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4"/>
  </p:sldMasterIdLst>
  <p:notesMasterIdLst>
    <p:notesMasterId r:id="rId21"/>
  </p:notesMasterIdLst>
  <p:sldIdLst>
    <p:sldId id="256" r:id="rId5"/>
    <p:sldId id="257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259" r:id="rId14"/>
    <p:sldId id="260" r:id="rId15"/>
    <p:sldId id="261" r:id="rId16"/>
    <p:sldId id="263" r:id="rId17"/>
    <p:sldId id="258" r:id="rId18"/>
    <p:sldId id="264" r:id="rId19"/>
    <p:sldId id="276" r:id="rId20"/>
  </p:sldIdLst>
  <p:sldSz cx="9144000" cy="5143500" type="screen16x9"/>
  <p:notesSz cx="6858000" cy="9144000"/>
  <p:embeddedFontLst>
    <p:embeddedFont>
      <p:font typeface="Catamaran" panose="020B0604020202020204" charset="0"/>
      <p:regular r:id="rId22"/>
      <p:bold r:id="rId23"/>
    </p:embeddedFont>
    <p:embeddedFont>
      <p:font typeface="UVF TypoSlabserif" panose="020B0604020202020204" charset="0"/>
      <p:regular r:id="rId24"/>
    </p:embeddedFont>
    <p:embeddedFont>
      <p:font typeface=".VnBlack" panose="020B7200000000000000" pitchFamily="34" charset="0"/>
      <p:regular r:id="rId25"/>
    </p:embeddedFont>
    <p:embeddedFont>
      <p:font typeface="Comfortaa" panose="020B0604020202020204" charset="0"/>
      <p:regular r:id="rId26"/>
      <p:bold r:id="rId27"/>
    </p:embeddedFont>
    <p:embeddedFont>
      <p:font typeface="UVF Wayfinding Sans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 Slab Light" panose="020B0604020202020204" charset="0"/>
      <p:regular r:id="rId33"/>
      <p:bold r:id="rId34"/>
    </p:embeddedFont>
    <p:embeddedFont>
      <p:font typeface="Vibur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59EAA-9AD4-46CD-A265-C1D42882D37A}">
  <a:tblStyle styleId="{DCA59EAA-9AD4-46CD-A265-C1D42882D3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38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gd768e69cfa_0_7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4" name="Google Shape;2514;gd768e69cfa_0_7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Tx/>
              <a:buChar char="-"/>
            </a:pPr>
            <a:r>
              <a:rPr lang="en-US" baseline="0" dirty="0" smtClean="0"/>
              <a:t>Click vào các chướng ngại vật theo thứ tự từ 1 – 5 để trả lời các câu hỏi.</a:t>
            </a:r>
          </a:p>
          <a:p>
            <a:pPr marL="457200" indent="-298450">
              <a:buFontTx/>
              <a:buChar char="-"/>
            </a:pPr>
            <a:r>
              <a:rPr lang="en-US" baseline="0" dirty="0" smtClean="0"/>
              <a:t>Khi trả lời xong quay lại slide này. GV click vào con nhím để biến mất chướng ngại vật cho đến hết.</a:t>
            </a:r>
          </a:p>
          <a:p>
            <a:pPr marL="457200" indent="-298450">
              <a:buFontTx/>
              <a:buChar char="-"/>
            </a:pPr>
            <a:r>
              <a:rPr lang="en-US" baseline="0" dirty="0" smtClean="0"/>
              <a:t>Click vào Mặt trời để chuyển sang slide bài mới.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8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d38073794d_0_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d38073794d_0_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Google Shape;1834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d4d592a5c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d4d592a5c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1749750" y="1834775"/>
            <a:ext cx="56445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1542750" y="3211625"/>
            <a:ext cx="60585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1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1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1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1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1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7" r:id="rId4"/>
    <p:sldLayoutId id="2147483659" r:id="rId5"/>
    <p:sldLayoutId id="2147483667" r:id="rId6"/>
    <p:sldLayoutId id="2147483668" r:id="rId7"/>
    <p:sldLayoutId id="2147483674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5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430606" y="2262126"/>
            <a:ext cx="5582700" cy="1045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TOÁN</a:t>
            </a:r>
            <a:endParaRPr dirty="0">
              <a:solidFill>
                <a:srgbClr val="0070C0"/>
              </a:solidFill>
              <a:latin typeface="UVF Wayfinding Sans" panose="02000500000000000000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550" y="1583881"/>
            <a:ext cx="7086600" cy="442500"/>
          </a:xfrm>
        </p:spPr>
        <p:txBody>
          <a:bodyPr/>
          <a:lstStyle/>
          <a:p>
            <a:r>
              <a:rPr lang="en-US" sz="2400" dirty="0" smtClean="0"/>
              <a:t>Thứ năm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 </a:t>
            </a:r>
            <a:r>
              <a:rPr lang="en-US" sz="2400" dirty="0" smtClean="0"/>
              <a:t>tháng 1 năm 2022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0"/>
          <p:cNvSpPr txBox="1">
            <a:spLocks noGrp="1"/>
          </p:cNvSpPr>
          <p:nvPr>
            <p:ph type="title"/>
          </p:nvPr>
        </p:nvSpPr>
        <p:spPr>
          <a:xfrm>
            <a:off x="1779150" y="938050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 smtClean="0"/>
              <a:t>T</a:t>
            </a:r>
            <a:r>
              <a:rPr lang="en" sz="9600" dirty="0" smtClean="0"/>
              <a:t>oán </a:t>
            </a:r>
            <a:endParaRPr sz="9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31050" y="4335312"/>
            <a:ext cx="5481900" cy="646800"/>
          </a:xfrm>
        </p:spPr>
        <p:txBody>
          <a:bodyPr/>
          <a:lstStyle/>
          <a:p>
            <a:r>
              <a:rPr lang="en-US" sz="2800" dirty="0" smtClean="0"/>
              <a:t>SGK/Tr101</a:t>
            </a:r>
            <a:endParaRPr lang="en-US" sz="2800" dirty="0"/>
          </a:p>
        </p:txBody>
      </p:sp>
      <p:sp>
        <p:nvSpPr>
          <p:cNvPr id="5" name="Google Shape;1669;p40"/>
          <p:cNvSpPr txBox="1">
            <a:spLocks/>
          </p:cNvSpPr>
          <p:nvPr/>
        </p:nvSpPr>
        <p:spPr>
          <a:xfrm>
            <a:off x="1831050" y="2288219"/>
            <a:ext cx="55857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bur"/>
              <a:buNone/>
              <a:defRPr sz="12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bur"/>
              <a:buNone/>
              <a:defRPr sz="48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bur"/>
              <a:buNone/>
              <a:defRPr sz="48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bur"/>
              <a:buNone/>
              <a:defRPr sz="48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bur"/>
              <a:buNone/>
              <a:defRPr sz="48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bur"/>
              <a:buNone/>
              <a:defRPr sz="48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bur"/>
              <a:buNone/>
              <a:defRPr sz="48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bur"/>
              <a:buNone/>
              <a:defRPr sz="48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bur"/>
              <a:buNone/>
              <a:defRPr sz="48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7200" dirty="0" smtClean="0">
                <a:solidFill>
                  <a:srgbClr val="0070C0"/>
                </a:solidFill>
                <a:latin typeface="UVF Sol Pro Medium" panose="02000000000000000000" pitchFamily="2" charset="0"/>
              </a:rPr>
              <a:t>Luyện tập </a:t>
            </a:r>
            <a:endParaRPr lang="en-US" sz="7200" dirty="0">
              <a:solidFill>
                <a:srgbClr val="0070C0"/>
              </a:solidFill>
              <a:latin typeface="UVF Sol Pro Medium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41"/>
          <p:cNvSpPr txBox="1">
            <a:spLocks noGrp="1"/>
          </p:cNvSpPr>
          <p:nvPr>
            <p:ph type="subTitle" idx="1"/>
          </p:nvPr>
        </p:nvSpPr>
        <p:spPr>
          <a:xfrm>
            <a:off x="2873503" y="1299450"/>
            <a:ext cx="3112699" cy="21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2400" b="1" dirty="0" smtClean="0">
                <a:solidFill>
                  <a:srgbClr val="0070C0"/>
                </a:solidFill>
              </a:rPr>
              <a:t>a) 7766 ....... 7676</a:t>
            </a: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2400" b="1" dirty="0" smtClean="0">
                <a:solidFill>
                  <a:srgbClr val="0070C0"/>
                </a:solidFill>
              </a:rPr>
              <a:t>    8453 ....... 8435</a:t>
            </a: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2400" b="1" dirty="0" smtClean="0">
                <a:solidFill>
                  <a:srgbClr val="0070C0"/>
                </a:solidFill>
              </a:rPr>
              <a:t>    9102  ....... 9120</a:t>
            </a: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2400" b="1" dirty="0" smtClean="0">
                <a:solidFill>
                  <a:srgbClr val="0070C0"/>
                </a:solidFill>
              </a:rPr>
              <a:t>    5005 ....... 4905</a:t>
            </a:r>
            <a:endParaRPr sz="2400" b="1" dirty="0">
              <a:solidFill>
                <a:srgbClr val="0070C0"/>
              </a:solidFill>
            </a:endParaRPr>
          </a:p>
        </p:txBody>
      </p:sp>
      <p:sp>
        <p:nvSpPr>
          <p:cNvPr id="1676" name="Google Shape;1676;p41"/>
          <p:cNvSpPr txBox="1">
            <a:spLocks noGrp="1"/>
          </p:cNvSpPr>
          <p:nvPr>
            <p:ph type="title"/>
          </p:nvPr>
        </p:nvSpPr>
        <p:spPr>
          <a:xfrm>
            <a:off x="3186112" y="282587"/>
            <a:ext cx="5079207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B</a:t>
            </a:r>
            <a:r>
              <a:rPr lang="en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ài 1: Điền dấu &gt; ; &lt; ; =</a:t>
            </a:r>
            <a:endParaRPr b="1" dirty="0">
              <a:solidFill>
                <a:srgbClr val="0070C0"/>
              </a:solidFill>
              <a:latin typeface="UVF TypoSlabserif" panose="02000403050000020004" pitchFamily="2" charset="0"/>
            </a:endParaRPr>
          </a:p>
        </p:txBody>
      </p:sp>
      <p:grpSp>
        <p:nvGrpSpPr>
          <p:cNvPr id="1677" name="Google Shape;1677;p41"/>
          <p:cNvGrpSpPr/>
          <p:nvPr/>
        </p:nvGrpSpPr>
        <p:grpSpPr>
          <a:xfrm>
            <a:off x="249151" y="1603504"/>
            <a:ext cx="2723182" cy="3320192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675;p41"/>
          <p:cNvSpPr txBox="1">
            <a:spLocks/>
          </p:cNvSpPr>
          <p:nvPr/>
        </p:nvSpPr>
        <p:spPr>
          <a:xfrm>
            <a:off x="5986202" y="1296068"/>
            <a:ext cx="3112699" cy="18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114300" indent="0">
              <a:lnSpc>
                <a:spcPct val="150000"/>
              </a:lnSpc>
              <a:buSzPts val="1800"/>
            </a:pPr>
            <a:r>
              <a:rPr lang="en-US" sz="2400" b="1" dirty="0" smtClean="0">
                <a:solidFill>
                  <a:srgbClr val="0070C0"/>
                </a:solidFill>
              </a:rPr>
              <a:t>b) 1000g ....... 1kg</a:t>
            </a:r>
          </a:p>
          <a:p>
            <a:pPr marL="114300" indent="0">
              <a:lnSpc>
                <a:spcPct val="150000"/>
              </a:lnSpc>
              <a:buSzPts val="1800"/>
            </a:pPr>
            <a:r>
              <a:rPr lang="en-US" sz="2400" b="1" dirty="0" smtClean="0">
                <a:solidFill>
                  <a:srgbClr val="0070C0"/>
                </a:solidFill>
              </a:rPr>
              <a:t>     950g  ....... 1kg</a:t>
            </a:r>
          </a:p>
          <a:p>
            <a:pPr marL="114300" indent="0">
              <a:lnSpc>
                <a:spcPct val="150000"/>
              </a:lnSpc>
              <a:buSzPts val="1800"/>
            </a:pPr>
            <a:r>
              <a:rPr lang="en-US" sz="2400" b="1" dirty="0" smtClean="0">
                <a:solidFill>
                  <a:srgbClr val="0070C0"/>
                </a:solidFill>
              </a:rPr>
              <a:t>     1km  ....... 1200m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7603" y="3673321"/>
            <a:ext cx="4342856" cy="585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lnSpc>
                <a:spcPct val="150000"/>
              </a:lnSpc>
              <a:buSzPts val="1800"/>
            </a:pPr>
            <a:r>
              <a:rPr lang="en-US" sz="2400" b="1" dirty="0">
                <a:solidFill>
                  <a:srgbClr val="0070C0"/>
                </a:solidFill>
                <a:latin typeface="Comfortaa" panose="020B0604020202020204" charset="0"/>
              </a:rPr>
              <a:t>100 phút ....... </a:t>
            </a:r>
            <a:r>
              <a:rPr lang="en-US" sz="2400" b="1" dirty="0" smtClean="0">
                <a:solidFill>
                  <a:srgbClr val="0070C0"/>
                </a:solidFill>
                <a:latin typeface="Comfortaa" panose="020B0604020202020204" charset="0"/>
              </a:rPr>
              <a:t>1 giờ 30 phút</a:t>
            </a:r>
            <a:endParaRPr lang="en-US" sz="2400" b="1" dirty="0">
              <a:solidFill>
                <a:srgbClr val="0070C0"/>
              </a:solidFill>
              <a:latin typeface="Comfortaa" panose="020B0604020202020204" charset="0"/>
            </a:endParaRPr>
          </a:p>
        </p:txBody>
      </p:sp>
      <p:sp>
        <p:nvSpPr>
          <p:cNvPr id="52" name="Google Shape;1676;p41"/>
          <p:cNvSpPr txBox="1">
            <a:spLocks/>
          </p:cNvSpPr>
          <p:nvPr/>
        </p:nvSpPr>
        <p:spPr>
          <a:xfrm>
            <a:off x="4276344" y="1247026"/>
            <a:ext cx="543439" cy="6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UVF TypoSlabserif" panose="02000403050000020004" pitchFamily="2" charset="0"/>
              </a:rPr>
              <a:t>&gt;</a:t>
            </a:r>
            <a:endParaRPr lang="en-US" b="1" dirty="0">
              <a:solidFill>
                <a:srgbClr val="FF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53" name="Google Shape;1676;p41"/>
          <p:cNvSpPr txBox="1">
            <a:spLocks/>
          </p:cNvSpPr>
          <p:nvPr/>
        </p:nvSpPr>
        <p:spPr>
          <a:xfrm>
            <a:off x="4311401" y="1797141"/>
            <a:ext cx="543439" cy="6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UVF TypoSlabserif" panose="02000403050000020004" pitchFamily="2" charset="0"/>
              </a:rPr>
              <a:t>&gt;</a:t>
            </a:r>
            <a:endParaRPr lang="en-US" b="1" dirty="0">
              <a:solidFill>
                <a:srgbClr val="FF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54" name="Google Shape;1676;p41"/>
          <p:cNvSpPr txBox="1">
            <a:spLocks/>
          </p:cNvSpPr>
          <p:nvPr/>
        </p:nvSpPr>
        <p:spPr>
          <a:xfrm>
            <a:off x="4311401" y="2361004"/>
            <a:ext cx="543439" cy="6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UVF TypoSlabserif" panose="02000403050000020004" pitchFamily="2" charset="0"/>
              </a:rPr>
              <a:t>&lt;</a:t>
            </a:r>
            <a:endParaRPr lang="en-US" b="1" dirty="0">
              <a:solidFill>
                <a:srgbClr val="FF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55" name="Google Shape;1676;p41"/>
          <p:cNvSpPr txBox="1">
            <a:spLocks/>
          </p:cNvSpPr>
          <p:nvPr/>
        </p:nvSpPr>
        <p:spPr>
          <a:xfrm>
            <a:off x="4319350" y="2895917"/>
            <a:ext cx="543439" cy="6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UVF TypoSlabserif" panose="02000403050000020004" pitchFamily="2" charset="0"/>
              </a:rPr>
              <a:t>&gt;</a:t>
            </a:r>
            <a:endParaRPr lang="en-US" b="1" dirty="0">
              <a:solidFill>
                <a:srgbClr val="FF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56" name="Google Shape;1676;p41"/>
          <p:cNvSpPr txBox="1">
            <a:spLocks/>
          </p:cNvSpPr>
          <p:nvPr/>
        </p:nvSpPr>
        <p:spPr>
          <a:xfrm>
            <a:off x="7528967" y="1296068"/>
            <a:ext cx="543439" cy="6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UVF TypoSlabserif" panose="02000403050000020004" pitchFamily="2" charset="0"/>
              </a:rPr>
              <a:t>=</a:t>
            </a:r>
            <a:endParaRPr lang="en-US" b="1" dirty="0">
              <a:solidFill>
                <a:srgbClr val="FF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57" name="Google Shape;1676;p41"/>
          <p:cNvSpPr txBox="1">
            <a:spLocks/>
          </p:cNvSpPr>
          <p:nvPr/>
        </p:nvSpPr>
        <p:spPr>
          <a:xfrm>
            <a:off x="7560999" y="1789737"/>
            <a:ext cx="543439" cy="6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UVF TypoSlabserif" panose="02000403050000020004" pitchFamily="2" charset="0"/>
              </a:rPr>
              <a:t>&lt;</a:t>
            </a:r>
            <a:endParaRPr lang="en-US" b="1" dirty="0">
              <a:solidFill>
                <a:srgbClr val="FF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58" name="Google Shape;1676;p41"/>
          <p:cNvSpPr txBox="1">
            <a:spLocks/>
          </p:cNvSpPr>
          <p:nvPr/>
        </p:nvSpPr>
        <p:spPr>
          <a:xfrm>
            <a:off x="7333219" y="2326922"/>
            <a:ext cx="543439" cy="6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UVF TypoSlabserif" panose="02000403050000020004" pitchFamily="2" charset="0"/>
              </a:rPr>
              <a:t>&lt;</a:t>
            </a:r>
            <a:endParaRPr lang="en-US" b="1" dirty="0">
              <a:solidFill>
                <a:srgbClr val="FF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59" name="Google Shape;1676;p41"/>
          <p:cNvSpPr txBox="1">
            <a:spLocks/>
          </p:cNvSpPr>
          <p:nvPr/>
        </p:nvSpPr>
        <p:spPr>
          <a:xfrm>
            <a:off x="4835592" y="3567554"/>
            <a:ext cx="543439" cy="67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UVF TypoSlabserif" panose="02000403050000020004" pitchFamily="2" charset="0"/>
              </a:rPr>
              <a:t>&gt;</a:t>
            </a:r>
            <a:endParaRPr lang="en-US" b="1" dirty="0">
              <a:solidFill>
                <a:srgbClr val="FF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725715" y="4171012"/>
            <a:ext cx="1507144" cy="585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lnSpc>
                <a:spcPct val="150000"/>
              </a:lnSpc>
              <a:buSzPts val="1800"/>
            </a:pPr>
            <a:r>
              <a:rPr lang="en-US" sz="2400" b="1" dirty="0" smtClean="0">
                <a:solidFill>
                  <a:srgbClr val="FF0000"/>
                </a:solidFill>
                <a:latin typeface="Comfortaa" panose="020B0604020202020204" charset="0"/>
              </a:rPr>
              <a:t>90 phút</a:t>
            </a:r>
            <a:endParaRPr lang="en-US" sz="2400" b="1" dirty="0">
              <a:solidFill>
                <a:srgbClr val="FF0000"/>
              </a:solidFill>
              <a:latin typeface="Comfortaa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42"/>
          <p:cNvGrpSpPr/>
          <p:nvPr/>
        </p:nvGrpSpPr>
        <p:grpSpPr>
          <a:xfrm>
            <a:off x="84348" y="3357563"/>
            <a:ext cx="1951621" cy="1711874"/>
            <a:chOff x="727286" y="3003368"/>
            <a:chExt cx="2378064" cy="2071024"/>
          </a:xfrm>
        </p:grpSpPr>
        <p:sp>
          <p:nvSpPr>
            <p:cNvPr id="1730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676;p41"/>
          <p:cNvSpPr txBox="1">
            <a:spLocks/>
          </p:cNvSpPr>
          <p:nvPr/>
        </p:nvSpPr>
        <p:spPr>
          <a:xfrm>
            <a:off x="2177385" y="761219"/>
            <a:ext cx="6304697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Bài 2: Viết các số 4208 ; 4802 ; 4280 ; 4082 :</a:t>
            </a:r>
            <a:endParaRPr lang="en-US" sz="2400" b="1" dirty="0">
              <a:solidFill>
                <a:srgbClr val="0070C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50" name="Google Shape;1676;p41"/>
          <p:cNvSpPr txBox="1">
            <a:spLocks/>
          </p:cNvSpPr>
          <p:nvPr/>
        </p:nvSpPr>
        <p:spPr>
          <a:xfrm>
            <a:off x="686112" y="1629682"/>
            <a:ext cx="6304697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a) Theo thứ tự từ bé đến lớn: </a:t>
            </a:r>
            <a:endParaRPr lang="en-US" sz="2400" b="1" dirty="0">
              <a:solidFill>
                <a:srgbClr val="0070C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51" name="Google Shape;1676;p41"/>
          <p:cNvSpPr txBox="1">
            <a:spLocks/>
          </p:cNvSpPr>
          <p:nvPr/>
        </p:nvSpPr>
        <p:spPr>
          <a:xfrm>
            <a:off x="665243" y="2534124"/>
            <a:ext cx="4101296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b) Theo thứ tự từ lớn đến bé:</a:t>
            </a:r>
            <a:endParaRPr lang="en-US" sz="2400" b="1" dirty="0">
              <a:solidFill>
                <a:srgbClr val="0070C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52" name="Google Shape;1676;p41"/>
          <p:cNvSpPr txBox="1">
            <a:spLocks/>
          </p:cNvSpPr>
          <p:nvPr/>
        </p:nvSpPr>
        <p:spPr>
          <a:xfrm>
            <a:off x="4599118" y="1650362"/>
            <a:ext cx="4209128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4082 ;</a:t>
            </a:r>
            <a:r>
              <a:rPr lang="en-US" sz="2400" b="1" dirty="0">
                <a:solidFill>
                  <a:srgbClr val="C00000"/>
                </a:solidFill>
                <a:latin typeface="UVF TypoSlabserif" panose="02000403050000020004" pitchFamily="2" charset="0"/>
              </a:rPr>
              <a:t> 4208 </a:t>
            </a:r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;</a:t>
            </a:r>
            <a:r>
              <a:rPr lang="en-US" sz="2400" b="1" dirty="0">
                <a:solidFill>
                  <a:srgbClr val="C00000"/>
                </a:solidFill>
                <a:latin typeface="UVF TypoSlabserif" panose="02000403050000020004" pitchFamily="2" charset="0"/>
              </a:rPr>
              <a:t> 4280 </a:t>
            </a:r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;</a:t>
            </a:r>
            <a:r>
              <a:rPr lang="en-US" sz="2400" b="1" dirty="0">
                <a:solidFill>
                  <a:srgbClr val="C00000"/>
                </a:solidFill>
                <a:latin typeface="UVF TypoSlabserif" panose="02000403050000020004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4802 </a:t>
            </a:r>
            <a:endParaRPr lang="en-US" sz="2400" b="1" dirty="0">
              <a:solidFill>
                <a:srgbClr val="C0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53" name="Google Shape;1676;p41"/>
          <p:cNvSpPr txBox="1">
            <a:spLocks/>
          </p:cNvSpPr>
          <p:nvPr/>
        </p:nvSpPr>
        <p:spPr>
          <a:xfrm>
            <a:off x="4599118" y="2552901"/>
            <a:ext cx="4209128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4802 ;</a:t>
            </a:r>
            <a:r>
              <a:rPr lang="en-US" sz="2400" b="1" dirty="0">
                <a:solidFill>
                  <a:srgbClr val="C00000"/>
                </a:solidFill>
                <a:latin typeface="UVF TypoSlabserif" panose="02000403050000020004" pitchFamily="2" charset="0"/>
              </a:rPr>
              <a:t> 4280 </a:t>
            </a:r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;</a:t>
            </a:r>
            <a:r>
              <a:rPr lang="en-US" sz="2400" b="1" dirty="0">
                <a:solidFill>
                  <a:srgbClr val="C00000"/>
                </a:solidFill>
                <a:latin typeface="UVF TypoSlabserif" panose="02000403050000020004" pitchFamily="2" charset="0"/>
              </a:rPr>
              <a:t> 4208 </a:t>
            </a:r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;</a:t>
            </a:r>
            <a:r>
              <a:rPr lang="en-US" sz="2400" b="1" dirty="0">
                <a:solidFill>
                  <a:srgbClr val="C00000"/>
                </a:solidFill>
                <a:latin typeface="UVF TypoSlabserif" panose="02000403050000020004" pitchFamily="2" charset="0"/>
              </a:rPr>
              <a:t> 4082 </a:t>
            </a:r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UVF TypoSlabserif" panose="0200040305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9" name="Google Shape;1839;p44"/>
          <p:cNvGrpSpPr/>
          <p:nvPr/>
        </p:nvGrpSpPr>
        <p:grpSpPr>
          <a:xfrm>
            <a:off x="1428273" y="1194231"/>
            <a:ext cx="692301" cy="579180"/>
            <a:chOff x="5735838" y="1539587"/>
            <a:chExt cx="1326733" cy="1319741"/>
          </a:xfrm>
        </p:grpSpPr>
        <p:sp>
          <p:nvSpPr>
            <p:cNvPr id="1840" name="Google Shape;1840;p44"/>
            <p:cNvSpPr/>
            <p:nvPr/>
          </p:nvSpPr>
          <p:spPr>
            <a:xfrm>
              <a:off x="6498981" y="2139394"/>
              <a:ext cx="393019" cy="667256"/>
            </a:xfrm>
            <a:custGeom>
              <a:avLst/>
              <a:gdLst/>
              <a:ahLst/>
              <a:cxnLst/>
              <a:rect l="l" t="t" r="r" b="b"/>
              <a:pathLst>
                <a:path w="22708" h="38553" extrusionOk="0">
                  <a:moveTo>
                    <a:pt x="1869" y="0"/>
                  </a:moveTo>
                  <a:lnTo>
                    <a:pt x="1869" y="0"/>
                  </a:lnTo>
                  <a:cubicBezTo>
                    <a:pt x="1" y="3436"/>
                    <a:pt x="401" y="7739"/>
                    <a:pt x="1902" y="11342"/>
                  </a:cubicBezTo>
                  <a:cubicBezTo>
                    <a:pt x="3403" y="14944"/>
                    <a:pt x="5905" y="18013"/>
                    <a:pt x="8307" y="21082"/>
                  </a:cubicBezTo>
                  <a:cubicBezTo>
                    <a:pt x="10742" y="24151"/>
                    <a:pt x="13144" y="27320"/>
                    <a:pt x="14378" y="31022"/>
                  </a:cubicBezTo>
                  <a:cubicBezTo>
                    <a:pt x="15212" y="33524"/>
                    <a:pt x="14678" y="37460"/>
                    <a:pt x="17147" y="38394"/>
                  </a:cubicBezTo>
                  <a:cubicBezTo>
                    <a:pt x="17440" y="38502"/>
                    <a:pt x="17729" y="38552"/>
                    <a:pt x="18013" y="38552"/>
                  </a:cubicBezTo>
                  <a:cubicBezTo>
                    <a:pt x="20625" y="38552"/>
                    <a:pt x="22707" y="34275"/>
                    <a:pt x="22617" y="31356"/>
                  </a:cubicBezTo>
                  <a:cubicBezTo>
                    <a:pt x="22550" y="28754"/>
                    <a:pt x="20949" y="25718"/>
                    <a:pt x="19515" y="23550"/>
                  </a:cubicBezTo>
                  <a:cubicBezTo>
                    <a:pt x="16579" y="19114"/>
                    <a:pt x="8874" y="7139"/>
                    <a:pt x="5905" y="2735"/>
                  </a:cubicBezTo>
                  <a:lnTo>
                    <a:pt x="18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5735838" y="1539587"/>
              <a:ext cx="486704" cy="1293736"/>
            </a:xfrm>
            <a:custGeom>
              <a:avLst/>
              <a:gdLst/>
              <a:ahLst/>
              <a:cxnLst/>
              <a:rect l="l" t="t" r="r" b="b"/>
              <a:pathLst>
                <a:path w="28121" h="74750" extrusionOk="0">
                  <a:moveTo>
                    <a:pt x="15277" y="408"/>
                  </a:moveTo>
                  <a:cubicBezTo>
                    <a:pt x="15768" y="408"/>
                    <a:pt x="16258" y="437"/>
                    <a:pt x="16746" y="496"/>
                  </a:cubicBezTo>
                  <a:cubicBezTo>
                    <a:pt x="19314" y="830"/>
                    <a:pt x="21716" y="1964"/>
                    <a:pt x="23617" y="3732"/>
                  </a:cubicBezTo>
                  <a:cubicBezTo>
                    <a:pt x="25552" y="5467"/>
                    <a:pt x="26820" y="7835"/>
                    <a:pt x="27287" y="10403"/>
                  </a:cubicBezTo>
                  <a:cubicBezTo>
                    <a:pt x="27720" y="13139"/>
                    <a:pt x="27153" y="16174"/>
                    <a:pt x="25652" y="19376"/>
                  </a:cubicBezTo>
                  <a:cubicBezTo>
                    <a:pt x="24718" y="21178"/>
                    <a:pt x="23684" y="22946"/>
                    <a:pt x="22550" y="24647"/>
                  </a:cubicBezTo>
                  <a:cubicBezTo>
                    <a:pt x="22150" y="25281"/>
                    <a:pt x="21716" y="25948"/>
                    <a:pt x="21316" y="26582"/>
                  </a:cubicBezTo>
                  <a:cubicBezTo>
                    <a:pt x="16212" y="34888"/>
                    <a:pt x="13377" y="44361"/>
                    <a:pt x="13043" y="54101"/>
                  </a:cubicBezTo>
                  <a:cubicBezTo>
                    <a:pt x="12910" y="58705"/>
                    <a:pt x="13444" y="62174"/>
                    <a:pt x="14778" y="64942"/>
                  </a:cubicBezTo>
                  <a:cubicBezTo>
                    <a:pt x="16379" y="68312"/>
                    <a:pt x="19381" y="70680"/>
                    <a:pt x="22417" y="70980"/>
                  </a:cubicBezTo>
                  <a:cubicBezTo>
                    <a:pt x="24609" y="71206"/>
                    <a:pt x="24340" y="74361"/>
                    <a:pt x="22301" y="74361"/>
                  </a:cubicBezTo>
                  <a:cubicBezTo>
                    <a:pt x="22230" y="74361"/>
                    <a:pt x="22158" y="74357"/>
                    <a:pt x="22083" y="74349"/>
                  </a:cubicBezTo>
                  <a:cubicBezTo>
                    <a:pt x="17813" y="73916"/>
                    <a:pt x="13877" y="70880"/>
                    <a:pt x="11742" y="66410"/>
                  </a:cubicBezTo>
                  <a:cubicBezTo>
                    <a:pt x="9674" y="62107"/>
                    <a:pt x="9574" y="57270"/>
                    <a:pt x="9674" y="54001"/>
                  </a:cubicBezTo>
                  <a:cubicBezTo>
                    <a:pt x="10008" y="43694"/>
                    <a:pt x="13043" y="33620"/>
                    <a:pt x="18447" y="24847"/>
                  </a:cubicBezTo>
                  <a:cubicBezTo>
                    <a:pt x="18847" y="24147"/>
                    <a:pt x="19314" y="23479"/>
                    <a:pt x="19715" y="22812"/>
                  </a:cubicBezTo>
                  <a:cubicBezTo>
                    <a:pt x="20782" y="21244"/>
                    <a:pt x="21716" y="19610"/>
                    <a:pt x="22583" y="17942"/>
                  </a:cubicBezTo>
                  <a:cubicBezTo>
                    <a:pt x="23818" y="15374"/>
                    <a:pt x="24251" y="13039"/>
                    <a:pt x="23918" y="10970"/>
                  </a:cubicBezTo>
                  <a:cubicBezTo>
                    <a:pt x="23351" y="7368"/>
                    <a:pt x="20082" y="4332"/>
                    <a:pt x="16312" y="3865"/>
                  </a:cubicBezTo>
                  <a:cubicBezTo>
                    <a:pt x="15945" y="3832"/>
                    <a:pt x="15578" y="3799"/>
                    <a:pt x="15211" y="3799"/>
                  </a:cubicBezTo>
                  <a:cubicBezTo>
                    <a:pt x="11709" y="3865"/>
                    <a:pt x="8440" y="5633"/>
                    <a:pt x="6505" y="8569"/>
                  </a:cubicBezTo>
                  <a:cubicBezTo>
                    <a:pt x="4437" y="11738"/>
                    <a:pt x="3970" y="16041"/>
                    <a:pt x="5338" y="19877"/>
                  </a:cubicBezTo>
                  <a:cubicBezTo>
                    <a:pt x="5638" y="20744"/>
                    <a:pt x="5204" y="21711"/>
                    <a:pt x="4304" y="22045"/>
                  </a:cubicBezTo>
                  <a:cubicBezTo>
                    <a:pt x="4125" y="22107"/>
                    <a:pt x="3942" y="22136"/>
                    <a:pt x="3762" y="22136"/>
                  </a:cubicBezTo>
                  <a:cubicBezTo>
                    <a:pt x="3066" y="22136"/>
                    <a:pt x="2407" y="21700"/>
                    <a:pt x="2169" y="21011"/>
                  </a:cubicBezTo>
                  <a:cubicBezTo>
                    <a:pt x="434" y="16208"/>
                    <a:pt x="1035" y="10737"/>
                    <a:pt x="3703" y="6734"/>
                  </a:cubicBezTo>
                  <a:cubicBezTo>
                    <a:pt x="6289" y="2826"/>
                    <a:pt x="10798" y="408"/>
                    <a:pt x="15277" y="408"/>
                  </a:cubicBezTo>
                  <a:close/>
                  <a:moveTo>
                    <a:pt x="15227" y="1"/>
                  </a:moveTo>
                  <a:cubicBezTo>
                    <a:pt x="10615" y="1"/>
                    <a:pt x="6005" y="2482"/>
                    <a:pt x="3336" y="6501"/>
                  </a:cubicBezTo>
                  <a:cubicBezTo>
                    <a:pt x="601" y="10637"/>
                    <a:pt x="1" y="16241"/>
                    <a:pt x="1769" y="21144"/>
                  </a:cubicBezTo>
                  <a:cubicBezTo>
                    <a:pt x="2082" y="22006"/>
                    <a:pt x="2885" y="22540"/>
                    <a:pt x="3747" y="22540"/>
                  </a:cubicBezTo>
                  <a:cubicBezTo>
                    <a:pt x="3987" y="22540"/>
                    <a:pt x="4231" y="22499"/>
                    <a:pt x="4470" y="22412"/>
                  </a:cubicBezTo>
                  <a:cubicBezTo>
                    <a:pt x="5538" y="22012"/>
                    <a:pt x="6105" y="20811"/>
                    <a:pt x="5738" y="19710"/>
                  </a:cubicBezTo>
                  <a:cubicBezTo>
                    <a:pt x="4404" y="16041"/>
                    <a:pt x="4837" y="11838"/>
                    <a:pt x="6872" y="8802"/>
                  </a:cubicBezTo>
                  <a:cubicBezTo>
                    <a:pt x="8738" y="5973"/>
                    <a:pt x="11963" y="4203"/>
                    <a:pt x="15222" y="4203"/>
                  </a:cubicBezTo>
                  <a:cubicBezTo>
                    <a:pt x="15574" y="4203"/>
                    <a:pt x="15927" y="4223"/>
                    <a:pt x="16279" y="4266"/>
                  </a:cubicBezTo>
                  <a:cubicBezTo>
                    <a:pt x="19848" y="4699"/>
                    <a:pt x="22984" y="7601"/>
                    <a:pt x="23517" y="11004"/>
                  </a:cubicBezTo>
                  <a:cubicBezTo>
                    <a:pt x="23851" y="13005"/>
                    <a:pt x="23384" y="15240"/>
                    <a:pt x="22216" y="17742"/>
                  </a:cubicBezTo>
                  <a:cubicBezTo>
                    <a:pt x="21383" y="19410"/>
                    <a:pt x="20415" y="21011"/>
                    <a:pt x="19381" y="22579"/>
                  </a:cubicBezTo>
                  <a:cubicBezTo>
                    <a:pt x="18947" y="23246"/>
                    <a:pt x="18514" y="23913"/>
                    <a:pt x="18080" y="24614"/>
                  </a:cubicBezTo>
                  <a:cubicBezTo>
                    <a:pt x="12643" y="33453"/>
                    <a:pt x="9607" y="43594"/>
                    <a:pt x="9274" y="53968"/>
                  </a:cubicBezTo>
                  <a:cubicBezTo>
                    <a:pt x="9140" y="57270"/>
                    <a:pt x="9274" y="62174"/>
                    <a:pt x="11342" y="66577"/>
                  </a:cubicBezTo>
                  <a:cubicBezTo>
                    <a:pt x="13544" y="71180"/>
                    <a:pt x="17647" y="74316"/>
                    <a:pt x="22050" y="74749"/>
                  </a:cubicBezTo>
                  <a:lnTo>
                    <a:pt x="22216" y="74749"/>
                  </a:lnTo>
                  <a:cubicBezTo>
                    <a:pt x="22228" y="74750"/>
                    <a:pt x="22239" y="74750"/>
                    <a:pt x="22250" y="74750"/>
                  </a:cubicBezTo>
                  <a:cubicBezTo>
                    <a:pt x="24920" y="74750"/>
                    <a:pt x="25107" y="70812"/>
                    <a:pt x="22450" y="70546"/>
                  </a:cubicBezTo>
                  <a:cubicBezTo>
                    <a:pt x="19548" y="70280"/>
                    <a:pt x="16646" y="67978"/>
                    <a:pt x="15111" y="64776"/>
                  </a:cubicBezTo>
                  <a:cubicBezTo>
                    <a:pt x="13844" y="62040"/>
                    <a:pt x="13310" y="58671"/>
                    <a:pt x="13444" y="54101"/>
                  </a:cubicBezTo>
                  <a:cubicBezTo>
                    <a:pt x="13777" y="44461"/>
                    <a:pt x="16612" y="35054"/>
                    <a:pt x="21649" y="26815"/>
                  </a:cubicBezTo>
                  <a:cubicBezTo>
                    <a:pt x="22083" y="26181"/>
                    <a:pt x="22483" y="25514"/>
                    <a:pt x="22917" y="24847"/>
                  </a:cubicBezTo>
                  <a:cubicBezTo>
                    <a:pt x="24051" y="23146"/>
                    <a:pt x="25085" y="21378"/>
                    <a:pt x="25986" y="19543"/>
                  </a:cubicBezTo>
                  <a:cubicBezTo>
                    <a:pt x="27554" y="16274"/>
                    <a:pt x="28121" y="13172"/>
                    <a:pt x="27654" y="10337"/>
                  </a:cubicBezTo>
                  <a:cubicBezTo>
                    <a:pt x="27187" y="7668"/>
                    <a:pt x="25852" y="5266"/>
                    <a:pt x="23851" y="3432"/>
                  </a:cubicBezTo>
                  <a:cubicBezTo>
                    <a:pt x="21916" y="1630"/>
                    <a:pt x="19414" y="463"/>
                    <a:pt x="16779" y="96"/>
                  </a:cubicBezTo>
                  <a:cubicBezTo>
                    <a:pt x="16264" y="32"/>
                    <a:pt x="15745" y="1"/>
                    <a:pt x="152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6000271" y="1901749"/>
              <a:ext cx="1062300" cy="957572"/>
            </a:xfrm>
            <a:custGeom>
              <a:avLst/>
              <a:gdLst/>
              <a:ahLst/>
              <a:cxnLst/>
              <a:rect l="l" t="t" r="r" b="b"/>
              <a:pathLst>
                <a:path w="61378" h="55327" extrusionOk="0">
                  <a:moveTo>
                    <a:pt x="32838" y="0"/>
                  </a:moveTo>
                  <a:cubicBezTo>
                    <a:pt x="32612" y="0"/>
                    <a:pt x="32385" y="17"/>
                    <a:pt x="32156" y="54"/>
                  </a:cubicBezTo>
                  <a:lnTo>
                    <a:pt x="31523" y="154"/>
                  </a:lnTo>
                  <a:cubicBezTo>
                    <a:pt x="27587" y="821"/>
                    <a:pt x="23817" y="2055"/>
                    <a:pt x="20248" y="3823"/>
                  </a:cubicBezTo>
                  <a:cubicBezTo>
                    <a:pt x="12909" y="7426"/>
                    <a:pt x="6938" y="13130"/>
                    <a:pt x="3736" y="19868"/>
                  </a:cubicBezTo>
                  <a:cubicBezTo>
                    <a:pt x="667" y="26306"/>
                    <a:pt x="100" y="33344"/>
                    <a:pt x="0" y="40316"/>
                  </a:cubicBezTo>
                  <a:cubicBezTo>
                    <a:pt x="0" y="41750"/>
                    <a:pt x="0" y="43151"/>
                    <a:pt x="0" y="44552"/>
                  </a:cubicBezTo>
                  <a:cubicBezTo>
                    <a:pt x="0" y="47354"/>
                    <a:pt x="100" y="50423"/>
                    <a:pt x="2335" y="52424"/>
                  </a:cubicBezTo>
                  <a:cubicBezTo>
                    <a:pt x="3169" y="53158"/>
                    <a:pt x="4103" y="53759"/>
                    <a:pt x="5137" y="54192"/>
                  </a:cubicBezTo>
                  <a:cubicBezTo>
                    <a:pt x="6738" y="54860"/>
                    <a:pt x="8473" y="55226"/>
                    <a:pt x="10241" y="55260"/>
                  </a:cubicBezTo>
                  <a:cubicBezTo>
                    <a:pt x="12376" y="55293"/>
                    <a:pt x="14744" y="55327"/>
                    <a:pt x="17179" y="55327"/>
                  </a:cubicBezTo>
                  <a:lnTo>
                    <a:pt x="27053" y="55327"/>
                  </a:lnTo>
                  <a:cubicBezTo>
                    <a:pt x="33024" y="55327"/>
                    <a:pt x="39995" y="48655"/>
                    <a:pt x="39995" y="48655"/>
                  </a:cubicBezTo>
                  <a:cubicBezTo>
                    <a:pt x="39995" y="48655"/>
                    <a:pt x="42075" y="48845"/>
                    <a:pt x="44351" y="48845"/>
                  </a:cubicBezTo>
                  <a:cubicBezTo>
                    <a:pt x="46122" y="48845"/>
                    <a:pt x="48012" y="48730"/>
                    <a:pt x="49135" y="48322"/>
                  </a:cubicBezTo>
                  <a:cubicBezTo>
                    <a:pt x="50603" y="45219"/>
                    <a:pt x="61377" y="27507"/>
                    <a:pt x="51770" y="24338"/>
                  </a:cubicBezTo>
                  <a:cubicBezTo>
                    <a:pt x="50711" y="23991"/>
                    <a:pt x="49641" y="23833"/>
                    <a:pt x="48568" y="23833"/>
                  </a:cubicBezTo>
                  <a:cubicBezTo>
                    <a:pt x="38694" y="23833"/>
                    <a:pt x="28618" y="37230"/>
                    <a:pt x="25218" y="40449"/>
                  </a:cubicBezTo>
                  <a:cubicBezTo>
                    <a:pt x="30522" y="31776"/>
                    <a:pt x="35826" y="23103"/>
                    <a:pt x="41096" y="14431"/>
                  </a:cubicBezTo>
                  <a:lnTo>
                    <a:pt x="41196" y="14264"/>
                  </a:lnTo>
                  <a:cubicBezTo>
                    <a:pt x="42397" y="12296"/>
                    <a:pt x="43631" y="10161"/>
                    <a:pt x="43331" y="7993"/>
                  </a:cubicBezTo>
                  <a:cubicBezTo>
                    <a:pt x="43064" y="5824"/>
                    <a:pt x="41296" y="3956"/>
                    <a:pt x="39161" y="2789"/>
                  </a:cubicBezTo>
                  <a:cubicBezTo>
                    <a:pt x="37252" y="1698"/>
                    <a:pt x="35094" y="0"/>
                    <a:pt x="32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6482815" y="1662857"/>
              <a:ext cx="439368" cy="427028"/>
            </a:xfrm>
            <a:custGeom>
              <a:avLst/>
              <a:gdLst/>
              <a:ahLst/>
              <a:cxnLst/>
              <a:rect l="l" t="t" r="r" b="b"/>
              <a:pathLst>
                <a:path w="25386" h="24673" extrusionOk="0">
                  <a:moveTo>
                    <a:pt x="10744" y="0"/>
                  </a:moveTo>
                  <a:cubicBezTo>
                    <a:pt x="7175" y="0"/>
                    <a:pt x="3634" y="2202"/>
                    <a:pt x="1969" y="5416"/>
                  </a:cubicBezTo>
                  <a:cubicBezTo>
                    <a:pt x="1" y="9119"/>
                    <a:pt x="435" y="13889"/>
                    <a:pt x="2670" y="17425"/>
                  </a:cubicBezTo>
                  <a:cubicBezTo>
                    <a:pt x="4904" y="20994"/>
                    <a:pt x="8774" y="23396"/>
                    <a:pt x="12877" y="24296"/>
                  </a:cubicBezTo>
                  <a:cubicBezTo>
                    <a:pt x="13077" y="24330"/>
                    <a:pt x="13277" y="24363"/>
                    <a:pt x="13477" y="24430"/>
                  </a:cubicBezTo>
                  <a:cubicBezTo>
                    <a:pt x="14321" y="24589"/>
                    <a:pt x="15180" y="24672"/>
                    <a:pt x="16039" y="24672"/>
                  </a:cubicBezTo>
                  <a:cubicBezTo>
                    <a:pt x="16981" y="24672"/>
                    <a:pt x="17924" y="24572"/>
                    <a:pt x="18848" y="24363"/>
                  </a:cubicBezTo>
                  <a:cubicBezTo>
                    <a:pt x="20816" y="23929"/>
                    <a:pt x="22584" y="22829"/>
                    <a:pt x="23818" y="21228"/>
                  </a:cubicBezTo>
                  <a:cubicBezTo>
                    <a:pt x="25052" y="19560"/>
                    <a:pt x="25386" y="17458"/>
                    <a:pt x="24785" y="15523"/>
                  </a:cubicBezTo>
                  <a:cubicBezTo>
                    <a:pt x="24418" y="14489"/>
                    <a:pt x="23751" y="13622"/>
                    <a:pt x="22884" y="13022"/>
                  </a:cubicBezTo>
                  <a:cubicBezTo>
                    <a:pt x="22217" y="12521"/>
                    <a:pt x="20949" y="12388"/>
                    <a:pt x="20449" y="11754"/>
                  </a:cubicBezTo>
                  <a:cubicBezTo>
                    <a:pt x="19915" y="11054"/>
                    <a:pt x="20049" y="9619"/>
                    <a:pt x="20015" y="8619"/>
                  </a:cubicBezTo>
                  <a:cubicBezTo>
                    <a:pt x="19915" y="7518"/>
                    <a:pt x="19615" y="6450"/>
                    <a:pt x="19081" y="5450"/>
                  </a:cubicBezTo>
                  <a:cubicBezTo>
                    <a:pt x="18981" y="5249"/>
                    <a:pt x="18881" y="5049"/>
                    <a:pt x="18781" y="4849"/>
                  </a:cubicBezTo>
                  <a:cubicBezTo>
                    <a:pt x="17413" y="2514"/>
                    <a:pt x="15145" y="813"/>
                    <a:pt x="12477" y="179"/>
                  </a:cubicBezTo>
                  <a:cubicBezTo>
                    <a:pt x="11904" y="58"/>
                    <a:pt x="11323" y="0"/>
                    <a:pt x="107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6434318" y="1814237"/>
              <a:ext cx="135120" cy="177575"/>
            </a:xfrm>
            <a:custGeom>
              <a:avLst/>
              <a:gdLst/>
              <a:ahLst/>
              <a:cxnLst/>
              <a:rect l="l" t="t" r="r" b="b"/>
              <a:pathLst>
                <a:path w="7807" h="10260" extrusionOk="0">
                  <a:moveTo>
                    <a:pt x="4265" y="1"/>
                  </a:moveTo>
                  <a:cubicBezTo>
                    <a:pt x="3041" y="1"/>
                    <a:pt x="1895" y="563"/>
                    <a:pt x="1168" y="1574"/>
                  </a:cubicBezTo>
                  <a:cubicBezTo>
                    <a:pt x="368" y="2641"/>
                    <a:pt x="1" y="3942"/>
                    <a:pt x="101" y="5276"/>
                  </a:cubicBezTo>
                  <a:cubicBezTo>
                    <a:pt x="168" y="6611"/>
                    <a:pt x="668" y="7912"/>
                    <a:pt x="1569" y="8879"/>
                  </a:cubicBezTo>
                  <a:cubicBezTo>
                    <a:pt x="2394" y="9765"/>
                    <a:pt x="3526" y="10259"/>
                    <a:pt x="4710" y="10259"/>
                  </a:cubicBezTo>
                  <a:cubicBezTo>
                    <a:pt x="4819" y="10259"/>
                    <a:pt x="4928" y="10255"/>
                    <a:pt x="5038" y="10247"/>
                  </a:cubicBezTo>
                  <a:cubicBezTo>
                    <a:pt x="6239" y="10080"/>
                    <a:pt x="7807" y="9279"/>
                    <a:pt x="7807" y="7978"/>
                  </a:cubicBezTo>
                  <a:cubicBezTo>
                    <a:pt x="7773" y="7478"/>
                    <a:pt x="7640" y="7044"/>
                    <a:pt x="7373" y="6644"/>
                  </a:cubicBezTo>
                  <a:cubicBezTo>
                    <a:pt x="7139" y="6344"/>
                    <a:pt x="7006" y="5977"/>
                    <a:pt x="6939" y="5610"/>
                  </a:cubicBezTo>
                  <a:cubicBezTo>
                    <a:pt x="6939" y="5143"/>
                    <a:pt x="6973" y="4643"/>
                    <a:pt x="7106" y="4176"/>
                  </a:cubicBezTo>
                  <a:cubicBezTo>
                    <a:pt x="7273" y="3542"/>
                    <a:pt x="7473" y="2941"/>
                    <a:pt x="7273" y="2308"/>
                  </a:cubicBezTo>
                  <a:cubicBezTo>
                    <a:pt x="6906" y="1040"/>
                    <a:pt x="5772" y="106"/>
                    <a:pt x="4471" y="6"/>
                  </a:cubicBezTo>
                  <a:cubicBezTo>
                    <a:pt x="4402" y="2"/>
                    <a:pt x="4333" y="1"/>
                    <a:pt x="4265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6584431" y="1755787"/>
              <a:ext cx="337756" cy="334104"/>
            </a:xfrm>
            <a:custGeom>
              <a:avLst/>
              <a:gdLst/>
              <a:ahLst/>
              <a:cxnLst/>
              <a:rect l="l" t="t" r="r" b="b"/>
              <a:pathLst>
                <a:path w="19515" h="19304" extrusionOk="0">
                  <a:moveTo>
                    <a:pt x="8516" y="1"/>
                  </a:moveTo>
                  <a:cubicBezTo>
                    <a:pt x="7283" y="1"/>
                    <a:pt x="6046" y="75"/>
                    <a:pt x="4871" y="414"/>
                  </a:cubicBezTo>
                  <a:cubicBezTo>
                    <a:pt x="2970" y="948"/>
                    <a:pt x="1235" y="2349"/>
                    <a:pt x="601" y="4217"/>
                  </a:cubicBezTo>
                  <a:cubicBezTo>
                    <a:pt x="1" y="6085"/>
                    <a:pt x="601" y="8387"/>
                    <a:pt x="2269" y="9454"/>
                  </a:cubicBezTo>
                  <a:cubicBezTo>
                    <a:pt x="3337" y="10121"/>
                    <a:pt x="4704" y="10255"/>
                    <a:pt x="5705" y="10988"/>
                  </a:cubicBezTo>
                  <a:cubicBezTo>
                    <a:pt x="7106" y="11989"/>
                    <a:pt x="7573" y="13857"/>
                    <a:pt x="7606" y="15592"/>
                  </a:cubicBezTo>
                  <a:cubicBezTo>
                    <a:pt x="7640" y="16726"/>
                    <a:pt x="7540" y="17893"/>
                    <a:pt x="7606" y="19061"/>
                  </a:cubicBezTo>
                  <a:cubicBezTo>
                    <a:pt x="8450" y="19220"/>
                    <a:pt x="9309" y="19303"/>
                    <a:pt x="10168" y="19303"/>
                  </a:cubicBezTo>
                  <a:cubicBezTo>
                    <a:pt x="11110" y="19303"/>
                    <a:pt x="12053" y="19203"/>
                    <a:pt x="12977" y="18994"/>
                  </a:cubicBezTo>
                  <a:cubicBezTo>
                    <a:pt x="14945" y="18560"/>
                    <a:pt x="16713" y="17460"/>
                    <a:pt x="17947" y="15859"/>
                  </a:cubicBezTo>
                  <a:cubicBezTo>
                    <a:pt x="19181" y="14191"/>
                    <a:pt x="19515" y="12089"/>
                    <a:pt x="18914" y="10154"/>
                  </a:cubicBezTo>
                  <a:cubicBezTo>
                    <a:pt x="18547" y="9120"/>
                    <a:pt x="17880" y="8253"/>
                    <a:pt x="17013" y="7653"/>
                  </a:cubicBezTo>
                  <a:cubicBezTo>
                    <a:pt x="16346" y="7152"/>
                    <a:pt x="15045" y="7019"/>
                    <a:pt x="14578" y="6385"/>
                  </a:cubicBezTo>
                  <a:cubicBezTo>
                    <a:pt x="14044" y="5685"/>
                    <a:pt x="14178" y="4250"/>
                    <a:pt x="14111" y="3250"/>
                  </a:cubicBezTo>
                  <a:cubicBezTo>
                    <a:pt x="14044" y="2149"/>
                    <a:pt x="13711" y="1081"/>
                    <a:pt x="13210" y="81"/>
                  </a:cubicBezTo>
                  <a:lnTo>
                    <a:pt x="9541" y="14"/>
                  </a:lnTo>
                  <a:cubicBezTo>
                    <a:pt x="9201" y="7"/>
                    <a:pt x="8859" y="1"/>
                    <a:pt x="8516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6724298" y="1827673"/>
              <a:ext cx="44455" cy="44160"/>
            </a:xfrm>
            <a:custGeom>
              <a:avLst/>
              <a:gdLst/>
              <a:ahLst/>
              <a:cxnLst/>
              <a:rect l="l" t="t" r="r" b="b"/>
              <a:pathLst>
                <a:path w="5204" h="5171" extrusionOk="0">
                  <a:moveTo>
                    <a:pt x="2602" y="0"/>
                  </a:moveTo>
                  <a:cubicBezTo>
                    <a:pt x="1168" y="0"/>
                    <a:pt x="0" y="1135"/>
                    <a:pt x="0" y="2569"/>
                  </a:cubicBezTo>
                  <a:cubicBezTo>
                    <a:pt x="0" y="4003"/>
                    <a:pt x="1168" y="5171"/>
                    <a:pt x="2602" y="5171"/>
                  </a:cubicBezTo>
                  <a:cubicBezTo>
                    <a:pt x="4036" y="5171"/>
                    <a:pt x="5204" y="4003"/>
                    <a:pt x="5204" y="2569"/>
                  </a:cubicBezTo>
                  <a:cubicBezTo>
                    <a:pt x="5204" y="1135"/>
                    <a:pt x="4036" y="0"/>
                    <a:pt x="2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6687500" y="1776989"/>
              <a:ext cx="58032" cy="34269"/>
            </a:xfrm>
            <a:custGeom>
              <a:avLst/>
              <a:gdLst/>
              <a:ahLst/>
              <a:cxnLst/>
              <a:rect l="l" t="t" r="r" b="b"/>
              <a:pathLst>
                <a:path w="3353" h="1980" extrusionOk="0">
                  <a:moveTo>
                    <a:pt x="2292" y="0"/>
                  </a:moveTo>
                  <a:cubicBezTo>
                    <a:pt x="1245" y="0"/>
                    <a:pt x="0" y="882"/>
                    <a:pt x="50" y="1858"/>
                  </a:cubicBezTo>
                  <a:cubicBezTo>
                    <a:pt x="50" y="1909"/>
                    <a:pt x="109" y="1980"/>
                    <a:pt x="167" y="1980"/>
                  </a:cubicBezTo>
                  <a:cubicBezTo>
                    <a:pt x="184" y="1980"/>
                    <a:pt x="201" y="1973"/>
                    <a:pt x="217" y="1958"/>
                  </a:cubicBezTo>
                  <a:cubicBezTo>
                    <a:pt x="584" y="1591"/>
                    <a:pt x="951" y="1291"/>
                    <a:pt x="1384" y="1024"/>
                  </a:cubicBezTo>
                  <a:cubicBezTo>
                    <a:pt x="1951" y="757"/>
                    <a:pt x="2519" y="890"/>
                    <a:pt x="3086" y="757"/>
                  </a:cubicBezTo>
                  <a:cubicBezTo>
                    <a:pt x="3286" y="690"/>
                    <a:pt x="3352" y="457"/>
                    <a:pt x="3219" y="323"/>
                  </a:cubicBezTo>
                  <a:cubicBezTo>
                    <a:pt x="2969" y="98"/>
                    <a:pt x="2642" y="0"/>
                    <a:pt x="2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6832126" y="1900295"/>
              <a:ext cx="32659" cy="22707"/>
            </a:xfrm>
            <a:custGeom>
              <a:avLst/>
              <a:gdLst/>
              <a:ahLst/>
              <a:cxnLst/>
              <a:rect l="l" t="t" r="r" b="b"/>
              <a:pathLst>
                <a:path w="1887" h="1312" extrusionOk="0">
                  <a:moveTo>
                    <a:pt x="601" y="1"/>
                  </a:moveTo>
                  <a:cubicBezTo>
                    <a:pt x="568" y="1"/>
                    <a:pt x="534" y="2"/>
                    <a:pt x="500" y="4"/>
                  </a:cubicBezTo>
                  <a:cubicBezTo>
                    <a:pt x="0" y="171"/>
                    <a:pt x="400" y="871"/>
                    <a:pt x="634" y="1072"/>
                  </a:cubicBezTo>
                  <a:cubicBezTo>
                    <a:pt x="801" y="1172"/>
                    <a:pt x="967" y="1272"/>
                    <a:pt x="1134" y="1305"/>
                  </a:cubicBezTo>
                  <a:cubicBezTo>
                    <a:pt x="1162" y="1309"/>
                    <a:pt x="1190" y="1312"/>
                    <a:pt x="1217" y="1312"/>
                  </a:cubicBezTo>
                  <a:cubicBezTo>
                    <a:pt x="1609" y="1312"/>
                    <a:pt x="1886" y="881"/>
                    <a:pt x="1668" y="538"/>
                  </a:cubicBezTo>
                  <a:cubicBezTo>
                    <a:pt x="1420" y="197"/>
                    <a:pt x="1029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4"/>
            <p:cNvSpPr/>
            <p:nvPr/>
          </p:nvSpPr>
          <p:spPr>
            <a:xfrm>
              <a:off x="6768742" y="1951303"/>
              <a:ext cx="146075" cy="34096"/>
            </a:xfrm>
            <a:custGeom>
              <a:avLst/>
              <a:gdLst/>
              <a:ahLst/>
              <a:cxnLst/>
              <a:rect l="l" t="t" r="r" b="b"/>
              <a:pathLst>
                <a:path w="8440" h="1970" extrusionOk="0">
                  <a:moveTo>
                    <a:pt x="417" y="1"/>
                  </a:moveTo>
                  <a:cubicBezTo>
                    <a:pt x="401" y="1"/>
                    <a:pt x="384" y="9"/>
                    <a:pt x="367" y="26"/>
                  </a:cubicBezTo>
                  <a:cubicBezTo>
                    <a:pt x="0" y="1594"/>
                    <a:pt x="2102" y="1927"/>
                    <a:pt x="3169" y="1927"/>
                  </a:cubicBezTo>
                  <a:cubicBezTo>
                    <a:pt x="4070" y="1927"/>
                    <a:pt x="4971" y="1961"/>
                    <a:pt x="5871" y="1961"/>
                  </a:cubicBezTo>
                  <a:cubicBezTo>
                    <a:pt x="6010" y="1966"/>
                    <a:pt x="6148" y="1969"/>
                    <a:pt x="6286" y="1969"/>
                  </a:cubicBezTo>
                  <a:cubicBezTo>
                    <a:pt x="6972" y="1969"/>
                    <a:pt x="7639" y="1900"/>
                    <a:pt x="8306" y="1761"/>
                  </a:cubicBezTo>
                  <a:cubicBezTo>
                    <a:pt x="8440" y="1727"/>
                    <a:pt x="8440" y="1527"/>
                    <a:pt x="8306" y="1494"/>
                  </a:cubicBezTo>
                  <a:cubicBezTo>
                    <a:pt x="7812" y="1411"/>
                    <a:pt x="7296" y="1352"/>
                    <a:pt x="6775" y="1352"/>
                  </a:cubicBezTo>
                  <a:cubicBezTo>
                    <a:pt x="6663" y="1352"/>
                    <a:pt x="6551" y="1354"/>
                    <a:pt x="6438" y="1360"/>
                  </a:cubicBezTo>
                  <a:cubicBezTo>
                    <a:pt x="6071" y="1344"/>
                    <a:pt x="5713" y="1344"/>
                    <a:pt x="5354" y="1344"/>
                  </a:cubicBezTo>
                  <a:cubicBezTo>
                    <a:pt x="4996" y="1344"/>
                    <a:pt x="4637" y="1344"/>
                    <a:pt x="4270" y="1327"/>
                  </a:cubicBezTo>
                  <a:cubicBezTo>
                    <a:pt x="4078" y="1335"/>
                    <a:pt x="3889" y="1339"/>
                    <a:pt x="3700" y="1339"/>
                  </a:cubicBezTo>
                  <a:cubicBezTo>
                    <a:pt x="3134" y="1339"/>
                    <a:pt x="2577" y="1302"/>
                    <a:pt x="2002" y="1227"/>
                  </a:cubicBezTo>
                  <a:cubicBezTo>
                    <a:pt x="1335" y="1060"/>
                    <a:pt x="768" y="626"/>
                    <a:pt x="467" y="26"/>
                  </a:cubicBezTo>
                  <a:cubicBezTo>
                    <a:pt x="451" y="9"/>
                    <a:pt x="434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4"/>
            <p:cNvSpPr/>
            <p:nvPr/>
          </p:nvSpPr>
          <p:spPr>
            <a:xfrm>
              <a:off x="6462045" y="1856245"/>
              <a:ext cx="59122" cy="89878"/>
            </a:xfrm>
            <a:custGeom>
              <a:avLst/>
              <a:gdLst/>
              <a:ahLst/>
              <a:cxnLst/>
              <a:rect l="l" t="t" r="r" b="b"/>
              <a:pathLst>
                <a:path w="3416" h="5193" extrusionOk="0">
                  <a:moveTo>
                    <a:pt x="2613" y="1"/>
                  </a:moveTo>
                  <a:cubicBezTo>
                    <a:pt x="2568" y="1"/>
                    <a:pt x="2520" y="5"/>
                    <a:pt x="2469" y="14"/>
                  </a:cubicBezTo>
                  <a:cubicBezTo>
                    <a:pt x="1068" y="281"/>
                    <a:pt x="0" y="2649"/>
                    <a:pt x="967" y="3750"/>
                  </a:cubicBezTo>
                  <a:cubicBezTo>
                    <a:pt x="1005" y="3788"/>
                    <a:pt x="1061" y="3806"/>
                    <a:pt x="1119" y="3806"/>
                  </a:cubicBezTo>
                  <a:cubicBezTo>
                    <a:pt x="1215" y="3806"/>
                    <a:pt x="1314" y="3754"/>
                    <a:pt x="1334" y="3650"/>
                  </a:cubicBezTo>
                  <a:cubicBezTo>
                    <a:pt x="1368" y="3083"/>
                    <a:pt x="1434" y="2549"/>
                    <a:pt x="1535" y="2015"/>
                  </a:cubicBezTo>
                  <a:cubicBezTo>
                    <a:pt x="1595" y="1804"/>
                    <a:pt x="2178" y="712"/>
                    <a:pt x="2509" y="712"/>
                  </a:cubicBezTo>
                  <a:cubicBezTo>
                    <a:pt x="2543" y="712"/>
                    <a:pt x="2574" y="723"/>
                    <a:pt x="2602" y="748"/>
                  </a:cubicBezTo>
                  <a:cubicBezTo>
                    <a:pt x="2735" y="848"/>
                    <a:pt x="2602" y="1649"/>
                    <a:pt x="2602" y="1782"/>
                  </a:cubicBezTo>
                  <a:lnTo>
                    <a:pt x="2602" y="3016"/>
                  </a:lnTo>
                  <a:cubicBezTo>
                    <a:pt x="2602" y="3683"/>
                    <a:pt x="2502" y="4484"/>
                    <a:pt x="2769" y="5118"/>
                  </a:cubicBezTo>
                  <a:cubicBezTo>
                    <a:pt x="2802" y="5168"/>
                    <a:pt x="2860" y="5193"/>
                    <a:pt x="2919" y="5193"/>
                  </a:cubicBezTo>
                  <a:cubicBezTo>
                    <a:pt x="2977" y="5193"/>
                    <a:pt x="3036" y="5168"/>
                    <a:pt x="3069" y="5118"/>
                  </a:cubicBezTo>
                  <a:lnTo>
                    <a:pt x="3102" y="5118"/>
                  </a:lnTo>
                  <a:cubicBezTo>
                    <a:pt x="3269" y="4617"/>
                    <a:pt x="3302" y="4117"/>
                    <a:pt x="3236" y="3617"/>
                  </a:cubicBezTo>
                  <a:lnTo>
                    <a:pt x="3236" y="1882"/>
                  </a:lnTo>
                  <a:cubicBezTo>
                    <a:pt x="3236" y="1345"/>
                    <a:pt x="3415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6650824" y="2736950"/>
              <a:ext cx="284639" cy="122001"/>
            </a:xfrm>
            <a:custGeom>
              <a:avLst/>
              <a:gdLst/>
              <a:ahLst/>
              <a:cxnLst/>
              <a:rect l="l" t="t" r="r" b="b"/>
              <a:pathLst>
                <a:path w="16446" h="7049" extrusionOk="0">
                  <a:moveTo>
                    <a:pt x="868" y="1"/>
                  </a:moveTo>
                  <a:cubicBezTo>
                    <a:pt x="501" y="901"/>
                    <a:pt x="234" y="1869"/>
                    <a:pt x="101" y="2836"/>
                  </a:cubicBezTo>
                  <a:cubicBezTo>
                    <a:pt x="1" y="3837"/>
                    <a:pt x="268" y="4838"/>
                    <a:pt x="902" y="5605"/>
                  </a:cubicBezTo>
                  <a:cubicBezTo>
                    <a:pt x="1902" y="6772"/>
                    <a:pt x="3637" y="7006"/>
                    <a:pt x="5171" y="7039"/>
                  </a:cubicBezTo>
                  <a:cubicBezTo>
                    <a:pt x="5947" y="7046"/>
                    <a:pt x="6721" y="7049"/>
                    <a:pt x="7494" y="7049"/>
                  </a:cubicBezTo>
                  <a:cubicBezTo>
                    <a:pt x="9606" y="7049"/>
                    <a:pt x="11711" y="7030"/>
                    <a:pt x="13823" y="7030"/>
                  </a:cubicBezTo>
                  <a:cubicBezTo>
                    <a:pt x="14596" y="7030"/>
                    <a:pt x="15370" y="7032"/>
                    <a:pt x="16146" y="7039"/>
                  </a:cubicBezTo>
                  <a:cubicBezTo>
                    <a:pt x="16446" y="5872"/>
                    <a:pt x="16079" y="4671"/>
                    <a:pt x="15212" y="3870"/>
                  </a:cubicBezTo>
                  <a:cubicBezTo>
                    <a:pt x="14378" y="3136"/>
                    <a:pt x="13344" y="2703"/>
                    <a:pt x="12343" y="2236"/>
                  </a:cubicBezTo>
                  <a:cubicBezTo>
                    <a:pt x="11309" y="1735"/>
                    <a:pt x="10442" y="968"/>
                    <a:pt x="9841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4"/>
            <p:cNvSpPr/>
            <p:nvPr/>
          </p:nvSpPr>
          <p:spPr>
            <a:xfrm>
              <a:off x="5999682" y="2598396"/>
              <a:ext cx="297931" cy="260391"/>
            </a:xfrm>
            <a:custGeom>
              <a:avLst/>
              <a:gdLst/>
              <a:ahLst/>
              <a:cxnLst/>
              <a:rect l="l" t="t" r="r" b="b"/>
              <a:pathLst>
                <a:path w="17214" h="15045" extrusionOk="0">
                  <a:moveTo>
                    <a:pt x="34" y="0"/>
                  </a:moveTo>
                  <a:cubicBezTo>
                    <a:pt x="1" y="1434"/>
                    <a:pt x="1" y="2835"/>
                    <a:pt x="1" y="4236"/>
                  </a:cubicBezTo>
                  <a:cubicBezTo>
                    <a:pt x="1" y="7038"/>
                    <a:pt x="101" y="10141"/>
                    <a:pt x="2369" y="12142"/>
                  </a:cubicBezTo>
                  <a:cubicBezTo>
                    <a:pt x="4337" y="13943"/>
                    <a:pt x="7406" y="14944"/>
                    <a:pt x="10275" y="14977"/>
                  </a:cubicBezTo>
                  <a:cubicBezTo>
                    <a:pt x="12410" y="14977"/>
                    <a:pt x="14778" y="15044"/>
                    <a:pt x="17213" y="15044"/>
                  </a:cubicBezTo>
                  <a:lnTo>
                    <a:pt x="17213" y="15011"/>
                  </a:lnTo>
                  <a:cubicBezTo>
                    <a:pt x="15445" y="6772"/>
                    <a:pt x="8440" y="634"/>
                    <a:pt x="34" y="0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4"/>
            <p:cNvSpPr/>
            <p:nvPr/>
          </p:nvSpPr>
          <p:spPr>
            <a:xfrm>
              <a:off x="5970721" y="2598967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6329829" y="2133041"/>
              <a:ext cx="213055" cy="726257"/>
            </a:xfrm>
            <a:custGeom>
              <a:avLst/>
              <a:gdLst/>
              <a:ahLst/>
              <a:cxnLst/>
              <a:rect l="l" t="t" r="r" b="b"/>
              <a:pathLst>
                <a:path w="12310" h="41962" extrusionOk="0">
                  <a:moveTo>
                    <a:pt x="4270" y="0"/>
                  </a:moveTo>
                  <a:cubicBezTo>
                    <a:pt x="1268" y="2469"/>
                    <a:pt x="0" y="6572"/>
                    <a:pt x="34" y="10474"/>
                  </a:cubicBezTo>
                  <a:cubicBezTo>
                    <a:pt x="67" y="14377"/>
                    <a:pt x="1201" y="18180"/>
                    <a:pt x="2269" y="21916"/>
                  </a:cubicBezTo>
                  <a:cubicBezTo>
                    <a:pt x="3069" y="24718"/>
                    <a:pt x="3836" y="27553"/>
                    <a:pt x="4103" y="30422"/>
                  </a:cubicBezTo>
                  <a:cubicBezTo>
                    <a:pt x="4170" y="31423"/>
                    <a:pt x="4203" y="32423"/>
                    <a:pt x="4137" y="33424"/>
                  </a:cubicBezTo>
                  <a:cubicBezTo>
                    <a:pt x="3970" y="36059"/>
                    <a:pt x="1968" y="39495"/>
                    <a:pt x="3903" y="41296"/>
                  </a:cubicBezTo>
                  <a:cubicBezTo>
                    <a:pt x="4410" y="41761"/>
                    <a:pt x="5003" y="41962"/>
                    <a:pt x="5633" y="41962"/>
                  </a:cubicBezTo>
                  <a:cubicBezTo>
                    <a:pt x="7944" y="41962"/>
                    <a:pt x="10751" y="39252"/>
                    <a:pt x="11642" y="36893"/>
                  </a:cubicBezTo>
                  <a:cubicBezTo>
                    <a:pt x="12276" y="35225"/>
                    <a:pt x="12309" y="33091"/>
                    <a:pt x="12142" y="31089"/>
                  </a:cubicBezTo>
                  <a:cubicBezTo>
                    <a:pt x="12009" y="30155"/>
                    <a:pt x="11875" y="29288"/>
                    <a:pt x="11709" y="28454"/>
                  </a:cubicBezTo>
                  <a:cubicBezTo>
                    <a:pt x="10675" y="23250"/>
                    <a:pt x="9807" y="18714"/>
                    <a:pt x="8740" y="13510"/>
                  </a:cubicBezTo>
                  <a:lnTo>
                    <a:pt x="4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4"/>
            <p:cNvSpPr/>
            <p:nvPr/>
          </p:nvSpPr>
          <p:spPr>
            <a:xfrm>
              <a:off x="6363891" y="2659581"/>
              <a:ext cx="178994" cy="199746"/>
            </a:xfrm>
            <a:custGeom>
              <a:avLst/>
              <a:gdLst/>
              <a:ahLst/>
              <a:cxnLst/>
              <a:rect l="l" t="t" r="r" b="b"/>
              <a:pathLst>
                <a:path w="10342" h="11541" extrusionOk="0">
                  <a:moveTo>
                    <a:pt x="2135" y="1"/>
                  </a:moveTo>
                  <a:lnTo>
                    <a:pt x="2135" y="1"/>
                  </a:lnTo>
                  <a:cubicBezTo>
                    <a:pt x="2202" y="1002"/>
                    <a:pt x="2235" y="2002"/>
                    <a:pt x="2169" y="3003"/>
                  </a:cubicBezTo>
                  <a:cubicBezTo>
                    <a:pt x="2002" y="5638"/>
                    <a:pt x="0" y="9074"/>
                    <a:pt x="1935" y="10875"/>
                  </a:cubicBezTo>
                  <a:cubicBezTo>
                    <a:pt x="2442" y="11340"/>
                    <a:pt x="3035" y="11541"/>
                    <a:pt x="3665" y="11541"/>
                  </a:cubicBezTo>
                  <a:cubicBezTo>
                    <a:pt x="5976" y="11541"/>
                    <a:pt x="8783" y="8831"/>
                    <a:pt x="9674" y="6472"/>
                  </a:cubicBezTo>
                  <a:cubicBezTo>
                    <a:pt x="10308" y="4804"/>
                    <a:pt x="10341" y="2670"/>
                    <a:pt x="10141" y="668"/>
                  </a:cubicBezTo>
                  <a:lnTo>
                    <a:pt x="2135" y="1"/>
                  </a:ln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4"/>
            <p:cNvSpPr/>
            <p:nvPr/>
          </p:nvSpPr>
          <p:spPr>
            <a:xfrm>
              <a:off x="6326367" y="2134097"/>
              <a:ext cx="93547" cy="613014"/>
            </a:xfrm>
            <a:custGeom>
              <a:avLst/>
              <a:gdLst/>
              <a:ahLst/>
              <a:cxnLst/>
              <a:rect l="l" t="t" r="r" b="b"/>
              <a:pathLst>
                <a:path w="5405" h="35419" extrusionOk="0">
                  <a:moveTo>
                    <a:pt x="4745" y="1"/>
                  </a:moveTo>
                  <a:cubicBezTo>
                    <a:pt x="4732" y="1"/>
                    <a:pt x="4718" y="2"/>
                    <a:pt x="4704" y="6"/>
                  </a:cubicBezTo>
                  <a:cubicBezTo>
                    <a:pt x="3836" y="273"/>
                    <a:pt x="3202" y="1207"/>
                    <a:pt x="2669" y="1907"/>
                  </a:cubicBezTo>
                  <a:cubicBezTo>
                    <a:pt x="2068" y="2741"/>
                    <a:pt x="1601" y="3642"/>
                    <a:pt x="1234" y="4576"/>
                  </a:cubicBezTo>
                  <a:cubicBezTo>
                    <a:pt x="467" y="6544"/>
                    <a:pt x="100" y="8679"/>
                    <a:pt x="167" y="10780"/>
                  </a:cubicBezTo>
                  <a:cubicBezTo>
                    <a:pt x="300" y="16051"/>
                    <a:pt x="2202" y="21088"/>
                    <a:pt x="3303" y="26158"/>
                  </a:cubicBezTo>
                  <a:cubicBezTo>
                    <a:pt x="3936" y="29127"/>
                    <a:pt x="4337" y="32229"/>
                    <a:pt x="3870" y="35231"/>
                  </a:cubicBezTo>
                  <a:cubicBezTo>
                    <a:pt x="3850" y="35347"/>
                    <a:pt x="3932" y="35419"/>
                    <a:pt x="4017" y="35419"/>
                  </a:cubicBezTo>
                  <a:cubicBezTo>
                    <a:pt x="4079" y="35419"/>
                    <a:pt x="4142" y="35382"/>
                    <a:pt x="4170" y="35298"/>
                  </a:cubicBezTo>
                  <a:cubicBezTo>
                    <a:pt x="5404" y="30194"/>
                    <a:pt x="3903" y="25224"/>
                    <a:pt x="2502" y="20287"/>
                  </a:cubicBezTo>
                  <a:cubicBezTo>
                    <a:pt x="1134" y="15684"/>
                    <a:pt x="0" y="10814"/>
                    <a:pt x="1368" y="6077"/>
                  </a:cubicBezTo>
                  <a:cubicBezTo>
                    <a:pt x="1668" y="4943"/>
                    <a:pt x="2135" y="3909"/>
                    <a:pt x="2735" y="2908"/>
                  </a:cubicBezTo>
                  <a:cubicBezTo>
                    <a:pt x="3036" y="2408"/>
                    <a:pt x="3369" y="1907"/>
                    <a:pt x="3770" y="1474"/>
                  </a:cubicBezTo>
                  <a:cubicBezTo>
                    <a:pt x="4170" y="1107"/>
                    <a:pt x="4537" y="673"/>
                    <a:pt x="4870" y="206"/>
                  </a:cubicBezTo>
                  <a:cubicBezTo>
                    <a:pt x="4930" y="117"/>
                    <a:pt x="4856" y="1"/>
                    <a:pt x="47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6484563" y="2376831"/>
              <a:ext cx="61199" cy="307312"/>
            </a:xfrm>
            <a:custGeom>
              <a:avLst/>
              <a:gdLst/>
              <a:ahLst/>
              <a:cxnLst/>
              <a:rect l="l" t="t" r="r" b="b"/>
              <a:pathLst>
                <a:path w="3536" h="17756" extrusionOk="0">
                  <a:moveTo>
                    <a:pt x="63" y="0"/>
                  </a:moveTo>
                  <a:cubicBezTo>
                    <a:pt x="42" y="0"/>
                    <a:pt x="17" y="9"/>
                    <a:pt x="0" y="25"/>
                  </a:cubicBezTo>
                  <a:lnTo>
                    <a:pt x="0" y="59"/>
                  </a:lnTo>
                  <a:cubicBezTo>
                    <a:pt x="67" y="1493"/>
                    <a:pt x="267" y="2961"/>
                    <a:pt x="600" y="4395"/>
                  </a:cubicBezTo>
                  <a:cubicBezTo>
                    <a:pt x="867" y="5863"/>
                    <a:pt x="1134" y="7297"/>
                    <a:pt x="1434" y="8765"/>
                  </a:cubicBezTo>
                  <a:cubicBezTo>
                    <a:pt x="1735" y="10233"/>
                    <a:pt x="1968" y="11700"/>
                    <a:pt x="2268" y="13168"/>
                  </a:cubicBezTo>
                  <a:cubicBezTo>
                    <a:pt x="2468" y="14669"/>
                    <a:pt x="2769" y="16170"/>
                    <a:pt x="3169" y="17638"/>
                  </a:cubicBezTo>
                  <a:cubicBezTo>
                    <a:pt x="3200" y="17714"/>
                    <a:pt x="3279" y="17756"/>
                    <a:pt x="3356" y="17756"/>
                  </a:cubicBezTo>
                  <a:cubicBezTo>
                    <a:pt x="3448" y="17756"/>
                    <a:pt x="3536" y="17698"/>
                    <a:pt x="3536" y="17571"/>
                  </a:cubicBezTo>
                  <a:cubicBezTo>
                    <a:pt x="3402" y="16103"/>
                    <a:pt x="3136" y="14669"/>
                    <a:pt x="2802" y="13235"/>
                  </a:cubicBezTo>
                  <a:cubicBezTo>
                    <a:pt x="2535" y="11767"/>
                    <a:pt x="2268" y="10299"/>
                    <a:pt x="1968" y="8832"/>
                  </a:cubicBezTo>
                  <a:cubicBezTo>
                    <a:pt x="1701" y="7397"/>
                    <a:pt x="1434" y="5929"/>
                    <a:pt x="1134" y="4462"/>
                  </a:cubicBezTo>
                  <a:cubicBezTo>
                    <a:pt x="934" y="2961"/>
                    <a:pt x="567" y="1460"/>
                    <a:pt x="100" y="25"/>
                  </a:cubicBezTo>
                  <a:cubicBezTo>
                    <a:pt x="100" y="9"/>
                    <a:pt x="83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4"/>
            <p:cNvSpPr/>
            <p:nvPr/>
          </p:nvSpPr>
          <p:spPr>
            <a:xfrm>
              <a:off x="6661798" y="2514641"/>
              <a:ext cx="101335" cy="228096"/>
            </a:xfrm>
            <a:custGeom>
              <a:avLst/>
              <a:gdLst/>
              <a:ahLst/>
              <a:cxnLst/>
              <a:rect l="l" t="t" r="r" b="b"/>
              <a:pathLst>
                <a:path w="5855" h="13179" extrusionOk="0">
                  <a:moveTo>
                    <a:pt x="5702" y="0"/>
                  </a:moveTo>
                  <a:cubicBezTo>
                    <a:pt x="5678" y="0"/>
                    <a:pt x="5655" y="11"/>
                    <a:pt x="5638" y="36"/>
                  </a:cubicBezTo>
                  <a:cubicBezTo>
                    <a:pt x="4137" y="1904"/>
                    <a:pt x="3036" y="4205"/>
                    <a:pt x="2102" y="6373"/>
                  </a:cubicBezTo>
                  <a:cubicBezTo>
                    <a:pt x="1635" y="7441"/>
                    <a:pt x="1202" y="8542"/>
                    <a:pt x="835" y="9642"/>
                  </a:cubicBezTo>
                  <a:cubicBezTo>
                    <a:pt x="501" y="10743"/>
                    <a:pt x="1" y="11944"/>
                    <a:pt x="1" y="13178"/>
                  </a:cubicBezTo>
                  <a:lnTo>
                    <a:pt x="34" y="13178"/>
                  </a:lnTo>
                  <a:cubicBezTo>
                    <a:pt x="501" y="12144"/>
                    <a:pt x="868" y="11110"/>
                    <a:pt x="1168" y="10009"/>
                  </a:cubicBezTo>
                  <a:cubicBezTo>
                    <a:pt x="1602" y="8842"/>
                    <a:pt x="2002" y="7674"/>
                    <a:pt x="2536" y="6507"/>
                  </a:cubicBezTo>
                  <a:cubicBezTo>
                    <a:pt x="3470" y="4339"/>
                    <a:pt x="4737" y="2304"/>
                    <a:pt x="5805" y="169"/>
                  </a:cubicBezTo>
                  <a:cubicBezTo>
                    <a:pt x="5855" y="94"/>
                    <a:pt x="5774" y="0"/>
                    <a:pt x="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4"/>
            <p:cNvSpPr/>
            <p:nvPr/>
          </p:nvSpPr>
          <p:spPr>
            <a:xfrm>
              <a:off x="5970132" y="2686150"/>
              <a:ext cx="89514" cy="153587"/>
            </a:xfrm>
            <a:custGeom>
              <a:avLst/>
              <a:gdLst/>
              <a:ahLst/>
              <a:cxnLst/>
              <a:rect l="l" t="t" r="r" b="b"/>
              <a:pathLst>
                <a:path w="5172" h="8874" extrusionOk="0">
                  <a:moveTo>
                    <a:pt x="1" y="0"/>
                  </a:moveTo>
                  <a:cubicBezTo>
                    <a:pt x="34" y="2569"/>
                    <a:pt x="334" y="5271"/>
                    <a:pt x="2369" y="7105"/>
                  </a:cubicBezTo>
                  <a:cubicBezTo>
                    <a:pt x="3203" y="7839"/>
                    <a:pt x="4137" y="8440"/>
                    <a:pt x="5171" y="8873"/>
                  </a:cubicBezTo>
                  <a:lnTo>
                    <a:pt x="5171" y="8840"/>
                  </a:lnTo>
                  <a:cubicBezTo>
                    <a:pt x="4137" y="8406"/>
                    <a:pt x="3203" y="7806"/>
                    <a:pt x="2369" y="7072"/>
                  </a:cubicBezTo>
                  <a:cubicBezTo>
                    <a:pt x="334" y="5237"/>
                    <a:pt x="34" y="2536"/>
                    <a:pt x="1" y="0"/>
                  </a:cubicBezTo>
                  <a:close/>
                </a:path>
              </a:pathLst>
            </a:custGeom>
            <a:solidFill>
              <a:srgbClr val="BC6C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779;p43"/>
          <p:cNvGrpSpPr/>
          <p:nvPr/>
        </p:nvGrpSpPr>
        <p:grpSpPr>
          <a:xfrm>
            <a:off x="1386100" y="2071183"/>
            <a:ext cx="607143" cy="867296"/>
            <a:chOff x="875223" y="1775436"/>
            <a:chExt cx="619116" cy="990555"/>
          </a:xfrm>
        </p:grpSpPr>
        <p:sp>
          <p:nvSpPr>
            <p:cNvPr id="83" name="Google Shape;1780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81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82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83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84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85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86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87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88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89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90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91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92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93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94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95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96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97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98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99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00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01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02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03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04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05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06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07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08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09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10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11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12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13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14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15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16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17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18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19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20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21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22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23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24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25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26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107;p49"/>
          <p:cNvGrpSpPr/>
          <p:nvPr/>
        </p:nvGrpSpPr>
        <p:grpSpPr>
          <a:xfrm>
            <a:off x="1297045" y="3279793"/>
            <a:ext cx="794127" cy="787777"/>
            <a:chOff x="-1142450" y="3001983"/>
            <a:chExt cx="431807" cy="379746"/>
          </a:xfrm>
        </p:grpSpPr>
        <p:sp>
          <p:nvSpPr>
            <p:cNvPr id="131" name="Google Shape;2108;p49"/>
            <p:cNvSpPr/>
            <p:nvPr/>
          </p:nvSpPr>
          <p:spPr>
            <a:xfrm>
              <a:off x="-1047771" y="3254206"/>
              <a:ext cx="47982" cy="48583"/>
            </a:xfrm>
            <a:custGeom>
              <a:avLst/>
              <a:gdLst/>
              <a:ahLst/>
              <a:cxnLst/>
              <a:rect l="l" t="t" r="r" b="b"/>
              <a:pathLst>
                <a:path w="7506" h="7600" extrusionOk="0">
                  <a:moveTo>
                    <a:pt x="5304" y="1"/>
                  </a:moveTo>
                  <a:cubicBezTo>
                    <a:pt x="3202" y="168"/>
                    <a:pt x="1301" y="1202"/>
                    <a:pt x="0" y="2836"/>
                  </a:cubicBezTo>
                  <a:cubicBezTo>
                    <a:pt x="133" y="3203"/>
                    <a:pt x="467" y="3437"/>
                    <a:pt x="867" y="3437"/>
                  </a:cubicBezTo>
                  <a:cubicBezTo>
                    <a:pt x="1234" y="3437"/>
                    <a:pt x="1635" y="3337"/>
                    <a:pt x="1968" y="3170"/>
                  </a:cubicBezTo>
                  <a:lnTo>
                    <a:pt x="3402" y="2569"/>
                  </a:lnTo>
                  <a:lnTo>
                    <a:pt x="3402" y="2569"/>
                  </a:lnTo>
                  <a:cubicBezTo>
                    <a:pt x="2669" y="3170"/>
                    <a:pt x="2068" y="3937"/>
                    <a:pt x="1735" y="4804"/>
                  </a:cubicBezTo>
                  <a:cubicBezTo>
                    <a:pt x="1568" y="5071"/>
                    <a:pt x="1534" y="5405"/>
                    <a:pt x="1568" y="5705"/>
                  </a:cubicBezTo>
                  <a:cubicBezTo>
                    <a:pt x="1601" y="6039"/>
                    <a:pt x="1835" y="6305"/>
                    <a:pt x="2168" y="6372"/>
                  </a:cubicBezTo>
                  <a:cubicBezTo>
                    <a:pt x="2468" y="6339"/>
                    <a:pt x="2735" y="6205"/>
                    <a:pt x="2935" y="6005"/>
                  </a:cubicBezTo>
                  <a:cubicBezTo>
                    <a:pt x="3436" y="5505"/>
                    <a:pt x="3936" y="4971"/>
                    <a:pt x="4336" y="4371"/>
                  </a:cubicBezTo>
                  <a:lnTo>
                    <a:pt x="4336" y="4371"/>
                  </a:lnTo>
                  <a:cubicBezTo>
                    <a:pt x="3970" y="5205"/>
                    <a:pt x="3869" y="6139"/>
                    <a:pt x="4036" y="7039"/>
                  </a:cubicBezTo>
                  <a:cubicBezTo>
                    <a:pt x="4036" y="7206"/>
                    <a:pt x="4103" y="7373"/>
                    <a:pt x="4236" y="7506"/>
                  </a:cubicBezTo>
                  <a:cubicBezTo>
                    <a:pt x="4341" y="7566"/>
                    <a:pt x="4453" y="7599"/>
                    <a:pt x="4562" y="7599"/>
                  </a:cubicBezTo>
                  <a:cubicBezTo>
                    <a:pt x="4696" y="7599"/>
                    <a:pt x="4827" y="7550"/>
                    <a:pt x="4937" y="7440"/>
                  </a:cubicBezTo>
                  <a:cubicBezTo>
                    <a:pt x="5137" y="7273"/>
                    <a:pt x="5270" y="7039"/>
                    <a:pt x="5371" y="6806"/>
                  </a:cubicBezTo>
                  <a:cubicBezTo>
                    <a:pt x="6204" y="4971"/>
                    <a:pt x="6938" y="3070"/>
                    <a:pt x="7505" y="1135"/>
                  </a:cubicBez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09;p49"/>
            <p:cNvSpPr/>
            <p:nvPr/>
          </p:nvSpPr>
          <p:spPr>
            <a:xfrm>
              <a:off x="-967168" y="3278305"/>
              <a:ext cx="46704" cy="51025"/>
            </a:xfrm>
            <a:custGeom>
              <a:avLst/>
              <a:gdLst/>
              <a:ahLst/>
              <a:cxnLst/>
              <a:rect l="l" t="t" r="r" b="b"/>
              <a:pathLst>
                <a:path w="7306" h="7982" extrusionOk="0">
                  <a:moveTo>
                    <a:pt x="6371" y="0"/>
                  </a:moveTo>
                  <a:lnTo>
                    <a:pt x="3169" y="601"/>
                  </a:lnTo>
                  <a:cubicBezTo>
                    <a:pt x="1735" y="1935"/>
                    <a:pt x="701" y="3636"/>
                    <a:pt x="133" y="5538"/>
                  </a:cubicBezTo>
                  <a:cubicBezTo>
                    <a:pt x="33" y="5804"/>
                    <a:pt x="0" y="6105"/>
                    <a:pt x="67" y="6405"/>
                  </a:cubicBezTo>
                  <a:cubicBezTo>
                    <a:pt x="133" y="6705"/>
                    <a:pt x="400" y="6905"/>
                    <a:pt x="701" y="6905"/>
                  </a:cubicBezTo>
                  <a:cubicBezTo>
                    <a:pt x="934" y="6839"/>
                    <a:pt x="1168" y="6672"/>
                    <a:pt x="1268" y="6438"/>
                  </a:cubicBezTo>
                  <a:lnTo>
                    <a:pt x="2702" y="4470"/>
                  </a:lnTo>
                  <a:lnTo>
                    <a:pt x="2702" y="4470"/>
                  </a:lnTo>
                  <a:cubicBezTo>
                    <a:pt x="2402" y="5538"/>
                    <a:pt x="2602" y="6705"/>
                    <a:pt x="3202" y="7639"/>
                  </a:cubicBezTo>
                  <a:cubicBezTo>
                    <a:pt x="3269" y="7773"/>
                    <a:pt x="3402" y="7906"/>
                    <a:pt x="3569" y="7973"/>
                  </a:cubicBezTo>
                  <a:cubicBezTo>
                    <a:pt x="3598" y="7979"/>
                    <a:pt x="3627" y="7981"/>
                    <a:pt x="3655" y="7981"/>
                  </a:cubicBezTo>
                  <a:cubicBezTo>
                    <a:pt x="3948" y="7981"/>
                    <a:pt x="4181" y="7677"/>
                    <a:pt x="4303" y="7372"/>
                  </a:cubicBezTo>
                  <a:cubicBezTo>
                    <a:pt x="4670" y="6572"/>
                    <a:pt x="4837" y="5704"/>
                    <a:pt x="4837" y="4804"/>
                  </a:cubicBezTo>
                  <a:cubicBezTo>
                    <a:pt x="5004" y="5571"/>
                    <a:pt x="5337" y="6238"/>
                    <a:pt x="5904" y="6772"/>
                  </a:cubicBezTo>
                  <a:cubicBezTo>
                    <a:pt x="6084" y="7012"/>
                    <a:pt x="6372" y="7144"/>
                    <a:pt x="6671" y="7144"/>
                  </a:cubicBezTo>
                  <a:cubicBezTo>
                    <a:pt x="6704" y="7144"/>
                    <a:pt x="6738" y="7142"/>
                    <a:pt x="6772" y="7139"/>
                  </a:cubicBezTo>
                  <a:cubicBezTo>
                    <a:pt x="7272" y="7005"/>
                    <a:pt x="7305" y="6305"/>
                    <a:pt x="7172" y="5771"/>
                  </a:cubicBezTo>
                  <a:cubicBezTo>
                    <a:pt x="6772" y="3870"/>
                    <a:pt x="5871" y="1902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10;p49"/>
            <p:cNvSpPr/>
            <p:nvPr/>
          </p:nvSpPr>
          <p:spPr>
            <a:xfrm>
              <a:off x="-853765" y="3212444"/>
              <a:ext cx="143122" cy="169286"/>
            </a:xfrm>
            <a:custGeom>
              <a:avLst/>
              <a:gdLst/>
              <a:ahLst/>
              <a:cxnLst/>
              <a:rect l="l" t="t" r="r" b="b"/>
              <a:pathLst>
                <a:path w="22389" h="26482" extrusionOk="0">
                  <a:moveTo>
                    <a:pt x="1922" y="1"/>
                  </a:moveTo>
                  <a:cubicBezTo>
                    <a:pt x="1748" y="1"/>
                    <a:pt x="1625" y="233"/>
                    <a:pt x="1807" y="363"/>
                  </a:cubicBezTo>
                  <a:cubicBezTo>
                    <a:pt x="5477" y="3532"/>
                    <a:pt x="9713" y="6034"/>
                    <a:pt x="13482" y="9169"/>
                  </a:cubicBezTo>
                  <a:cubicBezTo>
                    <a:pt x="15317" y="10670"/>
                    <a:pt x="16985" y="12405"/>
                    <a:pt x="18419" y="14306"/>
                  </a:cubicBezTo>
                  <a:cubicBezTo>
                    <a:pt x="19153" y="15307"/>
                    <a:pt x="19787" y="16374"/>
                    <a:pt x="20321" y="17508"/>
                  </a:cubicBezTo>
                  <a:cubicBezTo>
                    <a:pt x="20988" y="18809"/>
                    <a:pt x="21455" y="20210"/>
                    <a:pt x="21688" y="21678"/>
                  </a:cubicBezTo>
                  <a:cubicBezTo>
                    <a:pt x="21855" y="22512"/>
                    <a:pt x="21755" y="23379"/>
                    <a:pt x="21455" y="24213"/>
                  </a:cubicBezTo>
                  <a:cubicBezTo>
                    <a:pt x="21321" y="24514"/>
                    <a:pt x="21088" y="24780"/>
                    <a:pt x="20754" y="24914"/>
                  </a:cubicBezTo>
                  <a:cubicBezTo>
                    <a:pt x="20696" y="24925"/>
                    <a:pt x="20639" y="24931"/>
                    <a:pt x="20583" y="24931"/>
                  </a:cubicBezTo>
                  <a:cubicBezTo>
                    <a:pt x="20319" y="24931"/>
                    <a:pt x="20086" y="24806"/>
                    <a:pt x="19920" y="24614"/>
                  </a:cubicBezTo>
                  <a:cubicBezTo>
                    <a:pt x="19687" y="24313"/>
                    <a:pt x="19487" y="24013"/>
                    <a:pt x="19387" y="23680"/>
                  </a:cubicBezTo>
                  <a:cubicBezTo>
                    <a:pt x="19220" y="23246"/>
                    <a:pt x="19053" y="22846"/>
                    <a:pt x="18920" y="22412"/>
                  </a:cubicBezTo>
                  <a:cubicBezTo>
                    <a:pt x="18619" y="21545"/>
                    <a:pt x="18386" y="20677"/>
                    <a:pt x="18186" y="19777"/>
                  </a:cubicBezTo>
                  <a:lnTo>
                    <a:pt x="18163" y="19782"/>
                  </a:lnTo>
                  <a:lnTo>
                    <a:pt x="18163" y="19782"/>
                  </a:lnTo>
                  <a:cubicBezTo>
                    <a:pt x="18159" y="19769"/>
                    <a:pt x="18156" y="19756"/>
                    <a:pt x="18152" y="19743"/>
                  </a:cubicBezTo>
                  <a:cubicBezTo>
                    <a:pt x="18126" y="19637"/>
                    <a:pt x="18046" y="19589"/>
                    <a:pt x="17963" y="19589"/>
                  </a:cubicBezTo>
                  <a:cubicBezTo>
                    <a:pt x="17840" y="19589"/>
                    <a:pt x="17712" y="19697"/>
                    <a:pt x="17752" y="19877"/>
                  </a:cubicBezTo>
                  <a:cubicBezTo>
                    <a:pt x="17752" y="19877"/>
                    <a:pt x="17752" y="19877"/>
                    <a:pt x="17752" y="19877"/>
                  </a:cubicBezTo>
                  <a:lnTo>
                    <a:pt x="17752" y="19877"/>
                  </a:lnTo>
                  <a:cubicBezTo>
                    <a:pt x="17831" y="20255"/>
                    <a:pt x="17925" y="20641"/>
                    <a:pt x="18030" y="21027"/>
                  </a:cubicBezTo>
                  <a:lnTo>
                    <a:pt x="18030" y="21027"/>
                  </a:lnTo>
                  <a:cubicBezTo>
                    <a:pt x="18139" y="21582"/>
                    <a:pt x="18213" y="22141"/>
                    <a:pt x="18252" y="22712"/>
                  </a:cubicBezTo>
                  <a:cubicBezTo>
                    <a:pt x="18286" y="23179"/>
                    <a:pt x="18286" y="23646"/>
                    <a:pt x="18252" y="24113"/>
                  </a:cubicBezTo>
                  <a:cubicBezTo>
                    <a:pt x="18286" y="24547"/>
                    <a:pt x="18219" y="24981"/>
                    <a:pt x="18052" y="25414"/>
                  </a:cubicBezTo>
                  <a:cubicBezTo>
                    <a:pt x="17919" y="25781"/>
                    <a:pt x="17585" y="26015"/>
                    <a:pt x="17185" y="26081"/>
                  </a:cubicBezTo>
                  <a:cubicBezTo>
                    <a:pt x="16785" y="26081"/>
                    <a:pt x="16551" y="25714"/>
                    <a:pt x="16418" y="25414"/>
                  </a:cubicBezTo>
                  <a:cubicBezTo>
                    <a:pt x="16051" y="24547"/>
                    <a:pt x="15751" y="23680"/>
                    <a:pt x="15517" y="22812"/>
                  </a:cubicBezTo>
                  <a:cubicBezTo>
                    <a:pt x="15216" y="21880"/>
                    <a:pt x="14943" y="20920"/>
                    <a:pt x="14696" y="19982"/>
                  </a:cubicBezTo>
                  <a:lnTo>
                    <a:pt x="14696" y="19982"/>
                  </a:lnTo>
                  <a:cubicBezTo>
                    <a:pt x="14683" y="19880"/>
                    <a:pt x="14668" y="19779"/>
                    <a:pt x="14650" y="19677"/>
                  </a:cubicBezTo>
                  <a:lnTo>
                    <a:pt x="14618" y="19685"/>
                  </a:lnTo>
                  <a:lnTo>
                    <a:pt x="14618" y="19685"/>
                  </a:lnTo>
                  <a:cubicBezTo>
                    <a:pt x="14618" y="19682"/>
                    <a:pt x="14617" y="19679"/>
                    <a:pt x="14616" y="19677"/>
                  </a:cubicBezTo>
                  <a:cubicBezTo>
                    <a:pt x="14591" y="19575"/>
                    <a:pt x="14527" y="19531"/>
                    <a:pt x="14457" y="19531"/>
                  </a:cubicBezTo>
                  <a:cubicBezTo>
                    <a:pt x="14344" y="19531"/>
                    <a:pt x="14216" y="19645"/>
                    <a:pt x="14216" y="19810"/>
                  </a:cubicBezTo>
                  <a:cubicBezTo>
                    <a:pt x="14416" y="21111"/>
                    <a:pt x="14316" y="22445"/>
                    <a:pt x="13883" y="23713"/>
                  </a:cubicBezTo>
                  <a:cubicBezTo>
                    <a:pt x="13725" y="24123"/>
                    <a:pt x="13448" y="24652"/>
                    <a:pt x="12967" y="24652"/>
                  </a:cubicBezTo>
                  <a:cubicBezTo>
                    <a:pt x="12939" y="24652"/>
                    <a:pt x="12911" y="24651"/>
                    <a:pt x="12882" y="24647"/>
                  </a:cubicBezTo>
                  <a:cubicBezTo>
                    <a:pt x="12248" y="24580"/>
                    <a:pt x="11948" y="23880"/>
                    <a:pt x="11848" y="23346"/>
                  </a:cubicBezTo>
                  <a:cubicBezTo>
                    <a:pt x="11748" y="22779"/>
                    <a:pt x="11714" y="22345"/>
                    <a:pt x="11648" y="21845"/>
                  </a:cubicBezTo>
                  <a:cubicBezTo>
                    <a:pt x="11581" y="21345"/>
                    <a:pt x="11514" y="20944"/>
                    <a:pt x="11448" y="20511"/>
                  </a:cubicBezTo>
                  <a:cubicBezTo>
                    <a:pt x="11247" y="19610"/>
                    <a:pt x="11047" y="18709"/>
                    <a:pt x="10780" y="17809"/>
                  </a:cubicBezTo>
                  <a:cubicBezTo>
                    <a:pt x="9680" y="14106"/>
                    <a:pt x="7945" y="10470"/>
                    <a:pt x="5343" y="7568"/>
                  </a:cubicBezTo>
                  <a:cubicBezTo>
                    <a:pt x="3976" y="6034"/>
                    <a:pt x="2308" y="4799"/>
                    <a:pt x="406" y="3932"/>
                  </a:cubicBezTo>
                  <a:cubicBezTo>
                    <a:pt x="379" y="3920"/>
                    <a:pt x="352" y="3915"/>
                    <a:pt x="326" y="3915"/>
                  </a:cubicBezTo>
                  <a:cubicBezTo>
                    <a:pt x="132" y="3915"/>
                    <a:pt x="0" y="4211"/>
                    <a:pt x="206" y="4299"/>
                  </a:cubicBezTo>
                  <a:cubicBezTo>
                    <a:pt x="3875" y="5867"/>
                    <a:pt x="6477" y="9203"/>
                    <a:pt x="8279" y="12638"/>
                  </a:cubicBezTo>
                  <a:cubicBezTo>
                    <a:pt x="9246" y="14473"/>
                    <a:pt x="9980" y="16374"/>
                    <a:pt x="10547" y="18376"/>
                  </a:cubicBezTo>
                  <a:cubicBezTo>
                    <a:pt x="10814" y="19310"/>
                    <a:pt x="11014" y="20244"/>
                    <a:pt x="11181" y="21211"/>
                  </a:cubicBezTo>
                  <a:cubicBezTo>
                    <a:pt x="11281" y="21678"/>
                    <a:pt x="11347" y="22112"/>
                    <a:pt x="11381" y="22579"/>
                  </a:cubicBezTo>
                  <a:cubicBezTo>
                    <a:pt x="11414" y="23146"/>
                    <a:pt x="11548" y="23713"/>
                    <a:pt x="11748" y="24247"/>
                  </a:cubicBezTo>
                  <a:cubicBezTo>
                    <a:pt x="11983" y="24717"/>
                    <a:pt x="12477" y="25032"/>
                    <a:pt x="13001" y="25032"/>
                  </a:cubicBezTo>
                  <a:cubicBezTo>
                    <a:pt x="13072" y="25032"/>
                    <a:pt x="13144" y="25026"/>
                    <a:pt x="13215" y="25014"/>
                  </a:cubicBezTo>
                  <a:cubicBezTo>
                    <a:pt x="13716" y="24880"/>
                    <a:pt x="14116" y="24514"/>
                    <a:pt x="14250" y="24013"/>
                  </a:cubicBezTo>
                  <a:cubicBezTo>
                    <a:pt x="14516" y="23346"/>
                    <a:pt x="14683" y="22646"/>
                    <a:pt x="14717" y="21978"/>
                  </a:cubicBezTo>
                  <a:cubicBezTo>
                    <a:pt x="14725" y="21877"/>
                    <a:pt x="14733" y="21775"/>
                    <a:pt x="14739" y="21673"/>
                  </a:cubicBezTo>
                  <a:lnTo>
                    <a:pt x="14739" y="21673"/>
                  </a:lnTo>
                  <a:cubicBezTo>
                    <a:pt x="14857" y="22101"/>
                    <a:pt x="14982" y="22526"/>
                    <a:pt x="15117" y="22946"/>
                  </a:cubicBezTo>
                  <a:cubicBezTo>
                    <a:pt x="15284" y="23479"/>
                    <a:pt x="15484" y="24013"/>
                    <a:pt x="15684" y="24547"/>
                  </a:cubicBezTo>
                  <a:cubicBezTo>
                    <a:pt x="15784" y="24981"/>
                    <a:pt x="15951" y="25414"/>
                    <a:pt x="16184" y="25814"/>
                  </a:cubicBezTo>
                  <a:cubicBezTo>
                    <a:pt x="16351" y="26148"/>
                    <a:pt x="16685" y="26382"/>
                    <a:pt x="17052" y="26482"/>
                  </a:cubicBezTo>
                  <a:cubicBezTo>
                    <a:pt x="17452" y="26482"/>
                    <a:pt x="17852" y="26348"/>
                    <a:pt x="18119" y="26048"/>
                  </a:cubicBezTo>
                  <a:cubicBezTo>
                    <a:pt x="18786" y="25381"/>
                    <a:pt x="18719" y="24247"/>
                    <a:pt x="18719" y="23379"/>
                  </a:cubicBezTo>
                  <a:cubicBezTo>
                    <a:pt x="18718" y="23331"/>
                    <a:pt x="18717" y="23282"/>
                    <a:pt x="18715" y="23234"/>
                  </a:cubicBezTo>
                  <a:lnTo>
                    <a:pt x="18715" y="23234"/>
                  </a:lnTo>
                  <a:cubicBezTo>
                    <a:pt x="18865" y="23638"/>
                    <a:pt x="19043" y="24031"/>
                    <a:pt x="19253" y="24413"/>
                  </a:cubicBezTo>
                  <a:cubicBezTo>
                    <a:pt x="19487" y="24947"/>
                    <a:pt x="20020" y="25314"/>
                    <a:pt x="20621" y="25314"/>
                  </a:cubicBezTo>
                  <a:cubicBezTo>
                    <a:pt x="21188" y="25214"/>
                    <a:pt x="21655" y="24780"/>
                    <a:pt x="21822" y="24213"/>
                  </a:cubicBezTo>
                  <a:cubicBezTo>
                    <a:pt x="22389" y="22746"/>
                    <a:pt x="22022" y="21011"/>
                    <a:pt x="21555" y="19577"/>
                  </a:cubicBezTo>
                  <a:cubicBezTo>
                    <a:pt x="21121" y="18276"/>
                    <a:pt x="20521" y="17008"/>
                    <a:pt x="19820" y="15807"/>
                  </a:cubicBezTo>
                  <a:cubicBezTo>
                    <a:pt x="18519" y="13606"/>
                    <a:pt x="16885" y="11638"/>
                    <a:pt x="14983" y="9970"/>
                  </a:cubicBezTo>
                  <a:cubicBezTo>
                    <a:pt x="13115" y="8302"/>
                    <a:pt x="11147" y="6767"/>
                    <a:pt x="9079" y="5366"/>
                  </a:cubicBezTo>
                  <a:cubicBezTo>
                    <a:pt x="6978" y="3832"/>
                    <a:pt x="4843" y="2364"/>
                    <a:pt x="2841" y="696"/>
                  </a:cubicBezTo>
                  <a:cubicBezTo>
                    <a:pt x="2575" y="496"/>
                    <a:pt x="2341" y="296"/>
                    <a:pt x="2074" y="63"/>
                  </a:cubicBezTo>
                  <a:cubicBezTo>
                    <a:pt x="2023" y="19"/>
                    <a:pt x="1970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11;p49"/>
            <p:cNvSpPr/>
            <p:nvPr/>
          </p:nvSpPr>
          <p:spPr>
            <a:xfrm>
              <a:off x="-1142450" y="3011757"/>
              <a:ext cx="149700" cy="155459"/>
            </a:xfrm>
            <a:custGeom>
              <a:avLst/>
              <a:gdLst/>
              <a:ahLst/>
              <a:cxnLst/>
              <a:rect l="l" t="t" r="r" b="b"/>
              <a:pathLst>
                <a:path w="23418" h="24319" extrusionOk="0">
                  <a:moveTo>
                    <a:pt x="20649" y="1"/>
                  </a:moveTo>
                  <a:cubicBezTo>
                    <a:pt x="18580" y="134"/>
                    <a:pt x="15612" y="1735"/>
                    <a:pt x="14044" y="2503"/>
                  </a:cubicBezTo>
                  <a:cubicBezTo>
                    <a:pt x="11509" y="3670"/>
                    <a:pt x="9140" y="5271"/>
                    <a:pt x="7072" y="7173"/>
                  </a:cubicBezTo>
                  <a:cubicBezTo>
                    <a:pt x="2169" y="11776"/>
                    <a:pt x="34" y="17713"/>
                    <a:pt x="0" y="24318"/>
                  </a:cubicBezTo>
                  <a:cubicBezTo>
                    <a:pt x="2869" y="20816"/>
                    <a:pt x="6639" y="18147"/>
                    <a:pt x="10908" y="16613"/>
                  </a:cubicBezTo>
                  <a:cubicBezTo>
                    <a:pt x="14611" y="15245"/>
                    <a:pt x="18514" y="14545"/>
                    <a:pt x="22416" y="14511"/>
                  </a:cubicBezTo>
                  <a:cubicBezTo>
                    <a:pt x="23417" y="9541"/>
                    <a:pt x="23184" y="4104"/>
                    <a:pt x="20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12;p49"/>
            <p:cNvSpPr/>
            <p:nvPr/>
          </p:nvSpPr>
          <p:spPr>
            <a:xfrm>
              <a:off x="-1142450" y="3065921"/>
              <a:ext cx="146925" cy="100867"/>
            </a:xfrm>
            <a:custGeom>
              <a:avLst/>
              <a:gdLst/>
              <a:ahLst/>
              <a:cxnLst/>
              <a:rect l="l" t="t" r="r" b="b"/>
              <a:pathLst>
                <a:path w="22984" h="15779" extrusionOk="0">
                  <a:moveTo>
                    <a:pt x="22984" y="1"/>
                  </a:moveTo>
                  <a:cubicBezTo>
                    <a:pt x="22550" y="67"/>
                    <a:pt x="22150" y="167"/>
                    <a:pt x="21649" y="301"/>
                  </a:cubicBezTo>
                  <a:cubicBezTo>
                    <a:pt x="19614" y="801"/>
                    <a:pt x="17580" y="1435"/>
                    <a:pt x="15645" y="2202"/>
                  </a:cubicBezTo>
                  <a:cubicBezTo>
                    <a:pt x="13210" y="3136"/>
                    <a:pt x="10908" y="4337"/>
                    <a:pt x="8740" y="5805"/>
                  </a:cubicBezTo>
                  <a:cubicBezTo>
                    <a:pt x="6605" y="7239"/>
                    <a:pt x="4670" y="8974"/>
                    <a:pt x="2969" y="10975"/>
                  </a:cubicBezTo>
                  <a:cubicBezTo>
                    <a:pt x="1835" y="12309"/>
                    <a:pt x="834" y="13777"/>
                    <a:pt x="0" y="15345"/>
                  </a:cubicBezTo>
                  <a:lnTo>
                    <a:pt x="0" y="15779"/>
                  </a:lnTo>
                  <a:cubicBezTo>
                    <a:pt x="868" y="14111"/>
                    <a:pt x="1935" y="12543"/>
                    <a:pt x="3169" y="11109"/>
                  </a:cubicBezTo>
                  <a:cubicBezTo>
                    <a:pt x="4837" y="9174"/>
                    <a:pt x="6772" y="7439"/>
                    <a:pt x="8907" y="6005"/>
                  </a:cubicBezTo>
                  <a:cubicBezTo>
                    <a:pt x="13477" y="2936"/>
                    <a:pt x="18247" y="1368"/>
                    <a:pt x="21716" y="468"/>
                  </a:cubicBezTo>
                  <a:lnTo>
                    <a:pt x="22984" y="167"/>
                  </a:lnTo>
                  <a:lnTo>
                    <a:pt x="229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13;p49"/>
            <p:cNvSpPr/>
            <p:nvPr/>
          </p:nvSpPr>
          <p:spPr>
            <a:xfrm>
              <a:off x="-1142450" y="3089375"/>
              <a:ext cx="37537" cy="77841"/>
            </a:xfrm>
            <a:custGeom>
              <a:avLst/>
              <a:gdLst/>
              <a:ahLst/>
              <a:cxnLst/>
              <a:rect l="l" t="t" r="r" b="b"/>
              <a:pathLst>
                <a:path w="5872" h="12177" extrusionOk="0">
                  <a:moveTo>
                    <a:pt x="3103" y="1"/>
                  </a:moveTo>
                  <a:cubicBezTo>
                    <a:pt x="1001" y="3637"/>
                    <a:pt x="0" y="7773"/>
                    <a:pt x="0" y="12176"/>
                  </a:cubicBezTo>
                  <a:cubicBezTo>
                    <a:pt x="1635" y="10141"/>
                    <a:pt x="3636" y="8374"/>
                    <a:pt x="5871" y="6973"/>
                  </a:cubicBezTo>
                  <a:cubicBezTo>
                    <a:pt x="5705" y="6172"/>
                    <a:pt x="5504" y="5371"/>
                    <a:pt x="5271" y="4604"/>
                  </a:cubicBezTo>
                  <a:cubicBezTo>
                    <a:pt x="4771" y="2970"/>
                    <a:pt x="4037" y="1435"/>
                    <a:pt x="3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14;p49"/>
            <p:cNvSpPr/>
            <p:nvPr/>
          </p:nvSpPr>
          <p:spPr>
            <a:xfrm>
              <a:off x="-1026234" y="3001983"/>
              <a:ext cx="220918" cy="298076"/>
            </a:xfrm>
            <a:custGeom>
              <a:avLst/>
              <a:gdLst/>
              <a:ahLst/>
              <a:cxnLst/>
              <a:rect l="l" t="t" r="r" b="b"/>
              <a:pathLst>
                <a:path w="34559" h="46629" extrusionOk="0">
                  <a:moveTo>
                    <a:pt x="11537" y="1"/>
                  </a:moveTo>
                  <a:cubicBezTo>
                    <a:pt x="11071" y="1"/>
                    <a:pt x="10605" y="21"/>
                    <a:pt x="10141" y="62"/>
                  </a:cubicBezTo>
                  <a:cubicBezTo>
                    <a:pt x="7839" y="196"/>
                    <a:pt x="3703" y="529"/>
                    <a:pt x="1768" y="1530"/>
                  </a:cubicBezTo>
                  <a:cubicBezTo>
                    <a:pt x="0" y="2464"/>
                    <a:pt x="1134" y="3364"/>
                    <a:pt x="1134" y="3364"/>
                  </a:cubicBezTo>
                  <a:cubicBezTo>
                    <a:pt x="1134" y="3364"/>
                    <a:pt x="6171" y="6200"/>
                    <a:pt x="6338" y="6600"/>
                  </a:cubicBezTo>
                  <a:cubicBezTo>
                    <a:pt x="7739" y="10069"/>
                    <a:pt x="2702" y="15406"/>
                    <a:pt x="2702" y="15406"/>
                  </a:cubicBezTo>
                  <a:cubicBezTo>
                    <a:pt x="2702" y="15406"/>
                    <a:pt x="2402" y="17008"/>
                    <a:pt x="2168" y="17775"/>
                  </a:cubicBezTo>
                  <a:cubicBezTo>
                    <a:pt x="1935" y="18475"/>
                    <a:pt x="1535" y="19876"/>
                    <a:pt x="1535" y="19876"/>
                  </a:cubicBezTo>
                  <a:cubicBezTo>
                    <a:pt x="1535" y="19876"/>
                    <a:pt x="1601" y="29850"/>
                    <a:pt x="5170" y="36188"/>
                  </a:cubicBezTo>
                  <a:cubicBezTo>
                    <a:pt x="6171" y="37956"/>
                    <a:pt x="7105" y="38289"/>
                    <a:pt x="8773" y="39457"/>
                  </a:cubicBezTo>
                  <a:cubicBezTo>
                    <a:pt x="11608" y="41425"/>
                    <a:pt x="14477" y="46629"/>
                    <a:pt x="14477" y="46629"/>
                  </a:cubicBezTo>
                  <a:cubicBezTo>
                    <a:pt x="14477" y="46629"/>
                    <a:pt x="17946" y="46629"/>
                    <a:pt x="22783" y="44727"/>
                  </a:cubicBezTo>
                  <a:cubicBezTo>
                    <a:pt x="25118" y="43760"/>
                    <a:pt x="27386" y="42559"/>
                    <a:pt x="29488" y="41158"/>
                  </a:cubicBezTo>
                  <a:cubicBezTo>
                    <a:pt x="30022" y="40825"/>
                    <a:pt x="34558" y="36688"/>
                    <a:pt x="33657" y="36021"/>
                  </a:cubicBezTo>
                  <a:cubicBezTo>
                    <a:pt x="30555" y="33686"/>
                    <a:pt x="27753" y="29883"/>
                    <a:pt x="27053" y="25947"/>
                  </a:cubicBezTo>
                  <a:cubicBezTo>
                    <a:pt x="26252" y="21411"/>
                    <a:pt x="24718" y="16941"/>
                    <a:pt x="23417" y="12471"/>
                  </a:cubicBezTo>
                  <a:lnTo>
                    <a:pt x="22950" y="10736"/>
                  </a:lnTo>
                  <a:cubicBezTo>
                    <a:pt x="21782" y="6600"/>
                    <a:pt x="20248" y="2164"/>
                    <a:pt x="15811" y="629"/>
                  </a:cubicBezTo>
                  <a:cubicBezTo>
                    <a:pt x="14424" y="200"/>
                    <a:pt x="12980" y="1"/>
                    <a:pt x="1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15;p49"/>
            <p:cNvSpPr/>
            <p:nvPr/>
          </p:nvSpPr>
          <p:spPr>
            <a:xfrm>
              <a:off x="-948834" y="3129872"/>
              <a:ext cx="176778" cy="105336"/>
            </a:xfrm>
            <a:custGeom>
              <a:avLst/>
              <a:gdLst/>
              <a:ahLst/>
              <a:cxnLst/>
              <a:rect l="l" t="t" r="r" b="b"/>
              <a:pathLst>
                <a:path w="27654" h="16478" extrusionOk="0">
                  <a:moveTo>
                    <a:pt x="3952" y="0"/>
                  </a:moveTo>
                  <a:cubicBezTo>
                    <a:pt x="2063" y="0"/>
                    <a:pt x="690" y="847"/>
                    <a:pt x="401" y="2839"/>
                  </a:cubicBezTo>
                  <a:cubicBezTo>
                    <a:pt x="1" y="5508"/>
                    <a:pt x="901" y="8076"/>
                    <a:pt x="2436" y="10244"/>
                  </a:cubicBezTo>
                  <a:cubicBezTo>
                    <a:pt x="3770" y="12079"/>
                    <a:pt x="5238" y="13914"/>
                    <a:pt x="7239" y="15115"/>
                  </a:cubicBezTo>
                  <a:cubicBezTo>
                    <a:pt x="7999" y="15570"/>
                    <a:pt x="9761" y="16478"/>
                    <a:pt x="11129" y="16478"/>
                  </a:cubicBezTo>
                  <a:cubicBezTo>
                    <a:pt x="11864" y="16478"/>
                    <a:pt x="12485" y="16216"/>
                    <a:pt x="12777" y="15481"/>
                  </a:cubicBezTo>
                  <a:cubicBezTo>
                    <a:pt x="13043" y="14681"/>
                    <a:pt x="12643" y="13814"/>
                    <a:pt x="11843" y="13480"/>
                  </a:cubicBezTo>
                  <a:lnTo>
                    <a:pt x="11843" y="13480"/>
                  </a:lnTo>
                  <a:cubicBezTo>
                    <a:pt x="13350" y="14048"/>
                    <a:pt x="14949" y="14328"/>
                    <a:pt x="16553" y="14328"/>
                  </a:cubicBezTo>
                  <a:cubicBezTo>
                    <a:pt x="17682" y="14328"/>
                    <a:pt x="18813" y="14189"/>
                    <a:pt x="19915" y="13914"/>
                  </a:cubicBezTo>
                  <a:cubicBezTo>
                    <a:pt x="20382" y="13814"/>
                    <a:pt x="20849" y="13613"/>
                    <a:pt x="21216" y="13313"/>
                  </a:cubicBezTo>
                  <a:cubicBezTo>
                    <a:pt x="21616" y="12980"/>
                    <a:pt x="21750" y="12446"/>
                    <a:pt x="21583" y="11979"/>
                  </a:cubicBezTo>
                  <a:cubicBezTo>
                    <a:pt x="21449" y="11712"/>
                    <a:pt x="21216" y="11479"/>
                    <a:pt x="20916" y="11345"/>
                  </a:cubicBezTo>
                  <a:cubicBezTo>
                    <a:pt x="20115" y="10845"/>
                    <a:pt x="19181" y="10578"/>
                    <a:pt x="18247" y="10545"/>
                  </a:cubicBezTo>
                  <a:cubicBezTo>
                    <a:pt x="20749" y="10244"/>
                    <a:pt x="23217" y="9644"/>
                    <a:pt x="25552" y="8743"/>
                  </a:cubicBezTo>
                  <a:cubicBezTo>
                    <a:pt x="26320" y="8476"/>
                    <a:pt x="27187" y="8043"/>
                    <a:pt x="27387" y="7242"/>
                  </a:cubicBezTo>
                  <a:cubicBezTo>
                    <a:pt x="27654" y="6075"/>
                    <a:pt x="26353" y="5107"/>
                    <a:pt x="25152" y="5007"/>
                  </a:cubicBezTo>
                  <a:cubicBezTo>
                    <a:pt x="23184" y="4841"/>
                    <a:pt x="21549" y="4974"/>
                    <a:pt x="19581" y="4507"/>
                  </a:cubicBezTo>
                  <a:cubicBezTo>
                    <a:pt x="17613" y="4040"/>
                    <a:pt x="15679" y="3440"/>
                    <a:pt x="13777" y="2739"/>
                  </a:cubicBezTo>
                  <a:cubicBezTo>
                    <a:pt x="10642" y="1605"/>
                    <a:pt x="7573" y="137"/>
                    <a:pt x="4170" y="4"/>
                  </a:cubicBezTo>
                  <a:cubicBezTo>
                    <a:pt x="4097" y="1"/>
                    <a:pt x="4024" y="0"/>
                    <a:pt x="39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16;p49"/>
            <p:cNvSpPr/>
            <p:nvPr/>
          </p:nvSpPr>
          <p:spPr>
            <a:xfrm>
              <a:off x="-1018985" y="3015056"/>
              <a:ext cx="100011" cy="87827"/>
            </a:xfrm>
            <a:custGeom>
              <a:avLst/>
              <a:gdLst/>
              <a:ahLst/>
              <a:cxnLst/>
              <a:rect l="l" t="t" r="r" b="b"/>
              <a:pathLst>
                <a:path w="15645" h="13739" extrusionOk="0">
                  <a:moveTo>
                    <a:pt x="6238" y="1"/>
                  </a:moveTo>
                  <a:cubicBezTo>
                    <a:pt x="5814" y="1"/>
                    <a:pt x="5383" y="24"/>
                    <a:pt x="4937" y="85"/>
                  </a:cubicBezTo>
                  <a:cubicBezTo>
                    <a:pt x="3236" y="252"/>
                    <a:pt x="1568" y="686"/>
                    <a:pt x="0" y="1319"/>
                  </a:cubicBezTo>
                  <a:lnTo>
                    <a:pt x="0" y="1353"/>
                  </a:lnTo>
                  <a:cubicBezTo>
                    <a:pt x="100" y="1686"/>
                    <a:pt x="200" y="2020"/>
                    <a:pt x="334" y="2354"/>
                  </a:cubicBezTo>
                  <a:cubicBezTo>
                    <a:pt x="1768" y="5823"/>
                    <a:pt x="2168" y="9659"/>
                    <a:pt x="1568" y="13361"/>
                  </a:cubicBezTo>
                  <a:cubicBezTo>
                    <a:pt x="2736" y="13613"/>
                    <a:pt x="3922" y="13739"/>
                    <a:pt x="5108" y="13739"/>
                  </a:cubicBezTo>
                  <a:cubicBezTo>
                    <a:pt x="6124" y="13739"/>
                    <a:pt x="7139" y="13646"/>
                    <a:pt x="8139" y="13461"/>
                  </a:cubicBezTo>
                  <a:cubicBezTo>
                    <a:pt x="9841" y="13061"/>
                    <a:pt x="11375" y="12994"/>
                    <a:pt x="12809" y="11894"/>
                  </a:cubicBezTo>
                  <a:cubicBezTo>
                    <a:pt x="14344" y="10693"/>
                    <a:pt x="15345" y="8858"/>
                    <a:pt x="15478" y="6890"/>
                  </a:cubicBezTo>
                  <a:cubicBezTo>
                    <a:pt x="15645" y="5289"/>
                    <a:pt x="14844" y="2821"/>
                    <a:pt x="13543" y="1820"/>
                  </a:cubicBezTo>
                  <a:cubicBezTo>
                    <a:pt x="12276" y="886"/>
                    <a:pt x="10775" y="319"/>
                    <a:pt x="9173" y="219"/>
                  </a:cubicBezTo>
                  <a:cubicBezTo>
                    <a:pt x="8152" y="126"/>
                    <a:pt x="7211" y="1"/>
                    <a:pt x="6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17;p49"/>
            <p:cNvSpPr/>
            <p:nvPr/>
          </p:nvSpPr>
          <p:spPr>
            <a:xfrm>
              <a:off x="-973995" y="3035429"/>
              <a:ext cx="23460" cy="2346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5" y="0"/>
                    <a:pt x="1" y="834"/>
                    <a:pt x="1" y="1835"/>
                  </a:cubicBezTo>
                  <a:cubicBezTo>
                    <a:pt x="1" y="2869"/>
                    <a:pt x="835" y="3670"/>
                    <a:pt x="1835" y="3670"/>
                  </a:cubicBezTo>
                  <a:cubicBezTo>
                    <a:pt x="2869" y="3670"/>
                    <a:pt x="3670" y="2869"/>
                    <a:pt x="3670" y="1835"/>
                  </a:cubicBezTo>
                  <a:cubicBezTo>
                    <a:pt x="3670" y="834"/>
                    <a:pt x="2869" y="0"/>
                    <a:pt x="1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18;p49"/>
            <p:cNvSpPr/>
            <p:nvPr/>
          </p:nvSpPr>
          <p:spPr>
            <a:xfrm>
              <a:off x="-1043935" y="3129041"/>
              <a:ext cx="112380" cy="170961"/>
            </a:xfrm>
            <a:custGeom>
              <a:avLst/>
              <a:gdLst/>
              <a:ahLst/>
              <a:cxnLst/>
              <a:rect l="l" t="t" r="r" b="b"/>
              <a:pathLst>
                <a:path w="17580" h="26744" extrusionOk="0">
                  <a:moveTo>
                    <a:pt x="4304" y="0"/>
                  </a:moveTo>
                  <a:cubicBezTo>
                    <a:pt x="2302" y="6472"/>
                    <a:pt x="0" y="13410"/>
                    <a:pt x="3603" y="19748"/>
                  </a:cubicBezTo>
                  <a:cubicBezTo>
                    <a:pt x="4604" y="21549"/>
                    <a:pt x="5971" y="23083"/>
                    <a:pt x="7673" y="24251"/>
                  </a:cubicBezTo>
                  <a:cubicBezTo>
                    <a:pt x="10232" y="26027"/>
                    <a:pt x="13226" y="26744"/>
                    <a:pt x="16287" y="26744"/>
                  </a:cubicBezTo>
                  <a:cubicBezTo>
                    <a:pt x="16617" y="26744"/>
                    <a:pt x="16948" y="26736"/>
                    <a:pt x="17279" y="26719"/>
                  </a:cubicBezTo>
                  <a:cubicBezTo>
                    <a:pt x="17580" y="23184"/>
                    <a:pt x="16946" y="19481"/>
                    <a:pt x="15912" y="16045"/>
                  </a:cubicBezTo>
                  <a:cubicBezTo>
                    <a:pt x="14844" y="12376"/>
                    <a:pt x="13143" y="8907"/>
                    <a:pt x="10875" y="5804"/>
                  </a:cubicBezTo>
                  <a:cubicBezTo>
                    <a:pt x="9107" y="3436"/>
                    <a:pt x="6872" y="1468"/>
                    <a:pt x="4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676;p41"/>
          <p:cNvSpPr txBox="1">
            <a:spLocks/>
          </p:cNvSpPr>
          <p:nvPr/>
        </p:nvSpPr>
        <p:spPr>
          <a:xfrm>
            <a:off x="991522" y="361538"/>
            <a:ext cx="6295103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Bài 3: Viết:</a:t>
            </a:r>
            <a:endParaRPr lang="en-US" sz="2400" b="1" dirty="0">
              <a:solidFill>
                <a:srgbClr val="0070C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43" name="Google Shape;1676;p41"/>
          <p:cNvSpPr txBox="1">
            <a:spLocks/>
          </p:cNvSpPr>
          <p:nvPr/>
        </p:nvSpPr>
        <p:spPr>
          <a:xfrm>
            <a:off x="2114677" y="1251807"/>
            <a:ext cx="3836068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a) Số bé nhất có ba chữ số:</a:t>
            </a:r>
            <a:endParaRPr lang="en-US" sz="2400" b="1" dirty="0">
              <a:solidFill>
                <a:srgbClr val="0070C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44" name="Google Shape;1676;p41"/>
          <p:cNvSpPr txBox="1">
            <a:spLocks/>
          </p:cNvSpPr>
          <p:nvPr/>
        </p:nvSpPr>
        <p:spPr>
          <a:xfrm>
            <a:off x="2109670" y="2323037"/>
            <a:ext cx="4103454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b) Số bé nhất có bốn chữ số:</a:t>
            </a:r>
            <a:endParaRPr lang="en-US" sz="2400" b="1" dirty="0">
              <a:solidFill>
                <a:srgbClr val="0070C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45" name="Google Shape;1676;p41"/>
          <p:cNvSpPr txBox="1">
            <a:spLocks/>
          </p:cNvSpPr>
          <p:nvPr/>
        </p:nvSpPr>
        <p:spPr>
          <a:xfrm>
            <a:off x="2120574" y="3361874"/>
            <a:ext cx="4103454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c) Số lớn nhất có ba chữ số:</a:t>
            </a:r>
            <a:endParaRPr lang="en-US" sz="2400" b="1" dirty="0">
              <a:solidFill>
                <a:srgbClr val="0070C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46" name="Google Shape;1676;p41"/>
          <p:cNvSpPr txBox="1">
            <a:spLocks/>
          </p:cNvSpPr>
          <p:nvPr/>
        </p:nvSpPr>
        <p:spPr>
          <a:xfrm>
            <a:off x="2161042" y="4317128"/>
            <a:ext cx="4103454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d) Số lớn nhất có bốn chữ số:</a:t>
            </a:r>
            <a:endParaRPr lang="en-US" sz="2400" b="1" dirty="0">
              <a:solidFill>
                <a:srgbClr val="0070C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47" name="Google Shape;1676;p41"/>
          <p:cNvSpPr txBox="1">
            <a:spLocks/>
          </p:cNvSpPr>
          <p:nvPr/>
        </p:nvSpPr>
        <p:spPr>
          <a:xfrm>
            <a:off x="5833776" y="1274601"/>
            <a:ext cx="758695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100</a:t>
            </a:r>
            <a:endParaRPr lang="en-US" sz="2400" b="1" dirty="0">
              <a:solidFill>
                <a:srgbClr val="C0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48" name="Google Shape;1676;p41"/>
          <p:cNvSpPr txBox="1">
            <a:spLocks/>
          </p:cNvSpPr>
          <p:nvPr/>
        </p:nvSpPr>
        <p:spPr>
          <a:xfrm>
            <a:off x="6023676" y="2345831"/>
            <a:ext cx="1137590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1000</a:t>
            </a:r>
            <a:endParaRPr lang="en-US" sz="2400" b="1" dirty="0">
              <a:solidFill>
                <a:srgbClr val="C0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49" name="Google Shape;1676;p41"/>
          <p:cNvSpPr txBox="1">
            <a:spLocks/>
          </p:cNvSpPr>
          <p:nvPr/>
        </p:nvSpPr>
        <p:spPr>
          <a:xfrm>
            <a:off x="6023676" y="3371402"/>
            <a:ext cx="1137590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999</a:t>
            </a:r>
            <a:endParaRPr lang="en-US" sz="2400" b="1" dirty="0">
              <a:solidFill>
                <a:srgbClr val="C00000"/>
              </a:solidFill>
              <a:latin typeface="UVF TypoSlabserif" panose="02000403050000020004" pitchFamily="2" charset="0"/>
            </a:endParaRPr>
          </a:p>
        </p:txBody>
      </p:sp>
      <p:sp>
        <p:nvSpPr>
          <p:cNvPr id="150" name="Google Shape;1676;p41"/>
          <p:cNvSpPr txBox="1">
            <a:spLocks/>
          </p:cNvSpPr>
          <p:nvPr/>
        </p:nvSpPr>
        <p:spPr>
          <a:xfrm>
            <a:off x="6143106" y="4326656"/>
            <a:ext cx="1137590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  <a:latin typeface="UVF TypoSlabserif" panose="02000403050000020004" pitchFamily="2" charset="0"/>
              </a:rPr>
              <a:t>9999</a:t>
            </a:r>
            <a:endParaRPr lang="en-US" sz="2400" b="1" dirty="0">
              <a:solidFill>
                <a:srgbClr val="C00000"/>
              </a:solidFill>
              <a:latin typeface="UVF TypoSlabserif" panose="02000403050000020004" pitchFamily="2" charset="0"/>
            </a:endParaRPr>
          </a:p>
        </p:txBody>
      </p:sp>
      <p:grpSp>
        <p:nvGrpSpPr>
          <p:cNvPr id="151" name="Google Shape;2633;p61"/>
          <p:cNvGrpSpPr/>
          <p:nvPr/>
        </p:nvGrpSpPr>
        <p:grpSpPr>
          <a:xfrm>
            <a:off x="7553358" y="2443233"/>
            <a:ext cx="1468696" cy="1448748"/>
            <a:chOff x="6425125" y="2692600"/>
            <a:chExt cx="1468696" cy="1448748"/>
          </a:xfrm>
        </p:grpSpPr>
        <p:sp>
          <p:nvSpPr>
            <p:cNvPr id="152" name="Google Shape;2634;p61"/>
            <p:cNvSpPr/>
            <p:nvPr/>
          </p:nvSpPr>
          <p:spPr>
            <a:xfrm>
              <a:off x="6524184" y="3497459"/>
              <a:ext cx="1369637" cy="639973"/>
            </a:xfrm>
            <a:custGeom>
              <a:avLst/>
              <a:gdLst/>
              <a:ahLst/>
              <a:cxnLst/>
              <a:rect l="l" t="t" r="r" b="b"/>
              <a:pathLst>
                <a:path w="16370" h="7649" extrusionOk="0">
                  <a:moveTo>
                    <a:pt x="8604" y="0"/>
                  </a:moveTo>
                  <a:cubicBezTo>
                    <a:pt x="5464" y="0"/>
                    <a:pt x="3014" y="1581"/>
                    <a:pt x="3014" y="1581"/>
                  </a:cubicBezTo>
                  <a:cubicBezTo>
                    <a:pt x="3014" y="1581"/>
                    <a:pt x="0" y="3749"/>
                    <a:pt x="217" y="5310"/>
                  </a:cubicBezTo>
                  <a:cubicBezTo>
                    <a:pt x="265" y="5654"/>
                    <a:pt x="386" y="5788"/>
                    <a:pt x="562" y="5788"/>
                  </a:cubicBezTo>
                  <a:cubicBezTo>
                    <a:pt x="1187" y="5788"/>
                    <a:pt x="2502" y="4099"/>
                    <a:pt x="3686" y="4031"/>
                  </a:cubicBezTo>
                  <a:cubicBezTo>
                    <a:pt x="3721" y="4029"/>
                    <a:pt x="3753" y="4027"/>
                    <a:pt x="3783" y="4027"/>
                  </a:cubicBezTo>
                  <a:cubicBezTo>
                    <a:pt x="5060" y="4027"/>
                    <a:pt x="1568" y="6262"/>
                    <a:pt x="2797" y="7110"/>
                  </a:cubicBezTo>
                  <a:cubicBezTo>
                    <a:pt x="3027" y="7273"/>
                    <a:pt x="3238" y="7343"/>
                    <a:pt x="3440" y="7343"/>
                  </a:cubicBezTo>
                  <a:cubicBezTo>
                    <a:pt x="4659" y="7343"/>
                    <a:pt x="5518" y="4778"/>
                    <a:pt x="7998" y="4778"/>
                  </a:cubicBezTo>
                  <a:cubicBezTo>
                    <a:pt x="8158" y="4778"/>
                    <a:pt x="8325" y="4789"/>
                    <a:pt x="8499" y="4812"/>
                  </a:cubicBezTo>
                  <a:cubicBezTo>
                    <a:pt x="11175" y="5144"/>
                    <a:pt x="12496" y="7649"/>
                    <a:pt x="13533" y="7649"/>
                  </a:cubicBezTo>
                  <a:cubicBezTo>
                    <a:pt x="13782" y="7649"/>
                    <a:pt x="14014" y="7505"/>
                    <a:pt x="14244" y="7153"/>
                  </a:cubicBezTo>
                  <a:cubicBezTo>
                    <a:pt x="14786" y="6286"/>
                    <a:pt x="11556" y="4031"/>
                    <a:pt x="12575" y="3836"/>
                  </a:cubicBezTo>
                  <a:cubicBezTo>
                    <a:pt x="12629" y="3824"/>
                    <a:pt x="12684" y="3819"/>
                    <a:pt x="12739" y="3819"/>
                  </a:cubicBezTo>
                  <a:cubicBezTo>
                    <a:pt x="13627" y="3819"/>
                    <a:pt x="14698" y="5200"/>
                    <a:pt x="15414" y="5200"/>
                  </a:cubicBezTo>
                  <a:cubicBezTo>
                    <a:pt x="15500" y="5200"/>
                    <a:pt x="15580" y="5180"/>
                    <a:pt x="15654" y="5137"/>
                  </a:cubicBezTo>
                  <a:cubicBezTo>
                    <a:pt x="16369" y="4703"/>
                    <a:pt x="16369" y="2795"/>
                    <a:pt x="12445" y="887"/>
                  </a:cubicBezTo>
                  <a:cubicBezTo>
                    <a:pt x="11129" y="236"/>
                    <a:pt x="9815" y="0"/>
                    <a:pt x="8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35;p61"/>
            <p:cNvSpPr/>
            <p:nvPr/>
          </p:nvSpPr>
          <p:spPr>
            <a:xfrm>
              <a:off x="6442527" y="3109922"/>
              <a:ext cx="801284" cy="520496"/>
            </a:xfrm>
            <a:custGeom>
              <a:avLst/>
              <a:gdLst/>
              <a:ahLst/>
              <a:cxnLst/>
              <a:rect l="l" t="t" r="r" b="b"/>
              <a:pathLst>
                <a:path w="9577" h="6221" extrusionOk="0">
                  <a:moveTo>
                    <a:pt x="4219" y="0"/>
                  </a:moveTo>
                  <a:cubicBezTo>
                    <a:pt x="3278" y="0"/>
                    <a:pt x="972" y="177"/>
                    <a:pt x="543" y="1877"/>
                  </a:cubicBezTo>
                  <a:cubicBezTo>
                    <a:pt x="1" y="4002"/>
                    <a:pt x="1020" y="5953"/>
                    <a:pt x="3990" y="6213"/>
                  </a:cubicBezTo>
                  <a:cubicBezTo>
                    <a:pt x="4053" y="6218"/>
                    <a:pt x="4116" y="6221"/>
                    <a:pt x="4180" y="6221"/>
                  </a:cubicBezTo>
                  <a:cubicBezTo>
                    <a:pt x="6562" y="6221"/>
                    <a:pt x="9576" y="2759"/>
                    <a:pt x="6873" y="1682"/>
                  </a:cubicBezTo>
                  <a:cubicBezTo>
                    <a:pt x="6158" y="1400"/>
                    <a:pt x="5919" y="316"/>
                    <a:pt x="4619" y="13"/>
                  </a:cubicBezTo>
                  <a:cubicBezTo>
                    <a:pt x="4619" y="13"/>
                    <a:pt x="4466" y="0"/>
                    <a:pt x="4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36;p61"/>
            <p:cNvSpPr/>
            <p:nvPr/>
          </p:nvSpPr>
          <p:spPr>
            <a:xfrm>
              <a:off x="6425125" y="2692600"/>
              <a:ext cx="987946" cy="841193"/>
            </a:xfrm>
            <a:custGeom>
              <a:avLst/>
              <a:gdLst/>
              <a:ahLst/>
              <a:cxnLst/>
              <a:rect l="l" t="t" r="r" b="b"/>
              <a:pathLst>
                <a:path w="11808" h="10054" extrusionOk="0">
                  <a:moveTo>
                    <a:pt x="8241" y="0"/>
                  </a:moveTo>
                  <a:cubicBezTo>
                    <a:pt x="7102" y="0"/>
                    <a:pt x="4609" y="1162"/>
                    <a:pt x="3309" y="4567"/>
                  </a:cubicBezTo>
                  <a:cubicBezTo>
                    <a:pt x="3309" y="4567"/>
                    <a:pt x="0" y="10053"/>
                    <a:pt x="3698" y="10053"/>
                  </a:cubicBezTo>
                  <a:cubicBezTo>
                    <a:pt x="3727" y="10053"/>
                    <a:pt x="3756" y="10053"/>
                    <a:pt x="3786" y="10052"/>
                  </a:cubicBezTo>
                  <a:cubicBezTo>
                    <a:pt x="7081" y="9987"/>
                    <a:pt x="10832" y="4459"/>
                    <a:pt x="11548" y="2659"/>
                  </a:cubicBezTo>
                  <a:cubicBezTo>
                    <a:pt x="11807" y="2002"/>
                    <a:pt x="11666" y="1500"/>
                    <a:pt x="11197" y="1500"/>
                  </a:cubicBezTo>
                  <a:cubicBezTo>
                    <a:pt x="10490" y="1500"/>
                    <a:pt x="9036" y="2640"/>
                    <a:pt x="7081" y="6106"/>
                  </a:cubicBezTo>
                  <a:lnTo>
                    <a:pt x="5174" y="5131"/>
                  </a:lnTo>
                  <a:cubicBezTo>
                    <a:pt x="5174" y="5131"/>
                    <a:pt x="8296" y="1575"/>
                    <a:pt x="8794" y="491"/>
                  </a:cubicBezTo>
                  <a:cubicBezTo>
                    <a:pt x="8937" y="187"/>
                    <a:pt x="8698" y="0"/>
                    <a:pt x="8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37;p61"/>
            <p:cNvSpPr/>
            <p:nvPr/>
          </p:nvSpPr>
          <p:spPr>
            <a:xfrm>
              <a:off x="6783544" y="2807974"/>
              <a:ext cx="234102" cy="279449"/>
            </a:xfrm>
            <a:custGeom>
              <a:avLst/>
              <a:gdLst/>
              <a:ahLst/>
              <a:cxnLst/>
              <a:rect l="l" t="t" r="r" b="b"/>
              <a:pathLst>
                <a:path w="2798" h="3340" extrusionOk="0">
                  <a:moveTo>
                    <a:pt x="2342" y="1"/>
                  </a:moveTo>
                  <a:cubicBezTo>
                    <a:pt x="1800" y="23"/>
                    <a:pt x="1258" y="565"/>
                    <a:pt x="694" y="1605"/>
                  </a:cubicBezTo>
                  <a:cubicBezTo>
                    <a:pt x="434" y="2082"/>
                    <a:pt x="196" y="2603"/>
                    <a:pt x="1" y="3123"/>
                  </a:cubicBezTo>
                  <a:cubicBezTo>
                    <a:pt x="1" y="3165"/>
                    <a:pt x="28" y="3189"/>
                    <a:pt x="53" y="3189"/>
                  </a:cubicBezTo>
                  <a:cubicBezTo>
                    <a:pt x="67" y="3189"/>
                    <a:pt x="80" y="3182"/>
                    <a:pt x="87" y="3166"/>
                  </a:cubicBezTo>
                  <a:cubicBezTo>
                    <a:pt x="109" y="3123"/>
                    <a:pt x="1128" y="153"/>
                    <a:pt x="2342" y="88"/>
                  </a:cubicBezTo>
                  <a:cubicBezTo>
                    <a:pt x="2472" y="88"/>
                    <a:pt x="2559" y="109"/>
                    <a:pt x="2581" y="174"/>
                  </a:cubicBezTo>
                  <a:cubicBezTo>
                    <a:pt x="2797" y="630"/>
                    <a:pt x="1063" y="2581"/>
                    <a:pt x="369" y="3275"/>
                  </a:cubicBezTo>
                  <a:cubicBezTo>
                    <a:pt x="348" y="3296"/>
                    <a:pt x="348" y="3318"/>
                    <a:pt x="369" y="3340"/>
                  </a:cubicBezTo>
                  <a:lnTo>
                    <a:pt x="434" y="3340"/>
                  </a:lnTo>
                  <a:cubicBezTo>
                    <a:pt x="434" y="3340"/>
                    <a:pt x="1063" y="2689"/>
                    <a:pt x="1648" y="1974"/>
                  </a:cubicBezTo>
                  <a:cubicBezTo>
                    <a:pt x="2451" y="998"/>
                    <a:pt x="2776" y="391"/>
                    <a:pt x="2667" y="131"/>
                  </a:cubicBezTo>
                  <a:cubicBezTo>
                    <a:pt x="2624" y="44"/>
                    <a:pt x="2516" y="1"/>
                    <a:pt x="2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38;p61"/>
            <p:cNvSpPr/>
            <p:nvPr/>
          </p:nvSpPr>
          <p:spPr>
            <a:xfrm>
              <a:off x="7066499" y="2939329"/>
              <a:ext cx="232261" cy="331323"/>
            </a:xfrm>
            <a:custGeom>
              <a:avLst/>
              <a:gdLst/>
              <a:ahLst/>
              <a:cxnLst/>
              <a:rect l="l" t="t" r="r" b="b"/>
              <a:pathLst>
                <a:path w="2776" h="3960" extrusionOk="0">
                  <a:moveTo>
                    <a:pt x="2528" y="0"/>
                  </a:moveTo>
                  <a:cubicBezTo>
                    <a:pt x="1845" y="0"/>
                    <a:pt x="210" y="2867"/>
                    <a:pt x="22" y="3201"/>
                  </a:cubicBezTo>
                  <a:cubicBezTo>
                    <a:pt x="1" y="3222"/>
                    <a:pt x="1" y="3244"/>
                    <a:pt x="22" y="3266"/>
                  </a:cubicBezTo>
                  <a:cubicBezTo>
                    <a:pt x="44" y="3266"/>
                    <a:pt x="88" y="3266"/>
                    <a:pt x="88" y="3244"/>
                  </a:cubicBezTo>
                  <a:cubicBezTo>
                    <a:pt x="88" y="3244"/>
                    <a:pt x="586" y="2398"/>
                    <a:pt x="1128" y="1575"/>
                  </a:cubicBezTo>
                  <a:cubicBezTo>
                    <a:pt x="1990" y="320"/>
                    <a:pt x="2357" y="94"/>
                    <a:pt x="2515" y="94"/>
                  </a:cubicBezTo>
                  <a:cubicBezTo>
                    <a:pt x="2532" y="94"/>
                    <a:pt x="2547" y="96"/>
                    <a:pt x="2559" y="100"/>
                  </a:cubicBezTo>
                  <a:cubicBezTo>
                    <a:pt x="2581" y="122"/>
                    <a:pt x="2646" y="144"/>
                    <a:pt x="2646" y="230"/>
                  </a:cubicBezTo>
                  <a:cubicBezTo>
                    <a:pt x="2689" y="924"/>
                    <a:pt x="998" y="3482"/>
                    <a:pt x="348" y="3873"/>
                  </a:cubicBezTo>
                  <a:cubicBezTo>
                    <a:pt x="304" y="3894"/>
                    <a:pt x="326" y="3959"/>
                    <a:pt x="391" y="3959"/>
                  </a:cubicBezTo>
                  <a:lnTo>
                    <a:pt x="413" y="3938"/>
                  </a:lnTo>
                  <a:cubicBezTo>
                    <a:pt x="1107" y="3526"/>
                    <a:pt x="2776" y="946"/>
                    <a:pt x="2733" y="230"/>
                  </a:cubicBezTo>
                  <a:cubicBezTo>
                    <a:pt x="2733" y="144"/>
                    <a:pt x="2668" y="57"/>
                    <a:pt x="2602" y="14"/>
                  </a:cubicBezTo>
                  <a:cubicBezTo>
                    <a:pt x="2579" y="5"/>
                    <a:pt x="2554" y="0"/>
                    <a:pt x="2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39;p61"/>
            <p:cNvSpPr/>
            <p:nvPr/>
          </p:nvSpPr>
          <p:spPr>
            <a:xfrm>
              <a:off x="6714605" y="3174846"/>
              <a:ext cx="288486" cy="139306"/>
            </a:xfrm>
            <a:custGeom>
              <a:avLst/>
              <a:gdLst/>
              <a:ahLst/>
              <a:cxnLst/>
              <a:rect l="l" t="t" r="r" b="b"/>
              <a:pathLst>
                <a:path w="3448" h="1665" extrusionOk="0">
                  <a:moveTo>
                    <a:pt x="2451" y="0"/>
                  </a:moveTo>
                  <a:cubicBezTo>
                    <a:pt x="1750" y="0"/>
                    <a:pt x="793" y="292"/>
                    <a:pt x="1" y="1600"/>
                  </a:cubicBezTo>
                  <a:cubicBezTo>
                    <a:pt x="1" y="1621"/>
                    <a:pt x="1" y="1643"/>
                    <a:pt x="22" y="1665"/>
                  </a:cubicBezTo>
                  <a:lnTo>
                    <a:pt x="44" y="1665"/>
                  </a:lnTo>
                  <a:cubicBezTo>
                    <a:pt x="66" y="1665"/>
                    <a:pt x="66" y="1665"/>
                    <a:pt x="87" y="1643"/>
                  </a:cubicBezTo>
                  <a:cubicBezTo>
                    <a:pt x="847" y="364"/>
                    <a:pt x="1755" y="72"/>
                    <a:pt x="2426" y="72"/>
                  </a:cubicBezTo>
                  <a:cubicBezTo>
                    <a:pt x="2960" y="72"/>
                    <a:pt x="3344" y="258"/>
                    <a:pt x="3383" y="277"/>
                  </a:cubicBezTo>
                  <a:cubicBezTo>
                    <a:pt x="3405" y="277"/>
                    <a:pt x="3426" y="277"/>
                    <a:pt x="3448" y="256"/>
                  </a:cubicBezTo>
                  <a:cubicBezTo>
                    <a:pt x="3448" y="234"/>
                    <a:pt x="3448" y="212"/>
                    <a:pt x="3426" y="190"/>
                  </a:cubicBezTo>
                  <a:cubicBezTo>
                    <a:pt x="3417" y="190"/>
                    <a:pt x="3018" y="0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40;p61"/>
            <p:cNvSpPr/>
            <p:nvPr/>
          </p:nvSpPr>
          <p:spPr>
            <a:xfrm>
              <a:off x="6654784" y="3118707"/>
              <a:ext cx="206826" cy="195447"/>
            </a:xfrm>
            <a:custGeom>
              <a:avLst/>
              <a:gdLst/>
              <a:ahLst/>
              <a:cxnLst/>
              <a:rect l="l" t="t" r="r" b="b"/>
              <a:pathLst>
                <a:path w="2472" h="2336" extrusionOk="0">
                  <a:moveTo>
                    <a:pt x="2251" y="1"/>
                  </a:moveTo>
                  <a:cubicBezTo>
                    <a:pt x="1772" y="1"/>
                    <a:pt x="464" y="223"/>
                    <a:pt x="22" y="2292"/>
                  </a:cubicBezTo>
                  <a:cubicBezTo>
                    <a:pt x="0" y="2314"/>
                    <a:pt x="22" y="2336"/>
                    <a:pt x="44" y="2336"/>
                  </a:cubicBezTo>
                  <a:cubicBezTo>
                    <a:pt x="65" y="2336"/>
                    <a:pt x="87" y="2314"/>
                    <a:pt x="109" y="2292"/>
                  </a:cubicBezTo>
                  <a:cubicBezTo>
                    <a:pt x="544" y="263"/>
                    <a:pt x="1857" y="96"/>
                    <a:pt x="2289" y="96"/>
                  </a:cubicBezTo>
                  <a:cubicBezTo>
                    <a:pt x="2374" y="96"/>
                    <a:pt x="2425" y="103"/>
                    <a:pt x="2429" y="103"/>
                  </a:cubicBezTo>
                  <a:cubicBezTo>
                    <a:pt x="2450" y="103"/>
                    <a:pt x="2472" y="81"/>
                    <a:pt x="2472" y="59"/>
                  </a:cubicBezTo>
                  <a:cubicBezTo>
                    <a:pt x="2472" y="38"/>
                    <a:pt x="2450" y="16"/>
                    <a:pt x="2429" y="16"/>
                  </a:cubicBezTo>
                  <a:cubicBezTo>
                    <a:pt x="2425" y="12"/>
                    <a:pt x="2359" y="1"/>
                    <a:pt x="2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41;p61"/>
            <p:cNvSpPr/>
            <p:nvPr/>
          </p:nvSpPr>
          <p:spPr>
            <a:xfrm>
              <a:off x="6565849" y="3200866"/>
              <a:ext cx="58149" cy="71619"/>
            </a:xfrm>
            <a:custGeom>
              <a:avLst/>
              <a:gdLst/>
              <a:ahLst/>
              <a:cxnLst/>
              <a:rect l="l" t="t" r="r" b="b"/>
              <a:pathLst>
                <a:path w="695" h="856" extrusionOk="0">
                  <a:moveTo>
                    <a:pt x="156" y="1"/>
                  </a:moveTo>
                  <a:cubicBezTo>
                    <a:pt x="142" y="1"/>
                    <a:pt x="131" y="16"/>
                    <a:pt x="131" y="31"/>
                  </a:cubicBezTo>
                  <a:cubicBezTo>
                    <a:pt x="131" y="96"/>
                    <a:pt x="1" y="638"/>
                    <a:pt x="131" y="812"/>
                  </a:cubicBezTo>
                  <a:cubicBezTo>
                    <a:pt x="153" y="833"/>
                    <a:pt x="196" y="855"/>
                    <a:pt x="239" y="855"/>
                  </a:cubicBezTo>
                  <a:cubicBezTo>
                    <a:pt x="500" y="833"/>
                    <a:pt x="673" y="205"/>
                    <a:pt x="695" y="140"/>
                  </a:cubicBezTo>
                  <a:cubicBezTo>
                    <a:pt x="695" y="118"/>
                    <a:pt x="695" y="96"/>
                    <a:pt x="651" y="75"/>
                  </a:cubicBezTo>
                  <a:cubicBezTo>
                    <a:pt x="630" y="75"/>
                    <a:pt x="608" y="96"/>
                    <a:pt x="608" y="118"/>
                  </a:cubicBezTo>
                  <a:cubicBezTo>
                    <a:pt x="543" y="356"/>
                    <a:pt x="391" y="768"/>
                    <a:pt x="218" y="768"/>
                  </a:cubicBezTo>
                  <a:cubicBezTo>
                    <a:pt x="218" y="768"/>
                    <a:pt x="196" y="768"/>
                    <a:pt x="174" y="747"/>
                  </a:cubicBezTo>
                  <a:cubicBezTo>
                    <a:pt x="109" y="660"/>
                    <a:pt x="153" y="270"/>
                    <a:pt x="218" y="53"/>
                  </a:cubicBezTo>
                  <a:cubicBezTo>
                    <a:pt x="218" y="31"/>
                    <a:pt x="196" y="10"/>
                    <a:pt x="174" y="10"/>
                  </a:cubicBezTo>
                  <a:cubicBezTo>
                    <a:pt x="168" y="3"/>
                    <a:pt x="162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42;p61"/>
            <p:cNvSpPr/>
            <p:nvPr/>
          </p:nvSpPr>
          <p:spPr>
            <a:xfrm>
              <a:off x="6825293" y="3232492"/>
              <a:ext cx="58149" cy="72623"/>
            </a:xfrm>
            <a:custGeom>
              <a:avLst/>
              <a:gdLst/>
              <a:ahLst/>
              <a:cxnLst/>
              <a:rect l="l" t="t" r="r" b="b"/>
              <a:pathLst>
                <a:path w="695" h="868" extrusionOk="0">
                  <a:moveTo>
                    <a:pt x="174" y="0"/>
                  </a:moveTo>
                  <a:cubicBezTo>
                    <a:pt x="152" y="0"/>
                    <a:pt x="130" y="22"/>
                    <a:pt x="130" y="44"/>
                  </a:cubicBezTo>
                  <a:cubicBezTo>
                    <a:pt x="130" y="109"/>
                    <a:pt x="0" y="651"/>
                    <a:pt x="130" y="802"/>
                  </a:cubicBezTo>
                  <a:cubicBezTo>
                    <a:pt x="152" y="846"/>
                    <a:pt x="195" y="867"/>
                    <a:pt x="239" y="867"/>
                  </a:cubicBezTo>
                  <a:cubicBezTo>
                    <a:pt x="499" y="846"/>
                    <a:pt x="672" y="217"/>
                    <a:pt x="694" y="152"/>
                  </a:cubicBezTo>
                  <a:cubicBezTo>
                    <a:pt x="694" y="130"/>
                    <a:pt x="672" y="109"/>
                    <a:pt x="651" y="87"/>
                  </a:cubicBezTo>
                  <a:cubicBezTo>
                    <a:pt x="629" y="87"/>
                    <a:pt x="607" y="109"/>
                    <a:pt x="607" y="130"/>
                  </a:cubicBezTo>
                  <a:cubicBezTo>
                    <a:pt x="542" y="369"/>
                    <a:pt x="369" y="781"/>
                    <a:pt x="217" y="781"/>
                  </a:cubicBezTo>
                  <a:cubicBezTo>
                    <a:pt x="217" y="781"/>
                    <a:pt x="195" y="759"/>
                    <a:pt x="174" y="759"/>
                  </a:cubicBezTo>
                  <a:cubicBezTo>
                    <a:pt x="109" y="651"/>
                    <a:pt x="152" y="282"/>
                    <a:pt x="217" y="65"/>
                  </a:cubicBezTo>
                  <a:cubicBezTo>
                    <a:pt x="217" y="44"/>
                    <a:pt x="195" y="22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43;p61"/>
            <p:cNvSpPr/>
            <p:nvPr/>
          </p:nvSpPr>
          <p:spPr>
            <a:xfrm>
              <a:off x="6752756" y="4035761"/>
              <a:ext cx="63169" cy="60241"/>
            </a:xfrm>
            <a:custGeom>
              <a:avLst/>
              <a:gdLst/>
              <a:ahLst/>
              <a:cxnLst/>
              <a:rect l="l" t="t" r="r" b="b"/>
              <a:pathLst>
                <a:path w="755" h="720" extrusionOk="0">
                  <a:moveTo>
                    <a:pt x="686" y="0"/>
                  </a:moveTo>
                  <a:cubicBezTo>
                    <a:pt x="682" y="0"/>
                    <a:pt x="677" y="1"/>
                    <a:pt x="672" y="4"/>
                  </a:cubicBezTo>
                  <a:cubicBezTo>
                    <a:pt x="390" y="155"/>
                    <a:pt x="174" y="394"/>
                    <a:pt x="22" y="676"/>
                  </a:cubicBezTo>
                  <a:cubicBezTo>
                    <a:pt x="0" y="676"/>
                    <a:pt x="22" y="719"/>
                    <a:pt x="43" y="719"/>
                  </a:cubicBezTo>
                  <a:lnTo>
                    <a:pt x="87" y="719"/>
                  </a:lnTo>
                  <a:cubicBezTo>
                    <a:pt x="239" y="437"/>
                    <a:pt x="455" y="220"/>
                    <a:pt x="716" y="90"/>
                  </a:cubicBezTo>
                  <a:cubicBezTo>
                    <a:pt x="754" y="71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44;p61"/>
            <p:cNvSpPr/>
            <p:nvPr/>
          </p:nvSpPr>
          <p:spPr>
            <a:xfrm>
              <a:off x="6732760" y="4005642"/>
              <a:ext cx="52711" cy="64926"/>
            </a:xfrm>
            <a:custGeom>
              <a:avLst/>
              <a:gdLst/>
              <a:ahLst/>
              <a:cxnLst/>
              <a:rect l="l" t="t" r="r" b="b"/>
              <a:pathLst>
                <a:path w="630" h="776" extrusionOk="0">
                  <a:moveTo>
                    <a:pt x="575" y="0"/>
                  </a:moveTo>
                  <a:cubicBezTo>
                    <a:pt x="564" y="0"/>
                    <a:pt x="553" y="6"/>
                    <a:pt x="543" y="17"/>
                  </a:cubicBezTo>
                  <a:cubicBezTo>
                    <a:pt x="326" y="212"/>
                    <a:pt x="152" y="450"/>
                    <a:pt x="22" y="711"/>
                  </a:cubicBezTo>
                  <a:cubicBezTo>
                    <a:pt x="1" y="732"/>
                    <a:pt x="22" y="754"/>
                    <a:pt x="44" y="776"/>
                  </a:cubicBezTo>
                  <a:cubicBezTo>
                    <a:pt x="66" y="776"/>
                    <a:pt x="87" y="754"/>
                    <a:pt x="109" y="732"/>
                  </a:cubicBezTo>
                  <a:cubicBezTo>
                    <a:pt x="217" y="494"/>
                    <a:pt x="391" y="277"/>
                    <a:pt x="608" y="82"/>
                  </a:cubicBezTo>
                  <a:cubicBezTo>
                    <a:pt x="629" y="60"/>
                    <a:pt x="629" y="38"/>
                    <a:pt x="608" y="17"/>
                  </a:cubicBezTo>
                  <a:cubicBezTo>
                    <a:pt x="597" y="6"/>
                    <a:pt x="58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45;p61"/>
            <p:cNvSpPr/>
            <p:nvPr/>
          </p:nvSpPr>
          <p:spPr>
            <a:xfrm>
              <a:off x="6779947" y="4065044"/>
              <a:ext cx="58149" cy="45431"/>
            </a:xfrm>
            <a:custGeom>
              <a:avLst/>
              <a:gdLst/>
              <a:ahLst/>
              <a:cxnLst/>
              <a:rect l="l" t="t" r="r" b="b"/>
              <a:pathLst>
                <a:path w="695" h="543" extrusionOk="0">
                  <a:moveTo>
                    <a:pt x="651" y="1"/>
                  </a:moveTo>
                  <a:cubicBezTo>
                    <a:pt x="369" y="44"/>
                    <a:pt x="130" y="239"/>
                    <a:pt x="22" y="499"/>
                  </a:cubicBezTo>
                  <a:cubicBezTo>
                    <a:pt x="0" y="499"/>
                    <a:pt x="22" y="543"/>
                    <a:pt x="44" y="543"/>
                  </a:cubicBezTo>
                  <a:lnTo>
                    <a:pt x="65" y="543"/>
                  </a:lnTo>
                  <a:cubicBezTo>
                    <a:pt x="65" y="543"/>
                    <a:pt x="87" y="543"/>
                    <a:pt x="109" y="521"/>
                  </a:cubicBezTo>
                  <a:cubicBezTo>
                    <a:pt x="195" y="304"/>
                    <a:pt x="412" y="131"/>
                    <a:pt x="651" y="87"/>
                  </a:cubicBezTo>
                  <a:cubicBezTo>
                    <a:pt x="672" y="87"/>
                    <a:pt x="694" y="66"/>
                    <a:pt x="694" y="44"/>
                  </a:cubicBezTo>
                  <a:cubicBezTo>
                    <a:pt x="694" y="22"/>
                    <a:pt x="672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46;p61"/>
            <p:cNvSpPr/>
            <p:nvPr/>
          </p:nvSpPr>
          <p:spPr>
            <a:xfrm>
              <a:off x="6547777" y="3900391"/>
              <a:ext cx="61747" cy="74046"/>
            </a:xfrm>
            <a:custGeom>
              <a:avLst/>
              <a:gdLst/>
              <a:ahLst/>
              <a:cxnLst/>
              <a:rect l="l" t="t" r="r" b="b"/>
              <a:pathLst>
                <a:path w="738" h="885" extrusionOk="0">
                  <a:moveTo>
                    <a:pt x="697" y="1"/>
                  </a:moveTo>
                  <a:cubicBezTo>
                    <a:pt x="683" y="1"/>
                    <a:pt x="672" y="6"/>
                    <a:pt x="672" y="17"/>
                  </a:cubicBezTo>
                  <a:cubicBezTo>
                    <a:pt x="390" y="234"/>
                    <a:pt x="174" y="516"/>
                    <a:pt x="0" y="819"/>
                  </a:cubicBezTo>
                  <a:cubicBezTo>
                    <a:pt x="0" y="841"/>
                    <a:pt x="0" y="863"/>
                    <a:pt x="22" y="884"/>
                  </a:cubicBezTo>
                  <a:lnTo>
                    <a:pt x="44" y="884"/>
                  </a:lnTo>
                  <a:cubicBezTo>
                    <a:pt x="65" y="884"/>
                    <a:pt x="87" y="863"/>
                    <a:pt x="87" y="863"/>
                  </a:cubicBezTo>
                  <a:cubicBezTo>
                    <a:pt x="260" y="559"/>
                    <a:pt x="477" y="299"/>
                    <a:pt x="737" y="61"/>
                  </a:cubicBezTo>
                  <a:cubicBezTo>
                    <a:pt x="737" y="61"/>
                    <a:pt x="737" y="17"/>
                    <a:pt x="737" y="17"/>
                  </a:cubicBezTo>
                  <a:cubicBezTo>
                    <a:pt x="726" y="6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47;p61"/>
            <p:cNvSpPr/>
            <p:nvPr/>
          </p:nvSpPr>
          <p:spPr>
            <a:xfrm>
              <a:off x="6540498" y="3889096"/>
              <a:ext cx="39993" cy="56308"/>
            </a:xfrm>
            <a:custGeom>
              <a:avLst/>
              <a:gdLst/>
              <a:ahLst/>
              <a:cxnLst/>
              <a:rect l="l" t="t" r="r" b="b"/>
              <a:pathLst>
                <a:path w="478" h="673" extrusionOk="0">
                  <a:moveTo>
                    <a:pt x="412" y="0"/>
                  </a:moveTo>
                  <a:cubicBezTo>
                    <a:pt x="412" y="0"/>
                    <a:pt x="131" y="66"/>
                    <a:pt x="0" y="629"/>
                  </a:cubicBezTo>
                  <a:cubicBezTo>
                    <a:pt x="0" y="651"/>
                    <a:pt x="0" y="673"/>
                    <a:pt x="22" y="673"/>
                  </a:cubicBezTo>
                  <a:cubicBezTo>
                    <a:pt x="44" y="673"/>
                    <a:pt x="87" y="651"/>
                    <a:pt x="87" y="629"/>
                  </a:cubicBezTo>
                  <a:cubicBezTo>
                    <a:pt x="196" y="152"/>
                    <a:pt x="434" y="87"/>
                    <a:pt x="434" y="87"/>
                  </a:cubicBezTo>
                  <a:cubicBezTo>
                    <a:pt x="456" y="87"/>
                    <a:pt x="477" y="66"/>
                    <a:pt x="456" y="44"/>
                  </a:cubicBezTo>
                  <a:cubicBezTo>
                    <a:pt x="456" y="22"/>
                    <a:pt x="434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48;p61"/>
            <p:cNvSpPr/>
            <p:nvPr/>
          </p:nvSpPr>
          <p:spPr>
            <a:xfrm>
              <a:off x="6571371" y="3930845"/>
              <a:ext cx="61747" cy="50870"/>
            </a:xfrm>
            <a:custGeom>
              <a:avLst/>
              <a:gdLst/>
              <a:ahLst/>
              <a:cxnLst/>
              <a:rect l="l" t="t" r="r" b="b"/>
              <a:pathLst>
                <a:path w="738" h="608" extrusionOk="0">
                  <a:moveTo>
                    <a:pt x="672" y="0"/>
                  </a:moveTo>
                  <a:cubicBezTo>
                    <a:pt x="390" y="87"/>
                    <a:pt x="152" y="282"/>
                    <a:pt x="0" y="542"/>
                  </a:cubicBezTo>
                  <a:cubicBezTo>
                    <a:pt x="0" y="564"/>
                    <a:pt x="0" y="586"/>
                    <a:pt x="22" y="607"/>
                  </a:cubicBezTo>
                  <a:lnTo>
                    <a:pt x="43" y="607"/>
                  </a:lnTo>
                  <a:cubicBezTo>
                    <a:pt x="65" y="607"/>
                    <a:pt x="65" y="607"/>
                    <a:pt x="87" y="586"/>
                  </a:cubicBezTo>
                  <a:cubicBezTo>
                    <a:pt x="217" y="347"/>
                    <a:pt x="434" y="152"/>
                    <a:pt x="694" y="87"/>
                  </a:cubicBezTo>
                  <a:cubicBezTo>
                    <a:pt x="715" y="87"/>
                    <a:pt x="737" y="65"/>
                    <a:pt x="737" y="44"/>
                  </a:cubicBezTo>
                  <a:cubicBezTo>
                    <a:pt x="737" y="22"/>
                    <a:pt x="694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49;p61"/>
            <p:cNvSpPr/>
            <p:nvPr/>
          </p:nvSpPr>
          <p:spPr>
            <a:xfrm>
              <a:off x="7625212" y="4096920"/>
              <a:ext cx="50870" cy="44427"/>
            </a:xfrm>
            <a:custGeom>
              <a:avLst/>
              <a:gdLst/>
              <a:ahLst/>
              <a:cxnLst/>
              <a:rect l="l" t="t" r="r" b="b"/>
              <a:pathLst>
                <a:path w="608" h="531" extrusionOk="0">
                  <a:moveTo>
                    <a:pt x="47" y="1"/>
                  </a:moveTo>
                  <a:cubicBezTo>
                    <a:pt x="33" y="1"/>
                    <a:pt x="22" y="16"/>
                    <a:pt x="22" y="31"/>
                  </a:cubicBezTo>
                  <a:cubicBezTo>
                    <a:pt x="0" y="31"/>
                    <a:pt x="0" y="75"/>
                    <a:pt x="22" y="75"/>
                  </a:cubicBezTo>
                  <a:cubicBezTo>
                    <a:pt x="196" y="183"/>
                    <a:pt x="369" y="335"/>
                    <a:pt x="499" y="487"/>
                  </a:cubicBezTo>
                  <a:cubicBezTo>
                    <a:pt x="499" y="508"/>
                    <a:pt x="521" y="530"/>
                    <a:pt x="542" y="530"/>
                  </a:cubicBezTo>
                  <a:lnTo>
                    <a:pt x="564" y="530"/>
                  </a:lnTo>
                  <a:cubicBezTo>
                    <a:pt x="586" y="508"/>
                    <a:pt x="607" y="487"/>
                    <a:pt x="586" y="465"/>
                  </a:cubicBezTo>
                  <a:cubicBezTo>
                    <a:pt x="542" y="313"/>
                    <a:pt x="131" y="31"/>
                    <a:pt x="65" y="10"/>
                  </a:cubicBezTo>
                  <a:cubicBezTo>
                    <a:pt x="59" y="3"/>
                    <a:pt x="5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50;p61"/>
            <p:cNvSpPr/>
            <p:nvPr/>
          </p:nvSpPr>
          <p:spPr>
            <a:xfrm>
              <a:off x="7648805" y="4078765"/>
              <a:ext cx="50870" cy="44427"/>
            </a:xfrm>
            <a:custGeom>
              <a:avLst/>
              <a:gdLst/>
              <a:ahLst/>
              <a:cxnLst/>
              <a:rect l="l" t="t" r="r" b="b"/>
              <a:pathLst>
                <a:path w="608" h="531" extrusionOk="0">
                  <a:moveTo>
                    <a:pt x="65" y="0"/>
                  </a:moveTo>
                  <a:cubicBezTo>
                    <a:pt x="51" y="0"/>
                    <a:pt x="36" y="10"/>
                    <a:pt x="22" y="10"/>
                  </a:cubicBezTo>
                  <a:cubicBezTo>
                    <a:pt x="0" y="32"/>
                    <a:pt x="22" y="75"/>
                    <a:pt x="44" y="75"/>
                  </a:cubicBezTo>
                  <a:cubicBezTo>
                    <a:pt x="217" y="183"/>
                    <a:pt x="391" y="335"/>
                    <a:pt x="521" y="487"/>
                  </a:cubicBezTo>
                  <a:cubicBezTo>
                    <a:pt x="521" y="509"/>
                    <a:pt x="542" y="530"/>
                    <a:pt x="564" y="530"/>
                  </a:cubicBezTo>
                  <a:lnTo>
                    <a:pt x="586" y="530"/>
                  </a:lnTo>
                  <a:cubicBezTo>
                    <a:pt x="607" y="509"/>
                    <a:pt x="607" y="487"/>
                    <a:pt x="607" y="465"/>
                  </a:cubicBezTo>
                  <a:cubicBezTo>
                    <a:pt x="542" y="313"/>
                    <a:pt x="130" y="32"/>
                    <a:pt x="87" y="10"/>
                  </a:cubicBezTo>
                  <a:cubicBezTo>
                    <a:pt x="80" y="3"/>
                    <a:pt x="73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51;p61"/>
            <p:cNvSpPr/>
            <p:nvPr/>
          </p:nvSpPr>
          <p:spPr>
            <a:xfrm>
              <a:off x="7680681" y="4054502"/>
              <a:ext cx="35308" cy="55974"/>
            </a:xfrm>
            <a:custGeom>
              <a:avLst/>
              <a:gdLst/>
              <a:ahLst/>
              <a:cxnLst/>
              <a:rect l="l" t="t" r="r" b="b"/>
              <a:pathLst>
                <a:path w="422" h="669" extrusionOk="0">
                  <a:moveTo>
                    <a:pt x="65" y="0"/>
                  </a:moveTo>
                  <a:cubicBezTo>
                    <a:pt x="35" y="0"/>
                    <a:pt x="1" y="31"/>
                    <a:pt x="31" y="61"/>
                  </a:cubicBezTo>
                  <a:cubicBezTo>
                    <a:pt x="161" y="235"/>
                    <a:pt x="270" y="430"/>
                    <a:pt x="335" y="625"/>
                  </a:cubicBezTo>
                  <a:cubicBezTo>
                    <a:pt x="335" y="647"/>
                    <a:pt x="356" y="669"/>
                    <a:pt x="378" y="669"/>
                  </a:cubicBezTo>
                  <a:cubicBezTo>
                    <a:pt x="400" y="669"/>
                    <a:pt x="421" y="647"/>
                    <a:pt x="421" y="625"/>
                  </a:cubicBezTo>
                  <a:cubicBezTo>
                    <a:pt x="356" y="408"/>
                    <a:pt x="248" y="192"/>
                    <a:pt x="96" y="18"/>
                  </a:cubicBezTo>
                  <a:cubicBezTo>
                    <a:pt x="90" y="5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52;p61"/>
            <p:cNvSpPr/>
            <p:nvPr/>
          </p:nvSpPr>
          <p:spPr>
            <a:xfrm>
              <a:off x="7756565" y="3874204"/>
              <a:ext cx="51958" cy="44009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75" y="1"/>
                  </a:moveTo>
                  <a:cubicBezTo>
                    <a:pt x="25" y="1"/>
                    <a:pt x="0" y="54"/>
                    <a:pt x="56" y="92"/>
                  </a:cubicBezTo>
                  <a:cubicBezTo>
                    <a:pt x="230" y="200"/>
                    <a:pt x="403" y="330"/>
                    <a:pt x="533" y="504"/>
                  </a:cubicBezTo>
                  <a:cubicBezTo>
                    <a:pt x="533" y="504"/>
                    <a:pt x="555" y="525"/>
                    <a:pt x="577" y="525"/>
                  </a:cubicBezTo>
                  <a:lnTo>
                    <a:pt x="598" y="525"/>
                  </a:lnTo>
                  <a:cubicBezTo>
                    <a:pt x="620" y="525"/>
                    <a:pt x="620" y="482"/>
                    <a:pt x="620" y="460"/>
                  </a:cubicBezTo>
                  <a:cubicBezTo>
                    <a:pt x="555" y="309"/>
                    <a:pt x="143" y="48"/>
                    <a:pt x="100" y="5"/>
                  </a:cubicBezTo>
                  <a:cubicBezTo>
                    <a:pt x="91" y="2"/>
                    <a:pt x="82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53;p61"/>
            <p:cNvSpPr/>
            <p:nvPr/>
          </p:nvSpPr>
          <p:spPr>
            <a:xfrm>
              <a:off x="7783003" y="3856885"/>
              <a:ext cx="50870" cy="45013"/>
            </a:xfrm>
            <a:custGeom>
              <a:avLst/>
              <a:gdLst/>
              <a:ahLst/>
              <a:cxnLst/>
              <a:rect l="l" t="t" r="r" b="b"/>
              <a:pathLst>
                <a:path w="608" h="538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1" y="39"/>
                    <a:pt x="1" y="60"/>
                    <a:pt x="22" y="82"/>
                  </a:cubicBezTo>
                  <a:cubicBezTo>
                    <a:pt x="217" y="190"/>
                    <a:pt x="369" y="320"/>
                    <a:pt x="521" y="494"/>
                  </a:cubicBezTo>
                  <a:cubicBezTo>
                    <a:pt x="521" y="516"/>
                    <a:pt x="543" y="516"/>
                    <a:pt x="564" y="516"/>
                  </a:cubicBezTo>
                  <a:lnTo>
                    <a:pt x="586" y="537"/>
                  </a:lnTo>
                  <a:cubicBezTo>
                    <a:pt x="608" y="516"/>
                    <a:pt x="608" y="494"/>
                    <a:pt x="608" y="472"/>
                  </a:cubicBezTo>
                  <a:cubicBezTo>
                    <a:pt x="564" y="320"/>
                    <a:pt x="131" y="39"/>
                    <a:pt x="87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54;p61"/>
            <p:cNvSpPr/>
            <p:nvPr/>
          </p:nvSpPr>
          <p:spPr>
            <a:xfrm>
              <a:off x="7813876" y="3831534"/>
              <a:ext cx="34555" cy="55806"/>
            </a:xfrm>
            <a:custGeom>
              <a:avLst/>
              <a:gdLst/>
              <a:ahLst/>
              <a:cxnLst/>
              <a:rect l="l" t="t" r="r" b="b"/>
              <a:pathLst>
                <a:path w="413" h="667" extrusionOk="0">
                  <a:moveTo>
                    <a:pt x="54" y="0"/>
                  </a:moveTo>
                  <a:cubicBezTo>
                    <a:pt x="44" y="0"/>
                    <a:pt x="33" y="6"/>
                    <a:pt x="22" y="16"/>
                  </a:cubicBezTo>
                  <a:cubicBezTo>
                    <a:pt x="0" y="16"/>
                    <a:pt x="0" y="60"/>
                    <a:pt x="22" y="81"/>
                  </a:cubicBezTo>
                  <a:cubicBezTo>
                    <a:pt x="152" y="233"/>
                    <a:pt x="260" y="428"/>
                    <a:pt x="325" y="623"/>
                  </a:cubicBezTo>
                  <a:cubicBezTo>
                    <a:pt x="325" y="645"/>
                    <a:pt x="347" y="667"/>
                    <a:pt x="369" y="667"/>
                  </a:cubicBezTo>
                  <a:cubicBezTo>
                    <a:pt x="390" y="667"/>
                    <a:pt x="412" y="645"/>
                    <a:pt x="412" y="623"/>
                  </a:cubicBezTo>
                  <a:cubicBezTo>
                    <a:pt x="412" y="472"/>
                    <a:pt x="109" y="60"/>
                    <a:pt x="87" y="16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55;p61"/>
            <p:cNvSpPr/>
            <p:nvPr/>
          </p:nvSpPr>
          <p:spPr>
            <a:xfrm>
              <a:off x="7360413" y="3426344"/>
              <a:ext cx="270330" cy="252676"/>
            </a:xfrm>
            <a:custGeom>
              <a:avLst/>
              <a:gdLst/>
              <a:ahLst/>
              <a:cxnLst/>
              <a:rect l="l" t="t" r="r" b="b"/>
              <a:pathLst>
                <a:path w="3231" h="3020" extrusionOk="0">
                  <a:moveTo>
                    <a:pt x="2190" y="393"/>
                  </a:moveTo>
                  <a:lnTo>
                    <a:pt x="2190" y="393"/>
                  </a:lnTo>
                  <a:cubicBezTo>
                    <a:pt x="2233" y="545"/>
                    <a:pt x="2190" y="718"/>
                    <a:pt x="2103" y="870"/>
                  </a:cubicBezTo>
                  <a:cubicBezTo>
                    <a:pt x="2060" y="914"/>
                    <a:pt x="2016" y="935"/>
                    <a:pt x="1951" y="957"/>
                  </a:cubicBezTo>
                  <a:cubicBezTo>
                    <a:pt x="1930" y="957"/>
                    <a:pt x="1908" y="935"/>
                    <a:pt x="1886" y="935"/>
                  </a:cubicBezTo>
                  <a:cubicBezTo>
                    <a:pt x="1800" y="892"/>
                    <a:pt x="1735" y="805"/>
                    <a:pt x="1756" y="697"/>
                  </a:cubicBezTo>
                  <a:cubicBezTo>
                    <a:pt x="1843" y="523"/>
                    <a:pt x="1995" y="415"/>
                    <a:pt x="2190" y="393"/>
                  </a:cubicBezTo>
                  <a:close/>
                  <a:moveTo>
                    <a:pt x="2840" y="1325"/>
                  </a:moveTo>
                  <a:cubicBezTo>
                    <a:pt x="2862" y="1325"/>
                    <a:pt x="2905" y="1325"/>
                    <a:pt x="2927" y="1347"/>
                  </a:cubicBezTo>
                  <a:lnTo>
                    <a:pt x="2970" y="1369"/>
                  </a:lnTo>
                  <a:cubicBezTo>
                    <a:pt x="2927" y="1434"/>
                    <a:pt x="2884" y="1499"/>
                    <a:pt x="2840" y="1564"/>
                  </a:cubicBezTo>
                  <a:cubicBezTo>
                    <a:pt x="2819" y="1586"/>
                    <a:pt x="2775" y="1607"/>
                    <a:pt x="2732" y="1607"/>
                  </a:cubicBezTo>
                  <a:cubicBezTo>
                    <a:pt x="2645" y="1607"/>
                    <a:pt x="2645" y="1521"/>
                    <a:pt x="2645" y="1499"/>
                  </a:cubicBezTo>
                  <a:cubicBezTo>
                    <a:pt x="2645" y="1456"/>
                    <a:pt x="2667" y="1412"/>
                    <a:pt x="2688" y="1391"/>
                  </a:cubicBezTo>
                  <a:cubicBezTo>
                    <a:pt x="2732" y="1347"/>
                    <a:pt x="2797" y="1325"/>
                    <a:pt x="2840" y="1325"/>
                  </a:cubicBezTo>
                  <a:close/>
                  <a:moveTo>
                    <a:pt x="737" y="957"/>
                  </a:moveTo>
                  <a:cubicBezTo>
                    <a:pt x="1019" y="1087"/>
                    <a:pt x="1192" y="1369"/>
                    <a:pt x="1171" y="1672"/>
                  </a:cubicBezTo>
                  <a:cubicBezTo>
                    <a:pt x="1171" y="1781"/>
                    <a:pt x="1127" y="1911"/>
                    <a:pt x="954" y="1911"/>
                  </a:cubicBezTo>
                  <a:cubicBezTo>
                    <a:pt x="911" y="1911"/>
                    <a:pt x="867" y="1889"/>
                    <a:pt x="824" y="1889"/>
                  </a:cubicBezTo>
                  <a:cubicBezTo>
                    <a:pt x="716" y="1867"/>
                    <a:pt x="607" y="1781"/>
                    <a:pt x="564" y="1672"/>
                  </a:cubicBezTo>
                  <a:cubicBezTo>
                    <a:pt x="520" y="1412"/>
                    <a:pt x="564" y="1152"/>
                    <a:pt x="694" y="957"/>
                  </a:cubicBezTo>
                  <a:close/>
                  <a:moveTo>
                    <a:pt x="2038" y="2041"/>
                  </a:moveTo>
                  <a:cubicBezTo>
                    <a:pt x="2081" y="2041"/>
                    <a:pt x="2146" y="2063"/>
                    <a:pt x="2168" y="2128"/>
                  </a:cubicBezTo>
                  <a:cubicBezTo>
                    <a:pt x="2190" y="2344"/>
                    <a:pt x="2081" y="2583"/>
                    <a:pt x="1908" y="2713"/>
                  </a:cubicBezTo>
                  <a:cubicBezTo>
                    <a:pt x="1735" y="2648"/>
                    <a:pt x="1648" y="2496"/>
                    <a:pt x="1669" y="2344"/>
                  </a:cubicBezTo>
                  <a:cubicBezTo>
                    <a:pt x="1691" y="2171"/>
                    <a:pt x="1821" y="2041"/>
                    <a:pt x="1995" y="2041"/>
                  </a:cubicBezTo>
                  <a:close/>
                  <a:moveTo>
                    <a:pt x="1823" y="100"/>
                  </a:moveTo>
                  <a:cubicBezTo>
                    <a:pt x="1965" y="100"/>
                    <a:pt x="2096" y="184"/>
                    <a:pt x="2168" y="328"/>
                  </a:cubicBezTo>
                  <a:cubicBezTo>
                    <a:pt x="1930" y="328"/>
                    <a:pt x="1735" y="480"/>
                    <a:pt x="1669" y="675"/>
                  </a:cubicBezTo>
                  <a:cubicBezTo>
                    <a:pt x="1648" y="805"/>
                    <a:pt x="1713" y="935"/>
                    <a:pt x="1821" y="1000"/>
                  </a:cubicBezTo>
                  <a:cubicBezTo>
                    <a:pt x="1868" y="1024"/>
                    <a:pt x="1917" y="1036"/>
                    <a:pt x="1965" y="1036"/>
                  </a:cubicBezTo>
                  <a:cubicBezTo>
                    <a:pt x="2049" y="1036"/>
                    <a:pt x="2126" y="997"/>
                    <a:pt x="2168" y="914"/>
                  </a:cubicBezTo>
                  <a:cubicBezTo>
                    <a:pt x="2277" y="762"/>
                    <a:pt x="2298" y="588"/>
                    <a:pt x="2277" y="393"/>
                  </a:cubicBezTo>
                  <a:cubicBezTo>
                    <a:pt x="2428" y="393"/>
                    <a:pt x="2580" y="415"/>
                    <a:pt x="2710" y="480"/>
                  </a:cubicBezTo>
                  <a:cubicBezTo>
                    <a:pt x="2862" y="523"/>
                    <a:pt x="2992" y="632"/>
                    <a:pt x="3057" y="783"/>
                  </a:cubicBezTo>
                  <a:cubicBezTo>
                    <a:pt x="3100" y="935"/>
                    <a:pt x="3079" y="1130"/>
                    <a:pt x="2992" y="1282"/>
                  </a:cubicBezTo>
                  <a:cubicBezTo>
                    <a:pt x="2970" y="1260"/>
                    <a:pt x="2949" y="1260"/>
                    <a:pt x="2927" y="1260"/>
                  </a:cubicBezTo>
                  <a:cubicBezTo>
                    <a:pt x="2905" y="1239"/>
                    <a:pt x="2862" y="1239"/>
                    <a:pt x="2840" y="1239"/>
                  </a:cubicBezTo>
                  <a:cubicBezTo>
                    <a:pt x="2753" y="1239"/>
                    <a:pt x="2667" y="1260"/>
                    <a:pt x="2623" y="1325"/>
                  </a:cubicBezTo>
                  <a:cubicBezTo>
                    <a:pt x="2580" y="1369"/>
                    <a:pt x="2580" y="1434"/>
                    <a:pt x="2580" y="1477"/>
                  </a:cubicBezTo>
                  <a:cubicBezTo>
                    <a:pt x="2558" y="1586"/>
                    <a:pt x="2645" y="1672"/>
                    <a:pt x="2732" y="1672"/>
                  </a:cubicBezTo>
                  <a:cubicBezTo>
                    <a:pt x="2797" y="1672"/>
                    <a:pt x="2840" y="1651"/>
                    <a:pt x="2884" y="1629"/>
                  </a:cubicBezTo>
                  <a:cubicBezTo>
                    <a:pt x="2949" y="1564"/>
                    <a:pt x="2992" y="1499"/>
                    <a:pt x="3014" y="1412"/>
                  </a:cubicBezTo>
                  <a:lnTo>
                    <a:pt x="3014" y="1412"/>
                  </a:lnTo>
                  <a:cubicBezTo>
                    <a:pt x="3122" y="1672"/>
                    <a:pt x="3122" y="1954"/>
                    <a:pt x="2992" y="2193"/>
                  </a:cubicBezTo>
                  <a:cubicBezTo>
                    <a:pt x="2905" y="2518"/>
                    <a:pt x="2602" y="2756"/>
                    <a:pt x="2255" y="2778"/>
                  </a:cubicBezTo>
                  <a:cubicBezTo>
                    <a:pt x="2168" y="2778"/>
                    <a:pt x="2081" y="2778"/>
                    <a:pt x="1995" y="2756"/>
                  </a:cubicBezTo>
                  <a:cubicBezTo>
                    <a:pt x="2190" y="2605"/>
                    <a:pt x="2277" y="2344"/>
                    <a:pt x="2233" y="2106"/>
                  </a:cubicBezTo>
                  <a:cubicBezTo>
                    <a:pt x="2214" y="2012"/>
                    <a:pt x="2130" y="1950"/>
                    <a:pt x="2036" y="1950"/>
                  </a:cubicBezTo>
                  <a:cubicBezTo>
                    <a:pt x="2023" y="1950"/>
                    <a:pt x="2009" y="1951"/>
                    <a:pt x="1995" y="1954"/>
                  </a:cubicBezTo>
                  <a:cubicBezTo>
                    <a:pt x="1778" y="1976"/>
                    <a:pt x="1604" y="2128"/>
                    <a:pt x="1583" y="2344"/>
                  </a:cubicBezTo>
                  <a:cubicBezTo>
                    <a:pt x="1561" y="2518"/>
                    <a:pt x="1648" y="2691"/>
                    <a:pt x="1821" y="2778"/>
                  </a:cubicBezTo>
                  <a:cubicBezTo>
                    <a:pt x="1670" y="2872"/>
                    <a:pt x="1486" y="2934"/>
                    <a:pt x="1312" y="2934"/>
                  </a:cubicBezTo>
                  <a:cubicBezTo>
                    <a:pt x="1287" y="2934"/>
                    <a:pt x="1261" y="2933"/>
                    <a:pt x="1236" y="2930"/>
                  </a:cubicBezTo>
                  <a:cubicBezTo>
                    <a:pt x="716" y="2930"/>
                    <a:pt x="347" y="2431"/>
                    <a:pt x="217" y="1998"/>
                  </a:cubicBezTo>
                  <a:cubicBezTo>
                    <a:pt x="108" y="1542"/>
                    <a:pt x="195" y="1174"/>
                    <a:pt x="434" y="1000"/>
                  </a:cubicBezTo>
                  <a:cubicBezTo>
                    <a:pt x="499" y="979"/>
                    <a:pt x="542" y="957"/>
                    <a:pt x="607" y="957"/>
                  </a:cubicBezTo>
                  <a:lnTo>
                    <a:pt x="629" y="957"/>
                  </a:lnTo>
                  <a:cubicBezTo>
                    <a:pt x="477" y="1174"/>
                    <a:pt x="434" y="1434"/>
                    <a:pt x="477" y="1694"/>
                  </a:cubicBezTo>
                  <a:cubicBezTo>
                    <a:pt x="542" y="1824"/>
                    <a:pt x="650" y="1933"/>
                    <a:pt x="802" y="1976"/>
                  </a:cubicBezTo>
                  <a:cubicBezTo>
                    <a:pt x="862" y="1996"/>
                    <a:pt x="916" y="2005"/>
                    <a:pt x="966" y="2005"/>
                  </a:cubicBezTo>
                  <a:cubicBezTo>
                    <a:pt x="1134" y="2005"/>
                    <a:pt x="1241" y="1895"/>
                    <a:pt x="1258" y="1694"/>
                  </a:cubicBezTo>
                  <a:cubicBezTo>
                    <a:pt x="1258" y="1347"/>
                    <a:pt x="1062" y="1022"/>
                    <a:pt x="737" y="892"/>
                  </a:cubicBezTo>
                  <a:cubicBezTo>
                    <a:pt x="954" y="523"/>
                    <a:pt x="1366" y="133"/>
                    <a:pt x="1735" y="111"/>
                  </a:cubicBezTo>
                  <a:cubicBezTo>
                    <a:pt x="1764" y="104"/>
                    <a:pt x="1794" y="100"/>
                    <a:pt x="1823" y="100"/>
                  </a:cubicBezTo>
                  <a:close/>
                  <a:moveTo>
                    <a:pt x="1811" y="0"/>
                  </a:moveTo>
                  <a:cubicBezTo>
                    <a:pt x="1793" y="0"/>
                    <a:pt x="1774" y="1"/>
                    <a:pt x="1756" y="3"/>
                  </a:cubicBezTo>
                  <a:cubicBezTo>
                    <a:pt x="1323" y="46"/>
                    <a:pt x="889" y="458"/>
                    <a:pt x="672" y="849"/>
                  </a:cubicBezTo>
                  <a:cubicBezTo>
                    <a:pt x="564" y="849"/>
                    <a:pt x="477" y="870"/>
                    <a:pt x="390" y="935"/>
                  </a:cubicBezTo>
                  <a:cubicBezTo>
                    <a:pt x="108" y="1130"/>
                    <a:pt x="0" y="1521"/>
                    <a:pt x="152" y="2019"/>
                  </a:cubicBezTo>
                  <a:cubicBezTo>
                    <a:pt x="282" y="2496"/>
                    <a:pt x="672" y="3017"/>
                    <a:pt x="1236" y="3017"/>
                  </a:cubicBezTo>
                  <a:lnTo>
                    <a:pt x="1279" y="3017"/>
                  </a:lnTo>
                  <a:cubicBezTo>
                    <a:pt x="1302" y="3019"/>
                    <a:pt x="1324" y="3020"/>
                    <a:pt x="1347" y="3020"/>
                  </a:cubicBezTo>
                  <a:cubicBezTo>
                    <a:pt x="1545" y="3020"/>
                    <a:pt x="1755" y="2938"/>
                    <a:pt x="1930" y="2821"/>
                  </a:cubicBezTo>
                  <a:cubicBezTo>
                    <a:pt x="2038" y="2843"/>
                    <a:pt x="2146" y="2865"/>
                    <a:pt x="2255" y="2865"/>
                  </a:cubicBezTo>
                  <a:lnTo>
                    <a:pt x="2277" y="2865"/>
                  </a:lnTo>
                  <a:cubicBezTo>
                    <a:pt x="2667" y="2843"/>
                    <a:pt x="2992" y="2583"/>
                    <a:pt x="3100" y="2214"/>
                  </a:cubicBezTo>
                  <a:cubicBezTo>
                    <a:pt x="3230" y="1933"/>
                    <a:pt x="3230" y="1607"/>
                    <a:pt x="3079" y="1325"/>
                  </a:cubicBezTo>
                  <a:cubicBezTo>
                    <a:pt x="3187" y="1152"/>
                    <a:pt x="3209" y="935"/>
                    <a:pt x="3144" y="718"/>
                  </a:cubicBezTo>
                  <a:cubicBezTo>
                    <a:pt x="3079" y="567"/>
                    <a:pt x="2927" y="437"/>
                    <a:pt x="2753" y="393"/>
                  </a:cubicBezTo>
                  <a:cubicBezTo>
                    <a:pt x="2629" y="340"/>
                    <a:pt x="2489" y="301"/>
                    <a:pt x="2359" y="301"/>
                  </a:cubicBezTo>
                  <a:cubicBezTo>
                    <a:pt x="2331" y="301"/>
                    <a:pt x="2303" y="303"/>
                    <a:pt x="2277" y="306"/>
                  </a:cubicBezTo>
                  <a:cubicBezTo>
                    <a:pt x="2197" y="108"/>
                    <a:pt x="2008" y="0"/>
                    <a:pt x="1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56;p61"/>
            <p:cNvSpPr/>
            <p:nvPr/>
          </p:nvSpPr>
          <p:spPr>
            <a:xfrm>
              <a:off x="6485196" y="3364097"/>
              <a:ext cx="542500" cy="281123"/>
            </a:xfrm>
            <a:custGeom>
              <a:avLst/>
              <a:gdLst/>
              <a:ahLst/>
              <a:cxnLst/>
              <a:rect l="l" t="t" r="r" b="b"/>
              <a:pathLst>
                <a:path w="6484" h="3360" extrusionOk="0">
                  <a:moveTo>
                    <a:pt x="3380" y="1"/>
                  </a:moveTo>
                  <a:cubicBezTo>
                    <a:pt x="2972" y="1"/>
                    <a:pt x="2678" y="32"/>
                    <a:pt x="2678" y="32"/>
                  </a:cubicBezTo>
                  <a:cubicBezTo>
                    <a:pt x="2475" y="11"/>
                    <a:pt x="2287" y="1"/>
                    <a:pt x="2112" y="1"/>
                  </a:cubicBezTo>
                  <a:cubicBezTo>
                    <a:pt x="294" y="1"/>
                    <a:pt x="1" y="1080"/>
                    <a:pt x="575" y="2069"/>
                  </a:cubicBezTo>
                  <a:cubicBezTo>
                    <a:pt x="924" y="2693"/>
                    <a:pt x="2105" y="3360"/>
                    <a:pt x="3285" y="3360"/>
                  </a:cubicBezTo>
                  <a:cubicBezTo>
                    <a:pt x="4156" y="3360"/>
                    <a:pt x="5027" y="2996"/>
                    <a:pt x="5561" y="1983"/>
                  </a:cubicBezTo>
                  <a:cubicBezTo>
                    <a:pt x="6483" y="234"/>
                    <a:pt x="4502" y="1"/>
                    <a:pt x="3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57;p61"/>
            <p:cNvSpPr/>
            <p:nvPr/>
          </p:nvSpPr>
          <p:spPr>
            <a:xfrm>
              <a:off x="6625753" y="3393882"/>
              <a:ext cx="125250" cy="107094"/>
            </a:xfrm>
            <a:custGeom>
              <a:avLst/>
              <a:gdLst/>
              <a:ahLst/>
              <a:cxnLst/>
              <a:rect l="l" t="t" r="r" b="b"/>
              <a:pathLst>
                <a:path w="1497" h="1280" extrusionOk="0">
                  <a:moveTo>
                    <a:pt x="1453" y="1"/>
                  </a:moveTo>
                  <a:cubicBezTo>
                    <a:pt x="1431" y="1"/>
                    <a:pt x="1410" y="22"/>
                    <a:pt x="1410" y="44"/>
                  </a:cubicBezTo>
                  <a:cubicBezTo>
                    <a:pt x="1345" y="348"/>
                    <a:pt x="1084" y="1150"/>
                    <a:pt x="738" y="1193"/>
                  </a:cubicBezTo>
                  <a:cubicBezTo>
                    <a:pt x="722" y="1197"/>
                    <a:pt x="706" y="1199"/>
                    <a:pt x="692" y="1199"/>
                  </a:cubicBezTo>
                  <a:cubicBezTo>
                    <a:pt x="627" y="1199"/>
                    <a:pt x="574" y="1164"/>
                    <a:pt x="521" y="1128"/>
                  </a:cubicBezTo>
                  <a:cubicBezTo>
                    <a:pt x="196" y="890"/>
                    <a:pt x="87" y="44"/>
                    <a:pt x="87" y="44"/>
                  </a:cubicBezTo>
                  <a:cubicBezTo>
                    <a:pt x="87" y="29"/>
                    <a:pt x="76" y="13"/>
                    <a:pt x="55" y="13"/>
                  </a:cubicBezTo>
                  <a:cubicBezTo>
                    <a:pt x="46" y="13"/>
                    <a:pt x="35" y="16"/>
                    <a:pt x="22" y="22"/>
                  </a:cubicBezTo>
                  <a:cubicBezTo>
                    <a:pt x="0" y="22"/>
                    <a:pt x="0" y="44"/>
                    <a:pt x="0" y="66"/>
                  </a:cubicBezTo>
                  <a:cubicBezTo>
                    <a:pt x="0" y="87"/>
                    <a:pt x="109" y="933"/>
                    <a:pt x="456" y="1215"/>
                  </a:cubicBezTo>
                  <a:cubicBezTo>
                    <a:pt x="521" y="1258"/>
                    <a:pt x="607" y="1280"/>
                    <a:pt x="694" y="1280"/>
                  </a:cubicBezTo>
                  <a:lnTo>
                    <a:pt x="738" y="1280"/>
                  </a:lnTo>
                  <a:cubicBezTo>
                    <a:pt x="1215" y="1215"/>
                    <a:pt x="1475" y="109"/>
                    <a:pt x="1475" y="66"/>
                  </a:cubicBezTo>
                  <a:cubicBezTo>
                    <a:pt x="1496" y="44"/>
                    <a:pt x="1475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58;p61"/>
            <p:cNvSpPr/>
            <p:nvPr/>
          </p:nvSpPr>
          <p:spPr>
            <a:xfrm>
              <a:off x="6676537" y="3337659"/>
              <a:ext cx="14558" cy="163319"/>
            </a:xfrm>
            <a:custGeom>
              <a:avLst/>
              <a:gdLst/>
              <a:ahLst/>
              <a:cxnLst/>
              <a:rect l="l" t="t" r="r" b="b"/>
              <a:pathLst>
                <a:path w="174" h="1952" extrusionOk="0">
                  <a:moveTo>
                    <a:pt x="131" y="1"/>
                  </a:moveTo>
                  <a:cubicBezTo>
                    <a:pt x="109" y="1"/>
                    <a:pt x="87" y="22"/>
                    <a:pt x="87" y="44"/>
                  </a:cubicBezTo>
                  <a:lnTo>
                    <a:pt x="22" y="1909"/>
                  </a:lnTo>
                  <a:cubicBezTo>
                    <a:pt x="0" y="1930"/>
                    <a:pt x="22" y="1952"/>
                    <a:pt x="44" y="1952"/>
                  </a:cubicBezTo>
                  <a:cubicBezTo>
                    <a:pt x="87" y="1952"/>
                    <a:pt x="109" y="1952"/>
                    <a:pt x="109" y="1909"/>
                  </a:cubicBezTo>
                  <a:lnTo>
                    <a:pt x="174" y="44"/>
                  </a:lnTo>
                  <a:cubicBezTo>
                    <a:pt x="174" y="22"/>
                    <a:pt x="15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59;p61"/>
            <p:cNvSpPr/>
            <p:nvPr/>
          </p:nvSpPr>
          <p:spPr>
            <a:xfrm>
              <a:off x="6645665" y="3299591"/>
              <a:ext cx="105337" cy="83500"/>
            </a:xfrm>
            <a:custGeom>
              <a:avLst/>
              <a:gdLst/>
              <a:ahLst/>
              <a:cxnLst/>
              <a:rect l="l" t="t" r="r" b="b"/>
              <a:pathLst>
                <a:path w="1259" h="998" extrusionOk="0">
                  <a:moveTo>
                    <a:pt x="1" y="0"/>
                  </a:moveTo>
                  <a:cubicBezTo>
                    <a:pt x="1" y="0"/>
                    <a:pt x="239" y="998"/>
                    <a:pt x="565" y="998"/>
                  </a:cubicBezTo>
                  <a:cubicBezTo>
                    <a:pt x="890" y="998"/>
                    <a:pt x="1258" y="0"/>
                    <a:pt x="1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60;p61"/>
            <p:cNvSpPr/>
            <p:nvPr/>
          </p:nvSpPr>
          <p:spPr>
            <a:xfrm>
              <a:off x="6752756" y="3541300"/>
              <a:ext cx="206826" cy="93959"/>
            </a:xfrm>
            <a:custGeom>
              <a:avLst/>
              <a:gdLst/>
              <a:ahLst/>
              <a:cxnLst/>
              <a:rect l="l" t="t" r="r" b="b"/>
              <a:pathLst>
                <a:path w="2472" h="1123" extrusionOk="0">
                  <a:moveTo>
                    <a:pt x="2431" y="0"/>
                  </a:moveTo>
                  <a:cubicBezTo>
                    <a:pt x="2417" y="0"/>
                    <a:pt x="2407" y="6"/>
                    <a:pt x="2407" y="17"/>
                  </a:cubicBezTo>
                  <a:cubicBezTo>
                    <a:pt x="1604" y="992"/>
                    <a:pt x="87" y="1014"/>
                    <a:pt x="65" y="1014"/>
                  </a:cubicBezTo>
                  <a:cubicBezTo>
                    <a:pt x="0" y="1014"/>
                    <a:pt x="0" y="1101"/>
                    <a:pt x="65" y="1101"/>
                  </a:cubicBezTo>
                  <a:lnTo>
                    <a:pt x="65" y="1122"/>
                  </a:lnTo>
                  <a:cubicBezTo>
                    <a:pt x="65" y="1122"/>
                    <a:pt x="1648" y="1079"/>
                    <a:pt x="2472" y="60"/>
                  </a:cubicBezTo>
                  <a:cubicBezTo>
                    <a:pt x="2472" y="60"/>
                    <a:pt x="2472" y="17"/>
                    <a:pt x="2472" y="17"/>
                  </a:cubicBezTo>
                  <a:cubicBezTo>
                    <a:pt x="2461" y="6"/>
                    <a:pt x="2445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61;p61"/>
            <p:cNvSpPr/>
            <p:nvPr/>
          </p:nvSpPr>
          <p:spPr>
            <a:xfrm>
              <a:off x="6745477" y="3744774"/>
              <a:ext cx="241297" cy="171769"/>
            </a:xfrm>
            <a:custGeom>
              <a:avLst/>
              <a:gdLst/>
              <a:ahLst/>
              <a:cxnLst/>
              <a:rect l="l" t="t" r="r" b="b"/>
              <a:pathLst>
                <a:path w="2884" h="2053" extrusionOk="0">
                  <a:moveTo>
                    <a:pt x="2202" y="1"/>
                  </a:moveTo>
                  <a:cubicBezTo>
                    <a:pt x="1536" y="1"/>
                    <a:pt x="0" y="1465"/>
                    <a:pt x="0" y="1465"/>
                  </a:cubicBezTo>
                  <a:cubicBezTo>
                    <a:pt x="0" y="1465"/>
                    <a:pt x="223" y="2053"/>
                    <a:pt x="708" y="2053"/>
                  </a:cubicBezTo>
                  <a:cubicBezTo>
                    <a:pt x="725" y="2053"/>
                    <a:pt x="742" y="2052"/>
                    <a:pt x="759" y="2051"/>
                  </a:cubicBezTo>
                  <a:cubicBezTo>
                    <a:pt x="1280" y="2029"/>
                    <a:pt x="2884" y="446"/>
                    <a:pt x="2385" y="56"/>
                  </a:cubicBezTo>
                  <a:cubicBezTo>
                    <a:pt x="2336" y="18"/>
                    <a:pt x="2274" y="1"/>
                    <a:pt x="2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62;p61"/>
            <p:cNvSpPr/>
            <p:nvPr/>
          </p:nvSpPr>
          <p:spPr>
            <a:xfrm>
              <a:off x="7465077" y="3756236"/>
              <a:ext cx="183817" cy="135123"/>
            </a:xfrm>
            <a:custGeom>
              <a:avLst/>
              <a:gdLst/>
              <a:ahLst/>
              <a:cxnLst/>
              <a:rect l="l" t="t" r="r" b="b"/>
              <a:pathLst>
                <a:path w="2197" h="1615" extrusionOk="0">
                  <a:moveTo>
                    <a:pt x="707" y="1"/>
                  </a:moveTo>
                  <a:cubicBezTo>
                    <a:pt x="633" y="1"/>
                    <a:pt x="565" y="16"/>
                    <a:pt x="505" y="49"/>
                  </a:cubicBezTo>
                  <a:cubicBezTo>
                    <a:pt x="1" y="301"/>
                    <a:pt x="1066" y="1614"/>
                    <a:pt x="1487" y="1614"/>
                  </a:cubicBezTo>
                  <a:cubicBezTo>
                    <a:pt x="1500" y="1614"/>
                    <a:pt x="1512" y="1613"/>
                    <a:pt x="1524" y="1610"/>
                  </a:cubicBezTo>
                  <a:cubicBezTo>
                    <a:pt x="1914" y="1545"/>
                    <a:pt x="2196" y="938"/>
                    <a:pt x="2131" y="808"/>
                  </a:cubicBezTo>
                  <a:cubicBezTo>
                    <a:pt x="2131" y="808"/>
                    <a:pt x="1257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63;p61"/>
            <p:cNvSpPr/>
            <p:nvPr/>
          </p:nvSpPr>
          <p:spPr>
            <a:xfrm>
              <a:off x="7130000" y="3868514"/>
              <a:ext cx="38152" cy="9789"/>
            </a:xfrm>
            <a:custGeom>
              <a:avLst/>
              <a:gdLst/>
              <a:ahLst/>
              <a:cxnLst/>
              <a:rect l="l" t="t" r="r" b="b"/>
              <a:pathLst>
                <a:path w="456" h="117" extrusionOk="0">
                  <a:moveTo>
                    <a:pt x="299" y="1"/>
                  </a:moveTo>
                  <a:cubicBezTo>
                    <a:pt x="198" y="1"/>
                    <a:pt x="87" y="30"/>
                    <a:pt x="44" y="30"/>
                  </a:cubicBezTo>
                  <a:cubicBezTo>
                    <a:pt x="1" y="51"/>
                    <a:pt x="22" y="116"/>
                    <a:pt x="66" y="116"/>
                  </a:cubicBezTo>
                  <a:lnTo>
                    <a:pt x="66" y="95"/>
                  </a:lnTo>
                  <a:cubicBezTo>
                    <a:pt x="128" y="82"/>
                    <a:pt x="205" y="70"/>
                    <a:pt x="268" y="70"/>
                  </a:cubicBezTo>
                  <a:cubicBezTo>
                    <a:pt x="313" y="70"/>
                    <a:pt x="351" y="76"/>
                    <a:pt x="369" y="95"/>
                  </a:cubicBezTo>
                  <a:cubicBezTo>
                    <a:pt x="380" y="106"/>
                    <a:pt x="391" y="111"/>
                    <a:pt x="402" y="111"/>
                  </a:cubicBezTo>
                  <a:cubicBezTo>
                    <a:pt x="413" y="111"/>
                    <a:pt x="423" y="106"/>
                    <a:pt x="434" y="95"/>
                  </a:cubicBezTo>
                  <a:cubicBezTo>
                    <a:pt x="456" y="73"/>
                    <a:pt x="456" y="51"/>
                    <a:pt x="434" y="30"/>
                  </a:cubicBezTo>
                  <a:cubicBezTo>
                    <a:pt x="398" y="8"/>
                    <a:pt x="350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64;p61"/>
            <p:cNvSpPr/>
            <p:nvPr/>
          </p:nvSpPr>
          <p:spPr>
            <a:xfrm>
              <a:off x="7173506" y="3836471"/>
              <a:ext cx="37567" cy="10960"/>
            </a:xfrm>
            <a:custGeom>
              <a:avLst/>
              <a:gdLst/>
              <a:ahLst/>
              <a:cxnLst/>
              <a:rect l="l" t="t" r="r" b="b"/>
              <a:pathLst>
                <a:path w="449" h="131" extrusionOk="0">
                  <a:moveTo>
                    <a:pt x="259" y="0"/>
                  </a:moveTo>
                  <a:cubicBezTo>
                    <a:pt x="166" y="0"/>
                    <a:pt x="71" y="31"/>
                    <a:pt x="44" y="44"/>
                  </a:cubicBezTo>
                  <a:cubicBezTo>
                    <a:pt x="23" y="44"/>
                    <a:pt x="1" y="66"/>
                    <a:pt x="23" y="87"/>
                  </a:cubicBezTo>
                  <a:cubicBezTo>
                    <a:pt x="23" y="109"/>
                    <a:pt x="23" y="131"/>
                    <a:pt x="44" y="131"/>
                  </a:cubicBezTo>
                  <a:lnTo>
                    <a:pt x="66" y="109"/>
                  </a:lnTo>
                  <a:cubicBezTo>
                    <a:pt x="116" y="97"/>
                    <a:pt x="195" y="84"/>
                    <a:pt x="261" y="84"/>
                  </a:cubicBezTo>
                  <a:cubicBezTo>
                    <a:pt x="310" y="84"/>
                    <a:pt x="351" y="91"/>
                    <a:pt x="370" y="109"/>
                  </a:cubicBezTo>
                  <a:cubicBezTo>
                    <a:pt x="377" y="113"/>
                    <a:pt x="385" y="115"/>
                    <a:pt x="393" y="115"/>
                  </a:cubicBezTo>
                  <a:cubicBezTo>
                    <a:pt x="426" y="115"/>
                    <a:pt x="448" y="80"/>
                    <a:pt x="413" y="44"/>
                  </a:cubicBezTo>
                  <a:cubicBezTo>
                    <a:pt x="372" y="11"/>
                    <a:pt x="316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65;p61"/>
            <p:cNvSpPr/>
            <p:nvPr/>
          </p:nvSpPr>
          <p:spPr>
            <a:xfrm>
              <a:off x="7197099" y="3872698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74" y="1"/>
                  </a:moveTo>
                  <a:cubicBezTo>
                    <a:pt x="174" y="1"/>
                    <a:pt x="71" y="31"/>
                    <a:pt x="44" y="45"/>
                  </a:cubicBezTo>
                  <a:cubicBezTo>
                    <a:pt x="22" y="45"/>
                    <a:pt x="1" y="66"/>
                    <a:pt x="22" y="88"/>
                  </a:cubicBezTo>
                  <a:cubicBezTo>
                    <a:pt x="22" y="110"/>
                    <a:pt x="44" y="131"/>
                    <a:pt x="66" y="131"/>
                  </a:cubicBezTo>
                  <a:lnTo>
                    <a:pt x="66" y="110"/>
                  </a:lnTo>
                  <a:cubicBezTo>
                    <a:pt x="109" y="88"/>
                    <a:pt x="158" y="77"/>
                    <a:pt x="209" y="77"/>
                  </a:cubicBezTo>
                  <a:cubicBezTo>
                    <a:pt x="261" y="77"/>
                    <a:pt x="315" y="88"/>
                    <a:pt x="369" y="110"/>
                  </a:cubicBezTo>
                  <a:lnTo>
                    <a:pt x="434" y="110"/>
                  </a:lnTo>
                  <a:cubicBezTo>
                    <a:pt x="434" y="88"/>
                    <a:pt x="434" y="66"/>
                    <a:pt x="434" y="45"/>
                  </a:cubicBezTo>
                  <a:cubicBezTo>
                    <a:pt x="394" y="12"/>
                    <a:pt x="334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66;p61"/>
            <p:cNvSpPr/>
            <p:nvPr/>
          </p:nvSpPr>
          <p:spPr>
            <a:xfrm>
              <a:off x="7249724" y="3836471"/>
              <a:ext cx="36395" cy="10960"/>
            </a:xfrm>
            <a:custGeom>
              <a:avLst/>
              <a:gdLst/>
              <a:ahLst/>
              <a:cxnLst/>
              <a:rect l="l" t="t" r="r" b="b"/>
              <a:pathLst>
                <a:path w="435" h="131" extrusionOk="0">
                  <a:moveTo>
                    <a:pt x="258" y="0"/>
                  </a:moveTo>
                  <a:cubicBezTo>
                    <a:pt x="162" y="0"/>
                    <a:pt x="63" y="31"/>
                    <a:pt x="22" y="44"/>
                  </a:cubicBezTo>
                  <a:cubicBezTo>
                    <a:pt x="1" y="44"/>
                    <a:pt x="1" y="66"/>
                    <a:pt x="1" y="87"/>
                  </a:cubicBezTo>
                  <a:cubicBezTo>
                    <a:pt x="1" y="109"/>
                    <a:pt x="22" y="131"/>
                    <a:pt x="44" y="131"/>
                  </a:cubicBezTo>
                  <a:lnTo>
                    <a:pt x="44" y="109"/>
                  </a:lnTo>
                  <a:cubicBezTo>
                    <a:pt x="106" y="97"/>
                    <a:pt x="184" y="84"/>
                    <a:pt x="246" y="84"/>
                  </a:cubicBezTo>
                  <a:cubicBezTo>
                    <a:pt x="291" y="84"/>
                    <a:pt x="329" y="91"/>
                    <a:pt x="347" y="109"/>
                  </a:cubicBezTo>
                  <a:cubicBezTo>
                    <a:pt x="358" y="120"/>
                    <a:pt x="369" y="125"/>
                    <a:pt x="380" y="125"/>
                  </a:cubicBezTo>
                  <a:cubicBezTo>
                    <a:pt x="391" y="125"/>
                    <a:pt x="402" y="120"/>
                    <a:pt x="412" y="109"/>
                  </a:cubicBezTo>
                  <a:cubicBezTo>
                    <a:pt x="434" y="87"/>
                    <a:pt x="434" y="66"/>
                    <a:pt x="412" y="44"/>
                  </a:cubicBezTo>
                  <a:cubicBezTo>
                    <a:pt x="372" y="11"/>
                    <a:pt x="315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67;p61"/>
            <p:cNvSpPr/>
            <p:nvPr/>
          </p:nvSpPr>
          <p:spPr>
            <a:xfrm>
              <a:off x="7264198" y="3872698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52" y="1"/>
                  </a:moveTo>
                  <a:cubicBezTo>
                    <a:pt x="152" y="1"/>
                    <a:pt x="50" y="31"/>
                    <a:pt x="23" y="45"/>
                  </a:cubicBezTo>
                  <a:cubicBezTo>
                    <a:pt x="1" y="45"/>
                    <a:pt x="1" y="66"/>
                    <a:pt x="1" y="88"/>
                  </a:cubicBezTo>
                  <a:cubicBezTo>
                    <a:pt x="1" y="110"/>
                    <a:pt x="23" y="131"/>
                    <a:pt x="44" y="131"/>
                  </a:cubicBezTo>
                  <a:lnTo>
                    <a:pt x="44" y="110"/>
                  </a:lnTo>
                  <a:cubicBezTo>
                    <a:pt x="99" y="88"/>
                    <a:pt x="153" y="77"/>
                    <a:pt x="204" y="77"/>
                  </a:cubicBezTo>
                  <a:cubicBezTo>
                    <a:pt x="256" y="77"/>
                    <a:pt x="305" y="88"/>
                    <a:pt x="348" y="110"/>
                  </a:cubicBezTo>
                  <a:lnTo>
                    <a:pt x="413" y="110"/>
                  </a:lnTo>
                  <a:cubicBezTo>
                    <a:pt x="435" y="88"/>
                    <a:pt x="435" y="66"/>
                    <a:pt x="413" y="45"/>
                  </a:cubicBezTo>
                  <a:cubicBezTo>
                    <a:pt x="372" y="12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68;p61"/>
            <p:cNvSpPr/>
            <p:nvPr/>
          </p:nvSpPr>
          <p:spPr>
            <a:xfrm>
              <a:off x="7315066" y="3849606"/>
              <a:ext cx="37399" cy="10542"/>
            </a:xfrm>
            <a:custGeom>
              <a:avLst/>
              <a:gdLst/>
              <a:ahLst/>
              <a:cxnLst/>
              <a:rect l="l" t="t" r="r" b="b"/>
              <a:pathLst>
                <a:path w="447" h="126" extrusionOk="0">
                  <a:moveTo>
                    <a:pt x="272" y="0"/>
                  </a:moveTo>
                  <a:cubicBezTo>
                    <a:pt x="166" y="0"/>
                    <a:pt x="51" y="39"/>
                    <a:pt x="22" y="39"/>
                  </a:cubicBezTo>
                  <a:cubicBezTo>
                    <a:pt x="0" y="39"/>
                    <a:pt x="0" y="61"/>
                    <a:pt x="0" y="82"/>
                  </a:cubicBezTo>
                  <a:cubicBezTo>
                    <a:pt x="0" y="104"/>
                    <a:pt x="22" y="126"/>
                    <a:pt x="43" y="126"/>
                  </a:cubicBezTo>
                  <a:lnTo>
                    <a:pt x="43" y="104"/>
                  </a:lnTo>
                  <a:cubicBezTo>
                    <a:pt x="106" y="91"/>
                    <a:pt x="183" y="79"/>
                    <a:pt x="245" y="79"/>
                  </a:cubicBezTo>
                  <a:cubicBezTo>
                    <a:pt x="291" y="79"/>
                    <a:pt x="329" y="86"/>
                    <a:pt x="347" y="104"/>
                  </a:cubicBezTo>
                  <a:cubicBezTo>
                    <a:pt x="355" y="112"/>
                    <a:pt x="365" y="116"/>
                    <a:pt x="374" y="116"/>
                  </a:cubicBezTo>
                  <a:cubicBezTo>
                    <a:pt x="412" y="116"/>
                    <a:pt x="447" y="56"/>
                    <a:pt x="412" y="39"/>
                  </a:cubicBezTo>
                  <a:cubicBezTo>
                    <a:pt x="376" y="10"/>
                    <a:pt x="325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69;p61"/>
            <p:cNvSpPr/>
            <p:nvPr/>
          </p:nvSpPr>
          <p:spPr>
            <a:xfrm>
              <a:off x="7329540" y="3891857"/>
              <a:ext cx="34555" cy="10040"/>
            </a:xfrm>
            <a:custGeom>
              <a:avLst/>
              <a:gdLst/>
              <a:ahLst/>
              <a:cxnLst/>
              <a:rect l="l" t="t" r="r" b="b"/>
              <a:pathLst>
                <a:path w="413" h="120" extrusionOk="0">
                  <a:moveTo>
                    <a:pt x="209" y="0"/>
                  </a:moveTo>
                  <a:cubicBezTo>
                    <a:pt x="131" y="0"/>
                    <a:pt x="55" y="11"/>
                    <a:pt x="22" y="11"/>
                  </a:cubicBezTo>
                  <a:cubicBezTo>
                    <a:pt x="0" y="11"/>
                    <a:pt x="0" y="33"/>
                    <a:pt x="0" y="54"/>
                  </a:cubicBezTo>
                  <a:cubicBezTo>
                    <a:pt x="0" y="76"/>
                    <a:pt x="22" y="98"/>
                    <a:pt x="44" y="98"/>
                  </a:cubicBezTo>
                  <a:cubicBezTo>
                    <a:pt x="89" y="89"/>
                    <a:pt x="141" y="83"/>
                    <a:pt x="190" y="83"/>
                  </a:cubicBezTo>
                  <a:cubicBezTo>
                    <a:pt x="259" y="83"/>
                    <a:pt x="322" y="94"/>
                    <a:pt x="347" y="119"/>
                  </a:cubicBezTo>
                  <a:lnTo>
                    <a:pt x="412" y="119"/>
                  </a:lnTo>
                  <a:cubicBezTo>
                    <a:pt x="412" y="98"/>
                    <a:pt x="412" y="76"/>
                    <a:pt x="412" y="54"/>
                  </a:cubicBezTo>
                  <a:cubicBezTo>
                    <a:pt x="369" y="11"/>
                    <a:pt x="28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70;p61"/>
            <p:cNvSpPr/>
            <p:nvPr/>
          </p:nvSpPr>
          <p:spPr>
            <a:xfrm>
              <a:off x="7367608" y="3878219"/>
              <a:ext cx="34555" cy="18240"/>
            </a:xfrm>
            <a:custGeom>
              <a:avLst/>
              <a:gdLst/>
              <a:ahLst/>
              <a:cxnLst/>
              <a:rect l="l" t="t" r="r" b="b"/>
              <a:pathLst>
                <a:path w="413" h="218" extrusionOk="0">
                  <a:moveTo>
                    <a:pt x="66" y="0"/>
                  </a:moveTo>
                  <a:cubicBezTo>
                    <a:pt x="1" y="0"/>
                    <a:pt x="1" y="87"/>
                    <a:pt x="66" y="87"/>
                  </a:cubicBezTo>
                  <a:cubicBezTo>
                    <a:pt x="153" y="109"/>
                    <a:pt x="304" y="130"/>
                    <a:pt x="326" y="196"/>
                  </a:cubicBezTo>
                  <a:cubicBezTo>
                    <a:pt x="348" y="217"/>
                    <a:pt x="348" y="217"/>
                    <a:pt x="369" y="217"/>
                  </a:cubicBezTo>
                  <a:lnTo>
                    <a:pt x="391" y="217"/>
                  </a:lnTo>
                  <a:cubicBezTo>
                    <a:pt x="413" y="196"/>
                    <a:pt x="413" y="174"/>
                    <a:pt x="413" y="152"/>
                  </a:cubicBezTo>
                  <a:cubicBezTo>
                    <a:pt x="348" y="44"/>
                    <a:pt x="109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71;p61"/>
            <p:cNvSpPr/>
            <p:nvPr/>
          </p:nvSpPr>
          <p:spPr>
            <a:xfrm>
              <a:off x="7209816" y="3811036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59" y="1"/>
                  </a:moveTo>
                  <a:cubicBezTo>
                    <a:pt x="165" y="1"/>
                    <a:pt x="71" y="31"/>
                    <a:pt x="44" y="45"/>
                  </a:cubicBezTo>
                  <a:cubicBezTo>
                    <a:pt x="22" y="45"/>
                    <a:pt x="1" y="66"/>
                    <a:pt x="1" y="88"/>
                  </a:cubicBezTo>
                  <a:cubicBezTo>
                    <a:pt x="22" y="110"/>
                    <a:pt x="22" y="131"/>
                    <a:pt x="44" y="131"/>
                  </a:cubicBezTo>
                  <a:lnTo>
                    <a:pt x="66" y="110"/>
                  </a:lnTo>
                  <a:cubicBezTo>
                    <a:pt x="116" y="97"/>
                    <a:pt x="187" y="85"/>
                    <a:pt x="252" y="85"/>
                  </a:cubicBezTo>
                  <a:cubicBezTo>
                    <a:pt x="299" y="85"/>
                    <a:pt x="342" y="91"/>
                    <a:pt x="369" y="110"/>
                  </a:cubicBezTo>
                  <a:lnTo>
                    <a:pt x="413" y="110"/>
                  </a:lnTo>
                  <a:cubicBezTo>
                    <a:pt x="434" y="88"/>
                    <a:pt x="434" y="66"/>
                    <a:pt x="413" y="45"/>
                  </a:cubicBezTo>
                  <a:cubicBezTo>
                    <a:pt x="372" y="12"/>
                    <a:pt x="315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72;p61"/>
            <p:cNvSpPr/>
            <p:nvPr/>
          </p:nvSpPr>
          <p:spPr>
            <a:xfrm>
              <a:off x="7117283" y="3836973"/>
              <a:ext cx="36395" cy="10458"/>
            </a:xfrm>
            <a:custGeom>
              <a:avLst/>
              <a:gdLst/>
              <a:ahLst/>
              <a:cxnLst/>
              <a:rect l="l" t="t" r="r" b="b"/>
              <a:pathLst>
                <a:path w="435" h="125" extrusionOk="0">
                  <a:moveTo>
                    <a:pt x="284" y="0"/>
                  </a:moveTo>
                  <a:cubicBezTo>
                    <a:pt x="183" y="0"/>
                    <a:pt x="74" y="45"/>
                    <a:pt x="44" y="60"/>
                  </a:cubicBezTo>
                  <a:cubicBezTo>
                    <a:pt x="23" y="60"/>
                    <a:pt x="1" y="81"/>
                    <a:pt x="23" y="103"/>
                  </a:cubicBezTo>
                  <a:cubicBezTo>
                    <a:pt x="23" y="125"/>
                    <a:pt x="44" y="125"/>
                    <a:pt x="44" y="125"/>
                  </a:cubicBezTo>
                  <a:lnTo>
                    <a:pt x="66" y="125"/>
                  </a:lnTo>
                  <a:cubicBezTo>
                    <a:pt x="117" y="99"/>
                    <a:pt x="175" y="89"/>
                    <a:pt x="236" y="89"/>
                  </a:cubicBezTo>
                  <a:cubicBezTo>
                    <a:pt x="280" y="89"/>
                    <a:pt x="325" y="94"/>
                    <a:pt x="369" y="103"/>
                  </a:cubicBezTo>
                  <a:lnTo>
                    <a:pt x="413" y="103"/>
                  </a:lnTo>
                  <a:cubicBezTo>
                    <a:pt x="434" y="81"/>
                    <a:pt x="434" y="60"/>
                    <a:pt x="413" y="38"/>
                  </a:cubicBezTo>
                  <a:cubicBezTo>
                    <a:pt x="378" y="10"/>
                    <a:pt x="332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73;p61"/>
            <p:cNvSpPr/>
            <p:nvPr/>
          </p:nvSpPr>
          <p:spPr>
            <a:xfrm>
              <a:off x="7079216" y="3864749"/>
              <a:ext cx="36395" cy="15395"/>
            </a:xfrm>
            <a:custGeom>
              <a:avLst/>
              <a:gdLst/>
              <a:ahLst/>
              <a:cxnLst/>
              <a:rect l="l" t="t" r="r" b="b"/>
              <a:pathLst>
                <a:path w="435" h="184" extrusionOk="0">
                  <a:moveTo>
                    <a:pt x="353" y="1"/>
                  </a:moveTo>
                  <a:cubicBezTo>
                    <a:pt x="225" y="1"/>
                    <a:pt x="63" y="99"/>
                    <a:pt x="44" y="118"/>
                  </a:cubicBezTo>
                  <a:cubicBezTo>
                    <a:pt x="22" y="118"/>
                    <a:pt x="1" y="161"/>
                    <a:pt x="22" y="183"/>
                  </a:cubicBezTo>
                  <a:lnTo>
                    <a:pt x="87" y="183"/>
                  </a:lnTo>
                  <a:cubicBezTo>
                    <a:pt x="162" y="146"/>
                    <a:pt x="269" y="92"/>
                    <a:pt x="339" y="92"/>
                  </a:cubicBezTo>
                  <a:cubicBezTo>
                    <a:pt x="350" y="92"/>
                    <a:pt x="360" y="93"/>
                    <a:pt x="369" y="96"/>
                  </a:cubicBezTo>
                  <a:cubicBezTo>
                    <a:pt x="391" y="96"/>
                    <a:pt x="413" y="96"/>
                    <a:pt x="413" y="75"/>
                  </a:cubicBezTo>
                  <a:cubicBezTo>
                    <a:pt x="434" y="53"/>
                    <a:pt x="434" y="31"/>
                    <a:pt x="413" y="10"/>
                  </a:cubicBezTo>
                  <a:cubicBezTo>
                    <a:pt x="394" y="4"/>
                    <a:pt x="374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74;p61"/>
            <p:cNvSpPr/>
            <p:nvPr/>
          </p:nvSpPr>
          <p:spPr>
            <a:xfrm>
              <a:off x="6678378" y="3738415"/>
              <a:ext cx="32714" cy="22005"/>
            </a:xfrm>
            <a:custGeom>
              <a:avLst/>
              <a:gdLst/>
              <a:ahLst/>
              <a:cxnLst/>
              <a:rect l="l" t="t" r="r" b="b"/>
              <a:pathLst>
                <a:path w="391" h="263" extrusionOk="0">
                  <a:moveTo>
                    <a:pt x="324" y="0"/>
                  </a:moveTo>
                  <a:cubicBezTo>
                    <a:pt x="197" y="0"/>
                    <a:pt x="41" y="156"/>
                    <a:pt x="0" y="197"/>
                  </a:cubicBezTo>
                  <a:cubicBezTo>
                    <a:pt x="0" y="197"/>
                    <a:pt x="0" y="240"/>
                    <a:pt x="0" y="240"/>
                  </a:cubicBezTo>
                  <a:cubicBezTo>
                    <a:pt x="22" y="262"/>
                    <a:pt x="22" y="262"/>
                    <a:pt x="44" y="262"/>
                  </a:cubicBezTo>
                  <a:cubicBezTo>
                    <a:pt x="44" y="262"/>
                    <a:pt x="65" y="262"/>
                    <a:pt x="65" y="240"/>
                  </a:cubicBezTo>
                  <a:cubicBezTo>
                    <a:pt x="152" y="175"/>
                    <a:pt x="260" y="89"/>
                    <a:pt x="325" y="89"/>
                  </a:cubicBezTo>
                  <a:cubicBezTo>
                    <a:pt x="332" y="95"/>
                    <a:pt x="338" y="98"/>
                    <a:pt x="344" y="98"/>
                  </a:cubicBezTo>
                  <a:cubicBezTo>
                    <a:pt x="360" y="98"/>
                    <a:pt x="375" y="82"/>
                    <a:pt x="390" y="67"/>
                  </a:cubicBezTo>
                  <a:cubicBezTo>
                    <a:pt x="390" y="45"/>
                    <a:pt x="369" y="24"/>
                    <a:pt x="347" y="2"/>
                  </a:cubicBezTo>
                  <a:cubicBezTo>
                    <a:pt x="339" y="1"/>
                    <a:pt x="332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75;p61"/>
            <p:cNvSpPr/>
            <p:nvPr/>
          </p:nvSpPr>
          <p:spPr>
            <a:xfrm>
              <a:off x="6678378" y="3767447"/>
              <a:ext cx="32379" cy="22005"/>
            </a:xfrm>
            <a:custGeom>
              <a:avLst/>
              <a:gdLst/>
              <a:ahLst/>
              <a:cxnLst/>
              <a:rect l="l" t="t" r="r" b="b"/>
              <a:pathLst>
                <a:path w="387" h="263" extrusionOk="0">
                  <a:moveTo>
                    <a:pt x="324" y="0"/>
                  </a:moveTo>
                  <a:cubicBezTo>
                    <a:pt x="197" y="0"/>
                    <a:pt x="41" y="156"/>
                    <a:pt x="0" y="197"/>
                  </a:cubicBezTo>
                  <a:cubicBezTo>
                    <a:pt x="0" y="197"/>
                    <a:pt x="0" y="240"/>
                    <a:pt x="0" y="240"/>
                  </a:cubicBezTo>
                  <a:cubicBezTo>
                    <a:pt x="22" y="262"/>
                    <a:pt x="22" y="262"/>
                    <a:pt x="44" y="262"/>
                  </a:cubicBezTo>
                  <a:cubicBezTo>
                    <a:pt x="44" y="262"/>
                    <a:pt x="65" y="262"/>
                    <a:pt x="65" y="240"/>
                  </a:cubicBezTo>
                  <a:cubicBezTo>
                    <a:pt x="152" y="175"/>
                    <a:pt x="260" y="89"/>
                    <a:pt x="325" y="89"/>
                  </a:cubicBezTo>
                  <a:cubicBezTo>
                    <a:pt x="329" y="91"/>
                    <a:pt x="333" y="91"/>
                    <a:pt x="337" y="91"/>
                  </a:cubicBezTo>
                  <a:cubicBezTo>
                    <a:pt x="372" y="91"/>
                    <a:pt x="386" y="2"/>
                    <a:pt x="347" y="2"/>
                  </a:cubicBezTo>
                  <a:cubicBezTo>
                    <a:pt x="339" y="1"/>
                    <a:pt x="332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76;p61"/>
            <p:cNvSpPr/>
            <p:nvPr/>
          </p:nvSpPr>
          <p:spPr>
            <a:xfrm>
              <a:off x="6636629" y="3761507"/>
              <a:ext cx="35726" cy="20666"/>
            </a:xfrm>
            <a:custGeom>
              <a:avLst/>
              <a:gdLst/>
              <a:ahLst/>
              <a:cxnLst/>
              <a:rect l="l" t="t" r="r" b="b"/>
              <a:pathLst>
                <a:path w="427" h="247" extrusionOk="0">
                  <a:moveTo>
                    <a:pt x="325" y="1"/>
                  </a:moveTo>
                  <a:cubicBezTo>
                    <a:pt x="203" y="1"/>
                    <a:pt x="61" y="143"/>
                    <a:pt x="22" y="181"/>
                  </a:cubicBezTo>
                  <a:cubicBezTo>
                    <a:pt x="1" y="203"/>
                    <a:pt x="1" y="225"/>
                    <a:pt x="22" y="246"/>
                  </a:cubicBezTo>
                  <a:lnTo>
                    <a:pt x="87" y="246"/>
                  </a:lnTo>
                  <a:cubicBezTo>
                    <a:pt x="152" y="160"/>
                    <a:pt x="282" y="73"/>
                    <a:pt x="347" y="73"/>
                  </a:cubicBezTo>
                  <a:cubicBezTo>
                    <a:pt x="355" y="75"/>
                    <a:pt x="361" y="76"/>
                    <a:pt x="367" y="76"/>
                  </a:cubicBezTo>
                  <a:cubicBezTo>
                    <a:pt x="416" y="76"/>
                    <a:pt x="427" y="8"/>
                    <a:pt x="369" y="8"/>
                  </a:cubicBezTo>
                  <a:cubicBezTo>
                    <a:pt x="355" y="3"/>
                    <a:pt x="340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77;p61"/>
            <p:cNvSpPr/>
            <p:nvPr/>
          </p:nvSpPr>
          <p:spPr>
            <a:xfrm>
              <a:off x="6625753" y="3790957"/>
              <a:ext cx="32714" cy="21586"/>
            </a:xfrm>
            <a:custGeom>
              <a:avLst/>
              <a:gdLst/>
              <a:ahLst/>
              <a:cxnLst/>
              <a:rect l="l" t="t" r="r" b="b"/>
              <a:pathLst>
                <a:path w="391" h="258" extrusionOk="0">
                  <a:moveTo>
                    <a:pt x="324" y="1"/>
                  </a:moveTo>
                  <a:cubicBezTo>
                    <a:pt x="197" y="1"/>
                    <a:pt x="41" y="157"/>
                    <a:pt x="0" y="198"/>
                  </a:cubicBezTo>
                  <a:cubicBezTo>
                    <a:pt x="0" y="198"/>
                    <a:pt x="0" y="241"/>
                    <a:pt x="0" y="241"/>
                  </a:cubicBezTo>
                  <a:cubicBezTo>
                    <a:pt x="11" y="252"/>
                    <a:pt x="17" y="257"/>
                    <a:pt x="22" y="257"/>
                  </a:cubicBezTo>
                  <a:cubicBezTo>
                    <a:pt x="28" y="257"/>
                    <a:pt x="33" y="252"/>
                    <a:pt x="44" y="241"/>
                  </a:cubicBezTo>
                  <a:cubicBezTo>
                    <a:pt x="44" y="252"/>
                    <a:pt x="49" y="257"/>
                    <a:pt x="55" y="257"/>
                  </a:cubicBezTo>
                  <a:cubicBezTo>
                    <a:pt x="60" y="257"/>
                    <a:pt x="65" y="252"/>
                    <a:pt x="65" y="241"/>
                  </a:cubicBezTo>
                  <a:cubicBezTo>
                    <a:pt x="131" y="176"/>
                    <a:pt x="261" y="89"/>
                    <a:pt x="326" y="89"/>
                  </a:cubicBezTo>
                  <a:cubicBezTo>
                    <a:pt x="347" y="89"/>
                    <a:pt x="369" y="89"/>
                    <a:pt x="369" y="68"/>
                  </a:cubicBezTo>
                  <a:cubicBezTo>
                    <a:pt x="391" y="46"/>
                    <a:pt x="369" y="24"/>
                    <a:pt x="347" y="3"/>
                  </a:cubicBezTo>
                  <a:cubicBezTo>
                    <a:pt x="340" y="1"/>
                    <a:pt x="332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78;p61"/>
            <p:cNvSpPr/>
            <p:nvPr/>
          </p:nvSpPr>
          <p:spPr>
            <a:xfrm>
              <a:off x="6866958" y="3884913"/>
              <a:ext cx="32798" cy="20582"/>
            </a:xfrm>
            <a:custGeom>
              <a:avLst/>
              <a:gdLst/>
              <a:ahLst/>
              <a:cxnLst/>
              <a:rect l="l" t="t" r="r" b="b"/>
              <a:pathLst>
                <a:path w="392" h="246" extrusionOk="0">
                  <a:moveTo>
                    <a:pt x="304" y="0"/>
                  </a:moveTo>
                  <a:cubicBezTo>
                    <a:pt x="182" y="0"/>
                    <a:pt x="42" y="142"/>
                    <a:pt x="23" y="181"/>
                  </a:cubicBezTo>
                  <a:cubicBezTo>
                    <a:pt x="1" y="202"/>
                    <a:pt x="1" y="224"/>
                    <a:pt x="23" y="246"/>
                  </a:cubicBezTo>
                  <a:lnTo>
                    <a:pt x="66" y="246"/>
                  </a:lnTo>
                  <a:cubicBezTo>
                    <a:pt x="153" y="159"/>
                    <a:pt x="283" y="94"/>
                    <a:pt x="348" y="94"/>
                  </a:cubicBezTo>
                  <a:cubicBezTo>
                    <a:pt x="370" y="94"/>
                    <a:pt x="391" y="72"/>
                    <a:pt x="391" y="50"/>
                  </a:cubicBezTo>
                  <a:cubicBezTo>
                    <a:pt x="391" y="29"/>
                    <a:pt x="370" y="7"/>
                    <a:pt x="348" y="7"/>
                  </a:cubicBezTo>
                  <a:cubicBezTo>
                    <a:pt x="334" y="2"/>
                    <a:pt x="319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79;p61"/>
            <p:cNvSpPr/>
            <p:nvPr/>
          </p:nvSpPr>
          <p:spPr>
            <a:xfrm>
              <a:off x="6866958" y="3912522"/>
              <a:ext cx="32798" cy="22005"/>
            </a:xfrm>
            <a:custGeom>
              <a:avLst/>
              <a:gdLst/>
              <a:ahLst/>
              <a:cxnLst/>
              <a:rect l="l" t="t" r="r" b="b"/>
              <a:pathLst>
                <a:path w="392" h="263" extrusionOk="0">
                  <a:moveTo>
                    <a:pt x="325" y="0"/>
                  </a:moveTo>
                  <a:cubicBezTo>
                    <a:pt x="198" y="0"/>
                    <a:pt x="43" y="155"/>
                    <a:pt x="23" y="176"/>
                  </a:cubicBezTo>
                  <a:cubicBezTo>
                    <a:pt x="1" y="197"/>
                    <a:pt x="1" y="219"/>
                    <a:pt x="23" y="241"/>
                  </a:cubicBezTo>
                  <a:cubicBezTo>
                    <a:pt x="23" y="241"/>
                    <a:pt x="44" y="263"/>
                    <a:pt x="44" y="263"/>
                  </a:cubicBezTo>
                  <a:cubicBezTo>
                    <a:pt x="66" y="263"/>
                    <a:pt x="66" y="241"/>
                    <a:pt x="66" y="241"/>
                  </a:cubicBezTo>
                  <a:cubicBezTo>
                    <a:pt x="153" y="176"/>
                    <a:pt x="283" y="89"/>
                    <a:pt x="348" y="89"/>
                  </a:cubicBezTo>
                  <a:cubicBezTo>
                    <a:pt x="370" y="89"/>
                    <a:pt x="391" y="67"/>
                    <a:pt x="391" y="46"/>
                  </a:cubicBezTo>
                  <a:cubicBezTo>
                    <a:pt x="391" y="24"/>
                    <a:pt x="370" y="2"/>
                    <a:pt x="348" y="2"/>
                  </a:cubicBezTo>
                  <a:cubicBezTo>
                    <a:pt x="340" y="1"/>
                    <a:pt x="332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80;p61"/>
            <p:cNvSpPr/>
            <p:nvPr/>
          </p:nvSpPr>
          <p:spPr>
            <a:xfrm>
              <a:off x="6827050" y="3907084"/>
              <a:ext cx="34555" cy="20164"/>
            </a:xfrm>
            <a:custGeom>
              <a:avLst/>
              <a:gdLst/>
              <a:ahLst/>
              <a:cxnLst/>
              <a:rect l="l" t="t" r="r" b="b"/>
              <a:pathLst>
                <a:path w="413" h="241" extrusionOk="0">
                  <a:moveTo>
                    <a:pt x="343" y="0"/>
                  </a:moveTo>
                  <a:cubicBezTo>
                    <a:pt x="217" y="0"/>
                    <a:pt x="63" y="135"/>
                    <a:pt x="23" y="176"/>
                  </a:cubicBezTo>
                  <a:cubicBezTo>
                    <a:pt x="1" y="197"/>
                    <a:pt x="1" y="219"/>
                    <a:pt x="23" y="241"/>
                  </a:cubicBezTo>
                  <a:lnTo>
                    <a:pt x="88" y="241"/>
                  </a:lnTo>
                  <a:cubicBezTo>
                    <a:pt x="153" y="154"/>
                    <a:pt x="283" y="89"/>
                    <a:pt x="348" y="89"/>
                  </a:cubicBezTo>
                  <a:cubicBezTo>
                    <a:pt x="413" y="89"/>
                    <a:pt x="413" y="2"/>
                    <a:pt x="370" y="2"/>
                  </a:cubicBezTo>
                  <a:cubicBezTo>
                    <a:pt x="361" y="1"/>
                    <a:pt x="352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681;p61"/>
            <p:cNvSpPr/>
            <p:nvPr/>
          </p:nvSpPr>
          <p:spPr>
            <a:xfrm>
              <a:off x="6814417" y="3935697"/>
              <a:ext cx="32714" cy="20582"/>
            </a:xfrm>
            <a:custGeom>
              <a:avLst/>
              <a:gdLst/>
              <a:ahLst/>
              <a:cxnLst/>
              <a:rect l="l" t="t" r="r" b="b"/>
              <a:pathLst>
                <a:path w="391" h="246" extrusionOk="0">
                  <a:moveTo>
                    <a:pt x="303" y="0"/>
                  </a:moveTo>
                  <a:cubicBezTo>
                    <a:pt x="181" y="0"/>
                    <a:pt x="41" y="142"/>
                    <a:pt x="22" y="181"/>
                  </a:cubicBezTo>
                  <a:cubicBezTo>
                    <a:pt x="0" y="202"/>
                    <a:pt x="0" y="224"/>
                    <a:pt x="22" y="246"/>
                  </a:cubicBezTo>
                  <a:lnTo>
                    <a:pt x="65" y="246"/>
                  </a:lnTo>
                  <a:cubicBezTo>
                    <a:pt x="152" y="159"/>
                    <a:pt x="282" y="72"/>
                    <a:pt x="325" y="72"/>
                  </a:cubicBezTo>
                  <a:cubicBezTo>
                    <a:pt x="332" y="79"/>
                    <a:pt x="340" y="81"/>
                    <a:pt x="348" y="81"/>
                  </a:cubicBezTo>
                  <a:cubicBezTo>
                    <a:pt x="369" y="81"/>
                    <a:pt x="390" y="66"/>
                    <a:pt x="390" y="51"/>
                  </a:cubicBezTo>
                  <a:cubicBezTo>
                    <a:pt x="390" y="29"/>
                    <a:pt x="369" y="7"/>
                    <a:pt x="347" y="7"/>
                  </a:cubicBezTo>
                  <a:cubicBezTo>
                    <a:pt x="333" y="2"/>
                    <a:pt x="31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682;p61"/>
            <p:cNvSpPr/>
            <p:nvPr/>
          </p:nvSpPr>
          <p:spPr>
            <a:xfrm>
              <a:off x="7600698" y="3953518"/>
              <a:ext cx="31877" cy="24515"/>
            </a:xfrm>
            <a:custGeom>
              <a:avLst/>
              <a:gdLst/>
              <a:ahLst/>
              <a:cxnLst/>
              <a:rect l="l" t="t" r="r" b="b"/>
              <a:pathLst>
                <a:path w="381" h="293" extrusionOk="0">
                  <a:moveTo>
                    <a:pt x="55" y="1"/>
                  </a:moveTo>
                  <a:cubicBezTo>
                    <a:pt x="22" y="1"/>
                    <a:pt x="1" y="76"/>
                    <a:pt x="55" y="76"/>
                  </a:cubicBezTo>
                  <a:cubicBezTo>
                    <a:pt x="142" y="119"/>
                    <a:pt x="293" y="184"/>
                    <a:pt x="293" y="249"/>
                  </a:cubicBezTo>
                  <a:cubicBezTo>
                    <a:pt x="293" y="271"/>
                    <a:pt x="315" y="293"/>
                    <a:pt x="337" y="293"/>
                  </a:cubicBezTo>
                  <a:lnTo>
                    <a:pt x="358" y="271"/>
                  </a:lnTo>
                  <a:cubicBezTo>
                    <a:pt x="380" y="271"/>
                    <a:pt x="380" y="249"/>
                    <a:pt x="380" y="228"/>
                  </a:cubicBezTo>
                  <a:cubicBezTo>
                    <a:pt x="358" y="98"/>
                    <a:pt x="120" y="11"/>
                    <a:pt x="77" y="11"/>
                  </a:cubicBezTo>
                  <a:cubicBezTo>
                    <a:pt x="69" y="4"/>
                    <a:pt x="62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683;p61"/>
            <p:cNvSpPr/>
            <p:nvPr/>
          </p:nvSpPr>
          <p:spPr>
            <a:xfrm>
              <a:off x="7576268" y="3967072"/>
              <a:ext cx="30873" cy="23678"/>
            </a:xfrm>
            <a:custGeom>
              <a:avLst/>
              <a:gdLst/>
              <a:ahLst/>
              <a:cxnLst/>
              <a:rect l="l" t="t" r="r" b="b"/>
              <a:pathLst>
                <a:path w="369" h="283" extrusionOk="0">
                  <a:moveTo>
                    <a:pt x="43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0" y="44"/>
                    <a:pt x="0" y="66"/>
                    <a:pt x="22" y="87"/>
                  </a:cubicBezTo>
                  <a:cubicBezTo>
                    <a:pt x="108" y="109"/>
                    <a:pt x="260" y="196"/>
                    <a:pt x="282" y="239"/>
                  </a:cubicBezTo>
                  <a:cubicBezTo>
                    <a:pt x="282" y="261"/>
                    <a:pt x="304" y="283"/>
                    <a:pt x="325" y="283"/>
                  </a:cubicBezTo>
                  <a:cubicBezTo>
                    <a:pt x="347" y="283"/>
                    <a:pt x="369" y="261"/>
                    <a:pt x="347" y="239"/>
                  </a:cubicBezTo>
                  <a:cubicBezTo>
                    <a:pt x="325" y="109"/>
                    <a:pt x="108" y="22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684;p61"/>
            <p:cNvSpPr/>
            <p:nvPr/>
          </p:nvSpPr>
          <p:spPr>
            <a:xfrm>
              <a:off x="7565308" y="3925407"/>
              <a:ext cx="30957" cy="25435"/>
            </a:xfrm>
            <a:custGeom>
              <a:avLst/>
              <a:gdLst/>
              <a:ahLst/>
              <a:cxnLst/>
              <a:rect l="l" t="t" r="r" b="b"/>
              <a:pathLst>
                <a:path w="370" h="304" extrusionOk="0">
                  <a:moveTo>
                    <a:pt x="66" y="0"/>
                  </a:moveTo>
                  <a:cubicBezTo>
                    <a:pt x="44" y="0"/>
                    <a:pt x="1" y="22"/>
                    <a:pt x="1" y="43"/>
                  </a:cubicBezTo>
                  <a:cubicBezTo>
                    <a:pt x="1" y="65"/>
                    <a:pt x="1" y="87"/>
                    <a:pt x="23" y="87"/>
                  </a:cubicBezTo>
                  <a:cubicBezTo>
                    <a:pt x="131" y="130"/>
                    <a:pt x="261" y="195"/>
                    <a:pt x="283" y="260"/>
                  </a:cubicBezTo>
                  <a:cubicBezTo>
                    <a:pt x="283" y="282"/>
                    <a:pt x="304" y="304"/>
                    <a:pt x="326" y="304"/>
                  </a:cubicBezTo>
                  <a:lnTo>
                    <a:pt x="326" y="282"/>
                  </a:lnTo>
                  <a:cubicBezTo>
                    <a:pt x="348" y="282"/>
                    <a:pt x="370" y="260"/>
                    <a:pt x="370" y="239"/>
                  </a:cubicBezTo>
                  <a:cubicBezTo>
                    <a:pt x="326" y="109"/>
                    <a:pt x="109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685;p61"/>
            <p:cNvSpPr/>
            <p:nvPr/>
          </p:nvSpPr>
          <p:spPr>
            <a:xfrm>
              <a:off x="7532678" y="3927164"/>
              <a:ext cx="30957" cy="23678"/>
            </a:xfrm>
            <a:custGeom>
              <a:avLst/>
              <a:gdLst/>
              <a:ahLst/>
              <a:cxnLst/>
              <a:rect l="l" t="t" r="r" b="b"/>
              <a:pathLst>
                <a:path w="370" h="283" extrusionOk="0">
                  <a:moveTo>
                    <a:pt x="66" y="1"/>
                  </a:moveTo>
                  <a:cubicBezTo>
                    <a:pt x="22" y="1"/>
                    <a:pt x="1" y="66"/>
                    <a:pt x="44" y="88"/>
                  </a:cubicBezTo>
                  <a:cubicBezTo>
                    <a:pt x="131" y="109"/>
                    <a:pt x="261" y="196"/>
                    <a:pt x="283" y="261"/>
                  </a:cubicBezTo>
                  <a:cubicBezTo>
                    <a:pt x="283" y="283"/>
                    <a:pt x="304" y="283"/>
                    <a:pt x="326" y="283"/>
                  </a:cubicBezTo>
                  <a:lnTo>
                    <a:pt x="348" y="283"/>
                  </a:lnTo>
                  <a:cubicBezTo>
                    <a:pt x="369" y="283"/>
                    <a:pt x="369" y="261"/>
                    <a:pt x="369" y="239"/>
                  </a:cubicBezTo>
                  <a:cubicBezTo>
                    <a:pt x="326" y="109"/>
                    <a:pt x="109" y="22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686;p61"/>
            <p:cNvSpPr/>
            <p:nvPr/>
          </p:nvSpPr>
          <p:spPr>
            <a:xfrm>
              <a:off x="7765266" y="3730969"/>
              <a:ext cx="32379" cy="24013"/>
            </a:xfrm>
            <a:custGeom>
              <a:avLst/>
              <a:gdLst/>
              <a:ahLst/>
              <a:cxnLst/>
              <a:rect l="l" t="t" r="r" b="b"/>
              <a:pathLst>
                <a:path w="387" h="287" extrusionOk="0">
                  <a:moveTo>
                    <a:pt x="63" y="1"/>
                  </a:moveTo>
                  <a:cubicBezTo>
                    <a:pt x="14" y="1"/>
                    <a:pt x="1" y="72"/>
                    <a:pt x="39" y="91"/>
                  </a:cubicBezTo>
                  <a:cubicBezTo>
                    <a:pt x="148" y="113"/>
                    <a:pt x="278" y="199"/>
                    <a:pt x="299" y="243"/>
                  </a:cubicBezTo>
                  <a:cubicBezTo>
                    <a:pt x="299" y="264"/>
                    <a:pt x="321" y="286"/>
                    <a:pt x="343" y="286"/>
                  </a:cubicBezTo>
                  <a:cubicBezTo>
                    <a:pt x="364" y="286"/>
                    <a:pt x="386" y="243"/>
                    <a:pt x="386" y="221"/>
                  </a:cubicBezTo>
                  <a:cubicBezTo>
                    <a:pt x="343" y="113"/>
                    <a:pt x="126" y="26"/>
                    <a:pt x="83" y="4"/>
                  </a:cubicBezTo>
                  <a:cubicBezTo>
                    <a:pt x="75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687;p61"/>
            <p:cNvSpPr/>
            <p:nvPr/>
          </p:nvSpPr>
          <p:spPr>
            <a:xfrm>
              <a:off x="7739498" y="3743268"/>
              <a:ext cx="30873" cy="24347"/>
            </a:xfrm>
            <a:custGeom>
              <a:avLst/>
              <a:gdLst/>
              <a:ahLst/>
              <a:cxnLst/>
              <a:rect l="l" t="t" r="r" b="b"/>
              <a:pathLst>
                <a:path w="369" h="291" extrusionOk="0">
                  <a:moveTo>
                    <a:pt x="47" y="0"/>
                  </a:moveTo>
                  <a:cubicBezTo>
                    <a:pt x="33" y="0"/>
                    <a:pt x="22" y="15"/>
                    <a:pt x="22" y="31"/>
                  </a:cubicBezTo>
                  <a:cubicBezTo>
                    <a:pt x="0" y="52"/>
                    <a:pt x="22" y="74"/>
                    <a:pt x="44" y="74"/>
                  </a:cubicBezTo>
                  <a:cubicBezTo>
                    <a:pt x="130" y="117"/>
                    <a:pt x="282" y="182"/>
                    <a:pt x="282" y="248"/>
                  </a:cubicBezTo>
                  <a:cubicBezTo>
                    <a:pt x="304" y="269"/>
                    <a:pt x="304" y="291"/>
                    <a:pt x="326" y="291"/>
                  </a:cubicBezTo>
                  <a:lnTo>
                    <a:pt x="347" y="291"/>
                  </a:lnTo>
                  <a:cubicBezTo>
                    <a:pt x="369" y="269"/>
                    <a:pt x="369" y="248"/>
                    <a:pt x="369" y="226"/>
                  </a:cubicBezTo>
                  <a:cubicBezTo>
                    <a:pt x="347" y="96"/>
                    <a:pt x="109" y="9"/>
                    <a:pt x="65" y="9"/>
                  </a:cubicBezTo>
                  <a:cubicBezTo>
                    <a:pt x="59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688;p61"/>
            <p:cNvSpPr/>
            <p:nvPr/>
          </p:nvSpPr>
          <p:spPr>
            <a:xfrm>
              <a:off x="7728621" y="3703359"/>
              <a:ext cx="30873" cy="24347"/>
            </a:xfrm>
            <a:custGeom>
              <a:avLst/>
              <a:gdLst/>
              <a:ahLst/>
              <a:cxnLst/>
              <a:rect l="l" t="t" r="r" b="b"/>
              <a:pathLst>
                <a:path w="369" h="291" extrusionOk="0">
                  <a:moveTo>
                    <a:pt x="47" y="0"/>
                  </a:moveTo>
                  <a:cubicBezTo>
                    <a:pt x="33" y="0"/>
                    <a:pt x="22" y="15"/>
                    <a:pt x="22" y="31"/>
                  </a:cubicBezTo>
                  <a:cubicBezTo>
                    <a:pt x="0" y="52"/>
                    <a:pt x="22" y="74"/>
                    <a:pt x="44" y="74"/>
                  </a:cubicBezTo>
                  <a:cubicBezTo>
                    <a:pt x="130" y="117"/>
                    <a:pt x="282" y="183"/>
                    <a:pt x="282" y="248"/>
                  </a:cubicBezTo>
                  <a:cubicBezTo>
                    <a:pt x="304" y="269"/>
                    <a:pt x="304" y="291"/>
                    <a:pt x="325" y="291"/>
                  </a:cubicBezTo>
                  <a:lnTo>
                    <a:pt x="347" y="291"/>
                  </a:lnTo>
                  <a:cubicBezTo>
                    <a:pt x="369" y="269"/>
                    <a:pt x="369" y="248"/>
                    <a:pt x="369" y="226"/>
                  </a:cubicBezTo>
                  <a:cubicBezTo>
                    <a:pt x="347" y="96"/>
                    <a:pt x="109" y="9"/>
                    <a:pt x="65" y="9"/>
                  </a:cubicBezTo>
                  <a:cubicBezTo>
                    <a:pt x="59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689;p61"/>
            <p:cNvSpPr/>
            <p:nvPr/>
          </p:nvSpPr>
          <p:spPr>
            <a:xfrm>
              <a:off x="7697749" y="3704112"/>
              <a:ext cx="30957" cy="23594"/>
            </a:xfrm>
            <a:custGeom>
              <a:avLst/>
              <a:gdLst/>
              <a:ahLst/>
              <a:cxnLst/>
              <a:rect l="l" t="t" r="r" b="b"/>
              <a:pathLst>
                <a:path w="370" h="282" extrusionOk="0">
                  <a:moveTo>
                    <a:pt x="66" y="0"/>
                  </a:moveTo>
                  <a:cubicBezTo>
                    <a:pt x="44" y="0"/>
                    <a:pt x="1" y="22"/>
                    <a:pt x="1" y="43"/>
                  </a:cubicBezTo>
                  <a:cubicBezTo>
                    <a:pt x="1" y="65"/>
                    <a:pt x="1" y="87"/>
                    <a:pt x="22" y="87"/>
                  </a:cubicBezTo>
                  <a:cubicBezTo>
                    <a:pt x="131" y="130"/>
                    <a:pt x="261" y="195"/>
                    <a:pt x="282" y="260"/>
                  </a:cubicBezTo>
                  <a:cubicBezTo>
                    <a:pt x="282" y="282"/>
                    <a:pt x="304" y="282"/>
                    <a:pt x="326" y="282"/>
                  </a:cubicBezTo>
                  <a:cubicBezTo>
                    <a:pt x="348" y="282"/>
                    <a:pt x="369" y="260"/>
                    <a:pt x="369" y="239"/>
                  </a:cubicBezTo>
                  <a:cubicBezTo>
                    <a:pt x="326" y="108"/>
                    <a:pt x="109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690;p61"/>
            <p:cNvSpPr/>
            <p:nvPr/>
          </p:nvSpPr>
          <p:spPr>
            <a:xfrm>
              <a:off x="7091933" y="3566148"/>
              <a:ext cx="36312" cy="11044"/>
            </a:xfrm>
            <a:custGeom>
              <a:avLst/>
              <a:gdLst/>
              <a:ahLst/>
              <a:cxnLst/>
              <a:rect l="l" t="t" r="r" b="b"/>
              <a:pathLst>
                <a:path w="434" h="132" extrusionOk="0">
                  <a:moveTo>
                    <a:pt x="258" y="1"/>
                  </a:moveTo>
                  <a:cubicBezTo>
                    <a:pt x="165" y="1"/>
                    <a:pt x="71" y="31"/>
                    <a:pt x="44" y="45"/>
                  </a:cubicBezTo>
                  <a:cubicBezTo>
                    <a:pt x="22" y="45"/>
                    <a:pt x="0" y="66"/>
                    <a:pt x="0" y="88"/>
                  </a:cubicBezTo>
                  <a:cubicBezTo>
                    <a:pt x="22" y="110"/>
                    <a:pt x="22" y="131"/>
                    <a:pt x="44" y="131"/>
                  </a:cubicBezTo>
                  <a:lnTo>
                    <a:pt x="65" y="110"/>
                  </a:lnTo>
                  <a:cubicBezTo>
                    <a:pt x="115" y="97"/>
                    <a:pt x="187" y="85"/>
                    <a:pt x="251" y="85"/>
                  </a:cubicBezTo>
                  <a:cubicBezTo>
                    <a:pt x="298" y="85"/>
                    <a:pt x="341" y="91"/>
                    <a:pt x="369" y="110"/>
                  </a:cubicBezTo>
                  <a:cubicBezTo>
                    <a:pt x="369" y="121"/>
                    <a:pt x="380" y="126"/>
                    <a:pt x="391" y="126"/>
                  </a:cubicBezTo>
                  <a:cubicBezTo>
                    <a:pt x="401" y="126"/>
                    <a:pt x="412" y="121"/>
                    <a:pt x="412" y="110"/>
                  </a:cubicBezTo>
                  <a:cubicBezTo>
                    <a:pt x="434" y="88"/>
                    <a:pt x="434" y="66"/>
                    <a:pt x="412" y="45"/>
                  </a:cubicBezTo>
                  <a:cubicBezTo>
                    <a:pt x="371" y="12"/>
                    <a:pt x="31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691;p61"/>
            <p:cNvSpPr/>
            <p:nvPr/>
          </p:nvSpPr>
          <p:spPr>
            <a:xfrm>
              <a:off x="7133598" y="3535360"/>
              <a:ext cx="36395" cy="10960"/>
            </a:xfrm>
            <a:custGeom>
              <a:avLst/>
              <a:gdLst/>
              <a:ahLst/>
              <a:cxnLst/>
              <a:rect l="l" t="t" r="r" b="b"/>
              <a:pathLst>
                <a:path w="435" h="131" extrusionOk="0">
                  <a:moveTo>
                    <a:pt x="274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23" y="44"/>
                    <a:pt x="1" y="66"/>
                    <a:pt x="23" y="88"/>
                  </a:cubicBezTo>
                  <a:cubicBezTo>
                    <a:pt x="23" y="109"/>
                    <a:pt x="44" y="131"/>
                    <a:pt x="66" y="131"/>
                  </a:cubicBezTo>
                  <a:lnTo>
                    <a:pt x="66" y="88"/>
                  </a:lnTo>
                  <a:cubicBezTo>
                    <a:pt x="138" y="88"/>
                    <a:pt x="230" y="78"/>
                    <a:pt x="296" y="78"/>
                  </a:cubicBezTo>
                  <a:cubicBezTo>
                    <a:pt x="329" y="78"/>
                    <a:pt x="355" y="80"/>
                    <a:pt x="370" y="88"/>
                  </a:cubicBezTo>
                  <a:cubicBezTo>
                    <a:pt x="380" y="98"/>
                    <a:pt x="391" y="104"/>
                    <a:pt x="402" y="104"/>
                  </a:cubicBezTo>
                  <a:cubicBezTo>
                    <a:pt x="413" y="104"/>
                    <a:pt x="424" y="98"/>
                    <a:pt x="435" y="88"/>
                  </a:cubicBezTo>
                  <a:cubicBezTo>
                    <a:pt x="435" y="88"/>
                    <a:pt x="435" y="44"/>
                    <a:pt x="435" y="44"/>
                  </a:cubicBezTo>
                  <a:cubicBezTo>
                    <a:pt x="394" y="11"/>
                    <a:pt x="33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692;p61"/>
            <p:cNvSpPr/>
            <p:nvPr/>
          </p:nvSpPr>
          <p:spPr>
            <a:xfrm>
              <a:off x="7159032" y="3571085"/>
              <a:ext cx="37650" cy="10124"/>
            </a:xfrm>
            <a:custGeom>
              <a:avLst/>
              <a:gdLst/>
              <a:ahLst/>
              <a:cxnLst/>
              <a:rect l="l" t="t" r="r" b="b"/>
              <a:pathLst>
                <a:path w="450" h="121" extrusionOk="0">
                  <a:moveTo>
                    <a:pt x="278" y="0"/>
                  </a:moveTo>
                  <a:cubicBezTo>
                    <a:pt x="176" y="0"/>
                    <a:pt x="66" y="29"/>
                    <a:pt x="22" y="29"/>
                  </a:cubicBezTo>
                  <a:cubicBezTo>
                    <a:pt x="1" y="51"/>
                    <a:pt x="1" y="72"/>
                    <a:pt x="1" y="94"/>
                  </a:cubicBezTo>
                  <a:cubicBezTo>
                    <a:pt x="1" y="116"/>
                    <a:pt x="22" y="116"/>
                    <a:pt x="44" y="116"/>
                  </a:cubicBezTo>
                  <a:lnTo>
                    <a:pt x="66" y="116"/>
                  </a:lnTo>
                  <a:cubicBezTo>
                    <a:pt x="116" y="103"/>
                    <a:pt x="187" y="91"/>
                    <a:pt x="247" y="91"/>
                  </a:cubicBezTo>
                  <a:cubicBezTo>
                    <a:pt x="291" y="91"/>
                    <a:pt x="329" y="97"/>
                    <a:pt x="347" y="116"/>
                  </a:cubicBezTo>
                  <a:cubicBezTo>
                    <a:pt x="353" y="119"/>
                    <a:pt x="360" y="120"/>
                    <a:pt x="366" y="120"/>
                  </a:cubicBezTo>
                  <a:cubicBezTo>
                    <a:pt x="407" y="120"/>
                    <a:pt x="450" y="67"/>
                    <a:pt x="412" y="29"/>
                  </a:cubicBezTo>
                  <a:cubicBezTo>
                    <a:pt x="376" y="7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693;p61"/>
            <p:cNvSpPr/>
            <p:nvPr/>
          </p:nvSpPr>
          <p:spPr>
            <a:xfrm>
              <a:off x="7209816" y="3535360"/>
              <a:ext cx="38152" cy="10960"/>
            </a:xfrm>
            <a:custGeom>
              <a:avLst/>
              <a:gdLst/>
              <a:ahLst/>
              <a:cxnLst/>
              <a:rect l="l" t="t" r="r" b="b"/>
              <a:pathLst>
                <a:path w="456" h="131" extrusionOk="0">
                  <a:moveTo>
                    <a:pt x="273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1" y="44"/>
                    <a:pt x="1" y="109"/>
                    <a:pt x="44" y="131"/>
                  </a:cubicBezTo>
                  <a:lnTo>
                    <a:pt x="66" y="88"/>
                  </a:lnTo>
                  <a:cubicBezTo>
                    <a:pt x="123" y="88"/>
                    <a:pt x="220" y="78"/>
                    <a:pt x="290" y="78"/>
                  </a:cubicBezTo>
                  <a:cubicBezTo>
                    <a:pt x="326" y="78"/>
                    <a:pt x="355" y="80"/>
                    <a:pt x="369" y="88"/>
                  </a:cubicBezTo>
                  <a:cubicBezTo>
                    <a:pt x="380" y="98"/>
                    <a:pt x="391" y="104"/>
                    <a:pt x="402" y="104"/>
                  </a:cubicBezTo>
                  <a:cubicBezTo>
                    <a:pt x="413" y="104"/>
                    <a:pt x="423" y="98"/>
                    <a:pt x="434" y="88"/>
                  </a:cubicBezTo>
                  <a:cubicBezTo>
                    <a:pt x="456" y="88"/>
                    <a:pt x="456" y="44"/>
                    <a:pt x="434" y="44"/>
                  </a:cubicBezTo>
                  <a:cubicBezTo>
                    <a:pt x="393" y="11"/>
                    <a:pt x="33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694;p61"/>
            <p:cNvSpPr/>
            <p:nvPr/>
          </p:nvSpPr>
          <p:spPr>
            <a:xfrm>
              <a:off x="7224374" y="3571085"/>
              <a:ext cx="37650" cy="10124"/>
            </a:xfrm>
            <a:custGeom>
              <a:avLst/>
              <a:gdLst/>
              <a:ahLst/>
              <a:cxnLst/>
              <a:rect l="l" t="t" r="r" b="b"/>
              <a:pathLst>
                <a:path w="450" h="121" extrusionOk="0">
                  <a:moveTo>
                    <a:pt x="278" y="0"/>
                  </a:moveTo>
                  <a:cubicBezTo>
                    <a:pt x="178" y="0"/>
                    <a:pt x="72" y="29"/>
                    <a:pt x="43" y="29"/>
                  </a:cubicBezTo>
                  <a:cubicBezTo>
                    <a:pt x="0" y="51"/>
                    <a:pt x="0" y="72"/>
                    <a:pt x="0" y="94"/>
                  </a:cubicBezTo>
                  <a:cubicBezTo>
                    <a:pt x="0" y="116"/>
                    <a:pt x="22" y="116"/>
                    <a:pt x="43" y="116"/>
                  </a:cubicBezTo>
                  <a:lnTo>
                    <a:pt x="65" y="116"/>
                  </a:lnTo>
                  <a:cubicBezTo>
                    <a:pt x="115" y="103"/>
                    <a:pt x="187" y="91"/>
                    <a:pt x="251" y="91"/>
                  </a:cubicBezTo>
                  <a:cubicBezTo>
                    <a:pt x="298" y="91"/>
                    <a:pt x="341" y="97"/>
                    <a:pt x="369" y="116"/>
                  </a:cubicBezTo>
                  <a:cubicBezTo>
                    <a:pt x="375" y="119"/>
                    <a:pt x="380" y="120"/>
                    <a:pt x="386" y="120"/>
                  </a:cubicBezTo>
                  <a:cubicBezTo>
                    <a:pt x="422" y="120"/>
                    <a:pt x="449" y="67"/>
                    <a:pt x="412" y="29"/>
                  </a:cubicBezTo>
                  <a:cubicBezTo>
                    <a:pt x="376" y="7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95;p61"/>
            <p:cNvSpPr/>
            <p:nvPr/>
          </p:nvSpPr>
          <p:spPr>
            <a:xfrm>
              <a:off x="7276915" y="3556527"/>
              <a:ext cx="37901" cy="9789"/>
            </a:xfrm>
            <a:custGeom>
              <a:avLst/>
              <a:gdLst/>
              <a:ahLst/>
              <a:cxnLst/>
              <a:rect l="l" t="t" r="r" b="b"/>
              <a:pathLst>
                <a:path w="453" h="117" extrusionOk="0">
                  <a:moveTo>
                    <a:pt x="295" y="1"/>
                  </a:moveTo>
                  <a:cubicBezTo>
                    <a:pt x="189" y="1"/>
                    <a:pt x="73" y="30"/>
                    <a:pt x="44" y="30"/>
                  </a:cubicBezTo>
                  <a:cubicBezTo>
                    <a:pt x="22" y="51"/>
                    <a:pt x="1" y="73"/>
                    <a:pt x="22" y="95"/>
                  </a:cubicBezTo>
                  <a:cubicBezTo>
                    <a:pt x="22" y="116"/>
                    <a:pt x="44" y="116"/>
                    <a:pt x="66" y="116"/>
                  </a:cubicBezTo>
                  <a:lnTo>
                    <a:pt x="66" y="95"/>
                  </a:lnTo>
                  <a:cubicBezTo>
                    <a:pt x="138" y="95"/>
                    <a:pt x="230" y="85"/>
                    <a:pt x="295" y="85"/>
                  </a:cubicBezTo>
                  <a:cubicBezTo>
                    <a:pt x="328" y="85"/>
                    <a:pt x="355" y="87"/>
                    <a:pt x="369" y="95"/>
                  </a:cubicBezTo>
                  <a:cubicBezTo>
                    <a:pt x="377" y="99"/>
                    <a:pt x="385" y="100"/>
                    <a:pt x="393" y="100"/>
                  </a:cubicBezTo>
                  <a:cubicBezTo>
                    <a:pt x="426" y="100"/>
                    <a:pt x="452" y="65"/>
                    <a:pt x="434" y="30"/>
                  </a:cubicBezTo>
                  <a:cubicBezTo>
                    <a:pt x="398" y="8"/>
                    <a:pt x="34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96;p61"/>
            <p:cNvSpPr/>
            <p:nvPr/>
          </p:nvSpPr>
          <p:spPr>
            <a:xfrm>
              <a:off x="7313728" y="3538120"/>
              <a:ext cx="37650" cy="10040"/>
            </a:xfrm>
            <a:custGeom>
              <a:avLst/>
              <a:gdLst/>
              <a:ahLst/>
              <a:cxnLst/>
              <a:rect l="l" t="t" r="r" b="b"/>
              <a:pathLst>
                <a:path w="450" h="120" extrusionOk="0">
                  <a:moveTo>
                    <a:pt x="227" y="0"/>
                  </a:moveTo>
                  <a:cubicBezTo>
                    <a:pt x="152" y="0"/>
                    <a:pt x="81" y="11"/>
                    <a:pt x="59" y="11"/>
                  </a:cubicBezTo>
                  <a:cubicBezTo>
                    <a:pt x="0" y="11"/>
                    <a:pt x="13" y="101"/>
                    <a:pt x="48" y="101"/>
                  </a:cubicBezTo>
                  <a:cubicBezTo>
                    <a:pt x="52" y="101"/>
                    <a:pt x="55" y="100"/>
                    <a:pt x="59" y="98"/>
                  </a:cubicBezTo>
                  <a:cubicBezTo>
                    <a:pt x="104" y="89"/>
                    <a:pt x="157" y="84"/>
                    <a:pt x="206" y="84"/>
                  </a:cubicBezTo>
                  <a:cubicBezTo>
                    <a:pt x="275" y="84"/>
                    <a:pt x="338" y="94"/>
                    <a:pt x="363" y="120"/>
                  </a:cubicBezTo>
                  <a:lnTo>
                    <a:pt x="385" y="120"/>
                  </a:lnTo>
                  <a:cubicBezTo>
                    <a:pt x="428" y="120"/>
                    <a:pt x="450" y="76"/>
                    <a:pt x="428" y="55"/>
                  </a:cubicBezTo>
                  <a:cubicBezTo>
                    <a:pt x="385" y="11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697;p61"/>
            <p:cNvSpPr/>
            <p:nvPr/>
          </p:nvSpPr>
          <p:spPr>
            <a:xfrm>
              <a:off x="7262441" y="3513607"/>
              <a:ext cx="34555" cy="18240"/>
            </a:xfrm>
            <a:custGeom>
              <a:avLst/>
              <a:gdLst/>
              <a:ahLst/>
              <a:cxnLst/>
              <a:rect l="l" t="t" r="r" b="b"/>
              <a:pathLst>
                <a:path w="413" h="218" extrusionOk="0">
                  <a:moveTo>
                    <a:pt x="65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0" y="66"/>
                    <a:pt x="22" y="87"/>
                    <a:pt x="44" y="87"/>
                  </a:cubicBezTo>
                  <a:cubicBezTo>
                    <a:pt x="130" y="109"/>
                    <a:pt x="282" y="152"/>
                    <a:pt x="326" y="196"/>
                  </a:cubicBezTo>
                  <a:cubicBezTo>
                    <a:pt x="326" y="217"/>
                    <a:pt x="347" y="217"/>
                    <a:pt x="369" y="217"/>
                  </a:cubicBezTo>
                  <a:lnTo>
                    <a:pt x="391" y="217"/>
                  </a:lnTo>
                  <a:cubicBezTo>
                    <a:pt x="412" y="196"/>
                    <a:pt x="412" y="174"/>
                    <a:pt x="412" y="152"/>
                  </a:cubicBezTo>
                  <a:cubicBezTo>
                    <a:pt x="347" y="44"/>
                    <a:pt x="10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698;p61"/>
            <p:cNvSpPr/>
            <p:nvPr/>
          </p:nvSpPr>
          <p:spPr>
            <a:xfrm>
              <a:off x="7169908" y="3509423"/>
              <a:ext cx="36395" cy="9705"/>
            </a:xfrm>
            <a:custGeom>
              <a:avLst/>
              <a:gdLst/>
              <a:ahLst/>
              <a:cxnLst/>
              <a:rect l="l" t="t" r="r" b="b"/>
              <a:pathLst>
                <a:path w="435" h="116" extrusionOk="0">
                  <a:moveTo>
                    <a:pt x="288" y="0"/>
                  </a:moveTo>
                  <a:cubicBezTo>
                    <a:pt x="188" y="0"/>
                    <a:pt x="73" y="29"/>
                    <a:pt x="44" y="29"/>
                  </a:cubicBezTo>
                  <a:cubicBezTo>
                    <a:pt x="22" y="51"/>
                    <a:pt x="1" y="72"/>
                    <a:pt x="22" y="94"/>
                  </a:cubicBezTo>
                  <a:cubicBezTo>
                    <a:pt x="22" y="116"/>
                    <a:pt x="44" y="116"/>
                    <a:pt x="66" y="116"/>
                  </a:cubicBezTo>
                  <a:cubicBezTo>
                    <a:pt x="127" y="100"/>
                    <a:pt x="221" y="85"/>
                    <a:pt x="294" y="85"/>
                  </a:cubicBezTo>
                  <a:cubicBezTo>
                    <a:pt x="324" y="85"/>
                    <a:pt x="350" y="88"/>
                    <a:pt x="369" y="94"/>
                  </a:cubicBezTo>
                  <a:cubicBezTo>
                    <a:pt x="369" y="105"/>
                    <a:pt x="380" y="110"/>
                    <a:pt x="391" y="110"/>
                  </a:cubicBezTo>
                  <a:cubicBezTo>
                    <a:pt x="402" y="110"/>
                    <a:pt x="413" y="105"/>
                    <a:pt x="413" y="94"/>
                  </a:cubicBezTo>
                  <a:cubicBezTo>
                    <a:pt x="434" y="72"/>
                    <a:pt x="434" y="51"/>
                    <a:pt x="413" y="29"/>
                  </a:cubicBezTo>
                  <a:cubicBezTo>
                    <a:pt x="384" y="7"/>
                    <a:pt x="338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99;p61"/>
            <p:cNvSpPr/>
            <p:nvPr/>
          </p:nvSpPr>
          <p:spPr>
            <a:xfrm>
              <a:off x="7077375" y="3535360"/>
              <a:ext cx="39491" cy="10960"/>
            </a:xfrm>
            <a:custGeom>
              <a:avLst/>
              <a:gdLst/>
              <a:ahLst/>
              <a:cxnLst/>
              <a:rect l="l" t="t" r="r" b="b"/>
              <a:pathLst>
                <a:path w="472" h="131" extrusionOk="0">
                  <a:moveTo>
                    <a:pt x="274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23" y="44"/>
                    <a:pt x="1" y="88"/>
                    <a:pt x="23" y="109"/>
                  </a:cubicBezTo>
                  <a:cubicBezTo>
                    <a:pt x="23" y="109"/>
                    <a:pt x="44" y="131"/>
                    <a:pt x="66" y="131"/>
                  </a:cubicBezTo>
                  <a:cubicBezTo>
                    <a:pt x="141" y="116"/>
                    <a:pt x="236" y="91"/>
                    <a:pt x="302" y="91"/>
                  </a:cubicBezTo>
                  <a:cubicBezTo>
                    <a:pt x="332" y="91"/>
                    <a:pt x="356" y="96"/>
                    <a:pt x="369" y="109"/>
                  </a:cubicBezTo>
                  <a:cubicBezTo>
                    <a:pt x="376" y="112"/>
                    <a:pt x="382" y="114"/>
                    <a:pt x="389" y="114"/>
                  </a:cubicBezTo>
                  <a:cubicBezTo>
                    <a:pt x="429" y="114"/>
                    <a:pt x="472" y="63"/>
                    <a:pt x="435" y="44"/>
                  </a:cubicBezTo>
                  <a:cubicBezTo>
                    <a:pt x="394" y="11"/>
                    <a:pt x="33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00;p61"/>
            <p:cNvSpPr/>
            <p:nvPr/>
          </p:nvSpPr>
          <p:spPr>
            <a:xfrm>
              <a:off x="7041148" y="3563555"/>
              <a:ext cx="37567" cy="15478"/>
            </a:xfrm>
            <a:custGeom>
              <a:avLst/>
              <a:gdLst/>
              <a:ahLst/>
              <a:cxnLst/>
              <a:rect l="l" t="t" r="r" b="b"/>
              <a:pathLst>
                <a:path w="449" h="185" extrusionOk="0">
                  <a:moveTo>
                    <a:pt x="322" y="1"/>
                  </a:moveTo>
                  <a:cubicBezTo>
                    <a:pt x="201" y="1"/>
                    <a:pt x="58" y="79"/>
                    <a:pt x="22" y="97"/>
                  </a:cubicBezTo>
                  <a:cubicBezTo>
                    <a:pt x="0" y="119"/>
                    <a:pt x="0" y="141"/>
                    <a:pt x="0" y="162"/>
                  </a:cubicBezTo>
                  <a:cubicBezTo>
                    <a:pt x="0" y="184"/>
                    <a:pt x="22" y="184"/>
                    <a:pt x="44" y="184"/>
                  </a:cubicBezTo>
                  <a:lnTo>
                    <a:pt x="65" y="184"/>
                  </a:lnTo>
                  <a:cubicBezTo>
                    <a:pt x="132" y="134"/>
                    <a:pt x="239" y="83"/>
                    <a:pt x="303" y="83"/>
                  </a:cubicBezTo>
                  <a:cubicBezTo>
                    <a:pt x="322" y="83"/>
                    <a:pt x="337" y="88"/>
                    <a:pt x="347" y="97"/>
                  </a:cubicBezTo>
                  <a:cubicBezTo>
                    <a:pt x="354" y="100"/>
                    <a:pt x="361" y="101"/>
                    <a:pt x="368" y="101"/>
                  </a:cubicBezTo>
                  <a:cubicBezTo>
                    <a:pt x="420" y="101"/>
                    <a:pt x="448" y="30"/>
                    <a:pt x="391" y="11"/>
                  </a:cubicBezTo>
                  <a:cubicBezTo>
                    <a:pt x="369" y="4"/>
                    <a:pt x="346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56;p61"/>
          <p:cNvGrpSpPr/>
          <p:nvPr/>
        </p:nvGrpSpPr>
        <p:grpSpPr>
          <a:xfrm>
            <a:off x="1196687" y="4224854"/>
            <a:ext cx="879544" cy="722280"/>
            <a:chOff x="3696494" y="2713420"/>
            <a:chExt cx="2025727" cy="1468041"/>
          </a:xfrm>
        </p:grpSpPr>
        <p:sp>
          <p:nvSpPr>
            <p:cNvPr id="275" name="Google Shape;2757;p61"/>
            <p:cNvSpPr/>
            <p:nvPr/>
          </p:nvSpPr>
          <p:spPr>
            <a:xfrm>
              <a:off x="5226338" y="3303633"/>
              <a:ext cx="495883" cy="330652"/>
            </a:xfrm>
            <a:custGeom>
              <a:avLst/>
              <a:gdLst/>
              <a:ahLst/>
              <a:cxnLst/>
              <a:rect l="l" t="t" r="r" b="b"/>
              <a:pathLst>
                <a:path w="5219" h="3480" extrusionOk="0">
                  <a:moveTo>
                    <a:pt x="1490" y="1"/>
                  </a:moveTo>
                  <a:cubicBezTo>
                    <a:pt x="440" y="40"/>
                    <a:pt x="0" y="2536"/>
                    <a:pt x="921" y="2536"/>
                  </a:cubicBezTo>
                  <a:cubicBezTo>
                    <a:pt x="1027" y="2536"/>
                    <a:pt x="1151" y="2503"/>
                    <a:pt x="1295" y="2429"/>
                  </a:cubicBezTo>
                  <a:cubicBezTo>
                    <a:pt x="1540" y="2304"/>
                    <a:pt x="1768" y="2251"/>
                    <a:pt x="1981" y="2251"/>
                  </a:cubicBezTo>
                  <a:cubicBezTo>
                    <a:pt x="3015" y="2251"/>
                    <a:pt x="3684" y="3479"/>
                    <a:pt x="4181" y="3479"/>
                  </a:cubicBezTo>
                  <a:cubicBezTo>
                    <a:pt x="4395" y="3479"/>
                    <a:pt x="4576" y="3252"/>
                    <a:pt x="4742" y="2602"/>
                  </a:cubicBezTo>
                  <a:cubicBezTo>
                    <a:pt x="5219" y="673"/>
                    <a:pt x="1490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58;p61"/>
            <p:cNvSpPr/>
            <p:nvPr/>
          </p:nvSpPr>
          <p:spPr>
            <a:xfrm>
              <a:off x="3944469" y="2965106"/>
              <a:ext cx="1468837" cy="1030248"/>
            </a:xfrm>
            <a:custGeom>
              <a:avLst/>
              <a:gdLst/>
              <a:ahLst/>
              <a:cxnLst/>
              <a:rect l="l" t="t" r="r" b="b"/>
              <a:pathLst>
                <a:path w="15459" h="10843" extrusionOk="0">
                  <a:moveTo>
                    <a:pt x="10272" y="0"/>
                  </a:moveTo>
                  <a:cubicBezTo>
                    <a:pt x="6896" y="0"/>
                    <a:pt x="8165" y="4069"/>
                    <a:pt x="6201" y="4214"/>
                  </a:cubicBezTo>
                  <a:cubicBezTo>
                    <a:pt x="2385" y="4496"/>
                    <a:pt x="0" y="7922"/>
                    <a:pt x="2472" y="9548"/>
                  </a:cubicBezTo>
                  <a:cubicBezTo>
                    <a:pt x="3904" y="10492"/>
                    <a:pt x="5021" y="10842"/>
                    <a:pt x="5986" y="10842"/>
                  </a:cubicBezTo>
                  <a:cubicBezTo>
                    <a:pt x="8456" y="10842"/>
                    <a:pt x="9934" y="8550"/>
                    <a:pt x="13160" y="8052"/>
                  </a:cubicBezTo>
                  <a:cubicBezTo>
                    <a:pt x="15459" y="7705"/>
                    <a:pt x="15112" y="4171"/>
                    <a:pt x="15112" y="4171"/>
                  </a:cubicBezTo>
                  <a:cubicBezTo>
                    <a:pt x="15112" y="4171"/>
                    <a:pt x="14830" y="463"/>
                    <a:pt x="10797" y="30"/>
                  </a:cubicBezTo>
                  <a:cubicBezTo>
                    <a:pt x="10611" y="10"/>
                    <a:pt x="10436" y="0"/>
                    <a:pt x="10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59;p61"/>
            <p:cNvSpPr/>
            <p:nvPr/>
          </p:nvSpPr>
          <p:spPr>
            <a:xfrm>
              <a:off x="4782833" y="2713420"/>
              <a:ext cx="879649" cy="707387"/>
            </a:xfrm>
            <a:custGeom>
              <a:avLst/>
              <a:gdLst/>
              <a:ahLst/>
              <a:cxnLst/>
              <a:rect l="l" t="t" r="r" b="b"/>
              <a:pathLst>
                <a:path w="9258" h="7445" extrusionOk="0">
                  <a:moveTo>
                    <a:pt x="4448" y="0"/>
                  </a:moveTo>
                  <a:cubicBezTo>
                    <a:pt x="4365" y="0"/>
                    <a:pt x="4296" y="37"/>
                    <a:pt x="4250" y="121"/>
                  </a:cubicBezTo>
                  <a:cubicBezTo>
                    <a:pt x="3925" y="749"/>
                    <a:pt x="5117" y="1833"/>
                    <a:pt x="5117" y="1833"/>
                  </a:cubicBezTo>
                  <a:lnTo>
                    <a:pt x="2472" y="3134"/>
                  </a:lnTo>
                  <a:cubicBezTo>
                    <a:pt x="2472" y="3134"/>
                    <a:pt x="1486" y="1440"/>
                    <a:pt x="774" y="1440"/>
                  </a:cubicBezTo>
                  <a:cubicBezTo>
                    <a:pt x="641" y="1440"/>
                    <a:pt x="518" y="1499"/>
                    <a:pt x="412" y="1638"/>
                  </a:cubicBezTo>
                  <a:cubicBezTo>
                    <a:pt x="0" y="2159"/>
                    <a:pt x="1756" y="3459"/>
                    <a:pt x="1756" y="3459"/>
                  </a:cubicBezTo>
                  <a:cubicBezTo>
                    <a:pt x="934" y="6430"/>
                    <a:pt x="2021" y="7445"/>
                    <a:pt x="3658" y="7445"/>
                  </a:cubicBezTo>
                  <a:cubicBezTo>
                    <a:pt x="4566" y="7445"/>
                    <a:pt x="5643" y="7132"/>
                    <a:pt x="6656" y="6668"/>
                  </a:cubicBezTo>
                  <a:cubicBezTo>
                    <a:pt x="9258" y="5497"/>
                    <a:pt x="6179" y="1530"/>
                    <a:pt x="6179" y="1530"/>
                  </a:cubicBezTo>
                  <a:cubicBezTo>
                    <a:pt x="6179" y="1530"/>
                    <a:pt x="4991" y="0"/>
                    <a:pt x="4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60;p61"/>
            <p:cNvSpPr/>
            <p:nvPr/>
          </p:nvSpPr>
          <p:spPr>
            <a:xfrm>
              <a:off x="5005251" y="3087671"/>
              <a:ext cx="566669" cy="324571"/>
            </a:xfrm>
            <a:custGeom>
              <a:avLst/>
              <a:gdLst/>
              <a:ahLst/>
              <a:cxnLst/>
              <a:rect l="l" t="t" r="r" b="b"/>
              <a:pathLst>
                <a:path w="5964" h="3416" extrusionOk="0">
                  <a:moveTo>
                    <a:pt x="4888" y="0"/>
                  </a:moveTo>
                  <a:cubicBezTo>
                    <a:pt x="3554" y="0"/>
                    <a:pt x="4229" y="2230"/>
                    <a:pt x="4229" y="2230"/>
                  </a:cubicBezTo>
                  <a:cubicBezTo>
                    <a:pt x="3491" y="1992"/>
                    <a:pt x="2733" y="1797"/>
                    <a:pt x="1995" y="1645"/>
                  </a:cubicBezTo>
                  <a:cubicBezTo>
                    <a:pt x="1906" y="1627"/>
                    <a:pt x="1819" y="1619"/>
                    <a:pt x="1735" y="1619"/>
                  </a:cubicBezTo>
                  <a:cubicBezTo>
                    <a:pt x="602" y="1619"/>
                    <a:pt x="1" y="3141"/>
                    <a:pt x="1" y="3141"/>
                  </a:cubicBezTo>
                  <a:cubicBezTo>
                    <a:pt x="1" y="3141"/>
                    <a:pt x="984" y="3416"/>
                    <a:pt x="2158" y="3416"/>
                  </a:cubicBezTo>
                  <a:cubicBezTo>
                    <a:pt x="2820" y="3416"/>
                    <a:pt x="3544" y="3328"/>
                    <a:pt x="4185" y="3054"/>
                  </a:cubicBezTo>
                  <a:cubicBezTo>
                    <a:pt x="5963" y="2295"/>
                    <a:pt x="5226" y="41"/>
                    <a:pt x="5226" y="41"/>
                  </a:cubicBezTo>
                  <a:cubicBezTo>
                    <a:pt x="5101" y="13"/>
                    <a:pt x="4989" y="0"/>
                    <a:pt x="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61;p61"/>
            <p:cNvSpPr/>
            <p:nvPr/>
          </p:nvSpPr>
          <p:spPr>
            <a:xfrm>
              <a:off x="5277168" y="3159500"/>
              <a:ext cx="180529" cy="147938"/>
            </a:xfrm>
            <a:custGeom>
              <a:avLst/>
              <a:gdLst/>
              <a:ahLst/>
              <a:cxnLst/>
              <a:rect l="l" t="t" r="r" b="b"/>
              <a:pathLst>
                <a:path w="1900" h="1557" extrusionOk="0">
                  <a:moveTo>
                    <a:pt x="1475" y="0"/>
                  </a:moveTo>
                  <a:lnTo>
                    <a:pt x="1" y="824"/>
                  </a:lnTo>
                  <a:cubicBezTo>
                    <a:pt x="593" y="1359"/>
                    <a:pt x="976" y="1556"/>
                    <a:pt x="1218" y="1556"/>
                  </a:cubicBezTo>
                  <a:cubicBezTo>
                    <a:pt x="1899" y="1556"/>
                    <a:pt x="1475" y="0"/>
                    <a:pt x="1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762;p61"/>
            <p:cNvSpPr/>
            <p:nvPr/>
          </p:nvSpPr>
          <p:spPr>
            <a:xfrm>
              <a:off x="5019692" y="3017363"/>
              <a:ext cx="333788" cy="267847"/>
            </a:xfrm>
            <a:custGeom>
              <a:avLst/>
              <a:gdLst/>
              <a:ahLst/>
              <a:cxnLst/>
              <a:rect l="l" t="t" r="r" b="b"/>
              <a:pathLst>
                <a:path w="3513" h="2819" extrusionOk="0">
                  <a:moveTo>
                    <a:pt x="66" y="0"/>
                  </a:moveTo>
                  <a:cubicBezTo>
                    <a:pt x="44" y="0"/>
                    <a:pt x="22" y="0"/>
                    <a:pt x="1" y="22"/>
                  </a:cubicBezTo>
                  <a:cubicBezTo>
                    <a:pt x="1" y="44"/>
                    <a:pt x="1" y="65"/>
                    <a:pt x="22" y="65"/>
                  </a:cubicBezTo>
                  <a:cubicBezTo>
                    <a:pt x="1345" y="737"/>
                    <a:pt x="2516" y="1648"/>
                    <a:pt x="3448" y="2797"/>
                  </a:cubicBezTo>
                  <a:cubicBezTo>
                    <a:pt x="3448" y="2797"/>
                    <a:pt x="3448" y="2819"/>
                    <a:pt x="3470" y="2819"/>
                  </a:cubicBezTo>
                  <a:cubicBezTo>
                    <a:pt x="3491" y="2819"/>
                    <a:pt x="3491" y="2819"/>
                    <a:pt x="3513" y="2797"/>
                  </a:cubicBezTo>
                  <a:cubicBezTo>
                    <a:pt x="3513" y="2797"/>
                    <a:pt x="3513" y="2754"/>
                    <a:pt x="3513" y="2754"/>
                  </a:cubicBezTo>
                  <a:cubicBezTo>
                    <a:pt x="2559" y="1605"/>
                    <a:pt x="1388" y="67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763;p61"/>
            <p:cNvSpPr/>
            <p:nvPr/>
          </p:nvSpPr>
          <p:spPr>
            <a:xfrm>
              <a:off x="5254556" y="2889572"/>
              <a:ext cx="171027" cy="356496"/>
            </a:xfrm>
            <a:custGeom>
              <a:avLst/>
              <a:gdLst/>
              <a:ahLst/>
              <a:cxnLst/>
              <a:rect l="l" t="t" r="r" b="b"/>
              <a:pathLst>
                <a:path w="1800" h="3752" extrusionOk="0">
                  <a:moveTo>
                    <a:pt x="22" y="1"/>
                  </a:moveTo>
                  <a:cubicBezTo>
                    <a:pt x="22" y="23"/>
                    <a:pt x="0" y="23"/>
                    <a:pt x="0" y="44"/>
                  </a:cubicBezTo>
                  <a:cubicBezTo>
                    <a:pt x="130" y="608"/>
                    <a:pt x="282" y="1172"/>
                    <a:pt x="456" y="1735"/>
                  </a:cubicBezTo>
                  <a:cubicBezTo>
                    <a:pt x="867" y="2885"/>
                    <a:pt x="1301" y="3557"/>
                    <a:pt x="1735" y="3752"/>
                  </a:cubicBezTo>
                  <a:lnTo>
                    <a:pt x="1756" y="3752"/>
                  </a:lnTo>
                  <a:cubicBezTo>
                    <a:pt x="1778" y="3752"/>
                    <a:pt x="1778" y="3752"/>
                    <a:pt x="1800" y="3730"/>
                  </a:cubicBezTo>
                  <a:cubicBezTo>
                    <a:pt x="1800" y="3708"/>
                    <a:pt x="1800" y="3687"/>
                    <a:pt x="1778" y="3687"/>
                  </a:cubicBezTo>
                  <a:cubicBezTo>
                    <a:pt x="737" y="3253"/>
                    <a:pt x="87" y="66"/>
                    <a:pt x="87" y="44"/>
                  </a:cubicBezTo>
                  <a:cubicBezTo>
                    <a:pt x="65" y="23"/>
                    <a:pt x="44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764;p61"/>
            <p:cNvSpPr/>
            <p:nvPr/>
          </p:nvSpPr>
          <p:spPr>
            <a:xfrm>
              <a:off x="5345195" y="3011187"/>
              <a:ext cx="57769" cy="63945"/>
            </a:xfrm>
            <a:custGeom>
              <a:avLst/>
              <a:gdLst/>
              <a:ahLst/>
              <a:cxnLst/>
              <a:rect l="l" t="t" r="r" b="b"/>
              <a:pathLst>
                <a:path w="608" h="673" extrusionOk="0">
                  <a:moveTo>
                    <a:pt x="542" y="0"/>
                  </a:moveTo>
                  <a:cubicBezTo>
                    <a:pt x="520" y="0"/>
                    <a:pt x="499" y="22"/>
                    <a:pt x="499" y="44"/>
                  </a:cubicBezTo>
                  <a:cubicBezTo>
                    <a:pt x="520" y="217"/>
                    <a:pt x="520" y="412"/>
                    <a:pt x="499" y="607"/>
                  </a:cubicBezTo>
                  <a:cubicBezTo>
                    <a:pt x="347" y="499"/>
                    <a:pt x="195" y="390"/>
                    <a:pt x="87" y="260"/>
                  </a:cubicBezTo>
                  <a:cubicBezTo>
                    <a:pt x="76" y="249"/>
                    <a:pt x="65" y="244"/>
                    <a:pt x="54" y="244"/>
                  </a:cubicBezTo>
                  <a:cubicBezTo>
                    <a:pt x="44" y="244"/>
                    <a:pt x="33" y="249"/>
                    <a:pt x="22" y="260"/>
                  </a:cubicBezTo>
                  <a:cubicBezTo>
                    <a:pt x="0" y="260"/>
                    <a:pt x="0" y="282"/>
                    <a:pt x="22" y="304"/>
                  </a:cubicBezTo>
                  <a:cubicBezTo>
                    <a:pt x="195" y="477"/>
                    <a:pt x="412" y="672"/>
                    <a:pt x="499" y="672"/>
                  </a:cubicBezTo>
                  <a:lnTo>
                    <a:pt x="520" y="672"/>
                  </a:lnTo>
                  <a:cubicBezTo>
                    <a:pt x="586" y="651"/>
                    <a:pt x="607" y="434"/>
                    <a:pt x="586" y="44"/>
                  </a:cubicBezTo>
                  <a:cubicBezTo>
                    <a:pt x="586" y="22"/>
                    <a:pt x="56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765;p61"/>
            <p:cNvSpPr/>
            <p:nvPr/>
          </p:nvSpPr>
          <p:spPr>
            <a:xfrm>
              <a:off x="5102445" y="3116175"/>
              <a:ext cx="59479" cy="66035"/>
            </a:xfrm>
            <a:custGeom>
              <a:avLst/>
              <a:gdLst/>
              <a:ahLst/>
              <a:cxnLst/>
              <a:rect l="l" t="t" r="r" b="b"/>
              <a:pathLst>
                <a:path w="626" h="695" extrusionOk="0">
                  <a:moveTo>
                    <a:pt x="539" y="1"/>
                  </a:moveTo>
                  <a:cubicBezTo>
                    <a:pt x="517" y="1"/>
                    <a:pt x="496" y="23"/>
                    <a:pt x="496" y="44"/>
                  </a:cubicBezTo>
                  <a:cubicBezTo>
                    <a:pt x="539" y="239"/>
                    <a:pt x="539" y="413"/>
                    <a:pt x="496" y="608"/>
                  </a:cubicBezTo>
                  <a:cubicBezTo>
                    <a:pt x="344" y="521"/>
                    <a:pt x="214" y="391"/>
                    <a:pt x="84" y="261"/>
                  </a:cubicBezTo>
                  <a:cubicBezTo>
                    <a:pt x="76" y="257"/>
                    <a:pt x="68" y="255"/>
                    <a:pt x="60" y="255"/>
                  </a:cubicBezTo>
                  <a:cubicBezTo>
                    <a:pt x="26" y="255"/>
                    <a:pt x="1" y="291"/>
                    <a:pt x="19" y="326"/>
                  </a:cubicBezTo>
                  <a:cubicBezTo>
                    <a:pt x="192" y="500"/>
                    <a:pt x="409" y="695"/>
                    <a:pt x="517" y="695"/>
                  </a:cubicBezTo>
                  <a:lnTo>
                    <a:pt x="517" y="673"/>
                  </a:lnTo>
                  <a:cubicBezTo>
                    <a:pt x="604" y="651"/>
                    <a:pt x="626" y="434"/>
                    <a:pt x="582" y="44"/>
                  </a:cubicBezTo>
                  <a:cubicBezTo>
                    <a:pt x="582" y="23"/>
                    <a:pt x="5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766;p61"/>
            <p:cNvSpPr/>
            <p:nvPr/>
          </p:nvSpPr>
          <p:spPr>
            <a:xfrm>
              <a:off x="4877558" y="2902018"/>
              <a:ext cx="113448" cy="123615"/>
            </a:xfrm>
            <a:custGeom>
              <a:avLst/>
              <a:gdLst/>
              <a:ahLst/>
              <a:cxnLst/>
              <a:rect l="l" t="t" r="r" b="b"/>
              <a:pathLst>
                <a:path w="1194" h="1301" extrusionOk="0">
                  <a:moveTo>
                    <a:pt x="196" y="0"/>
                  </a:moveTo>
                  <a:cubicBezTo>
                    <a:pt x="131" y="0"/>
                    <a:pt x="87" y="0"/>
                    <a:pt x="44" y="43"/>
                  </a:cubicBezTo>
                  <a:cubicBezTo>
                    <a:pt x="22" y="65"/>
                    <a:pt x="1" y="108"/>
                    <a:pt x="1" y="152"/>
                  </a:cubicBezTo>
                  <a:cubicBezTo>
                    <a:pt x="1" y="390"/>
                    <a:pt x="499" y="802"/>
                    <a:pt x="998" y="1193"/>
                  </a:cubicBezTo>
                  <a:lnTo>
                    <a:pt x="1106" y="1279"/>
                  </a:lnTo>
                  <a:cubicBezTo>
                    <a:pt x="1106" y="1279"/>
                    <a:pt x="1106" y="1301"/>
                    <a:pt x="1128" y="1301"/>
                  </a:cubicBezTo>
                  <a:cubicBezTo>
                    <a:pt x="1150" y="1301"/>
                    <a:pt x="1171" y="1301"/>
                    <a:pt x="1171" y="1279"/>
                  </a:cubicBezTo>
                  <a:cubicBezTo>
                    <a:pt x="1171" y="1236"/>
                    <a:pt x="1171" y="1236"/>
                    <a:pt x="1041" y="1149"/>
                  </a:cubicBezTo>
                  <a:cubicBezTo>
                    <a:pt x="803" y="954"/>
                    <a:pt x="87" y="390"/>
                    <a:pt x="87" y="152"/>
                  </a:cubicBezTo>
                  <a:cubicBezTo>
                    <a:pt x="87" y="152"/>
                    <a:pt x="109" y="130"/>
                    <a:pt x="109" y="108"/>
                  </a:cubicBezTo>
                  <a:cubicBezTo>
                    <a:pt x="131" y="87"/>
                    <a:pt x="152" y="87"/>
                    <a:pt x="196" y="87"/>
                  </a:cubicBezTo>
                  <a:cubicBezTo>
                    <a:pt x="434" y="130"/>
                    <a:pt x="933" y="824"/>
                    <a:pt x="1106" y="1106"/>
                  </a:cubicBezTo>
                  <a:lnTo>
                    <a:pt x="1171" y="1106"/>
                  </a:lnTo>
                  <a:cubicBezTo>
                    <a:pt x="1193" y="1084"/>
                    <a:pt x="1193" y="1062"/>
                    <a:pt x="1171" y="1041"/>
                  </a:cubicBezTo>
                  <a:cubicBezTo>
                    <a:pt x="1150" y="1019"/>
                    <a:pt x="521" y="65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767;p61"/>
            <p:cNvSpPr/>
            <p:nvPr/>
          </p:nvSpPr>
          <p:spPr>
            <a:xfrm>
              <a:off x="4896085" y="3136792"/>
              <a:ext cx="119624" cy="107272"/>
            </a:xfrm>
            <a:custGeom>
              <a:avLst/>
              <a:gdLst/>
              <a:ahLst/>
              <a:cxnLst/>
              <a:rect l="l" t="t" r="r" b="b"/>
              <a:pathLst>
                <a:path w="1259" h="1129" extrusionOk="0">
                  <a:moveTo>
                    <a:pt x="109" y="1"/>
                  </a:moveTo>
                  <a:cubicBezTo>
                    <a:pt x="1" y="196"/>
                    <a:pt x="1" y="1128"/>
                    <a:pt x="1" y="1128"/>
                  </a:cubicBezTo>
                  <a:lnTo>
                    <a:pt x="1258" y="261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768;p61"/>
            <p:cNvSpPr/>
            <p:nvPr/>
          </p:nvSpPr>
          <p:spPr>
            <a:xfrm>
              <a:off x="4916702" y="3250141"/>
              <a:ext cx="103091" cy="117439"/>
            </a:xfrm>
            <a:custGeom>
              <a:avLst/>
              <a:gdLst/>
              <a:ahLst/>
              <a:cxnLst/>
              <a:rect l="l" t="t" r="r" b="b"/>
              <a:pathLst>
                <a:path w="1085" h="1236" extrusionOk="0">
                  <a:moveTo>
                    <a:pt x="1085" y="0"/>
                  </a:moveTo>
                  <a:lnTo>
                    <a:pt x="1" y="455"/>
                  </a:lnTo>
                  <a:cubicBezTo>
                    <a:pt x="44" y="976"/>
                    <a:pt x="629" y="1236"/>
                    <a:pt x="629" y="1236"/>
                  </a:cubicBezTo>
                  <a:lnTo>
                    <a:pt x="10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769;p61"/>
            <p:cNvSpPr/>
            <p:nvPr/>
          </p:nvSpPr>
          <p:spPr>
            <a:xfrm>
              <a:off x="5284294" y="3299737"/>
              <a:ext cx="75347" cy="61665"/>
            </a:xfrm>
            <a:custGeom>
              <a:avLst/>
              <a:gdLst/>
              <a:ahLst/>
              <a:cxnLst/>
              <a:rect l="l" t="t" r="r" b="b"/>
              <a:pathLst>
                <a:path w="793" h="649" extrusionOk="0">
                  <a:moveTo>
                    <a:pt x="42" y="1"/>
                  </a:moveTo>
                  <a:cubicBezTo>
                    <a:pt x="21" y="1"/>
                    <a:pt x="1" y="18"/>
                    <a:pt x="12" y="42"/>
                  </a:cubicBezTo>
                  <a:cubicBezTo>
                    <a:pt x="12" y="107"/>
                    <a:pt x="143" y="649"/>
                    <a:pt x="359" y="649"/>
                  </a:cubicBezTo>
                  <a:cubicBezTo>
                    <a:pt x="511" y="649"/>
                    <a:pt x="641" y="475"/>
                    <a:pt x="793" y="107"/>
                  </a:cubicBezTo>
                  <a:cubicBezTo>
                    <a:pt x="793" y="85"/>
                    <a:pt x="771" y="63"/>
                    <a:pt x="771" y="42"/>
                  </a:cubicBezTo>
                  <a:cubicBezTo>
                    <a:pt x="750" y="42"/>
                    <a:pt x="706" y="42"/>
                    <a:pt x="706" y="63"/>
                  </a:cubicBezTo>
                  <a:cubicBezTo>
                    <a:pt x="554" y="519"/>
                    <a:pt x="424" y="584"/>
                    <a:pt x="381" y="584"/>
                  </a:cubicBezTo>
                  <a:cubicBezTo>
                    <a:pt x="251" y="562"/>
                    <a:pt x="121" y="237"/>
                    <a:pt x="77" y="42"/>
                  </a:cubicBezTo>
                  <a:cubicBezTo>
                    <a:pt x="77" y="12"/>
                    <a:pt x="60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770;p61"/>
            <p:cNvSpPr/>
            <p:nvPr/>
          </p:nvSpPr>
          <p:spPr>
            <a:xfrm>
              <a:off x="5056746" y="2908194"/>
              <a:ext cx="177298" cy="138057"/>
            </a:xfrm>
            <a:custGeom>
              <a:avLst/>
              <a:gdLst/>
              <a:ahLst/>
              <a:cxnLst/>
              <a:rect l="l" t="t" r="r" b="b"/>
              <a:pathLst>
                <a:path w="1866" h="1453" extrusionOk="0">
                  <a:moveTo>
                    <a:pt x="998" y="390"/>
                  </a:moveTo>
                  <a:lnTo>
                    <a:pt x="998" y="396"/>
                  </a:lnTo>
                  <a:lnTo>
                    <a:pt x="998" y="396"/>
                  </a:lnTo>
                  <a:lnTo>
                    <a:pt x="1004" y="394"/>
                  </a:lnTo>
                  <a:lnTo>
                    <a:pt x="1004" y="394"/>
                  </a:lnTo>
                  <a:lnTo>
                    <a:pt x="998" y="390"/>
                  </a:lnTo>
                  <a:close/>
                  <a:moveTo>
                    <a:pt x="1800" y="0"/>
                  </a:moveTo>
                  <a:lnTo>
                    <a:pt x="1004" y="394"/>
                  </a:lnTo>
                  <a:lnTo>
                    <a:pt x="1004" y="394"/>
                  </a:lnTo>
                  <a:lnTo>
                    <a:pt x="1865" y="889"/>
                  </a:lnTo>
                  <a:lnTo>
                    <a:pt x="1800" y="0"/>
                  </a:lnTo>
                  <a:close/>
                  <a:moveTo>
                    <a:pt x="998" y="396"/>
                  </a:moveTo>
                  <a:lnTo>
                    <a:pt x="1" y="889"/>
                  </a:lnTo>
                  <a:lnTo>
                    <a:pt x="998" y="1453"/>
                  </a:lnTo>
                  <a:lnTo>
                    <a:pt x="998" y="3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771;p61"/>
            <p:cNvSpPr/>
            <p:nvPr/>
          </p:nvSpPr>
          <p:spPr>
            <a:xfrm>
              <a:off x="5215412" y="2759881"/>
              <a:ext cx="107177" cy="108127"/>
            </a:xfrm>
            <a:custGeom>
              <a:avLst/>
              <a:gdLst/>
              <a:ahLst/>
              <a:cxnLst/>
              <a:rect l="l" t="t" r="r" b="b"/>
              <a:pathLst>
                <a:path w="1128" h="1138" extrusionOk="0">
                  <a:moveTo>
                    <a:pt x="109" y="0"/>
                  </a:moveTo>
                  <a:cubicBezTo>
                    <a:pt x="65" y="0"/>
                    <a:pt x="44" y="22"/>
                    <a:pt x="22" y="43"/>
                  </a:cubicBezTo>
                  <a:cubicBezTo>
                    <a:pt x="0" y="109"/>
                    <a:pt x="0" y="195"/>
                    <a:pt x="22" y="260"/>
                  </a:cubicBezTo>
                  <a:cubicBezTo>
                    <a:pt x="152" y="607"/>
                    <a:pt x="391" y="911"/>
                    <a:pt x="694" y="1128"/>
                  </a:cubicBezTo>
                  <a:cubicBezTo>
                    <a:pt x="701" y="1135"/>
                    <a:pt x="709" y="1137"/>
                    <a:pt x="715" y="1137"/>
                  </a:cubicBezTo>
                  <a:cubicBezTo>
                    <a:pt x="728" y="1137"/>
                    <a:pt x="737" y="1128"/>
                    <a:pt x="737" y="1128"/>
                  </a:cubicBezTo>
                  <a:cubicBezTo>
                    <a:pt x="759" y="1106"/>
                    <a:pt x="737" y="1084"/>
                    <a:pt x="737" y="1084"/>
                  </a:cubicBezTo>
                  <a:cubicBezTo>
                    <a:pt x="456" y="867"/>
                    <a:pt x="239" y="585"/>
                    <a:pt x="109" y="260"/>
                  </a:cubicBezTo>
                  <a:cubicBezTo>
                    <a:pt x="87" y="195"/>
                    <a:pt x="87" y="130"/>
                    <a:pt x="109" y="87"/>
                  </a:cubicBezTo>
                  <a:cubicBezTo>
                    <a:pt x="260" y="87"/>
                    <a:pt x="759" y="694"/>
                    <a:pt x="1063" y="1106"/>
                  </a:cubicBezTo>
                  <a:cubicBezTo>
                    <a:pt x="1073" y="1117"/>
                    <a:pt x="1084" y="1122"/>
                    <a:pt x="1095" y="1122"/>
                  </a:cubicBezTo>
                  <a:cubicBezTo>
                    <a:pt x="1106" y="1122"/>
                    <a:pt x="1117" y="1117"/>
                    <a:pt x="1128" y="1106"/>
                  </a:cubicBezTo>
                  <a:cubicBezTo>
                    <a:pt x="1128" y="1106"/>
                    <a:pt x="1128" y="1062"/>
                    <a:pt x="1128" y="1062"/>
                  </a:cubicBezTo>
                  <a:cubicBezTo>
                    <a:pt x="998" y="889"/>
                    <a:pt x="325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772;p61"/>
            <p:cNvSpPr/>
            <p:nvPr/>
          </p:nvSpPr>
          <p:spPr>
            <a:xfrm>
              <a:off x="5032708" y="3504013"/>
              <a:ext cx="539210" cy="382245"/>
            </a:xfrm>
            <a:custGeom>
              <a:avLst/>
              <a:gdLst/>
              <a:ahLst/>
              <a:cxnLst/>
              <a:rect l="l" t="t" r="r" b="b"/>
              <a:pathLst>
                <a:path w="5675" h="4023" extrusionOk="0">
                  <a:moveTo>
                    <a:pt x="1972" y="0"/>
                  </a:moveTo>
                  <a:cubicBezTo>
                    <a:pt x="940" y="0"/>
                    <a:pt x="1" y="2365"/>
                    <a:pt x="1089" y="2365"/>
                  </a:cubicBezTo>
                  <a:cubicBezTo>
                    <a:pt x="1157" y="2365"/>
                    <a:pt x="1232" y="2356"/>
                    <a:pt x="1316" y="2336"/>
                  </a:cubicBezTo>
                  <a:cubicBezTo>
                    <a:pt x="1461" y="2301"/>
                    <a:pt x="1595" y="2285"/>
                    <a:pt x="1720" y="2285"/>
                  </a:cubicBezTo>
                  <a:cubicBezTo>
                    <a:pt x="3029" y="2285"/>
                    <a:pt x="3369" y="4023"/>
                    <a:pt x="3991" y="4023"/>
                  </a:cubicBezTo>
                  <a:cubicBezTo>
                    <a:pt x="4196" y="4023"/>
                    <a:pt x="4431" y="3835"/>
                    <a:pt x="4742" y="3334"/>
                  </a:cubicBezTo>
                  <a:cubicBezTo>
                    <a:pt x="5674" y="1816"/>
                    <a:pt x="2118" y="16"/>
                    <a:pt x="2118" y="16"/>
                  </a:cubicBezTo>
                  <a:cubicBezTo>
                    <a:pt x="2069" y="5"/>
                    <a:pt x="2020" y="0"/>
                    <a:pt x="19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773;p61"/>
            <p:cNvSpPr/>
            <p:nvPr/>
          </p:nvSpPr>
          <p:spPr>
            <a:xfrm>
              <a:off x="4397759" y="3742302"/>
              <a:ext cx="442865" cy="439159"/>
            </a:xfrm>
            <a:custGeom>
              <a:avLst/>
              <a:gdLst/>
              <a:ahLst/>
              <a:cxnLst/>
              <a:rect l="l" t="t" r="r" b="b"/>
              <a:pathLst>
                <a:path w="4661" h="4622" extrusionOk="0">
                  <a:moveTo>
                    <a:pt x="2386" y="0"/>
                  </a:moveTo>
                  <a:cubicBezTo>
                    <a:pt x="1369" y="0"/>
                    <a:pt x="0" y="923"/>
                    <a:pt x="1018" y="1498"/>
                  </a:cubicBezTo>
                  <a:cubicBezTo>
                    <a:pt x="2699" y="2442"/>
                    <a:pt x="957" y="4621"/>
                    <a:pt x="2073" y="4621"/>
                  </a:cubicBezTo>
                  <a:cubicBezTo>
                    <a:pt x="2238" y="4621"/>
                    <a:pt x="2465" y="4574"/>
                    <a:pt x="2774" y="4468"/>
                  </a:cubicBezTo>
                  <a:cubicBezTo>
                    <a:pt x="4660" y="3818"/>
                    <a:pt x="3164" y="327"/>
                    <a:pt x="3164" y="327"/>
                  </a:cubicBezTo>
                  <a:cubicBezTo>
                    <a:pt x="3001" y="95"/>
                    <a:pt x="2712" y="0"/>
                    <a:pt x="2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774;p61"/>
            <p:cNvSpPr/>
            <p:nvPr/>
          </p:nvSpPr>
          <p:spPr>
            <a:xfrm>
              <a:off x="3940383" y="3719594"/>
              <a:ext cx="430323" cy="422722"/>
            </a:xfrm>
            <a:custGeom>
              <a:avLst/>
              <a:gdLst/>
              <a:ahLst/>
              <a:cxnLst/>
              <a:rect l="l" t="t" r="r" b="b"/>
              <a:pathLst>
                <a:path w="4529" h="4449" extrusionOk="0">
                  <a:moveTo>
                    <a:pt x="2968" y="0"/>
                  </a:moveTo>
                  <a:cubicBezTo>
                    <a:pt x="2164" y="0"/>
                    <a:pt x="1427" y="376"/>
                    <a:pt x="1973" y="1043"/>
                  </a:cubicBezTo>
                  <a:cubicBezTo>
                    <a:pt x="3382" y="2756"/>
                    <a:pt x="0" y="4360"/>
                    <a:pt x="2537" y="4447"/>
                  </a:cubicBezTo>
                  <a:cubicBezTo>
                    <a:pt x="2559" y="4448"/>
                    <a:pt x="2581" y="4448"/>
                    <a:pt x="2603" y="4448"/>
                  </a:cubicBezTo>
                  <a:cubicBezTo>
                    <a:pt x="4528" y="4448"/>
                    <a:pt x="4401" y="739"/>
                    <a:pt x="4401" y="739"/>
                  </a:cubicBezTo>
                  <a:cubicBezTo>
                    <a:pt x="4277" y="233"/>
                    <a:pt x="3602" y="0"/>
                    <a:pt x="2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775;p61"/>
            <p:cNvSpPr/>
            <p:nvPr/>
          </p:nvSpPr>
          <p:spPr>
            <a:xfrm>
              <a:off x="3696494" y="3006911"/>
              <a:ext cx="791380" cy="779218"/>
            </a:xfrm>
            <a:custGeom>
              <a:avLst/>
              <a:gdLst/>
              <a:ahLst/>
              <a:cxnLst/>
              <a:rect l="l" t="t" r="r" b="b"/>
              <a:pathLst>
                <a:path w="8329" h="8201" extrusionOk="0">
                  <a:moveTo>
                    <a:pt x="7415" y="1"/>
                  </a:moveTo>
                  <a:cubicBezTo>
                    <a:pt x="7100" y="1"/>
                    <a:pt x="6865" y="740"/>
                    <a:pt x="7055" y="1216"/>
                  </a:cubicBezTo>
                  <a:cubicBezTo>
                    <a:pt x="7245" y="1711"/>
                    <a:pt x="6499" y="2407"/>
                    <a:pt x="5197" y="2407"/>
                  </a:cubicBezTo>
                  <a:cubicBezTo>
                    <a:pt x="5017" y="2407"/>
                    <a:pt x="4827" y="2394"/>
                    <a:pt x="4627" y="2365"/>
                  </a:cubicBezTo>
                  <a:cubicBezTo>
                    <a:pt x="4518" y="2349"/>
                    <a:pt x="4406" y="2341"/>
                    <a:pt x="4293" y="2341"/>
                  </a:cubicBezTo>
                  <a:cubicBezTo>
                    <a:pt x="2429" y="2341"/>
                    <a:pt x="0" y="4457"/>
                    <a:pt x="1635" y="6766"/>
                  </a:cubicBezTo>
                  <a:cubicBezTo>
                    <a:pt x="2425" y="7896"/>
                    <a:pt x="3265" y="8200"/>
                    <a:pt x="3942" y="8200"/>
                  </a:cubicBezTo>
                  <a:cubicBezTo>
                    <a:pt x="4732" y="8200"/>
                    <a:pt x="5299" y="7785"/>
                    <a:pt x="5299" y="7785"/>
                  </a:cubicBezTo>
                  <a:lnTo>
                    <a:pt x="5169" y="6636"/>
                  </a:lnTo>
                  <a:cubicBezTo>
                    <a:pt x="5169" y="6636"/>
                    <a:pt x="4526" y="7039"/>
                    <a:pt x="3786" y="7039"/>
                  </a:cubicBezTo>
                  <a:cubicBezTo>
                    <a:pt x="3289" y="7039"/>
                    <a:pt x="2747" y="6856"/>
                    <a:pt x="2329" y="6246"/>
                  </a:cubicBezTo>
                  <a:cubicBezTo>
                    <a:pt x="1595" y="5135"/>
                    <a:pt x="2787" y="3334"/>
                    <a:pt x="4454" y="3334"/>
                  </a:cubicBezTo>
                  <a:cubicBezTo>
                    <a:pt x="4511" y="3334"/>
                    <a:pt x="4569" y="3336"/>
                    <a:pt x="4627" y="3341"/>
                  </a:cubicBezTo>
                  <a:cubicBezTo>
                    <a:pt x="4756" y="3350"/>
                    <a:pt x="4887" y="3355"/>
                    <a:pt x="5018" y="3355"/>
                  </a:cubicBezTo>
                  <a:cubicBezTo>
                    <a:pt x="6645" y="3355"/>
                    <a:pt x="8328" y="2604"/>
                    <a:pt x="7987" y="999"/>
                  </a:cubicBezTo>
                  <a:cubicBezTo>
                    <a:pt x="7817" y="263"/>
                    <a:pt x="7602" y="1"/>
                    <a:pt x="7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776;p61"/>
            <p:cNvSpPr/>
            <p:nvPr/>
          </p:nvSpPr>
          <p:spPr>
            <a:xfrm>
              <a:off x="5415217" y="3816601"/>
              <a:ext cx="37151" cy="51593"/>
            </a:xfrm>
            <a:custGeom>
              <a:avLst/>
              <a:gdLst/>
              <a:ahLst/>
              <a:cxnLst/>
              <a:rect l="l" t="t" r="r" b="b"/>
              <a:pathLst>
                <a:path w="391" h="543" extrusionOk="0">
                  <a:moveTo>
                    <a:pt x="44" y="0"/>
                  </a:moveTo>
                  <a:cubicBezTo>
                    <a:pt x="22" y="0"/>
                    <a:pt x="22" y="22"/>
                    <a:pt x="0" y="44"/>
                  </a:cubicBezTo>
                  <a:cubicBezTo>
                    <a:pt x="0" y="65"/>
                    <a:pt x="22" y="87"/>
                    <a:pt x="44" y="87"/>
                  </a:cubicBezTo>
                  <a:cubicBezTo>
                    <a:pt x="130" y="109"/>
                    <a:pt x="195" y="174"/>
                    <a:pt x="260" y="260"/>
                  </a:cubicBezTo>
                  <a:cubicBezTo>
                    <a:pt x="282" y="325"/>
                    <a:pt x="304" y="412"/>
                    <a:pt x="282" y="499"/>
                  </a:cubicBezTo>
                  <a:cubicBezTo>
                    <a:pt x="282" y="499"/>
                    <a:pt x="282" y="542"/>
                    <a:pt x="304" y="542"/>
                  </a:cubicBezTo>
                  <a:cubicBezTo>
                    <a:pt x="326" y="542"/>
                    <a:pt x="347" y="542"/>
                    <a:pt x="347" y="521"/>
                  </a:cubicBezTo>
                  <a:cubicBezTo>
                    <a:pt x="391" y="412"/>
                    <a:pt x="369" y="304"/>
                    <a:pt x="326" y="217"/>
                  </a:cubicBezTo>
                  <a:cubicBezTo>
                    <a:pt x="260" y="109"/>
                    <a:pt x="174" y="44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777;p61"/>
            <p:cNvSpPr/>
            <p:nvPr/>
          </p:nvSpPr>
          <p:spPr>
            <a:xfrm>
              <a:off x="5439919" y="3795984"/>
              <a:ext cx="37151" cy="52448"/>
            </a:xfrm>
            <a:custGeom>
              <a:avLst/>
              <a:gdLst/>
              <a:ahLst/>
              <a:cxnLst/>
              <a:rect l="l" t="t" r="r" b="b"/>
              <a:pathLst>
                <a:path w="391" h="552" extrusionOk="0">
                  <a:moveTo>
                    <a:pt x="44" y="0"/>
                  </a:moveTo>
                  <a:cubicBezTo>
                    <a:pt x="22" y="0"/>
                    <a:pt x="0" y="22"/>
                    <a:pt x="0" y="44"/>
                  </a:cubicBezTo>
                  <a:cubicBezTo>
                    <a:pt x="0" y="65"/>
                    <a:pt x="0" y="87"/>
                    <a:pt x="22" y="87"/>
                  </a:cubicBezTo>
                  <a:cubicBezTo>
                    <a:pt x="109" y="109"/>
                    <a:pt x="196" y="174"/>
                    <a:pt x="239" y="239"/>
                  </a:cubicBezTo>
                  <a:cubicBezTo>
                    <a:pt x="282" y="326"/>
                    <a:pt x="304" y="412"/>
                    <a:pt x="261" y="499"/>
                  </a:cubicBezTo>
                  <a:cubicBezTo>
                    <a:pt x="261" y="521"/>
                    <a:pt x="282" y="542"/>
                    <a:pt x="304" y="542"/>
                  </a:cubicBezTo>
                  <a:cubicBezTo>
                    <a:pt x="310" y="549"/>
                    <a:pt x="317" y="551"/>
                    <a:pt x="323" y="551"/>
                  </a:cubicBezTo>
                  <a:cubicBezTo>
                    <a:pt x="337" y="551"/>
                    <a:pt x="347" y="536"/>
                    <a:pt x="347" y="521"/>
                  </a:cubicBezTo>
                  <a:cubicBezTo>
                    <a:pt x="391" y="412"/>
                    <a:pt x="369" y="304"/>
                    <a:pt x="326" y="217"/>
                  </a:cubicBezTo>
                  <a:cubicBezTo>
                    <a:pt x="261" y="109"/>
                    <a:pt x="152" y="44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778;p61"/>
            <p:cNvSpPr/>
            <p:nvPr/>
          </p:nvSpPr>
          <p:spPr>
            <a:xfrm>
              <a:off x="5470797" y="3768240"/>
              <a:ext cx="26889" cy="56629"/>
            </a:xfrm>
            <a:custGeom>
              <a:avLst/>
              <a:gdLst/>
              <a:ahLst/>
              <a:cxnLst/>
              <a:rect l="l" t="t" r="r" b="b"/>
              <a:pathLst>
                <a:path w="283" h="596" extrusionOk="0">
                  <a:moveTo>
                    <a:pt x="45" y="1"/>
                  </a:moveTo>
                  <a:cubicBezTo>
                    <a:pt x="32" y="1"/>
                    <a:pt x="22" y="11"/>
                    <a:pt x="22" y="11"/>
                  </a:cubicBezTo>
                  <a:cubicBezTo>
                    <a:pt x="1" y="32"/>
                    <a:pt x="1" y="54"/>
                    <a:pt x="22" y="76"/>
                  </a:cubicBezTo>
                  <a:cubicBezTo>
                    <a:pt x="87" y="119"/>
                    <a:pt x="152" y="206"/>
                    <a:pt x="174" y="292"/>
                  </a:cubicBezTo>
                  <a:cubicBezTo>
                    <a:pt x="196" y="379"/>
                    <a:pt x="174" y="466"/>
                    <a:pt x="131" y="531"/>
                  </a:cubicBezTo>
                  <a:cubicBezTo>
                    <a:pt x="109" y="553"/>
                    <a:pt x="109" y="574"/>
                    <a:pt x="131" y="596"/>
                  </a:cubicBezTo>
                  <a:lnTo>
                    <a:pt x="152" y="596"/>
                  </a:lnTo>
                  <a:cubicBezTo>
                    <a:pt x="152" y="596"/>
                    <a:pt x="174" y="596"/>
                    <a:pt x="196" y="574"/>
                  </a:cubicBezTo>
                  <a:cubicBezTo>
                    <a:pt x="261" y="488"/>
                    <a:pt x="283" y="379"/>
                    <a:pt x="261" y="271"/>
                  </a:cubicBezTo>
                  <a:cubicBezTo>
                    <a:pt x="239" y="162"/>
                    <a:pt x="152" y="76"/>
                    <a:pt x="66" y="11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779;p61"/>
            <p:cNvSpPr/>
            <p:nvPr/>
          </p:nvSpPr>
          <p:spPr>
            <a:xfrm>
              <a:off x="4580938" y="4115223"/>
              <a:ext cx="30975" cy="53683"/>
            </a:xfrm>
            <a:custGeom>
              <a:avLst/>
              <a:gdLst/>
              <a:ahLst/>
              <a:cxnLst/>
              <a:rect l="l" t="t" r="r" b="b"/>
              <a:pathLst>
                <a:path w="326" h="565" extrusionOk="0">
                  <a:moveTo>
                    <a:pt x="239" y="1"/>
                  </a:moveTo>
                  <a:cubicBezTo>
                    <a:pt x="217" y="1"/>
                    <a:pt x="196" y="23"/>
                    <a:pt x="217" y="44"/>
                  </a:cubicBezTo>
                  <a:cubicBezTo>
                    <a:pt x="239" y="131"/>
                    <a:pt x="239" y="239"/>
                    <a:pt x="217" y="326"/>
                  </a:cubicBezTo>
                  <a:cubicBezTo>
                    <a:pt x="174" y="391"/>
                    <a:pt x="109" y="456"/>
                    <a:pt x="44" y="500"/>
                  </a:cubicBezTo>
                  <a:cubicBezTo>
                    <a:pt x="22" y="500"/>
                    <a:pt x="1" y="521"/>
                    <a:pt x="22" y="543"/>
                  </a:cubicBezTo>
                  <a:cubicBezTo>
                    <a:pt x="22" y="565"/>
                    <a:pt x="44" y="565"/>
                    <a:pt x="44" y="565"/>
                  </a:cubicBezTo>
                  <a:lnTo>
                    <a:pt x="66" y="565"/>
                  </a:lnTo>
                  <a:cubicBezTo>
                    <a:pt x="174" y="521"/>
                    <a:pt x="239" y="456"/>
                    <a:pt x="283" y="348"/>
                  </a:cubicBezTo>
                  <a:cubicBezTo>
                    <a:pt x="326" y="239"/>
                    <a:pt x="326" y="131"/>
                    <a:pt x="283" y="23"/>
                  </a:cubicBezTo>
                  <a:cubicBezTo>
                    <a:pt x="283" y="1"/>
                    <a:pt x="26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780;p61"/>
            <p:cNvSpPr/>
            <p:nvPr/>
          </p:nvSpPr>
          <p:spPr>
            <a:xfrm>
              <a:off x="4609821" y="4120544"/>
              <a:ext cx="30975" cy="54539"/>
            </a:xfrm>
            <a:custGeom>
              <a:avLst/>
              <a:gdLst/>
              <a:ahLst/>
              <a:cxnLst/>
              <a:rect l="l" t="t" r="r" b="b"/>
              <a:pathLst>
                <a:path w="326" h="574" extrusionOk="0">
                  <a:moveTo>
                    <a:pt x="257" y="1"/>
                  </a:moveTo>
                  <a:cubicBezTo>
                    <a:pt x="251" y="1"/>
                    <a:pt x="245" y="4"/>
                    <a:pt x="239" y="10"/>
                  </a:cubicBezTo>
                  <a:cubicBezTo>
                    <a:pt x="217" y="10"/>
                    <a:pt x="217" y="32"/>
                    <a:pt x="217" y="53"/>
                  </a:cubicBezTo>
                  <a:cubicBezTo>
                    <a:pt x="260" y="140"/>
                    <a:pt x="260" y="248"/>
                    <a:pt x="217" y="335"/>
                  </a:cubicBezTo>
                  <a:cubicBezTo>
                    <a:pt x="195" y="400"/>
                    <a:pt x="130" y="465"/>
                    <a:pt x="44" y="509"/>
                  </a:cubicBezTo>
                  <a:cubicBezTo>
                    <a:pt x="22" y="509"/>
                    <a:pt x="0" y="530"/>
                    <a:pt x="22" y="552"/>
                  </a:cubicBezTo>
                  <a:cubicBezTo>
                    <a:pt x="22" y="574"/>
                    <a:pt x="44" y="574"/>
                    <a:pt x="65" y="574"/>
                  </a:cubicBezTo>
                  <a:cubicBezTo>
                    <a:pt x="174" y="530"/>
                    <a:pt x="239" y="465"/>
                    <a:pt x="282" y="357"/>
                  </a:cubicBezTo>
                  <a:cubicBezTo>
                    <a:pt x="325" y="248"/>
                    <a:pt x="325" y="140"/>
                    <a:pt x="282" y="32"/>
                  </a:cubicBezTo>
                  <a:cubicBezTo>
                    <a:pt x="282" y="16"/>
                    <a:pt x="271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781;p61"/>
            <p:cNvSpPr/>
            <p:nvPr/>
          </p:nvSpPr>
          <p:spPr>
            <a:xfrm>
              <a:off x="4640699" y="4125579"/>
              <a:ext cx="39241" cy="47412"/>
            </a:xfrm>
            <a:custGeom>
              <a:avLst/>
              <a:gdLst/>
              <a:ahLst/>
              <a:cxnLst/>
              <a:rect l="l" t="t" r="r" b="b"/>
              <a:pathLst>
                <a:path w="413" h="499" extrusionOk="0">
                  <a:moveTo>
                    <a:pt x="369" y="0"/>
                  </a:moveTo>
                  <a:cubicBezTo>
                    <a:pt x="347" y="0"/>
                    <a:pt x="326" y="22"/>
                    <a:pt x="326" y="44"/>
                  </a:cubicBezTo>
                  <a:cubicBezTo>
                    <a:pt x="347" y="130"/>
                    <a:pt x="326" y="239"/>
                    <a:pt x="261" y="304"/>
                  </a:cubicBezTo>
                  <a:cubicBezTo>
                    <a:pt x="196" y="369"/>
                    <a:pt x="109" y="412"/>
                    <a:pt x="44" y="412"/>
                  </a:cubicBezTo>
                  <a:cubicBezTo>
                    <a:pt x="22" y="434"/>
                    <a:pt x="0" y="434"/>
                    <a:pt x="0" y="456"/>
                  </a:cubicBezTo>
                  <a:cubicBezTo>
                    <a:pt x="0" y="477"/>
                    <a:pt x="22" y="499"/>
                    <a:pt x="44" y="499"/>
                  </a:cubicBezTo>
                  <a:cubicBezTo>
                    <a:pt x="152" y="477"/>
                    <a:pt x="239" y="434"/>
                    <a:pt x="326" y="347"/>
                  </a:cubicBezTo>
                  <a:cubicBezTo>
                    <a:pt x="391" y="260"/>
                    <a:pt x="412" y="152"/>
                    <a:pt x="412" y="44"/>
                  </a:cubicBezTo>
                  <a:cubicBezTo>
                    <a:pt x="412" y="22"/>
                    <a:pt x="391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782;p61"/>
            <p:cNvSpPr/>
            <p:nvPr/>
          </p:nvSpPr>
          <p:spPr>
            <a:xfrm>
              <a:off x="4111305" y="4083489"/>
              <a:ext cx="30975" cy="54539"/>
            </a:xfrm>
            <a:custGeom>
              <a:avLst/>
              <a:gdLst/>
              <a:ahLst/>
              <a:cxnLst/>
              <a:rect l="l" t="t" r="r" b="b"/>
              <a:pathLst>
                <a:path w="326" h="574" extrusionOk="0">
                  <a:moveTo>
                    <a:pt x="257" y="1"/>
                  </a:moveTo>
                  <a:cubicBezTo>
                    <a:pt x="252" y="1"/>
                    <a:pt x="245" y="3"/>
                    <a:pt x="239" y="10"/>
                  </a:cubicBezTo>
                  <a:cubicBezTo>
                    <a:pt x="217" y="10"/>
                    <a:pt x="196" y="31"/>
                    <a:pt x="217" y="53"/>
                  </a:cubicBezTo>
                  <a:cubicBezTo>
                    <a:pt x="239" y="140"/>
                    <a:pt x="239" y="248"/>
                    <a:pt x="217" y="335"/>
                  </a:cubicBezTo>
                  <a:cubicBezTo>
                    <a:pt x="174" y="400"/>
                    <a:pt x="109" y="465"/>
                    <a:pt x="22" y="508"/>
                  </a:cubicBezTo>
                  <a:cubicBezTo>
                    <a:pt x="0" y="508"/>
                    <a:pt x="0" y="530"/>
                    <a:pt x="0" y="552"/>
                  </a:cubicBezTo>
                  <a:cubicBezTo>
                    <a:pt x="22" y="573"/>
                    <a:pt x="22" y="573"/>
                    <a:pt x="44" y="573"/>
                  </a:cubicBezTo>
                  <a:lnTo>
                    <a:pt x="66" y="573"/>
                  </a:lnTo>
                  <a:cubicBezTo>
                    <a:pt x="152" y="530"/>
                    <a:pt x="239" y="465"/>
                    <a:pt x="282" y="357"/>
                  </a:cubicBezTo>
                  <a:cubicBezTo>
                    <a:pt x="326" y="248"/>
                    <a:pt x="326" y="140"/>
                    <a:pt x="282" y="31"/>
                  </a:cubicBezTo>
                  <a:cubicBezTo>
                    <a:pt x="282" y="16"/>
                    <a:pt x="272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783;p61"/>
            <p:cNvSpPr/>
            <p:nvPr/>
          </p:nvSpPr>
          <p:spPr>
            <a:xfrm>
              <a:off x="4142184" y="4089665"/>
              <a:ext cx="28980" cy="54539"/>
            </a:xfrm>
            <a:custGeom>
              <a:avLst/>
              <a:gdLst/>
              <a:ahLst/>
              <a:cxnLst/>
              <a:rect l="l" t="t" r="r" b="b"/>
              <a:pathLst>
                <a:path w="305" h="574" extrusionOk="0">
                  <a:moveTo>
                    <a:pt x="239" y="0"/>
                  </a:moveTo>
                  <a:cubicBezTo>
                    <a:pt x="232" y="0"/>
                    <a:pt x="225" y="3"/>
                    <a:pt x="218" y="10"/>
                  </a:cubicBezTo>
                  <a:cubicBezTo>
                    <a:pt x="196" y="10"/>
                    <a:pt x="196" y="31"/>
                    <a:pt x="196" y="53"/>
                  </a:cubicBezTo>
                  <a:cubicBezTo>
                    <a:pt x="239" y="140"/>
                    <a:pt x="239" y="227"/>
                    <a:pt x="196" y="313"/>
                  </a:cubicBezTo>
                  <a:cubicBezTo>
                    <a:pt x="174" y="400"/>
                    <a:pt x="109" y="465"/>
                    <a:pt x="22" y="487"/>
                  </a:cubicBezTo>
                  <a:cubicBezTo>
                    <a:pt x="1" y="508"/>
                    <a:pt x="1" y="530"/>
                    <a:pt x="1" y="552"/>
                  </a:cubicBezTo>
                  <a:cubicBezTo>
                    <a:pt x="1" y="552"/>
                    <a:pt x="22" y="573"/>
                    <a:pt x="44" y="573"/>
                  </a:cubicBezTo>
                  <a:cubicBezTo>
                    <a:pt x="152" y="530"/>
                    <a:pt x="239" y="443"/>
                    <a:pt x="283" y="357"/>
                  </a:cubicBezTo>
                  <a:cubicBezTo>
                    <a:pt x="304" y="248"/>
                    <a:pt x="304" y="118"/>
                    <a:pt x="283" y="10"/>
                  </a:cubicBezTo>
                  <a:cubicBezTo>
                    <a:pt x="268" y="10"/>
                    <a:pt x="254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784;p61"/>
            <p:cNvSpPr/>
            <p:nvPr/>
          </p:nvSpPr>
          <p:spPr>
            <a:xfrm>
              <a:off x="4171066" y="4095651"/>
              <a:ext cx="39241" cy="46462"/>
            </a:xfrm>
            <a:custGeom>
              <a:avLst/>
              <a:gdLst/>
              <a:ahLst/>
              <a:cxnLst/>
              <a:rect l="l" t="t" r="r" b="b"/>
              <a:pathLst>
                <a:path w="413" h="489" extrusionOk="0">
                  <a:moveTo>
                    <a:pt x="358" y="1"/>
                  </a:moveTo>
                  <a:cubicBezTo>
                    <a:pt x="342" y="1"/>
                    <a:pt x="325" y="12"/>
                    <a:pt x="325" y="33"/>
                  </a:cubicBezTo>
                  <a:cubicBezTo>
                    <a:pt x="325" y="120"/>
                    <a:pt x="304" y="229"/>
                    <a:pt x="260" y="294"/>
                  </a:cubicBezTo>
                  <a:cubicBezTo>
                    <a:pt x="195" y="359"/>
                    <a:pt x="109" y="402"/>
                    <a:pt x="22" y="402"/>
                  </a:cubicBezTo>
                  <a:cubicBezTo>
                    <a:pt x="0" y="424"/>
                    <a:pt x="0" y="424"/>
                    <a:pt x="0" y="445"/>
                  </a:cubicBezTo>
                  <a:cubicBezTo>
                    <a:pt x="0" y="467"/>
                    <a:pt x="0" y="489"/>
                    <a:pt x="22" y="489"/>
                  </a:cubicBezTo>
                  <a:lnTo>
                    <a:pt x="44" y="489"/>
                  </a:lnTo>
                  <a:cubicBezTo>
                    <a:pt x="152" y="467"/>
                    <a:pt x="239" y="424"/>
                    <a:pt x="304" y="337"/>
                  </a:cubicBezTo>
                  <a:cubicBezTo>
                    <a:pt x="369" y="250"/>
                    <a:pt x="412" y="142"/>
                    <a:pt x="390" y="33"/>
                  </a:cubicBezTo>
                  <a:cubicBezTo>
                    <a:pt x="390" y="12"/>
                    <a:pt x="374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785;p61"/>
            <p:cNvSpPr/>
            <p:nvPr/>
          </p:nvSpPr>
          <p:spPr>
            <a:xfrm>
              <a:off x="5610842" y="3574986"/>
              <a:ext cx="47507" cy="37721"/>
            </a:xfrm>
            <a:custGeom>
              <a:avLst/>
              <a:gdLst/>
              <a:ahLst/>
              <a:cxnLst/>
              <a:rect l="l" t="t" r="r" b="b"/>
              <a:pathLst>
                <a:path w="500" h="397" extrusionOk="0">
                  <a:moveTo>
                    <a:pt x="102" y="1"/>
                  </a:moveTo>
                  <a:cubicBezTo>
                    <a:pt x="83" y="1"/>
                    <a:pt x="64" y="3"/>
                    <a:pt x="44" y="7"/>
                  </a:cubicBezTo>
                  <a:cubicBezTo>
                    <a:pt x="23" y="7"/>
                    <a:pt x="1" y="28"/>
                    <a:pt x="1" y="50"/>
                  </a:cubicBezTo>
                  <a:cubicBezTo>
                    <a:pt x="1" y="72"/>
                    <a:pt x="23" y="72"/>
                    <a:pt x="44" y="72"/>
                  </a:cubicBezTo>
                  <a:cubicBezTo>
                    <a:pt x="153" y="72"/>
                    <a:pt x="239" y="93"/>
                    <a:pt x="326" y="137"/>
                  </a:cubicBezTo>
                  <a:cubicBezTo>
                    <a:pt x="391" y="202"/>
                    <a:pt x="435" y="267"/>
                    <a:pt x="435" y="375"/>
                  </a:cubicBezTo>
                  <a:cubicBezTo>
                    <a:pt x="435" y="375"/>
                    <a:pt x="456" y="397"/>
                    <a:pt x="478" y="397"/>
                  </a:cubicBezTo>
                  <a:cubicBezTo>
                    <a:pt x="500" y="397"/>
                    <a:pt x="500" y="375"/>
                    <a:pt x="500" y="353"/>
                  </a:cubicBezTo>
                  <a:cubicBezTo>
                    <a:pt x="500" y="245"/>
                    <a:pt x="435" y="158"/>
                    <a:pt x="370" y="93"/>
                  </a:cubicBezTo>
                  <a:cubicBezTo>
                    <a:pt x="280" y="40"/>
                    <a:pt x="191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786;p61"/>
            <p:cNvSpPr/>
            <p:nvPr/>
          </p:nvSpPr>
          <p:spPr>
            <a:xfrm>
              <a:off x="5625283" y="3546768"/>
              <a:ext cx="49598" cy="39146"/>
            </a:xfrm>
            <a:custGeom>
              <a:avLst/>
              <a:gdLst/>
              <a:ahLst/>
              <a:cxnLst/>
              <a:rect l="l" t="t" r="r" b="b"/>
              <a:pathLst>
                <a:path w="522" h="412" extrusionOk="0">
                  <a:moveTo>
                    <a:pt x="44" y="0"/>
                  </a:moveTo>
                  <a:cubicBezTo>
                    <a:pt x="22" y="22"/>
                    <a:pt x="1" y="22"/>
                    <a:pt x="1" y="43"/>
                  </a:cubicBezTo>
                  <a:cubicBezTo>
                    <a:pt x="22" y="65"/>
                    <a:pt x="22" y="87"/>
                    <a:pt x="44" y="87"/>
                  </a:cubicBezTo>
                  <a:cubicBezTo>
                    <a:pt x="71" y="81"/>
                    <a:pt x="97" y="79"/>
                    <a:pt x="122" y="79"/>
                  </a:cubicBezTo>
                  <a:cubicBezTo>
                    <a:pt x="196" y="79"/>
                    <a:pt x="261" y="103"/>
                    <a:pt x="326" y="152"/>
                  </a:cubicBezTo>
                  <a:cubicBezTo>
                    <a:pt x="391" y="195"/>
                    <a:pt x="434" y="282"/>
                    <a:pt x="434" y="369"/>
                  </a:cubicBezTo>
                  <a:cubicBezTo>
                    <a:pt x="434" y="390"/>
                    <a:pt x="456" y="412"/>
                    <a:pt x="478" y="412"/>
                  </a:cubicBezTo>
                  <a:cubicBezTo>
                    <a:pt x="499" y="390"/>
                    <a:pt x="521" y="369"/>
                    <a:pt x="499" y="369"/>
                  </a:cubicBezTo>
                  <a:cubicBezTo>
                    <a:pt x="499" y="260"/>
                    <a:pt x="434" y="152"/>
                    <a:pt x="369" y="87"/>
                  </a:cubicBezTo>
                  <a:cubicBezTo>
                    <a:pt x="261" y="22"/>
                    <a:pt x="152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787;p61"/>
            <p:cNvSpPr/>
            <p:nvPr/>
          </p:nvSpPr>
          <p:spPr>
            <a:xfrm>
              <a:off x="5643810" y="3507623"/>
              <a:ext cx="37246" cy="49503"/>
            </a:xfrm>
            <a:custGeom>
              <a:avLst/>
              <a:gdLst/>
              <a:ahLst/>
              <a:cxnLst/>
              <a:rect l="l" t="t" r="r" b="b"/>
              <a:pathLst>
                <a:path w="392" h="521" extrusionOk="0">
                  <a:moveTo>
                    <a:pt x="44" y="0"/>
                  </a:moveTo>
                  <a:cubicBezTo>
                    <a:pt x="23" y="0"/>
                    <a:pt x="1" y="22"/>
                    <a:pt x="1" y="44"/>
                  </a:cubicBezTo>
                  <a:cubicBezTo>
                    <a:pt x="1" y="65"/>
                    <a:pt x="1" y="87"/>
                    <a:pt x="23" y="87"/>
                  </a:cubicBezTo>
                  <a:cubicBezTo>
                    <a:pt x="109" y="109"/>
                    <a:pt x="196" y="152"/>
                    <a:pt x="261" y="217"/>
                  </a:cubicBezTo>
                  <a:cubicBezTo>
                    <a:pt x="304" y="304"/>
                    <a:pt x="326" y="390"/>
                    <a:pt x="304" y="477"/>
                  </a:cubicBezTo>
                  <a:cubicBezTo>
                    <a:pt x="304" y="499"/>
                    <a:pt x="304" y="520"/>
                    <a:pt x="326" y="520"/>
                  </a:cubicBezTo>
                  <a:cubicBezTo>
                    <a:pt x="348" y="520"/>
                    <a:pt x="369" y="499"/>
                    <a:pt x="369" y="477"/>
                  </a:cubicBezTo>
                  <a:cubicBezTo>
                    <a:pt x="391" y="390"/>
                    <a:pt x="369" y="282"/>
                    <a:pt x="304" y="174"/>
                  </a:cubicBezTo>
                  <a:cubicBezTo>
                    <a:pt x="239" y="87"/>
                    <a:pt x="153" y="44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788;p61"/>
            <p:cNvSpPr/>
            <p:nvPr/>
          </p:nvSpPr>
          <p:spPr>
            <a:xfrm>
              <a:off x="4282228" y="2965296"/>
              <a:ext cx="213119" cy="334548"/>
            </a:xfrm>
            <a:custGeom>
              <a:avLst/>
              <a:gdLst/>
              <a:ahLst/>
              <a:cxnLst/>
              <a:rect l="l" t="t" r="r" b="b"/>
              <a:pathLst>
                <a:path w="2243" h="3521" extrusionOk="0">
                  <a:moveTo>
                    <a:pt x="1155" y="1"/>
                  </a:moveTo>
                  <a:cubicBezTo>
                    <a:pt x="1097" y="1"/>
                    <a:pt x="1037" y="9"/>
                    <a:pt x="977" y="28"/>
                  </a:cubicBezTo>
                  <a:cubicBezTo>
                    <a:pt x="283" y="266"/>
                    <a:pt x="1497" y="2174"/>
                    <a:pt x="1" y="2716"/>
                  </a:cubicBezTo>
                  <a:cubicBezTo>
                    <a:pt x="1" y="2716"/>
                    <a:pt x="196" y="3497"/>
                    <a:pt x="478" y="3518"/>
                  </a:cubicBezTo>
                  <a:cubicBezTo>
                    <a:pt x="485" y="3520"/>
                    <a:pt x="494" y="3520"/>
                    <a:pt x="502" y="3520"/>
                  </a:cubicBezTo>
                  <a:cubicBezTo>
                    <a:pt x="822" y="3520"/>
                    <a:pt x="1956" y="2755"/>
                    <a:pt x="2104" y="1806"/>
                  </a:cubicBezTo>
                  <a:cubicBezTo>
                    <a:pt x="2243" y="1012"/>
                    <a:pt x="1783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789;p61"/>
            <p:cNvSpPr/>
            <p:nvPr/>
          </p:nvSpPr>
          <p:spPr>
            <a:xfrm>
              <a:off x="4146364" y="3046151"/>
              <a:ext cx="704536" cy="636601"/>
            </a:xfrm>
            <a:custGeom>
              <a:avLst/>
              <a:gdLst/>
              <a:ahLst/>
              <a:cxnLst/>
              <a:rect l="l" t="t" r="r" b="b"/>
              <a:pathLst>
                <a:path w="7415" h="6700" extrusionOk="0">
                  <a:moveTo>
                    <a:pt x="6201" y="1"/>
                  </a:moveTo>
                  <a:cubicBezTo>
                    <a:pt x="6201" y="1"/>
                    <a:pt x="5052" y="1171"/>
                    <a:pt x="4640" y="2234"/>
                  </a:cubicBezTo>
                  <a:cubicBezTo>
                    <a:pt x="4228" y="3296"/>
                    <a:pt x="4119" y="3166"/>
                    <a:pt x="2493" y="3513"/>
                  </a:cubicBezTo>
                  <a:cubicBezTo>
                    <a:pt x="867" y="3860"/>
                    <a:pt x="0" y="5291"/>
                    <a:pt x="0" y="5291"/>
                  </a:cubicBezTo>
                  <a:lnTo>
                    <a:pt x="1561" y="6700"/>
                  </a:lnTo>
                  <a:lnTo>
                    <a:pt x="1843" y="4185"/>
                  </a:lnTo>
                  <a:lnTo>
                    <a:pt x="3772" y="5594"/>
                  </a:lnTo>
                  <a:lnTo>
                    <a:pt x="4315" y="3361"/>
                  </a:lnTo>
                  <a:lnTo>
                    <a:pt x="6136" y="3730"/>
                  </a:lnTo>
                  <a:lnTo>
                    <a:pt x="5464" y="1952"/>
                  </a:lnTo>
                  <a:lnTo>
                    <a:pt x="7415" y="2082"/>
                  </a:lnTo>
                  <a:lnTo>
                    <a:pt x="6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790;p61"/>
            <p:cNvSpPr/>
            <p:nvPr/>
          </p:nvSpPr>
          <p:spPr>
            <a:xfrm>
              <a:off x="4710721" y="2972042"/>
              <a:ext cx="185469" cy="136061"/>
            </a:xfrm>
            <a:custGeom>
              <a:avLst/>
              <a:gdLst/>
              <a:ahLst/>
              <a:cxnLst/>
              <a:rect l="l" t="t" r="r" b="b"/>
              <a:pathLst>
                <a:path w="1952" h="1432" extrusionOk="0">
                  <a:moveTo>
                    <a:pt x="1540" y="0"/>
                  </a:moveTo>
                  <a:cubicBezTo>
                    <a:pt x="889" y="87"/>
                    <a:pt x="304" y="477"/>
                    <a:pt x="1" y="1063"/>
                  </a:cubicBezTo>
                  <a:lnTo>
                    <a:pt x="1952" y="1431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791;p61"/>
            <p:cNvSpPr/>
            <p:nvPr/>
          </p:nvSpPr>
          <p:spPr>
            <a:xfrm>
              <a:off x="5207146" y="3647670"/>
              <a:ext cx="103091" cy="121619"/>
            </a:xfrm>
            <a:custGeom>
              <a:avLst/>
              <a:gdLst/>
              <a:ahLst/>
              <a:cxnLst/>
              <a:rect l="l" t="t" r="r" b="b"/>
              <a:pathLst>
                <a:path w="1085" h="1280" extrusionOk="0">
                  <a:moveTo>
                    <a:pt x="1085" y="0"/>
                  </a:moveTo>
                  <a:lnTo>
                    <a:pt x="1" y="521"/>
                  </a:lnTo>
                  <a:cubicBezTo>
                    <a:pt x="174" y="673"/>
                    <a:pt x="998" y="1280"/>
                    <a:pt x="998" y="1280"/>
                  </a:cubicBezTo>
                  <a:lnTo>
                    <a:pt x="10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792;p61"/>
            <p:cNvSpPr/>
            <p:nvPr/>
          </p:nvSpPr>
          <p:spPr>
            <a:xfrm>
              <a:off x="5373983" y="3608526"/>
              <a:ext cx="94825" cy="113353"/>
            </a:xfrm>
            <a:custGeom>
              <a:avLst/>
              <a:gdLst/>
              <a:ahLst/>
              <a:cxnLst/>
              <a:rect l="l" t="t" r="r" b="b"/>
              <a:pathLst>
                <a:path w="998" h="1193" extrusionOk="0">
                  <a:moveTo>
                    <a:pt x="196" y="0"/>
                  </a:moveTo>
                  <a:lnTo>
                    <a:pt x="1" y="1193"/>
                  </a:lnTo>
                  <a:lnTo>
                    <a:pt x="1" y="1193"/>
                  </a:lnTo>
                  <a:lnTo>
                    <a:pt x="998" y="911"/>
                  </a:lnTo>
                  <a:cubicBezTo>
                    <a:pt x="846" y="521"/>
                    <a:pt x="564" y="196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793;p61"/>
            <p:cNvSpPr/>
            <p:nvPr/>
          </p:nvSpPr>
          <p:spPr>
            <a:xfrm>
              <a:off x="5402486" y="3427243"/>
              <a:ext cx="107557" cy="127795"/>
            </a:xfrm>
            <a:custGeom>
              <a:avLst/>
              <a:gdLst/>
              <a:ahLst/>
              <a:cxnLst/>
              <a:rect l="l" t="t" r="r" b="b"/>
              <a:pathLst>
                <a:path w="1132" h="1345" extrusionOk="0">
                  <a:moveTo>
                    <a:pt x="785" y="1"/>
                  </a:moveTo>
                  <a:cubicBezTo>
                    <a:pt x="785" y="1"/>
                    <a:pt x="0" y="933"/>
                    <a:pt x="25" y="933"/>
                  </a:cubicBezTo>
                  <a:cubicBezTo>
                    <a:pt x="25" y="933"/>
                    <a:pt x="25" y="933"/>
                    <a:pt x="26" y="933"/>
                  </a:cubicBezTo>
                  <a:cubicBezTo>
                    <a:pt x="40" y="929"/>
                    <a:pt x="56" y="927"/>
                    <a:pt x="75" y="927"/>
                  </a:cubicBezTo>
                  <a:cubicBezTo>
                    <a:pt x="353" y="927"/>
                    <a:pt x="1132" y="1345"/>
                    <a:pt x="1132" y="1345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794;p61"/>
            <p:cNvSpPr/>
            <p:nvPr/>
          </p:nvSpPr>
          <p:spPr>
            <a:xfrm>
              <a:off x="5514027" y="3348954"/>
              <a:ext cx="111358" cy="144328"/>
            </a:xfrm>
            <a:custGeom>
              <a:avLst/>
              <a:gdLst/>
              <a:ahLst/>
              <a:cxnLst/>
              <a:rect l="l" t="t" r="r" b="b"/>
              <a:pathLst>
                <a:path w="1172" h="1519" extrusionOk="0">
                  <a:moveTo>
                    <a:pt x="1" y="1"/>
                  </a:moveTo>
                  <a:lnTo>
                    <a:pt x="348" y="1518"/>
                  </a:lnTo>
                  <a:lnTo>
                    <a:pt x="1172" y="673"/>
                  </a:lnTo>
                  <a:cubicBezTo>
                    <a:pt x="803" y="391"/>
                    <a:pt x="413" y="17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795;p61"/>
            <p:cNvSpPr/>
            <p:nvPr/>
          </p:nvSpPr>
          <p:spPr>
            <a:xfrm>
              <a:off x="5402866" y="2912280"/>
              <a:ext cx="51593" cy="80478"/>
            </a:xfrm>
            <a:custGeom>
              <a:avLst/>
              <a:gdLst/>
              <a:ahLst/>
              <a:cxnLst/>
              <a:rect l="l" t="t" r="r" b="b"/>
              <a:pathLst>
                <a:path w="543" h="847" extrusionOk="0">
                  <a:moveTo>
                    <a:pt x="44" y="0"/>
                  </a:moveTo>
                  <a:lnTo>
                    <a:pt x="0" y="803"/>
                  </a:lnTo>
                  <a:lnTo>
                    <a:pt x="542" y="846"/>
                  </a:lnTo>
                  <a:cubicBezTo>
                    <a:pt x="542" y="846"/>
                    <a:pt x="109" y="87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796;p61"/>
            <p:cNvSpPr/>
            <p:nvPr/>
          </p:nvSpPr>
          <p:spPr>
            <a:xfrm>
              <a:off x="5450180" y="3031709"/>
              <a:ext cx="51593" cy="61950"/>
            </a:xfrm>
            <a:custGeom>
              <a:avLst/>
              <a:gdLst/>
              <a:ahLst/>
              <a:cxnLst/>
              <a:rect l="l" t="t" r="r" b="b"/>
              <a:pathLst>
                <a:path w="543" h="652" extrusionOk="0">
                  <a:moveTo>
                    <a:pt x="239" y="1"/>
                  </a:moveTo>
                  <a:lnTo>
                    <a:pt x="1" y="435"/>
                  </a:lnTo>
                  <a:lnTo>
                    <a:pt x="543" y="651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797;p61"/>
            <p:cNvSpPr/>
            <p:nvPr/>
          </p:nvSpPr>
          <p:spPr>
            <a:xfrm>
              <a:off x="4679843" y="3969000"/>
              <a:ext cx="78387" cy="103091"/>
            </a:xfrm>
            <a:custGeom>
              <a:avLst/>
              <a:gdLst/>
              <a:ahLst/>
              <a:cxnLst/>
              <a:rect l="l" t="t" r="r" b="b"/>
              <a:pathLst>
                <a:path w="825" h="1085" extrusionOk="0">
                  <a:moveTo>
                    <a:pt x="737" y="1"/>
                  </a:moveTo>
                  <a:lnTo>
                    <a:pt x="0" y="738"/>
                  </a:lnTo>
                  <a:lnTo>
                    <a:pt x="672" y="1085"/>
                  </a:lnTo>
                  <a:cubicBezTo>
                    <a:pt x="672" y="1085"/>
                    <a:pt x="824" y="239"/>
                    <a:pt x="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798;p61"/>
            <p:cNvSpPr/>
            <p:nvPr/>
          </p:nvSpPr>
          <p:spPr>
            <a:xfrm>
              <a:off x="4564501" y="4008145"/>
              <a:ext cx="84563" cy="76297"/>
            </a:xfrm>
            <a:custGeom>
              <a:avLst/>
              <a:gdLst/>
              <a:ahLst/>
              <a:cxnLst/>
              <a:rect l="l" t="t" r="r" b="b"/>
              <a:pathLst>
                <a:path w="890" h="803" extrusionOk="0">
                  <a:moveTo>
                    <a:pt x="44" y="1"/>
                  </a:moveTo>
                  <a:cubicBezTo>
                    <a:pt x="44" y="1"/>
                    <a:pt x="0" y="716"/>
                    <a:pt x="0" y="803"/>
                  </a:cubicBezTo>
                  <a:lnTo>
                    <a:pt x="889" y="543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799;p61"/>
            <p:cNvSpPr/>
            <p:nvPr/>
          </p:nvSpPr>
          <p:spPr>
            <a:xfrm>
              <a:off x="4259615" y="3948382"/>
              <a:ext cx="86654" cy="111358"/>
            </a:xfrm>
            <a:custGeom>
              <a:avLst/>
              <a:gdLst/>
              <a:ahLst/>
              <a:cxnLst/>
              <a:rect l="l" t="t" r="r" b="b"/>
              <a:pathLst>
                <a:path w="912" h="1172" extrusionOk="0">
                  <a:moveTo>
                    <a:pt x="911" y="1"/>
                  </a:moveTo>
                  <a:lnTo>
                    <a:pt x="0" y="391"/>
                  </a:lnTo>
                  <a:lnTo>
                    <a:pt x="521" y="1172"/>
                  </a:lnTo>
                  <a:cubicBezTo>
                    <a:pt x="759" y="890"/>
                    <a:pt x="911" y="1"/>
                    <a:pt x="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800;p61"/>
            <p:cNvSpPr/>
            <p:nvPr/>
          </p:nvSpPr>
          <p:spPr>
            <a:xfrm>
              <a:off x="4138098" y="3841304"/>
              <a:ext cx="125705" cy="103091"/>
            </a:xfrm>
            <a:custGeom>
              <a:avLst/>
              <a:gdLst/>
              <a:ahLst/>
              <a:cxnLst/>
              <a:rect l="l" t="t" r="r" b="b"/>
              <a:pathLst>
                <a:path w="1323" h="1085" extrusionOk="0">
                  <a:moveTo>
                    <a:pt x="0" y="0"/>
                  </a:moveTo>
                  <a:lnTo>
                    <a:pt x="0" y="0"/>
                  </a:lnTo>
                  <a:cubicBezTo>
                    <a:pt x="152" y="326"/>
                    <a:pt x="239" y="694"/>
                    <a:pt x="195" y="1084"/>
                  </a:cubicBezTo>
                  <a:lnTo>
                    <a:pt x="1323" y="6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801;p61"/>
            <p:cNvSpPr/>
            <p:nvPr/>
          </p:nvSpPr>
          <p:spPr>
            <a:xfrm>
              <a:off x="4341989" y="3565105"/>
              <a:ext cx="894186" cy="441250"/>
            </a:xfrm>
            <a:custGeom>
              <a:avLst/>
              <a:gdLst/>
              <a:ahLst/>
              <a:cxnLst/>
              <a:rect l="l" t="t" r="r" b="b"/>
              <a:pathLst>
                <a:path w="9411" h="4644" extrusionOk="0">
                  <a:moveTo>
                    <a:pt x="6391" y="0"/>
                  </a:moveTo>
                  <a:cubicBezTo>
                    <a:pt x="6364" y="0"/>
                    <a:pt x="6337" y="1"/>
                    <a:pt x="6310" y="2"/>
                  </a:cubicBezTo>
                  <a:cubicBezTo>
                    <a:pt x="4814" y="67"/>
                    <a:pt x="4380" y="2517"/>
                    <a:pt x="2819" y="2517"/>
                  </a:cubicBezTo>
                  <a:cubicBezTo>
                    <a:pt x="2737" y="2516"/>
                    <a:pt x="2656" y="2515"/>
                    <a:pt x="2577" y="2515"/>
                  </a:cubicBezTo>
                  <a:cubicBezTo>
                    <a:pt x="1159" y="2515"/>
                    <a:pt x="288" y="2727"/>
                    <a:pt x="1" y="4165"/>
                  </a:cubicBezTo>
                  <a:cubicBezTo>
                    <a:pt x="1" y="4165"/>
                    <a:pt x="1025" y="4644"/>
                    <a:pt x="2292" y="4644"/>
                  </a:cubicBezTo>
                  <a:cubicBezTo>
                    <a:pt x="2793" y="4644"/>
                    <a:pt x="3332" y="4569"/>
                    <a:pt x="3860" y="4360"/>
                  </a:cubicBezTo>
                  <a:cubicBezTo>
                    <a:pt x="5703" y="3645"/>
                    <a:pt x="8456" y="1758"/>
                    <a:pt x="9410" y="1693"/>
                  </a:cubicBezTo>
                  <a:cubicBezTo>
                    <a:pt x="9410" y="1693"/>
                    <a:pt x="7864" y="0"/>
                    <a:pt x="6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802;p61"/>
            <p:cNvSpPr/>
            <p:nvPr/>
          </p:nvSpPr>
          <p:spPr>
            <a:xfrm>
              <a:off x="5176268" y="3373657"/>
              <a:ext cx="226706" cy="206088"/>
            </a:xfrm>
            <a:custGeom>
              <a:avLst/>
              <a:gdLst/>
              <a:ahLst/>
              <a:cxnLst/>
              <a:rect l="l" t="t" r="r" b="b"/>
              <a:pathLst>
                <a:path w="2386" h="2169" extrusionOk="0">
                  <a:moveTo>
                    <a:pt x="2168" y="1"/>
                  </a:moveTo>
                  <a:cubicBezTo>
                    <a:pt x="2168" y="1"/>
                    <a:pt x="0" y="326"/>
                    <a:pt x="65" y="478"/>
                  </a:cubicBezTo>
                  <a:cubicBezTo>
                    <a:pt x="564" y="1128"/>
                    <a:pt x="1171" y="1714"/>
                    <a:pt x="1865" y="2169"/>
                  </a:cubicBezTo>
                  <a:cubicBezTo>
                    <a:pt x="2277" y="1519"/>
                    <a:pt x="2385" y="716"/>
                    <a:pt x="2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803;p61"/>
            <p:cNvSpPr/>
            <p:nvPr/>
          </p:nvSpPr>
          <p:spPr>
            <a:xfrm>
              <a:off x="4801360" y="2844251"/>
              <a:ext cx="523343" cy="579021"/>
            </a:xfrm>
            <a:custGeom>
              <a:avLst/>
              <a:gdLst/>
              <a:ahLst/>
              <a:cxnLst/>
              <a:rect l="l" t="t" r="r" b="b"/>
              <a:pathLst>
                <a:path w="5508" h="6094" extrusionOk="0">
                  <a:moveTo>
                    <a:pt x="479" y="0"/>
                  </a:moveTo>
                  <a:cubicBezTo>
                    <a:pt x="471" y="0"/>
                    <a:pt x="463" y="1"/>
                    <a:pt x="456" y="1"/>
                  </a:cubicBezTo>
                  <a:cubicBezTo>
                    <a:pt x="326" y="1"/>
                    <a:pt x="196" y="109"/>
                    <a:pt x="152" y="240"/>
                  </a:cubicBezTo>
                  <a:cubicBezTo>
                    <a:pt x="0" y="782"/>
                    <a:pt x="1301" y="1909"/>
                    <a:pt x="1518" y="2082"/>
                  </a:cubicBezTo>
                  <a:cubicBezTo>
                    <a:pt x="1366" y="2343"/>
                    <a:pt x="369" y="4055"/>
                    <a:pt x="1388" y="5226"/>
                  </a:cubicBezTo>
                  <a:cubicBezTo>
                    <a:pt x="1952" y="5898"/>
                    <a:pt x="3036" y="6072"/>
                    <a:pt x="3860" y="6093"/>
                  </a:cubicBezTo>
                  <a:lnTo>
                    <a:pt x="4207" y="6093"/>
                  </a:lnTo>
                  <a:cubicBezTo>
                    <a:pt x="4618" y="6093"/>
                    <a:pt x="5052" y="6072"/>
                    <a:pt x="5486" y="6007"/>
                  </a:cubicBezTo>
                  <a:cubicBezTo>
                    <a:pt x="5507" y="6007"/>
                    <a:pt x="5507" y="5985"/>
                    <a:pt x="5507" y="5963"/>
                  </a:cubicBezTo>
                  <a:cubicBezTo>
                    <a:pt x="5507" y="5941"/>
                    <a:pt x="5486" y="5941"/>
                    <a:pt x="5464" y="5941"/>
                  </a:cubicBezTo>
                  <a:cubicBezTo>
                    <a:pt x="5455" y="5941"/>
                    <a:pt x="4908" y="6025"/>
                    <a:pt x="4202" y="6025"/>
                  </a:cubicBezTo>
                  <a:cubicBezTo>
                    <a:pt x="3261" y="6025"/>
                    <a:pt x="2038" y="5876"/>
                    <a:pt x="1431" y="5183"/>
                  </a:cubicBezTo>
                  <a:cubicBezTo>
                    <a:pt x="391" y="3969"/>
                    <a:pt x="1583" y="2126"/>
                    <a:pt x="1583" y="2104"/>
                  </a:cubicBezTo>
                  <a:cubicBezTo>
                    <a:pt x="1605" y="2082"/>
                    <a:pt x="1605" y="2061"/>
                    <a:pt x="1583" y="2061"/>
                  </a:cubicBezTo>
                  <a:cubicBezTo>
                    <a:pt x="1561" y="2039"/>
                    <a:pt x="66" y="782"/>
                    <a:pt x="239" y="261"/>
                  </a:cubicBezTo>
                  <a:cubicBezTo>
                    <a:pt x="261" y="153"/>
                    <a:pt x="347" y="88"/>
                    <a:pt x="456" y="88"/>
                  </a:cubicBezTo>
                  <a:cubicBezTo>
                    <a:pt x="469" y="87"/>
                    <a:pt x="483" y="86"/>
                    <a:pt x="496" y="86"/>
                  </a:cubicBezTo>
                  <a:cubicBezTo>
                    <a:pt x="1056" y="86"/>
                    <a:pt x="1807" y="948"/>
                    <a:pt x="2082" y="1562"/>
                  </a:cubicBezTo>
                  <a:cubicBezTo>
                    <a:pt x="2104" y="1584"/>
                    <a:pt x="2125" y="1584"/>
                    <a:pt x="2147" y="1584"/>
                  </a:cubicBezTo>
                  <a:cubicBezTo>
                    <a:pt x="2169" y="1584"/>
                    <a:pt x="2169" y="1562"/>
                    <a:pt x="2147" y="1540"/>
                  </a:cubicBezTo>
                  <a:cubicBezTo>
                    <a:pt x="1721" y="624"/>
                    <a:pt x="938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804;p61"/>
            <p:cNvSpPr/>
            <p:nvPr/>
          </p:nvSpPr>
          <p:spPr>
            <a:xfrm>
              <a:off x="5349280" y="3399405"/>
              <a:ext cx="45417" cy="184519"/>
            </a:xfrm>
            <a:custGeom>
              <a:avLst/>
              <a:gdLst/>
              <a:ahLst/>
              <a:cxnLst/>
              <a:rect l="l" t="t" r="r" b="b"/>
              <a:pathLst>
                <a:path w="478" h="1942" extrusionOk="0">
                  <a:moveTo>
                    <a:pt x="421" y="1"/>
                  </a:moveTo>
                  <a:cubicBezTo>
                    <a:pt x="402" y="1"/>
                    <a:pt x="380" y="12"/>
                    <a:pt x="369" y="33"/>
                  </a:cubicBezTo>
                  <a:cubicBezTo>
                    <a:pt x="369" y="33"/>
                    <a:pt x="412" y="1421"/>
                    <a:pt x="22" y="1876"/>
                  </a:cubicBezTo>
                  <a:cubicBezTo>
                    <a:pt x="1" y="1898"/>
                    <a:pt x="1" y="1920"/>
                    <a:pt x="22" y="1941"/>
                  </a:cubicBezTo>
                  <a:lnTo>
                    <a:pt x="44" y="1941"/>
                  </a:lnTo>
                  <a:cubicBezTo>
                    <a:pt x="66" y="1941"/>
                    <a:pt x="66" y="1941"/>
                    <a:pt x="87" y="1920"/>
                  </a:cubicBezTo>
                  <a:cubicBezTo>
                    <a:pt x="477" y="1443"/>
                    <a:pt x="456" y="77"/>
                    <a:pt x="456" y="33"/>
                  </a:cubicBezTo>
                  <a:cubicBezTo>
                    <a:pt x="456" y="12"/>
                    <a:pt x="440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805;p61"/>
            <p:cNvSpPr/>
            <p:nvPr/>
          </p:nvSpPr>
          <p:spPr>
            <a:xfrm>
              <a:off x="5032043" y="3753228"/>
              <a:ext cx="35156" cy="24324"/>
            </a:xfrm>
            <a:custGeom>
              <a:avLst/>
              <a:gdLst/>
              <a:ahLst/>
              <a:cxnLst/>
              <a:rect l="l" t="t" r="r" b="b"/>
              <a:pathLst>
                <a:path w="370" h="256" extrusionOk="0">
                  <a:moveTo>
                    <a:pt x="337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39" y="82"/>
                    <a:pt x="131" y="147"/>
                    <a:pt x="44" y="169"/>
                  </a:cubicBezTo>
                  <a:cubicBezTo>
                    <a:pt x="22" y="169"/>
                    <a:pt x="1" y="190"/>
                    <a:pt x="1" y="212"/>
                  </a:cubicBezTo>
                  <a:cubicBezTo>
                    <a:pt x="22" y="234"/>
                    <a:pt x="22" y="255"/>
                    <a:pt x="44" y="255"/>
                  </a:cubicBezTo>
                  <a:cubicBezTo>
                    <a:pt x="174" y="234"/>
                    <a:pt x="283" y="169"/>
                    <a:pt x="369" y="60"/>
                  </a:cubicBezTo>
                  <a:cubicBezTo>
                    <a:pt x="369" y="60"/>
                    <a:pt x="369" y="17"/>
                    <a:pt x="369" y="17"/>
                  </a:cubicBezTo>
                  <a:cubicBezTo>
                    <a:pt x="358" y="6"/>
                    <a:pt x="348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806;p61"/>
            <p:cNvSpPr/>
            <p:nvPr/>
          </p:nvSpPr>
          <p:spPr>
            <a:xfrm>
              <a:off x="5056746" y="3703632"/>
              <a:ext cx="36581" cy="24419"/>
            </a:xfrm>
            <a:custGeom>
              <a:avLst/>
              <a:gdLst/>
              <a:ahLst/>
              <a:cxnLst/>
              <a:rect l="l" t="t" r="r" b="b"/>
              <a:pathLst>
                <a:path w="385" h="257" extrusionOk="0">
                  <a:moveTo>
                    <a:pt x="331" y="1"/>
                  </a:moveTo>
                  <a:cubicBezTo>
                    <a:pt x="321" y="1"/>
                    <a:pt x="311" y="6"/>
                    <a:pt x="304" y="18"/>
                  </a:cubicBezTo>
                  <a:cubicBezTo>
                    <a:pt x="239" y="84"/>
                    <a:pt x="131" y="149"/>
                    <a:pt x="23" y="170"/>
                  </a:cubicBezTo>
                  <a:cubicBezTo>
                    <a:pt x="1" y="170"/>
                    <a:pt x="1" y="192"/>
                    <a:pt x="1" y="214"/>
                  </a:cubicBezTo>
                  <a:cubicBezTo>
                    <a:pt x="1" y="235"/>
                    <a:pt x="23" y="257"/>
                    <a:pt x="44" y="257"/>
                  </a:cubicBezTo>
                  <a:cubicBezTo>
                    <a:pt x="174" y="214"/>
                    <a:pt x="283" y="149"/>
                    <a:pt x="369" y="62"/>
                  </a:cubicBezTo>
                  <a:cubicBezTo>
                    <a:pt x="385" y="31"/>
                    <a:pt x="357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807;p61"/>
            <p:cNvSpPr/>
            <p:nvPr/>
          </p:nvSpPr>
          <p:spPr>
            <a:xfrm>
              <a:off x="5081543" y="3730616"/>
              <a:ext cx="37151" cy="24229"/>
            </a:xfrm>
            <a:custGeom>
              <a:avLst/>
              <a:gdLst/>
              <a:ahLst/>
              <a:cxnLst/>
              <a:rect l="l" t="t" r="r" b="b"/>
              <a:pathLst>
                <a:path w="391" h="255" extrusionOk="0">
                  <a:moveTo>
                    <a:pt x="336" y="0"/>
                  </a:moveTo>
                  <a:cubicBezTo>
                    <a:pt x="325" y="0"/>
                    <a:pt x="314" y="5"/>
                    <a:pt x="304" y="16"/>
                  </a:cubicBezTo>
                  <a:cubicBezTo>
                    <a:pt x="239" y="103"/>
                    <a:pt x="152" y="146"/>
                    <a:pt x="43" y="190"/>
                  </a:cubicBezTo>
                  <a:cubicBezTo>
                    <a:pt x="22" y="190"/>
                    <a:pt x="0" y="211"/>
                    <a:pt x="22" y="233"/>
                  </a:cubicBezTo>
                  <a:cubicBezTo>
                    <a:pt x="22" y="233"/>
                    <a:pt x="22" y="255"/>
                    <a:pt x="43" y="255"/>
                  </a:cubicBezTo>
                  <a:cubicBezTo>
                    <a:pt x="173" y="233"/>
                    <a:pt x="282" y="168"/>
                    <a:pt x="369" y="60"/>
                  </a:cubicBezTo>
                  <a:cubicBezTo>
                    <a:pt x="390" y="38"/>
                    <a:pt x="390" y="16"/>
                    <a:pt x="369" y="16"/>
                  </a:cubicBezTo>
                  <a:cubicBezTo>
                    <a:pt x="358" y="5"/>
                    <a:pt x="347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808;p61"/>
            <p:cNvSpPr/>
            <p:nvPr/>
          </p:nvSpPr>
          <p:spPr>
            <a:xfrm>
              <a:off x="5110331" y="3697076"/>
              <a:ext cx="35156" cy="24799"/>
            </a:xfrm>
            <a:custGeom>
              <a:avLst/>
              <a:gdLst/>
              <a:ahLst/>
              <a:cxnLst/>
              <a:rect l="l" t="t" r="r" b="b"/>
              <a:pathLst>
                <a:path w="370" h="261" extrusionOk="0">
                  <a:moveTo>
                    <a:pt x="369" y="1"/>
                  </a:moveTo>
                  <a:cubicBezTo>
                    <a:pt x="347" y="1"/>
                    <a:pt x="326" y="1"/>
                    <a:pt x="304" y="22"/>
                  </a:cubicBezTo>
                  <a:cubicBezTo>
                    <a:pt x="239" y="87"/>
                    <a:pt x="152" y="153"/>
                    <a:pt x="44" y="174"/>
                  </a:cubicBezTo>
                  <a:cubicBezTo>
                    <a:pt x="22" y="174"/>
                    <a:pt x="1" y="196"/>
                    <a:pt x="22" y="218"/>
                  </a:cubicBezTo>
                  <a:cubicBezTo>
                    <a:pt x="22" y="239"/>
                    <a:pt x="22" y="261"/>
                    <a:pt x="44" y="261"/>
                  </a:cubicBezTo>
                  <a:cubicBezTo>
                    <a:pt x="174" y="218"/>
                    <a:pt x="282" y="153"/>
                    <a:pt x="369" y="66"/>
                  </a:cubicBezTo>
                  <a:cubicBezTo>
                    <a:pt x="369" y="44"/>
                    <a:pt x="369" y="22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809;p61"/>
            <p:cNvSpPr/>
            <p:nvPr/>
          </p:nvSpPr>
          <p:spPr>
            <a:xfrm>
              <a:off x="5316312" y="3495272"/>
              <a:ext cx="26889" cy="32970"/>
            </a:xfrm>
            <a:custGeom>
              <a:avLst/>
              <a:gdLst/>
              <a:ahLst/>
              <a:cxnLst/>
              <a:rect l="l" t="t" r="r" b="b"/>
              <a:pathLst>
                <a:path w="283" h="347" extrusionOk="0">
                  <a:moveTo>
                    <a:pt x="261" y="0"/>
                  </a:moveTo>
                  <a:cubicBezTo>
                    <a:pt x="239" y="0"/>
                    <a:pt x="217" y="22"/>
                    <a:pt x="217" y="43"/>
                  </a:cubicBezTo>
                  <a:cubicBezTo>
                    <a:pt x="174" y="130"/>
                    <a:pt x="87" y="217"/>
                    <a:pt x="1" y="282"/>
                  </a:cubicBezTo>
                  <a:cubicBezTo>
                    <a:pt x="1" y="282"/>
                    <a:pt x="1" y="304"/>
                    <a:pt x="1" y="325"/>
                  </a:cubicBezTo>
                  <a:cubicBezTo>
                    <a:pt x="22" y="347"/>
                    <a:pt x="22" y="347"/>
                    <a:pt x="44" y="347"/>
                  </a:cubicBezTo>
                  <a:cubicBezTo>
                    <a:pt x="152" y="282"/>
                    <a:pt x="239" y="174"/>
                    <a:pt x="282" y="65"/>
                  </a:cubicBezTo>
                  <a:cubicBezTo>
                    <a:pt x="282" y="43"/>
                    <a:pt x="282" y="22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810;p61"/>
            <p:cNvSpPr/>
            <p:nvPr/>
          </p:nvSpPr>
          <p:spPr>
            <a:xfrm>
              <a:off x="5295695" y="3464298"/>
              <a:ext cx="28980" cy="33065"/>
            </a:xfrm>
            <a:custGeom>
              <a:avLst/>
              <a:gdLst/>
              <a:ahLst/>
              <a:cxnLst/>
              <a:rect l="l" t="t" r="r" b="b"/>
              <a:pathLst>
                <a:path w="305" h="348" extrusionOk="0">
                  <a:moveTo>
                    <a:pt x="283" y="1"/>
                  </a:moveTo>
                  <a:cubicBezTo>
                    <a:pt x="261" y="1"/>
                    <a:pt x="239" y="23"/>
                    <a:pt x="218" y="44"/>
                  </a:cubicBezTo>
                  <a:cubicBezTo>
                    <a:pt x="196" y="131"/>
                    <a:pt x="109" y="218"/>
                    <a:pt x="23" y="283"/>
                  </a:cubicBezTo>
                  <a:cubicBezTo>
                    <a:pt x="1" y="283"/>
                    <a:pt x="1" y="304"/>
                    <a:pt x="23" y="326"/>
                  </a:cubicBezTo>
                  <a:cubicBezTo>
                    <a:pt x="23" y="348"/>
                    <a:pt x="44" y="348"/>
                    <a:pt x="66" y="348"/>
                  </a:cubicBezTo>
                  <a:cubicBezTo>
                    <a:pt x="174" y="283"/>
                    <a:pt x="261" y="174"/>
                    <a:pt x="304" y="66"/>
                  </a:cubicBezTo>
                  <a:cubicBezTo>
                    <a:pt x="304" y="44"/>
                    <a:pt x="283" y="23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811;p61"/>
            <p:cNvSpPr/>
            <p:nvPr/>
          </p:nvSpPr>
          <p:spPr>
            <a:xfrm>
              <a:off x="5343105" y="3439595"/>
              <a:ext cx="20713" cy="37151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174" y="1"/>
                  </a:moveTo>
                  <a:cubicBezTo>
                    <a:pt x="152" y="1"/>
                    <a:pt x="131" y="22"/>
                    <a:pt x="131" y="44"/>
                  </a:cubicBezTo>
                  <a:cubicBezTo>
                    <a:pt x="131" y="152"/>
                    <a:pt x="87" y="239"/>
                    <a:pt x="22" y="326"/>
                  </a:cubicBezTo>
                  <a:cubicBezTo>
                    <a:pt x="0" y="348"/>
                    <a:pt x="0" y="369"/>
                    <a:pt x="22" y="391"/>
                  </a:cubicBezTo>
                  <a:lnTo>
                    <a:pt x="87" y="391"/>
                  </a:lnTo>
                  <a:cubicBezTo>
                    <a:pt x="152" y="283"/>
                    <a:pt x="196" y="152"/>
                    <a:pt x="217" y="44"/>
                  </a:cubicBezTo>
                  <a:cubicBezTo>
                    <a:pt x="217" y="22"/>
                    <a:pt x="196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812;p61"/>
            <p:cNvSpPr/>
            <p:nvPr/>
          </p:nvSpPr>
          <p:spPr>
            <a:xfrm>
              <a:off x="4980643" y="3734701"/>
              <a:ext cx="37056" cy="24324"/>
            </a:xfrm>
            <a:custGeom>
              <a:avLst/>
              <a:gdLst/>
              <a:ahLst/>
              <a:cxnLst/>
              <a:rect l="l" t="t" r="r" b="b"/>
              <a:pathLst>
                <a:path w="390" h="256" extrusionOk="0">
                  <a:moveTo>
                    <a:pt x="338" y="0"/>
                  </a:moveTo>
                  <a:cubicBezTo>
                    <a:pt x="330" y="0"/>
                    <a:pt x="325" y="6"/>
                    <a:pt x="325" y="17"/>
                  </a:cubicBezTo>
                  <a:cubicBezTo>
                    <a:pt x="238" y="103"/>
                    <a:pt x="151" y="147"/>
                    <a:pt x="43" y="190"/>
                  </a:cubicBezTo>
                  <a:cubicBezTo>
                    <a:pt x="38" y="188"/>
                    <a:pt x="34" y="187"/>
                    <a:pt x="30" y="187"/>
                  </a:cubicBezTo>
                  <a:cubicBezTo>
                    <a:pt x="0" y="187"/>
                    <a:pt x="5" y="255"/>
                    <a:pt x="43" y="255"/>
                  </a:cubicBezTo>
                  <a:lnTo>
                    <a:pt x="65" y="255"/>
                  </a:lnTo>
                  <a:cubicBezTo>
                    <a:pt x="173" y="233"/>
                    <a:pt x="282" y="147"/>
                    <a:pt x="368" y="60"/>
                  </a:cubicBezTo>
                  <a:cubicBezTo>
                    <a:pt x="390" y="38"/>
                    <a:pt x="390" y="17"/>
                    <a:pt x="368" y="17"/>
                  </a:cubicBezTo>
                  <a:cubicBezTo>
                    <a:pt x="357" y="6"/>
                    <a:pt x="347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813;p61"/>
            <p:cNvSpPr/>
            <p:nvPr/>
          </p:nvSpPr>
          <p:spPr>
            <a:xfrm>
              <a:off x="4978553" y="3783632"/>
              <a:ext cx="35061" cy="24799"/>
            </a:xfrm>
            <a:custGeom>
              <a:avLst/>
              <a:gdLst/>
              <a:ahLst/>
              <a:cxnLst/>
              <a:rect l="l" t="t" r="r" b="b"/>
              <a:pathLst>
                <a:path w="369" h="261" extrusionOk="0">
                  <a:moveTo>
                    <a:pt x="347" y="0"/>
                  </a:moveTo>
                  <a:cubicBezTo>
                    <a:pt x="347" y="0"/>
                    <a:pt x="304" y="0"/>
                    <a:pt x="304" y="22"/>
                  </a:cubicBezTo>
                  <a:cubicBezTo>
                    <a:pt x="239" y="87"/>
                    <a:pt x="130" y="152"/>
                    <a:pt x="22" y="174"/>
                  </a:cubicBezTo>
                  <a:cubicBezTo>
                    <a:pt x="22" y="174"/>
                    <a:pt x="0" y="195"/>
                    <a:pt x="0" y="217"/>
                  </a:cubicBezTo>
                  <a:cubicBezTo>
                    <a:pt x="0" y="239"/>
                    <a:pt x="22" y="261"/>
                    <a:pt x="43" y="261"/>
                  </a:cubicBezTo>
                  <a:cubicBezTo>
                    <a:pt x="152" y="217"/>
                    <a:pt x="282" y="152"/>
                    <a:pt x="347" y="65"/>
                  </a:cubicBezTo>
                  <a:cubicBezTo>
                    <a:pt x="369" y="44"/>
                    <a:pt x="369" y="22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814;p61"/>
            <p:cNvSpPr/>
            <p:nvPr/>
          </p:nvSpPr>
          <p:spPr>
            <a:xfrm>
              <a:off x="4939409" y="3771756"/>
              <a:ext cx="35061" cy="26414"/>
            </a:xfrm>
            <a:custGeom>
              <a:avLst/>
              <a:gdLst/>
              <a:ahLst/>
              <a:cxnLst/>
              <a:rect l="l" t="t" r="r" b="b"/>
              <a:pathLst>
                <a:path w="369" h="278" extrusionOk="0">
                  <a:moveTo>
                    <a:pt x="336" y="1"/>
                  </a:moveTo>
                  <a:cubicBezTo>
                    <a:pt x="325" y="1"/>
                    <a:pt x="314" y="6"/>
                    <a:pt x="304" y="17"/>
                  </a:cubicBezTo>
                  <a:cubicBezTo>
                    <a:pt x="239" y="104"/>
                    <a:pt x="130" y="147"/>
                    <a:pt x="43" y="190"/>
                  </a:cubicBezTo>
                  <a:cubicBezTo>
                    <a:pt x="22" y="190"/>
                    <a:pt x="0" y="212"/>
                    <a:pt x="0" y="234"/>
                  </a:cubicBezTo>
                  <a:cubicBezTo>
                    <a:pt x="0" y="255"/>
                    <a:pt x="22" y="255"/>
                    <a:pt x="43" y="255"/>
                  </a:cubicBezTo>
                  <a:lnTo>
                    <a:pt x="43" y="277"/>
                  </a:lnTo>
                  <a:cubicBezTo>
                    <a:pt x="174" y="234"/>
                    <a:pt x="282" y="169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815;p61"/>
            <p:cNvSpPr/>
            <p:nvPr/>
          </p:nvSpPr>
          <p:spPr>
            <a:xfrm>
              <a:off x="4894089" y="3773846"/>
              <a:ext cx="37151" cy="24324"/>
            </a:xfrm>
            <a:custGeom>
              <a:avLst/>
              <a:gdLst/>
              <a:ahLst/>
              <a:cxnLst/>
              <a:rect l="l" t="t" r="r" b="b"/>
              <a:pathLst>
                <a:path w="391" h="256" extrusionOk="0">
                  <a:moveTo>
                    <a:pt x="339" y="0"/>
                  </a:moveTo>
                  <a:cubicBezTo>
                    <a:pt x="331" y="0"/>
                    <a:pt x="325" y="6"/>
                    <a:pt x="325" y="17"/>
                  </a:cubicBezTo>
                  <a:cubicBezTo>
                    <a:pt x="239" y="82"/>
                    <a:pt x="152" y="147"/>
                    <a:pt x="43" y="168"/>
                  </a:cubicBezTo>
                  <a:cubicBezTo>
                    <a:pt x="0" y="168"/>
                    <a:pt x="0" y="233"/>
                    <a:pt x="43" y="255"/>
                  </a:cubicBezTo>
                  <a:cubicBezTo>
                    <a:pt x="174" y="233"/>
                    <a:pt x="282" y="168"/>
                    <a:pt x="369" y="60"/>
                  </a:cubicBezTo>
                  <a:cubicBezTo>
                    <a:pt x="390" y="38"/>
                    <a:pt x="390" y="17"/>
                    <a:pt x="369" y="17"/>
                  </a:cubicBezTo>
                  <a:cubicBezTo>
                    <a:pt x="358" y="6"/>
                    <a:pt x="347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816;p61"/>
            <p:cNvSpPr/>
            <p:nvPr/>
          </p:nvSpPr>
          <p:spPr>
            <a:xfrm>
              <a:off x="4920787" y="3825342"/>
              <a:ext cx="35156" cy="24324"/>
            </a:xfrm>
            <a:custGeom>
              <a:avLst/>
              <a:gdLst/>
              <a:ahLst/>
              <a:cxnLst/>
              <a:rect l="l" t="t" r="r" b="b"/>
              <a:pathLst>
                <a:path w="370" h="256" extrusionOk="0">
                  <a:moveTo>
                    <a:pt x="318" y="0"/>
                  </a:moveTo>
                  <a:cubicBezTo>
                    <a:pt x="310" y="0"/>
                    <a:pt x="304" y="6"/>
                    <a:pt x="304" y="17"/>
                  </a:cubicBezTo>
                  <a:cubicBezTo>
                    <a:pt x="218" y="103"/>
                    <a:pt x="131" y="147"/>
                    <a:pt x="23" y="190"/>
                  </a:cubicBezTo>
                  <a:cubicBezTo>
                    <a:pt x="1" y="190"/>
                    <a:pt x="1" y="212"/>
                    <a:pt x="1" y="233"/>
                  </a:cubicBezTo>
                  <a:cubicBezTo>
                    <a:pt x="1" y="233"/>
                    <a:pt x="23" y="255"/>
                    <a:pt x="44" y="255"/>
                  </a:cubicBezTo>
                  <a:cubicBezTo>
                    <a:pt x="174" y="233"/>
                    <a:pt x="283" y="147"/>
                    <a:pt x="370" y="60"/>
                  </a:cubicBezTo>
                  <a:cubicBezTo>
                    <a:pt x="370" y="38"/>
                    <a:pt x="370" y="17"/>
                    <a:pt x="348" y="17"/>
                  </a:cubicBezTo>
                  <a:cubicBezTo>
                    <a:pt x="337" y="6"/>
                    <a:pt x="32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817;p61"/>
            <p:cNvSpPr/>
            <p:nvPr/>
          </p:nvSpPr>
          <p:spPr>
            <a:xfrm>
              <a:off x="4877558" y="3823252"/>
              <a:ext cx="35156" cy="24324"/>
            </a:xfrm>
            <a:custGeom>
              <a:avLst/>
              <a:gdLst/>
              <a:ahLst/>
              <a:cxnLst/>
              <a:rect l="l" t="t" r="r" b="b"/>
              <a:pathLst>
                <a:path w="370" h="256" extrusionOk="0">
                  <a:moveTo>
                    <a:pt x="337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39" y="104"/>
                    <a:pt x="131" y="147"/>
                    <a:pt x="44" y="169"/>
                  </a:cubicBezTo>
                  <a:cubicBezTo>
                    <a:pt x="22" y="190"/>
                    <a:pt x="1" y="212"/>
                    <a:pt x="1" y="234"/>
                  </a:cubicBezTo>
                  <a:cubicBezTo>
                    <a:pt x="1" y="234"/>
                    <a:pt x="22" y="255"/>
                    <a:pt x="44" y="255"/>
                  </a:cubicBezTo>
                  <a:cubicBezTo>
                    <a:pt x="174" y="234"/>
                    <a:pt x="283" y="169"/>
                    <a:pt x="369" y="60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8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818;p61"/>
            <p:cNvSpPr/>
            <p:nvPr/>
          </p:nvSpPr>
          <p:spPr>
            <a:xfrm>
              <a:off x="4422367" y="3953038"/>
              <a:ext cx="39241" cy="13967"/>
            </a:xfrm>
            <a:custGeom>
              <a:avLst/>
              <a:gdLst/>
              <a:ahLst/>
              <a:cxnLst/>
              <a:rect l="l" t="t" r="r" b="b"/>
              <a:pathLst>
                <a:path w="413" h="147" extrusionOk="0">
                  <a:moveTo>
                    <a:pt x="22" y="1"/>
                  </a:moveTo>
                  <a:cubicBezTo>
                    <a:pt x="11" y="1"/>
                    <a:pt x="0" y="6"/>
                    <a:pt x="0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109" y="125"/>
                    <a:pt x="195" y="147"/>
                    <a:pt x="282" y="147"/>
                  </a:cubicBezTo>
                  <a:lnTo>
                    <a:pt x="391" y="147"/>
                  </a:lnTo>
                  <a:cubicBezTo>
                    <a:pt x="412" y="125"/>
                    <a:pt x="412" y="104"/>
                    <a:pt x="412" y="104"/>
                  </a:cubicBezTo>
                  <a:cubicBezTo>
                    <a:pt x="391" y="82"/>
                    <a:pt x="391" y="60"/>
                    <a:pt x="369" y="60"/>
                  </a:cubicBezTo>
                  <a:cubicBezTo>
                    <a:pt x="340" y="66"/>
                    <a:pt x="311" y="69"/>
                    <a:pt x="282" y="69"/>
                  </a:cubicBezTo>
                  <a:cubicBezTo>
                    <a:pt x="202" y="69"/>
                    <a:pt x="123" y="49"/>
                    <a:pt x="44" y="17"/>
                  </a:cubicBezTo>
                  <a:cubicBezTo>
                    <a:pt x="44" y="6"/>
                    <a:pt x="33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819;p61"/>
            <p:cNvSpPr/>
            <p:nvPr/>
          </p:nvSpPr>
          <p:spPr>
            <a:xfrm>
              <a:off x="4416191" y="3917504"/>
              <a:ext cx="39241" cy="14537"/>
            </a:xfrm>
            <a:custGeom>
              <a:avLst/>
              <a:gdLst/>
              <a:ahLst/>
              <a:cxnLst/>
              <a:rect l="l" t="t" r="r" b="b"/>
              <a:pathLst>
                <a:path w="413" h="153" extrusionOk="0">
                  <a:moveTo>
                    <a:pt x="65" y="1"/>
                  </a:moveTo>
                  <a:cubicBezTo>
                    <a:pt x="44" y="1"/>
                    <a:pt x="22" y="1"/>
                    <a:pt x="0" y="22"/>
                  </a:cubicBezTo>
                  <a:cubicBezTo>
                    <a:pt x="0" y="44"/>
                    <a:pt x="0" y="66"/>
                    <a:pt x="22" y="66"/>
                  </a:cubicBezTo>
                  <a:cubicBezTo>
                    <a:pt x="109" y="109"/>
                    <a:pt x="195" y="152"/>
                    <a:pt x="282" y="152"/>
                  </a:cubicBezTo>
                  <a:cubicBezTo>
                    <a:pt x="325" y="152"/>
                    <a:pt x="347" y="152"/>
                    <a:pt x="390" y="131"/>
                  </a:cubicBezTo>
                  <a:cubicBezTo>
                    <a:pt x="412" y="109"/>
                    <a:pt x="412" y="66"/>
                    <a:pt x="369" y="66"/>
                  </a:cubicBezTo>
                  <a:cubicBezTo>
                    <a:pt x="260" y="66"/>
                    <a:pt x="152" y="44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820;p61"/>
            <p:cNvSpPr/>
            <p:nvPr/>
          </p:nvSpPr>
          <p:spPr>
            <a:xfrm>
              <a:off x="4374957" y="3932420"/>
              <a:ext cx="41332" cy="14062"/>
            </a:xfrm>
            <a:custGeom>
              <a:avLst/>
              <a:gdLst/>
              <a:ahLst/>
              <a:cxnLst/>
              <a:rect l="l" t="t" r="r" b="b"/>
              <a:pathLst>
                <a:path w="435" h="148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39"/>
                    <a:pt x="22" y="60"/>
                    <a:pt x="44" y="82"/>
                  </a:cubicBezTo>
                  <a:cubicBezTo>
                    <a:pt x="109" y="125"/>
                    <a:pt x="217" y="147"/>
                    <a:pt x="304" y="147"/>
                  </a:cubicBezTo>
                  <a:lnTo>
                    <a:pt x="413" y="147"/>
                  </a:lnTo>
                  <a:cubicBezTo>
                    <a:pt x="434" y="125"/>
                    <a:pt x="413" y="60"/>
                    <a:pt x="391" y="60"/>
                  </a:cubicBezTo>
                  <a:cubicBezTo>
                    <a:pt x="362" y="66"/>
                    <a:pt x="333" y="69"/>
                    <a:pt x="304" y="69"/>
                  </a:cubicBezTo>
                  <a:cubicBezTo>
                    <a:pt x="224" y="69"/>
                    <a:pt x="145" y="49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821;p61"/>
            <p:cNvSpPr/>
            <p:nvPr/>
          </p:nvSpPr>
          <p:spPr>
            <a:xfrm>
              <a:off x="4469682" y="3922824"/>
              <a:ext cx="41332" cy="15392"/>
            </a:xfrm>
            <a:custGeom>
              <a:avLst/>
              <a:gdLst/>
              <a:ahLst/>
              <a:cxnLst/>
              <a:rect l="l" t="t" r="r" b="b"/>
              <a:pathLst>
                <a:path w="435" h="162" extrusionOk="0">
                  <a:moveTo>
                    <a:pt x="47" y="1"/>
                  </a:moveTo>
                  <a:cubicBezTo>
                    <a:pt x="33" y="1"/>
                    <a:pt x="23" y="16"/>
                    <a:pt x="23" y="31"/>
                  </a:cubicBezTo>
                  <a:cubicBezTo>
                    <a:pt x="1" y="31"/>
                    <a:pt x="23" y="75"/>
                    <a:pt x="23" y="75"/>
                  </a:cubicBezTo>
                  <a:cubicBezTo>
                    <a:pt x="109" y="118"/>
                    <a:pt x="196" y="140"/>
                    <a:pt x="304" y="161"/>
                  </a:cubicBezTo>
                  <a:cubicBezTo>
                    <a:pt x="326" y="161"/>
                    <a:pt x="369" y="161"/>
                    <a:pt x="391" y="140"/>
                  </a:cubicBezTo>
                  <a:cubicBezTo>
                    <a:pt x="435" y="118"/>
                    <a:pt x="413" y="75"/>
                    <a:pt x="369" y="75"/>
                  </a:cubicBezTo>
                  <a:cubicBezTo>
                    <a:pt x="261" y="75"/>
                    <a:pt x="153" y="53"/>
                    <a:pt x="66" y="10"/>
                  </a:cubicBezTo>
                  <a:cubicBezTo>
                    <a:pt x="60" y="3"/>
                    <a:pt x="5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822;p61"/>
            <p:cNvSpPr/>
            <p:nvPr/>
          </p:nvSpPr>
          <p:spPr>
            <a:xfrm>
              <a:off x="4393484" y="3886625"/>
              <a:ext cx="41332" cy="14537"/>
            </a:xfrm>
            <a:custGeom>
              <a:avLst/>
              <a:gdLst/>
              <a:ahLst/>
              <a:cxnLst/>
              <a:rect l="l" t="t" r="r" b="b"/>
              <a:pathLst>
                <a:path w="435" h="153" extrusionOk="0">
                  <a:moveTo>
                    <a:pt x="66" y="0"/>
                  </a:moveTo>
                  <a:cubicBezTo>
                    <a:pt x="44" y="0"/>
                    <a:pt x="22" y="0"/>
                    <a:pt x="22" y="22"/>
                  </a:cubicBezTo>
                  <a:cubicBezTo>
                    <a:pt x="1" y="44"/>
                    <a:pt x="22" y="65"/>
                    <a:pt x="44" y="65"/>
                  </a:cubicBezTo>
                  <a:cubicBezTo>
                    <a:pt x="109" y="130"/>
                    <a:pt x="218" y="152"/>
                    <a:pt x="304" y="152"/>
                  </a:cubicBezTo>
                  <a:lnTo>
                    <a:pt x="391" y="152"/>
                  </a:lnTo>
                  <a:cubicBezTo>
                    <a:pt x="413" y="130"/>
                    <a:pt x="434" y="109"/>
                    <a:pt x="434" y="87"/>
                  </a:cubicBezTo>
                  <a:cubicBezTo>
                    <a:pt x="413" y="65"/>
                    <a:pt x="391" y="65"/>
                    <a:pt x="369" y="65"/>
                  </a:cubicBezTo>
                  <a:cubicBezTo>
                    <a:pt x="342" y="71"/>
                    <a:pt x="315" y="74"/>
                    <a:pt x="288" y="74"/>
                  </a:cubicBezTo>
                  <a:cubicBezTo>
                    <a:pt x="208" y="74"/>
                    <a:pt x="131" y="49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823;p61"/>
            <p:cNvSpPr/>
            <p:nvPr/>
          </p:nvSpPr>
          <p:spPr>
            <a:xfrm>
              <a:off x="4474432" y="3962444"/>
              <a:ext cx="40666" cy="12827"/>
            </a:xfrm>
            <a:custGeom>
              <a:avLst/>
              <a:gdLst/>
              <a:ahLst/>
              <a:cxnLst/>
              <a:rect l="l" t="t" r="r" b="b"/>
              <a:pathLst>
                <a:path w="428" h="135" extrusionOk="0">
                  <a:moveTo>
                    <a:pt x="56" y="0"/>
                  </a:moveTo>
                  <a:cubicBezTo>
                    <a:pt x="11" y="0"/>
                    <a:pt x="0" y="51"/>
                    <a:pt x="38" y="70"/>
                  </a:cubicBezTo>
                  <a:cubicBezTo>
                    <a:pt x="124" y="113"/>
                    <a:pt x="211" y="135"/>
                    <a:pt x="298" y="135"/>
                  </a:cubicBezTo>
                  <a:lnTo>
                    <a:pt x="406" y="135"/>
                  </a:lnTo>
                  <a:cubicBezTo>
                    <a:pt x="428" y="113"/>
                    <a:pt x="428" y="48"/>
                    <a:pt x="385" y="48"/>
                  </a:cubicBezTo>
                  <a:cubicBezTo>
                    <a:pt x="355" y="54"/>
                    <a:pt x="326" y="56"/>
                    <a:pt x="298" y="56"/>
                  </a:cubicBezTo>
                  <a:cubicBezTo>
                    <a:pt x="220" y="56"/>
                    <a:pt x="144" y="36"/>
                    <a:pt x="81" y="5"/>
                  </a:cubicBezTo>
                  <a:cubicBezTo>
                    <a:pt x="72" y="2"/>
                    <a:pt x="64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824;p61"/>
            <p:cNvSpPr/>
            <p:nvPr/>
          </p:nvSpPr>
          <p:spPr>
            <a:xfrm>
              <a:off x="4523267" y="3937266"/>
              <a:ext cx="42377" cy="15392"/>
            </a:xfrm>
            <a:custGeom>
              <a:avLst/>
              <a:gdLst/>
              <a:ahLst/>
              <a:cxnLst/>
              <a:rect l="l" t="t" r="r" b="b"/>
              <a:pathLst>
                <a:path w="446" h="162" extrusionOk="0">
                  <a:moveTo>
                    <a:pt x="47" y="0"/>
                  </a:moveTo>
                  <a:cubicBezTo>
                    <a:pt x="33" y="0"/>
                    <a:pt x="22" y="16"/>
                    <a:pt x="22" y="31"/>
                  </a:cubicBezTo>
                  <a:cubicBezTo>
                    <a:pt x="1" y="31"/>
                    <a:pt x="22" y="74"/>
                    <a:pt x="44" y="74"/>
                  </a:cubicBezTo>
                  <a:cubicBezTo>
                    <a:pt x="109" y="118"/>
                    <a:pt x="217" y="139"/>
                    <a:pt x="304" y="161"/>
                  </a:cubicBezTo>
                  <a:cubicBezTo>
                    <a:pt x="348" y="161"/>
                    <a:pt x="369" y="161"/>
                    <a:pt x="391" y="139"/>
                  </a:cubicBezTo>
                  <a:cubicBezTo>
                    <a:pt x="445" y="139"/>
                    <a:pt x="424" y="64"/>
                    <a:pt x="403" y="64"/>
                  </a:cubicBezTo>
                  <a:cubicBezTo>
                    <a:pt x="399" y="64"/>
                    <a:pt x="394" y="67"/>
                    <a:pt x="391" y="74"/>
                  </a:cubicBezTo>
                  <a:cubicBezTo>
                    <a:pt x="282" y="74"/>
                    <a:pt x="174" y="53"/>
                    <a:pt x="66" y="9"/>
                  </a:cubicBezTo>
                  <a:cubicBezTo>
                    <a:pt x="59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825;p61"/>
            <p:cNvSpPr/>
            <p:nvPr/>
          </p:nvSpPr>
          <p:spPr>
            <a:xfrm>
              <a:off x="4591294" y="3955793"/>
              <a:ext cx="39146" cy="13302"/>
            </a:xfrm>
            <a:custGeom>
              <a:avLst/>
              <a:gdLst/>
              <a:ahLst/>
              <a:cxnLst/>
              <a:rect l="l" t="t" r="r" b="b"/>
              <a:pathLst>
                <a:path w="412" h="140" extrusionOk="0">
                  <a:moveTo>
                    <a:pt x="34" y="1"/>
                  </a:moveTo>
                  <a:cubicBezTo>
                    <a:pt x="22" y="1"/>
                    <a:pt x="0" y="16"/>
                    <a:pt x="0" y="31"/>
                  </a:cubicBezTo>
                  <a:cubicBezTo>
                    <a:pt x="0" y="31"/>
                    <a:pt x="0" y="75"/>
                    <a:pt x="22" y="75"/>
                  </a:cubicBezTo>
                  <a:cubicBezTo>
                    <a:pt x="108" y="118"/>
                    <a:pt x="195" y="140"/>
                    <a:pt x="282" y="140"/>
                  </a:cubicBezTo>
                  <a:cubicBezTo>
                    <a:pt x="325" y="140"/>
                    <a:pt x="347" y="140"/>
                    <a:pt x="390" y="118"/>
                  </a:cubicBezTo>
                  <a:cubicBezTo>
                    <a:pt x="412" y="118"/>
                    <a:pt x="412" y="96"/>
                    <a:pt x="412" y="75"/>
                  </a:cubicBezTo>
                  <a:cubicBezTo>
                    <a:pt x="412" y="59"/>
                    <a:pt x="401" y="44"/>
                    <a:pt x="387" y="44"/>
                  </a:cubicBezTo>
                  <a:cubicBezTo>
                    <a:pt x="381" y="44"/>
                    <a:pt x="375" y="47"/>
                    <a:pt x="369" y="53"/>
                  </a:cubicBezTo>
                  <a:cubicBezTo>
                    <a:pt x="340" y="59"/>
                    <a:pt x="311" y="61"/>
                    <a:pt x="282" y="61"/>
                  </a:cubicBezTo>
                  <a:cubicBezTo>
                    <a:pt x="202" y="61"/>
                    <a:pt x="123" y="41"/>
                    <a:pt x="43" y="10"/>
                  </a:cubicBezTo>
                  <a:cubicBezTo>
                    <a:pt x="43" y="3"/>
                    <a:pt x="4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826;p61"/>
            <p:cNvSpPr/>
            <p:nvPr/>
          </p:nvSpPr>
          <p:spPr>
            <a:xfrm>
              <a:off x="4537708" y="3969570"/>
              <a:ext cx="41237" cy="11877"/>
            </a:xfrm>
            <a:custGeom>
              <a:avLst/>
              <a:gdLst/>
              <a:ahLst/>
              <a:cxnLst/>
              <a:rect l="l" t="t" r="r" b="b"/>
              <a:pathLst>
                <a:path w="434" h="125" extrusionOk="0">
                  <a:moveTo>
                    <a:pt x="382" y="0"/>
                  </a:moveTo>
                  <a:cubicBezTo>
                    <a:pt x="374" y="0"/>
                    <a:pt x="369" y="5"/>
                    <a:pt x="369" y="16"/>
                  </a:cubicBezTo>
                  <a:cubicBezTo>
                    <a:pt x="305" y="42"/>
                    <a:pt x="242" y="52"/>
                    <a:pt x="178" y="52"/>
                  </a:cubicBezTo>
                  <a:cubicBezTo>
                    <a:pt x="134" y="52"/>
                    <a:pt x="89" y="47"/>
                    <a:pt x="44" y="38"/>
                  </a:cubicBezTo>
                  <a:cubicBezTo>
                    <a:pt x="22" y="38"/>
                    <a:pt x="0" y="60"/>
                    <a:pt x="0" y="81"/>
                  </a:cubicBezTo>
                  <a:cubicBezTo>
                    <a:pt x="0" y="103"/>
                    <a:pt x="22" y="125"/>
                    <a:pt x="44" y="125"/>
                  </a:cubicBezTo>
                  <a:lnTo>
                    <a:pt x="174" y="125"/>
                  </a:lnTo>
                  <a:cubicBezTo>
                    <a:pt x="261" y="125"/>
                    <a:pt x="347" y="103"/>
                    <a:pt x="412" y="60"/>
                  </a:cubicBezTo>
                  <a:cubicBezTo>
                    <a:pt x="434" y="60"/>
                    <a:pt x="434" y="38"/>
                    <a:pt x="412" y="16"/>
                  </a:cubicBezTo>
                  <a:cubicBezTo>
                    <a:pt x="401" y="5"/>
                    <a:pt x="391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827;p61"/>
            <p:cNvSpPr/>
            <p:nvPr/>
          </p:nvSpPr>
          <p:spPr>
            <a:xfrm>
              <a:off x="4103040" y="3241875"/>
              <a:ext cx="105182" cy="84563"/>
            </a:xfrm>
            <a:custGeom>
              <a:avLst/>
              <a:gdLst/>
              <a:ahLst/>
              <a:cxnLst/>
              <a:rect l="l" t="t" r="r" b="b"/>
              <a:pathLst>
                <a:path w="1107" h="890" extrusionOk="0">
                  <a:moveTo>
                    <a:pt x="413" y="0"/>
                  </a:moveTo>
                  <a:lnTo>
                    <a:pt x="1" y="889"/>
                  </a:lnTo>
                  <a:lnTo>
                    <a:pt x="1106" y="889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828;p61"/>
            <p:cNvSpPr/>
            <p:nvPr/>
          </p:nvSpPr>
          <p:spPr>
            <a:xfrm>
              <a:off x="3948554" y="3231519"/>
              <a:ext cx="125800" cy="90739"/>
            </a:xfrm>
            <a:custGeom>
              <a:avLst/>
              <a:gdLst/>
              <a:ahLst/>
              <a:cxnLst/>
              <a:rect l="l" t="t" r="r" b="b"/>
              <a:pathLst>
                <a:path w="1324" h="955" extrusionOk="0">
                  <a:moveTo>
                    <a:pt x="1323" y="1"/>
                  </a:moveTo>
                  <a:cubicBezTo>
                    <a:pt x="803" y="1"/>
                    <a:pt x="1" y="456"/>
                    <a:pt x="1" y="456"/>
                  </a:cubicBezTo>
                  <a:lnTo>
                    <a:pt x="955" y="955"/>
                  </a:lnTo>
                  <a:lnTo>
                    <a:pt x="13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829;p61"/>
            <p:cNvSpPr/>
            <p:nvPr/>
          </p:nvSpPr>
          <p:spPr>
            <a:xfrm>
              <a:off x="3903234" y="3324251"/>
              <a:ext cx="92830" cy="115443"/>
            </a:xfrm>
            <a:custGeom>
              <a:avLst/>
              <a:gdLst/>
              <a:ahLst/>
              <a:cxnLst/>
              <a:rect l="l" t="t" r="r" b="b"/>
              <a:pathLst>
                <a:path w="977" h="1215" extrusionOk="0">
                  <a:moveTo>
                    <a:pt x="1" y="1"/>
                  </a:moveTo>
                  <a:lnTo>
                    <a:pt x="196" y="1215"/>
                  </a:lnTo>
                  <a:cubicBezTo>
                    <a:pt x="434" y="933"/>
                    <a:pt x="695" y="651"/>
                    <a:pt x="976" y="3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830;p61"/>
            <p:cNvSpPr/>
            <p:nvPr/>
          </p:nvSpPr>
          <p:spPr>
            <a:xfrm>
              <a:off x="3798249" y="3384013"/>
              <a:ext cx="98911" cy="121619"/>
            </a:xfrm>
            <a:custGeom>
              <a:avLst/>
              <a:gdLst/>
              <a:ahLst/>
              <a:cxnLst/>
              <a:rect l="l" t="t" r="r" b="b"/>
              <a:pathLst>
                <a:path w="1041" h="1280" extrusionOk="0">
                  <a:moveTo>
                    <a:pt x="390" y="0"/>
                  </a:moveTo>
                  <a:cubicBezTo>
                    <a:pt x="130" y="369"/>
                    <a:pt x="0" y="824"/>
                    <a:pt x="22" y="1279"/>
                  </a:cubicBezTo>
                  <a:lnTo>
                    <a:pt x="1041" y="911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831;p61"/>
            <p:cNvSpPr/>
            <p:nvPr/>
          </p:nvSpPr>
          <p:spPr>
            <a:xfrm>
              <a:off x="3843568" y="3544678"/>
              <a:ext cx="101001" cy="84563"/>
            </a:xfrm>
            <a:custGeom>
              <a:avLst/>
              <a:gdLst/>
              <a:ahLst/>
              <a:cxnLst/>
              <a:rect l="l" t="t" r="r" b="b"/>
              <a:pathLst>
                <a:path w="1063" h="890" extrusionOk="0">
                  <a:moveTo>
                    <a:pt x="564" y="0"/>
                  </a:moveTo>
                  <a:lnTo>
                    <a:pt x="0" y="694"/>
                  </a:lnTo>
                  <a:lnTo>
                    <a:pt x="1062" y="889"/>
                  </a:lnTo>
                  <a:cubicBezTo>
                    <a:pt x="867" y="607"/>
                    <a:pt x="715" y="304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832;p61"/>
            <p:cNvSpPr/>
            <p:nvPr/>
          </p:nvSpPr>
          <p:spPr>
            <a:xfrm>
              <a:off x="3882617" y="3666198"/>
              <a:ext cx="103091" cy="101001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1020" y="1"/>
                  </a:moveTo>
                  <a:lnTo>
                    <a:pt x="1" y="239"/>
                  </a:lnTo>
                  <a:cubicBezTo>
                    <a:pt x="261" y="694"/>
                    <a:pt x="1085" y="1063"/>
                    <a:pt x="1085" y="1063"/>
                  </a:cubicBezTo>
                  <a:lnTo>
                    <a:pt x="10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833;p61"/>
            <p:cNvSpPr/>
            <p:nvPr/>
          </p:nvSpPr>
          <p:spPr>
            <a:xfrm>
              <a:off x="5227763" y="3489096"/>
              <a:ext cx="111358" cy="96820"/>
            </a:xfrm>
            <a:custGeom>
              <a:avLst/>
              <a:gdLst/>
              <a:ahLst/>
              <a:cxnLst/>
              <a:rect l="l" t="t" r="r" b="b"/>
              <a:pathLst>
                <a:path w="1172" h="1019" extrusionOk="0">
                  <a:moveTo>
                    <a:pt x="174" y="0"/>
                  </a:moveTo>
                  <a:lnTo>
                    <a:pt x="0" y="1019"/>
                  </a:lnTo>
                  <a:lnTo>
                    <a:pt x="1171" y="824"/>
                  </a:lnTo>
                  <a:cubicBezTo>
                    <a:pt x="998" y="672"/>
                    <a:pt x="17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9" grpId="0"/>
      <p:bldP spid="1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1676;p41"/>
          <p:cNvSpPr txBox="1">
            <a:spLocks/>
          </p:cNvSpPr>
          <p:nvPr/>
        </p:nvSpPr>
        <p:spPr>
          <a:xfrm>
            <a:off x="841503" y="890176"/>
            <a:ext cx="7709565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Bài 4: a) Trung điểm của đoạn thẳng AB ứng với số nào ?</a:t>
            </a:r>
            <a:endParaRPr lang="en-US" sz="2400" b="1" dirty="0">
              <a:solidFill>
                <a:srgbClr val="0070C0"/>
              </a:solidFill>
              <a:latin typeface="UVF TypoSlabserif" panose="02000403050000020004" pitchFamily="2" charset="0"/>
            </a:endParaRPr>
          </a:p>
        </p:txBody>
      </p:sp>
      <p:grpSp>
        <p:nvGrpSpPr>
          <p:cNvPr id="59" name="Group 59"/>
          <p:cNvGrpSpPr>
            <a:grpSpLocks/>
          </p:cNvGrpSpPr>
          <p:nvPr/>
        </p:nvGrpSpPr>
        <p:grpSpPr bwMode="auto">
          <a:xfrm>
            <a:off x="1485900" y="2032398"/>
            <a:ext cx="857250" cy="171450"/>
            <a:chOff x="1295400" y="3372678"/>
            <a:chExt cx="1143000" cy="228600"/>
          </a:xfrm>
        </p:grpSpPr>
        <p:cxnSp>
          <p:nvCxnSpPr>
            <p:cNvPr id="60" name="Straight Connector 59"/>
            <p:cNvCxnSpPr/>
            <p:nvPr/>
          </p:nvCxnSpPr>
          <p:spPr>
            <a:xfrm rot="5400000">
              <a:off x="1181894" y="3486184"/>
              <a:ext cx="2286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0"/>
          <p:cNvGrpSpPr>
            <a:grpSpLocks/>
          </p:cNvGrpSpPr>
          <p:nvPr/>
        </p:nvGrpSpPr>
        <p:grpSpPr bwMode="auto">
          <a:xfrm>
            <a:off x="2345531" y="2032398"/>
            <a:ext cx="857250" cy="171450"/>
            <a:chOff x="1295400" y="3372678"/>
            <a:chExt cx="1143000" cy="228600"/>
          </a:xfrm>
        </p:grpSpPr>
        <p:cxnSp>
          <p:nvCxnSpPr>
            <p:cNvPr id="63" name="Straight Connector 62"/>
            <p:cNvCxnSpPr/>
            <p:nvPr/>
          </p:nvCxnSpPr>
          <p:spPr>
            <a:xfrm rot="5400000">
              <a:off x="1181894" y="3486184"/>
              <a:ext cx="2286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3"/>
          <p:cNvGrpSpPr>
            <a:grpSpLocks/>
          </p:cNvGrpSpPr>
          <p:nvPr/>
        </p:nvGrpSpPr>
        <p:grpSpPr bwMode="auto">
          <a:xfrm>
            <a:off x="3220641" y="2027635"/>
            <a:ext cx="857250" cy="171450"/>
            <a:chOff x="1295400" y="3372678"/>
            <a:chExt cx="1143000" cy="228600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1181894" y="3486184"/>
              <a:ext cx="228600" cy="158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4080272" y="2022873"/>
            <a:ext cx="857250" cy="171450"/>
            <a:chOff x="1295400" y="3372678"/>
            <a:chExt cx="1143000" cy="228600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1181894" y="3486184"/>
              <a:ext cx="228600" cy="158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69"/>
          <p:cNvGrpSpPr>
            <a:grpSpLocks/>
          </p:cNvGrpSpPr>
          <p:nvPr/>
        </p:nvGrpSpPr>
        <p:grpSpPr bwMode="auto">
          <a:xfrm>
            <a:off x="4939904" y="2032398"/>
            <a:ext cx="857250" cy="171450"/>
            <a:chOff x="1295400" y="3372678"/>
            <a:chExt cx="1143000" cy="228600"/>
          </a:xfrm>
        </p:grpSpPr>
        <p:cxnSp>
          <p:nvCxnSpPr>
            <p:cNvPr id="72" name="Straight Connector 71"/>
            <p:cNvCxnSpPr/>
            <p:nvPr/>
          </p:nvCxnSpPr>
          <p:spPr>
            <a:xfrm rot="5400000">
              <a:off x="1181894" y="3486184"/>
              <a:ext cx="228600" cy="158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2"/>
          <p:cNvGrpSpPr>
            <a:grpSpLocks/>
          </p:cNvGrpSpPr>
          <p:nvPr/>
        </p:nvGrpSpPr>
        <p:grpSpPr bwMode="auto">
          <a:xfrm>
            <a:off x="5829300" y="2027635"/>
            <a:ext cx="857250" cy="171450"/>
            <a:chOff x="1295400" y="3372678"/>
            <a:chExt cx="1143000" cy="228600"/>
          </a:xfrm>
        </p:grpSpPr>
        <p:cxnSp>
          <p:nvCxnSpPr>
            <p:cNvPr id="75" name="Straight Connector 74"/>
            <p:cNvCxnSpPr/>
            <p:nvPr/>
          </p:nvCxnSpPr>
          <p:spPr>
            <a:xfrm rot="5400000">
              <a:off x="1181894" y="3486184"/>
              <a:ext cx="2286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87"/>
          <p:cNvGrpSpPr>
            <a:grpSpLocks/>
          </p:cNvGrpSpPr>
          <p:nvPr/>
        </p:nvGrpSpPr>
        <p:grpSpPr bwMode="auto">
          <a:xfrm>
            <a:off x="6671072" y="2043113"/>
            <a:ext cx="1085850" cy="171450"/>
            <a:chOff x="2895600" y="4916556"/>
            <a:chExt cx="1447800" cy="228600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2895600" y="5029269"/>
              <a:ext cx="1447800" cy="1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2801144" y="5030062"/>
              <a:ext cx="228600" cy="158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88"/>
          <p:cNvSpPr txBox="1">
            <a:spLocks noChangeArrowheads="1"/>
          </p:cNvSpPr>
          <p:nvPr/>
        </p:nvSpPr>
        <p:spPr bwMode="auto">
          <a:xfrm>
            <a:off x="1287066" y="1599659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" name="TextBox 89"/>
          <p:cNvSpPr txBox="1">
            <a:spLocks noChangeArrowheads="1"/>
          </p:cNvSpPr>
          <p:nvPr/>
        </p:nvSpPr>
        <p:spPr bwMode="auto">
          <a:xfrm>
            <a:off x="1370410" y="2271713"/>
            <a:ext cx="28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" name="Oval 81"/>
          <p:cNvSpPr/>
          <p:nvPr/>
        </p:nvSpPr>
        <p:spPr>
          <a:xfrm>
            <a:off x="1898343" y="2281237"/>
            <a:ext cx="850083" cy="33932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100</a:t>
            </a:r>
          </a:p>
        </p:txBody>
      </p:sp>
      <p:sp>
        <p:nvSpPr>
          <p:cNvPr id="83" name="Oval 82"/>
          <p:cNvSpPr/>
          <p:nvPr/>
        </p:nvSpPr>
        <p:spPr>
          <a:xfrm>
            <a:off x="2783093" y="2546747"/>
            <a:ext cx="836298" cy="33932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200</a:t>
            </a:r>
          </a:p>
        </p:txBody>
      </p:sp>
      <p:sp>
        <p:nvSpPr>
          <p:cNvPr id="84" name="Oval 83"/>
          <p:cNvSpPr/>
          <p:nvPr/>
        </p:nvSpPr>
        <p:spPr>
          <a:xfrm>
            <a:off x="3650456" y="2786062"/>
            <a:ext cx="892969" cy="33932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300</a:t>
            </a:r>
          </a:p>
        </p:txBody>
      </p:sp>
      <p:sp>
        <p:nvSpPr>
          <p:cNvPr id="85" name="Oval 84"/>
          <p:cNvSpPr/>
          <p:nvPr/>
        </p:nvSpPr>
        <p:spPr>
          <a:xfrm>
            <a:off x="4583472" y="2546747"/>
            <a:ext cx="776613" cy="33932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400</a:t>
            </a:r>
          </a:p>
        </p:txBody>
      </p:sp>
      <p:sp>
        <p:nvSpPr>
          <p:cNvPr id="86" name="Oval 85"/>
          <p:cNvSpPr/>
          <p:nvPr/>
        </p:nvSpPr>
        <p:spPr>
          <a:xfrm>
            <a:off x="5460899" y="2281237"/>
            <a:ext cx="873060" cy="33932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500</a:t>
            </a:r>
          </a:p>
        </p:txBody>
      </p:sp>
      <p:sp>
        <p:nvSpPr>
          <p:cNvPr id="87" name="TextBox 89"/>
          <p:cNvSpPr txBox="1">
            <a:spLocks noChangeArrowheads="1"/>
          </p:cNvSpPr>
          <p:nvPr/>
        </p:nvSpPr>
        <p:spPr bwMode="auto">
          <a:xfrm>
            <a:off x="6476404" y="2247998"/>
            <a:ext cx="8203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88" name="TextBox 88"/>
          <p:cNvSpPr txBox="1">
            <a:spLocks noChangeArrowheads="1"/>
          </p:cNvSpPr>
          <p:nvPr/>
        </p:nvSpPr>
        <p:spPr bwMode="auto">
          <a:xfrm>
            <a:off x="6478191" y="1588944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>
          <a:xfrm flipH="1" flipV="1">
            <a:off x="4087417" y="2146700"/>
            <a:ext cx="9524" cy="639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repeatCount="1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1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repeatCount="1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 animBg="1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1676;p41"/>
          <p:cNvSpPr txBox="1">
            <a:spLocks/>
          </p:cNvSpPr>
          <p:nvPr/>
        </p:nvSpPr>
        <p:spPr>
          <a:xfrm>
            <a:off x="648622" y="1247364"/>
            <a:ext cx="7709565" cy="673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70C0"/>
                </a:solidFill>
                <a:latin typeface="UVF TypoSlabserif" panose="02000403050000020004" pitchFamily="2" charset="0"/>
              </a:rPr>
              <a:t>Bài 4: b) Trung điểm của đoạn thẳng CD ứng với số nào ?</a:t>
            </a:r>
            <a:endParaRPr lang="en-US" sz="2400" b="1" dirty="0">
              <a:solidFill>
                <a:srgbClr val="0070C0"/>
              </a:solidFill>
              <a:latin typeface="UVF TypoSlabserif" panose="02000403050000020004" pitchFamily="2" charset="0"/>
            </a:endParaRPr>
          </a:p>
        </p:txBody>
      </p:sp>
      <p:grpSp>
        <p:nvGrpSpPr>
          <p:cNvPr id="81" name="Group 59"/>
          <p:cNvGrpSpPr>
            <a:grpSpLocks/>
          </p:cNvGrpSpPr>
          <p:nvPr/>
        </p:nvGrpSpPr>
        <p:grpSpPr bwMode="auto">
          <a:xfrm>
            <a:off x="1507331" y="2332435"/>
            <a:ext cx="857250" cy="171450"/>
            <a:chOff x="1295400" y="3372678"/>
            <a:chExt cx="1143000" cy="228600"/>
          </a:xfrm>
        </p:grpSpPr>
        <p:cxnSp>
          <p:nvCxnSpPr>
            <p:cNvPr id="82" name="Straight Connector 81"/>
            <p:cNvCxnSpPr/>
            <p:nvPr/>
          </p:nvCxnSpPr>
          <p:spPr>
            <a:xfrm rot="5400000">
              <a:off x="1181894" y="3486184"/>
              <a:ext cx="2286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60"/>
          <p:cNvGrpSpPr>
            <a:grpSpLocks/>
          </p:cNvGrpSpPr>
          <p:nvPr/>
        </p:nvGrpSpPr>
        <p:grpSpPr bwMode="auto">
          <a:xfrm>
            <a:off x="2366962" y="2332435"/>
            <a:ext cx="857250" cy="171450"/>
            <a:chOff x="1295400" y="3372678"/>
            <a:chExt cx="1143000" cy="228600"/>
          </a:xfrm>
        </p:grpSpPr>
        <p:cxnSp>
          <p:nvCxnSpPr>
            <p:cNvPr id="85" name="Straight Connector 84"/>
            <p:cNvCxnSpPr/>
            <p:nvPr/>
          </p:nvCxnSpPr>
          <p:spPr>
            <a:xfrm rot="5400000">
              <a:off x="1181894" y="3486184"/>
              <a:ext cx="2286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63"/>
          <p:cNvGrpSpPr>
            <a:grpSpLocks/>
          </p:cNvGrpSpPr>
          <p:nvPr/>
        </p:nvGrpSpPr>
        <p:grpSpPr bwMode="auto">
          <a:xfrm>
            <a:off x="3242072" y="2327672"/>
            <a:ext cx="857250" cy="171450"/>
            <a:chOff x="1295400" y="3372678"/>
            <a:chExt cx="1143000" cy="228600"/>
          </a:xfrm>
        </p:grpSpPr>
        <p:cxnSp>
          <p:nvCxnSpPr>
            <p:cNvPr id="88" name="Straight Connector 87"/>
            <p:cNvCxnSpPr/>
            <p:nvPr/>
          </p:nvCxnSpPr>
          <p:spPr>
            <a:xfrm rot="5400000">
              <a:off x="1181894" y="3486184"/>
              <a:ext cx="228600" cy="158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66"/>
          <p:cNvGrpSpPr>
            <a:grpSpLocks/>
          </p:cNvGrpSpPr>
          <p:nvPr/>
        </p:nvGrpSpPr>
        <p:grpSpPr bwMode="auto">
          <a:xfrm>
            <a:off x="4101703" y="2322910"/>
            <a:ext cx="857250" cy="171450"/>
            <a:chOff x="1295400" y="3372678"/>
            <a:chExt cx="1143000" cy="228600"/>
          </a:xfrm>
        </p:grpSpPr>
        <p:cxnSp>
          <p:nvCxnSpPr>
            <p:cNvPr id="91" name="Straight Connector 90"/>
            <p:cNvCxnSpPr/>
            <p:nvPr/>
          </p:nvCxnSpPr>
          <p:spPr>
            <a:xfrm rot="5400000">
              <a:off x="1181894" y="3486184"/>
              <a:ext cx="228600" cy="158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69"/>
          <p:cNvGrpSpPr>
            <a:grpSpLocks/>
          </p:cNvGrpSpPr>
          <p:nvPr/>
        </p:nvGrpSpPr>
        <p:grpSpPr bwMode="auto">
          <a:xfrm>
            <a:off x="4961335" y="2332435"/>
            <a:ext cx="857250" cy="171450"/>
            <a:chOff x="1295400" y="3372678"/>
            <a:chExt cx="1143000" cy="228600"/>
          </a:xfrm>
        </p:grpSpPr>
        <p:cxnSp>
          <p:nvCxnSpPr>
            <p:cNvPr id="94" name="Straight Connector 93"/>
            <p:cNvCxnSpPr/>
            <p:nvPr/>
          </p:nvCxnSpPr>
          <p:spPr>
            <a:xfrm rot="5400000">
              <a:off x="1181894" y="3486184"/>
              <a:ext cx="228600" cy="158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72"/>
          <p:cNvGrpSpPr>
            <a:grpSpLocks/>
          </p:cNvGrpSpPr>
          <p:nvPr/>
        </p:nvGrpSpPr>
        <p:grpSpPr bwMode="auto">
          <a:xfrm>
            <a:off x="5850731" y="2327672"/>
            <a:ext cx="857250" cy="171450"/>
            <a:chOff x="1295400" y="3372678"/>
            <a:chExt cx="1143000" cy="228600"/>
          </a:xfrm>
        </p:grpSpPr>
        <p:cxnSp>
          <p:nvCxnSpPr>
            <p:cNvPr id="97" name="Straight Connector 96"/>
            <p:cNvCxnSpPr/>
            <p:nvPr/>
          </p:nvCxnSpPr>
          <p:spPr>
            <a:xfrm rot="5400000">
              <a:off x="1181894" y="3486184"/>
              <a:ext cx="2286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295400" y="3504440"/>
              <a:ext cx="1143000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87"/>
          <p:cNvGrpSpPr>
            <a:grpSpLocks/>
          </p:cNvGrpSpPr>
          <p:nvPr/>
        </p:nvGrpSpPr>
        <p:grpSpPr bwMode="auto">
          <a:xfrm>
            <a:off x="6692503" y="2343150"/>
            <a:ext cx="1085850" cy="171450"/>
            <a:chOff x="2895600" y="4916556"/>
            <a:chExt cx="1447800" cy="228600"/>
          </a:xfrm>
        </p:grpSpPr>
        <p:cxnSp>
          <p:nvCxnSpPr>
            <p:cNvPr id="100" name="Straight Arrow Connector 99"/>
            <p:cNvCxnSpPr/>
            <p:nvPr/>
          </p:nvCxnSpPr>
          <p:spPr>
            <a:xfrm>
              <a:off x="2895600" y="5029269"/>
              <a:ext cx="1447800" cy="158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2801144" y="5030062"/>
              <a:ext cx="228600" cy="158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88"/>
          <p:cNvSpPr txBox="1">
            <a:spLocks noChangeArrowheads="1"/>
          </p:cNvSpPr>
          <p:nvPr/>
        </p:nvSpPr>
        <p:spPr bwMode="auto">
          <a:xfrm>
            <a:off x="2225278" y="2009775"/>
            <a:ext cx="28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3" name="TextBox 89"/>
          <p:cNvSpPr txBox="1">
            <a:spLocks noChangeArrowheads="1"/>
          </p:cNvSpPr>
          <p:nvPr/>
        </p:nvSpPr>
        <p:spPr bwMode="auto">
          <a:xfrm>
            <a:off x="1391840" y="2571750"/>
            <a:ext cx="3348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4" name="Oval 103"/>
          <p:cNvSpPr/>
          <p:nvPr/>
        </p:nvSpPr>
        <p:spPr>
          <a:xfrm>
            <a:off x="3726656" y="3094435"/>
            <a:ext cx="863206" cy="43457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FF"/>
                </a:solidFill>
              </a:rPr>
              <a:t>2000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2689622" y="2951560"/>
            <a:ext cx="926368" cy="43457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FF"/>
                </a:solidFill>
              </a:rPr>
              <a:t>3000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681537" y="2846785"/>
            <a:ext cx="913209" cy="43457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FF"/>
                </a:solidFill>
              </a:rPr>
              <a:t>4000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536530" y="2743200"/>
            <a:ext cx="868470" cy="43457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00FF"/>
                </a:solidFill>
              </a:rPr>
              <a:t>6000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8" name="TextBox 89"/>
          <p:cNvSpPr txBox="1">
            <a:spLocks noChangeArrowheads="1"/>
          </p:cNvSpPr>
          <p:nvPr/>
        </p:nvSpPr>
        <p:spPr bwMode="auto">
          <a:xfrm>
            <a:off x="5594746" y="2520554"/>
            <a:ext cx="900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88"/>
          <p:cNvSpPr txBox="1">
            <a:spLocks noChangeArrowheads="1"/>
          </p:cNvSpPr>
          <p:nvPr/>
        </p:nvSpPr>
        <p:spPr bwMode="auto">
          <a:xfrm>
            <a:off x="5707856" y="1997869"/>
            <a:ext cx="28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10" name="Straight Arrow Connector 109"/>
          <p:cNvCxnSpPr>
            <a:stCxn id="105" idx="7"/>
          </p:cNvCxnSpPr>
          <p:nvPr/>
        </p:nvCxnSpPr>
        <p:spPr>
          <a:xfrm flipV="1">
            <a:off x="3480327" y="2514600"/>
            <a:ext cx="618995" cy="5006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89"/>
          <p:cNvSpPr txBox="1">
            <a:spLocks noChangeArrowheads="1"/>
          </p:cNvSpPr>
          <p:nvPr/>
        </p:nvSpPr>
        <p:spPr bwMode="auto">
          <a:xfrm>
            <a:off x="2039539" y="2589612"/>
            <a:ext cx="761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repeatCount="1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repeatCount="1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repeatCount="1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5" grpId="0" animBg="1"/>
      <p:bldP spid="1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p57"/>
          <p:cNvSpPr txBox="1">
            <a:spLocks noGrp="1"/>
          </p:cNvSpPr>
          <p:nvPr>
            <p:ph type="title"/>
          </p:nvPr>
        </p:nvSpPr>
        <p:spPr>
          <a:xfrm>
            <a:off x="196579" y="1835141"/>
            <a:ext cx="56445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hank !</a:t>
            </a:r>
            <a:endParaRPr dirty="0"/>
          </a:p>
        </p:txBody>
      </p:sp>
      <p:grpSp>
        <p:nvGrpSpPr>
          <p:cNvPr id="5" name="Google Shape;2277;p53"/>
          <p:cNvGrpSpPr/>
          <p:nvPr/>
        </p:nvGrpSpPr>
        <p:grpSpPr>
          <a:xfrm rot="-463557">
            <a:off x="4216401" y="656312"/>
            <a:ext cx="4222525" cy="4222525"/>
            <a:chOff x="4047215" y="1356594"/>
            <a:chExt cx="3936583" cy="3936583"/>
          </a:xfrm>
        </p:grpSpPr>
        <p:sp>
          <p:nvSpPr>
            <p:cNvPr id="6" name="Google Shape;2278;p53"/>
            <p:cNvSpPr/>
            <p:nvPr/>
          </p:nvSpPr>
          <p:spPr>
            <a:xfrm rot="2700000">
              <a:off x="4338177" y="2218631"/>
              <a:ext cx="3354659" cy="2212511"/>
            </a:xfrm>
            <a:custGeom>
              <a:avLst/>
              <a:gdLst/>
              <a:ahLst/>
              <a:cxnLst/>
              <a:rect l="l" t="t" r="r" b="b"/>
              <a:pathLst>
                <a:path w="70051" h="46201" extrusionOk="0">
                  <a:moveTo>
                    <a:pt x="69884" y="1"/>
                  </a:moveTo>
                  <a:cubicBezTo>
                    <a:pt x="66214" y="1068"/>
                    <a:pt x="62779" y="4437"/>
                    <a:pt x="61444" y="8540"/>
                  </a:cubicBezTo>
                  <a:cubicBezTo>
                    <a:pt x="59776" y="4470"/>
                    <a:pt x="56007" y="1635"/>
                    <a:pt x="52004" y="1535"/>
                  </a:cubicBezTo>
                  <a:lnTo>
                    <a:pt x="52004" y="1535"/>
                  </a:lnTo>
                  <a:cubicBezTo>
                    <a:pt x="51937" y="1535"/>
                    <a:pt x="52972" y="5304"/>
                    <a:pt x="53138" y="5638"/>
                  </a:cubicBezTo>
                  <a:cubicBezTo>
                    <a:pt x="53672" y="7006"/>
                    <a:pt x="54406" y="8273"/>
                    <a:pt x="55307" y="9441"/>
                  </a:cubicBezTo>
                  <a:cubicBezTo>
                    <a:pt x="56774" y="11342"/>
                    <a:pt x="58909" y="13177"/>
                    <a:pt x="61144" y="13977"/>
                  </a:cubicBezTo>
                  <a:cubicBezTo>
                    <a:pt x="60977" y="20182"/>
                    <a:pt x="56274" y="26119"/>
                    <a:pt x="50803" y="26653"/>
                  </a:cubicBezTo>
                  <a:cubicBezTo>
                    <a:pt x="50467" y="26686"/>
                    <a:pt x="50135" y="26701"/>
                    <a:pt x="49805" y="26701"/>
                  </a:cubicBezTo>
                  <a:cubicBezTo>
                    <a:pt x="43746" y="26701"/>
                    <a:pt x="38657" y="21396"/>
                    <a:pt x="33057" y="18580"/>
                  </a:cubicBezTo>
                  <a:cubicBezTo>
                    <a:pt x="29902" y="17003"/>
                    <a:pt x="26473" y="16216"/>
                    <a:pt x="23042" y="16216"/>
                  </a:cubicBezTo>
                  <a:cubicBezTo>
                    <a:pt x="20016" y="16216"/>
                    <a:pt x="16988" y="16828"/>
                    <a:pt x="14144" y="18047"/>
                  </a:cubicBezTo>
                  <a:cubicBezTo>
                    <a:pt x="8073" y="20682"/>
                    <a:pt x="2869" y="26119"/>
                    <a:pt x="0" y="32791"/>
                  </a:cubicBezTo>
                  <a:cubicBezTo>
                    <a:pt x="501" y="33891"/>
                    <a:pt x="1068" y="34959"/>
                    <a:pt x="1735" y="35993"/>
                  </a:cubicBezTo>
                  <a:cubicBezTo>
                    <a:pt x="2512" y="36317"/>
                    <a:pt x="3257" y="36828"/>
                    <a:pt x="4123" y="36828"/>
                  </a:cubicBezTo>
                  <a:cubicBezTo>
                    <a:pt x="4149" y="36828"/>
                    <a:pt x="4176" y="36828"/>
                    <a:pt x="4203" y="36827"/>
                  </a:cubicBezTo>
                  <a:cubicBezTo>
                    <a:pt x="5271" y="36827"/>
                    <a:pt x="6272" y="35860"/>
                    <a:pt x="5738" y="34625"/>
                  </a:cubicBezTo>
                  <a:cubicBezTo>
                    <a:pt x="5570" y="34242"/>
                    <a:pt x="5884" y="33858"/>
                    <a:pt x="6186" y="33858"/>
                  </a:cubicBezTo>
                  <a:cubicBezTo>
                    <a:pt x="6304" y="33858"/>
                    <a:pt x="6421" y="33917"/>
                    <a:pt x="6505" y="34058"/>
                  </a:cubicBezTo>
                  <a:cubicBezTo>
                    <a:pt x="7206" y="35326"/>
                    <a:pt x="6739" y="36927"/>
                    <a:pt x="5471" y="37627"/>
                  </a:cubicBezTo>
                  <a:cubicBezTo>
                    <a:pt x="5074" y="37835"/>
                    <a:pt x="4635" y="37936"/>
                    <a:pt x="4196" y="37936"/>
                  </a:cubicBezTo>
                  <a:cubicBezTo>
                    <a:pt x="3858" y="37936"/>
                    <a:pt x="3521" y="37877"/>
                    <a:pt x="3203" y="37761"/>
                  </a:cubicBezTo>
                  <a:lnTo>
                    <a:pt x="3203" y="37761"/>
                  </a:lnTo>
                  <a:lnTo>
                    <a:pt x="3269" y="37861"/>
                  </a:lnTo>
                  <a:cubicBezTo>
                    <a:pt x="3736" y="38328"/>
                    <a:pt x="4203" y="38762"/>
                    <a:pt x="4704" y="39195"/>
                  </a:cubicBezTo>
                  <a:cubicBezTo>
                    <a:pt x="9974" y="43865"/>
                    <a:pt x="16812" y="46167"/>
                    <a:pt x="23617" y="46200"/>
                  </a:cubicBezTo>
                  <a:cubicBezTo>
                    <a:pt x="23665" y="46200"/>
                    <a:pt x="23713" y="46201"/>
                    <a:pt x="23761" y="46201"/>
                  </a:cubicBezTo>
                  <a:cubicBezTo>
                    <a:pt x="31285" y="46201"/>
                    <a:pt x="38771" y="43606"/>
                    <a:pt x="45533" y="39629"/>
                  </a:cubicBezTo>
                  <a:cubicBezTo>
                    <a:pt x="49969" y="36994"/>
                    <a:pt x="54239" y="33725"/>
                    <a:pt x="57541" y="29422"/>
                  </a:cubicBezTo>
                  <a:cubicBezTo>
                    <a:pt x="58075" y="28688"/>
                    <a:pt x="58576" y="27954"/>
                    <a:pt x="59076" y="27187"/>
                  </a:cubicBezTo>
                  <a:cubicBezTo>
                    <a:pt x="61611" y="23284"/>
                    <a:pt x="63079" y="18781"/>
                    <a:pt x="63379" y="14111"/>
                  </a:cubicBezTo>
                  <a:cubicBezTo>
                    <a:pt x="65114" y="13510"/>
                    <a:pt x="66548" y="11242"/>
                    <a:pt x="67515" y="9574"/>
                  </a:cubicBezTo>
                  <a:cubicBezTo>
                    <a:pt x="69183" y="6672"/>
                    <a:pt x="70050" y="3370"/>
                    <a:pt x="69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79;p53"/>
            <p:cNvSpPr/>
            <p:nvPr/>
          </p:nvSpPr>
          <p:spPr>
            <a:xfrm rot="2700000">
              <a:off x="4743182" y="2504216"/>
              <a:ext cx="159518" cy="150179"/>
            </a:xfrm>
            <a:custGeom>
              <a:avLst/>
              <a:gdLst/>
              <a:ahLst/>
              <a:cxnLst/>
              <a:rect l="l" t="t" r="r" b="b"/>
              <a:pathLst>
                <a:path w="3331" h="3136" extrusionOk="0">
                  <a:moveTo>
                    <a:pt x="2623" y="0"/>
                  </a:moveTo>
                  <a:cubicBezTo>
                    <a:pt x="2487" y="0"/>
                    <a:pt x="2357" y="96"/>
                    <a:pt x="2330" y="255"/>
                  </a:cubicBezTo>
                  <a:cubicBezTo>
                    <a:pt x="2063" y="888"/>
                    <a:pt x="2797" y="1689"/>
                    <a:pt x="1997" y="2123"/>
                  </a:cubicBezTo>
                  <a:cubicBezTo>
                    <a:pt x="1863" y="2189"/>
                    <a:pt x="1740" y="2217"/>
                    <a:pt x="1625" y="2217"/>
                  </a:cubicBezTo>
                  <a:cubicBezTo>
                    <a:pt x="1164" y="2217"/>
                    <a:pt x="822" y="1769"/>
                    <a:pt x="395" y="1555"/>
                  </a:cubicBezTo>
                  <a:cubicBezTo>
                    <a:pt x="368" y="1539"/>
                    <a:pt x="339" y="1532"/>
                    <a:pt x="309" y="1532"/>
                  </a:cubicBezTo>
                  <a:cubicBezTo>
                    <a:pt x="159" y="1532"/>
                    <a:pt x="1" y="1722"/>
                    <a:pt x="28" y="1889"/>
                  </a:cubicBezTo>
                  <a:cubicBezTo>
                    <a:pt x="172" y="2700"/>
                    <a:pt x="928" y="3135"/>
                    <a:pt x="1652" y="3135"/>
                  </a:cubicBezTo>
                  <a:cubicBezTo>
                    <a:pt x="1942" y="3135"/>
                    <a:pt x="2226" y="3066"/>
                    <a:pt x="2464" y="2923"/>
                  </a:cubicBezTo>
                  <a:cubicBezTo>
                    <a:pt x="2897" y="2623"/>
                    <a:pt x="3197" y="2123"/>
                    <a:pt x="3264" y="1589"/>
                  </a:cubicBezTo>
                  <a:cubicBezTo>
                    <a:pt x="3331" y="1022"/>
                    <a:pt x="3231" y="255"/>
                    <a:pt x="2730" y="21"/>
                  </a:cubicBezTo>
                  <a:cubicBezTo>
                    <a:pt x="2696" y="7"/>
                    <a:pt x="2659" y="0"/>
                    <a:pt x="2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80;p53"/>
            <p:cNvSpPr/>
            <p:nvPr/>
          </p:nvSpPr>
          <p:spPr>
            <a:xfrm rot="2700000">
              <a:off x="4145763" y="3223112"/>
              <a:ext cx="2605438" cy="910606"/>
            </a:xfrm>
            <a:custGeom>
              <a:avLst/>
              <a:gdLst/>
              <a:ahLst/>
              <a:cxnLst/>
              <a:rect l="l" t="t" r="r" b="b"/>
              <a:pathLst>
                <a:path w="54406" h="19015" extrusionOk="0">
                  <a:moveTo>
                    <a:pt x="54406" y="1"/>
                  </a:moveTo>
                  <a:lnTo>
                    <a:pt x="54406" y="1"/>
                  </a:lnTo>
                  <a:cubicBezTo>
                    <a:pt x="46567" y="6839"/>
                    <a:pt x="36860" y="10808"/>
                    <a:pt x="27086" y="11109"/>
                  </a:cubicBezTo>
                  <a:cubicBezTo>
                    <a:pt x="26619" y="11142"/>
                    <a:pt x="26152" y="11142"/>
                    <a:pt x="25685" y="11142"/>
                  </a:cubicBezTo>
                  <a:lnTo>
                    <a:pt x="25519" y="11142"/>
                  </a:lnTo>
                  <a:cubicBezTo>
                    <a:pt x="23851" y="11109"/>
                    <a:pt x="22183" y="11009"/>
                    <a:pt x="20515" y="10842"/>
                  </a:cubicBezTo>
                  <a:cubicBezTo>
                    <a:pt x="20115" y="10808"/>
                    <a:pt x="19748" y="10775"/>
                    <a:pt x="19314" y="10742"/>
                  </a:cubicBezTo>
                  <a:cubicBezTo>
                    <a:pt x="17546" y="10575"/>
                    <a:pt x="15745" y="10375"/>
                    <a:pt x="13944" y="10241"/>
                  </a:cubicBezTo>
                  <a:cubicBezTo>
                    <a:pt x="13610" y="10208"/>
                    <a:pt x="13243" y="10175"/>
                    <a:pt x="12910" y="10175"/>
                  </a:cubicBezTo>
                  <a:lnTo>
                    <a:pt x="11942" y="10108"/>
                  </a:lnTo>
                  <a:lnTo>
                    <a:pt x="9040" y="10108"/>
                  </a:lnTo>
                  <a:lnTo>
                    <a:pt x="8140" y="10175"/>
                  </a:lnTo>
                  <a:cubicBezTo>
                    <a:pt x="6905" y="10208"/>
                    <a:pt x="5704" y="10375"/>
                    <a:pt x="4470" y="10608"/>
                  </a:cubicBezTo>
                  <a:cubicBezTo>
                    <a:pt x="4303" y="10642"/>
                    <a:pt x="4137" y="10675"/>
                    <a:pt x="3970" y="10708"/>
                  </a:cubicBezTo>
                  <a:cubicBezTo>
                    <a:pt x="3136" y="10908"/>
                    <a:pt x="2302" y="11142"/>
                    <a:pt x="1468" y="11409"/>
                  </a:cubicBezTo>
                  <a:cubicBezTo>
                    <a:pt x="1301" y="11476"/>
                    <a:pt x="1135" y="11542"/>
                    <a:pt x="968" y="11609"/>
                  </a:cubicBezTo>
                  <a:cubicBezTo>
                    <a:pt x="634" y="11742"/>
                    <a:pt x="334" y="11876"/>
                    <a:pt x="0" y="12009"/>
                  </a:cubicBezTo>
                  <a:cubicBezTo>
                    <a:pt x="5304" y="16679"/>
                    <a:pt x="12142" y="18981"/>
                    <a:pt x="18914" y="19014"/>
                  </a:cubicBezTo>
                  <a:cubicBezTo>
                    <a:pt x="18962" y="19014"/>
                    <a:pt x="19010" y="19015"/>
                    <a:pt x="19058" y="19015"/>
                  </a:cubicBezTo>
                  <a:cubicBezTo>
                    <a:pt x="26582" y="19015"/>
                    <a:pt x="34068" y="16420"/>
                    <a:pt x="40830" y="12443"/>
                  </a:cubicBezTo>
                  <a:cubicBezTo>
                    <a:pt x="42397" y="11509"/>
                    <a:pt x="43898" y="10508"/>
                    <a:pt x="45366" y="9441"/>
                  </a:cubicBezTo>
                  <a:cubicBezTo>
                    <a:pt x="46167" y="8874"/>
                    <a:pt x="46934" y="8273"/>
                    <a:pt x="47668" y="7639"/>
                  </a:cubicBezTo>
                  <a:cubicBezTo>
                    <a:pt x="48802" y="6672"/>
                    <a:pt x="49836" y="5671"/>
                    <a:pt x="50837" y="4604"/>
                  </a:cubicBezTo>
                  <a:cubicBezTo>
                    <a:pt x="51270" y="4137"/>
                    <a:pt x="51704" y="3670"/>
                    <a:pt x="52104" y="3170"/>
                  </a:cubicBezTo>
                  <a:cubicBezTo>
                    <a:pt x="52371" y="2869"/>
                    <a:pt x="52605" y="2536"/>
                    <a:pt x="52871" y="2236"/>
                  </a:cubicBezTo>
                  <a:cubicBezTo>
                    <a:pt x="53405" y="1502"/>
                    <a:pt x="53906" y="768"/>
                    <a:pt x="54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81;p53"/>
            <p:cNvSpPr/>
            <p:nvPr/>
          </p:nvSpPr>
          <p:spPr>
            <a:xfrm rot="2700000">
              <a:off x="4127795" y="3448505"/>
              <a:ext cx="2238083" cy="474578"/>
            </a:xfrm>
            <a:custGeom>
              <a:avLst/>
              <a:gdLst/>
              <a:ahLst/>
              <a:cxnLst/>
              <a:rect l="l" t="t" r="r" b="b"/>
              <a:pathLst>
                <a:path w="46735" h="9910" extrusionOk="0">
                  <a:moveTo>
                    <a:pt x="46734" y="0"/>
                  </a:moveTo>
                  <a:lnTo>
                    <a:pt x="46734" y="0"/>
                  </a:lnTo>
                  <a:cubicBezTo>
                    <a:pt x="44799" y="1001"/>
                    <a:pt x="42798" y="1935"/>
                    <a:pt x="40830" y="2802"/>
                  </a:cubicBezTo>
                  <a:cubicBezTo>
                    <a:pt x="36360" y="4804"/>
                    <a:pt x="31723" y="6405"/>
                    <a:pt x="26987" y="7639"/>
                  </a:cubicBezTo>
                  <a:cubicBezTo>
                    <a:pt x="23541" y="8507"/>
                    <a:pt x="19984" y="9098"/>
                    <a:pt x="16440" y="9098"/>
                  </a:cubicBezTo>
                  <a:cubicBezTo>
                    <a:pt x="15216" y="9098"/>
                    <a:pt x="13993" y="9028"/>
                    <a:pt x="12777" y="8873"/>
                  </a:cubicBezTo>
                  <a:cubicBezTo>
                    <a:pt x="8340" y="8273"/>
                    <a:pt x="4104" y="6538"/>
                    <a:pt x="501" y="3803"/>
                  </a:cubicBezTo>
                  <a:cubicBezTo>
                    <a:pt x="334" y="3870"/>
                    <a:pt x="168" y="3937"/>
                    <a:pt x="1" y="4003"/>
                  </a:cubicBezTo>
                  <a:cubicBezTo>
                    <a:pt x="4467" y="8327"/>
                    <a:pt x="10703" y="9910"/>
                    <a:pt x="16622" y="9910"/>
                  </a:cubicBezTo>
                  <a:cubicBezTo>
                    <a:pt x="17644" y="9910"/>
                    <a:pt x="18656" y="9863"/>
                    <a:pt x="19648" y="9774"/>
                  </a:cubicBezTo>
                  <a:cubicBezTo>
                    <a:pt x="27420" y="9040"/>
                    <a:pt x="35126" y="6138"/>
                    <a:pt x="42364" y="2802"/>
                  </a:cubicBezTo>
                  <a:cubicBezTo>
                    <a:pt x="43065" y="2469"/>
                    <a:pt x="43732" y="2135"/>
                    <a:pt x="44432" y="1802"/>
                  </a:cubicBezTo>
                  <a:cubicBezTo>
                    <a:pt x="45200" y="1235"/>
                    <a:pt x="45967" y="634"/>
                    <a:pt x="46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82;p53"/>
            <p:cNvSpPr/>
            <p:nvPr/>
          </p:nvSpPr>
          <p:spPr>
            <a:xfrm rot="2700000">
              <a:off x="4326915" y="3404260"/>
              <a:ext cx="2303547" cy="603160"/>
            </a:xfrm>
            <a:custGeom>
              <a:avLst/>
              <a:gdLst/>
              <a:ahLst/>
              <a:cxnLst/>
              <a:rect l="l" t="t" r="r" b="b"/>
              <a:pathLst>
                <a:path w="48102" h="12595" extrusionOk="0">
                  <a:moveTo>
                    <a:pt x="48101" y="1"/>
                  </a:moveTo>
                  <a:cubicBezTo>
                    <a:pt x="47367" y="501"/>
                    <a:pt x="46600" y="1001"/>
                    <a:pt x="45833" y="1435"/>
                  </a:cubicBezTo>
                  <a:cubicBezTo>
                    <a:pt x="43798" y="2602"/>
                    <a:pt x="41697" y="3670"/>
                    <a:pt x="39562" y="4637"/>
                  </a:cubicBezTo>
                  <a:cubicBezTo>
                    <a:pt x="35125" y="6605"/>
                    <a:pt x="30555" y="8240"/>
                    <a:pt x="25885" y="9541"/>
                  </a:cubicBezTo>
                  <a:cubicBezTo>
                    <a:pt x="21624" y="10739"/>
                    <a:pt x="17071" y="11847"/>
                    <a:pt x="12692" y="11847"/>
                  </a:cubicBezTo>
                  <a:cubicBezTo>
                    <a:pt x="8297" y="11847"/>
                    <a:pt x="4077" y="10731"/>
                    <a:pt x="501" y="7473"/>
                  </a:cubicBezTo>
                  <a:cubicBezTo>
                    <a:pt x="334" y="7473"/>
                    <a:pt x="167" y="7539"/>
                    <a:pt x="0" y="7573"/>
                  </a:cubicBezTo>
                  <a:cubicBezTo>
                    <a:pt x="3146" y="11333"/>
                    <a:pt x="7884" y="12595"/>
                    <a:pt x="12527" y="12595"/>
                  </a:cubicBezTo>
                  <a:cubicBezTo>
                    <a:pt x="14433" y="12595"/>
                    <a:pt x="16323" y="12382"/>
                    <a:pt x="18080" y="12043"/>
                  </a:cubicBezTo>
                  <a:cubicBezTo>
                    <a:pt x="25652" y="10608"/>
                    <a:pt x="33224" y="7973"/>
                    <a:pt x="40362" y="4737"/>
                  </a:cubicBezTo>
                  <a:cubicBezTo>
                    <a:pt x="42431" y="3803"/>
                    <a:pt x="44432" y="2803"/>
                    <a:pt x="46433" y="1668"/>
                  </a:cubicBezTo>
                  <a:lnTo>
                    <a:pt x="46834" y="1435"/>
                  </a:lnTo>
                  <a:cubicBezTo>
                    <a:pt x="47267" y="968"/>
                    <a:pt x="47701" y="501"/>
                    <a:pt x="4810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83;p53"/>
            <p:cNvSpPr/>
            <p:nvPr/>
          </p:nvSpPr>
          <p:spPr>
            <a:xfrm rot="2700000">
              <a:off x="4585103" y="3349471"/>
              <a:ext cx="907397" cy="182744"/>
            </a:xfrm>
            <a:custGeom>
              <a:avLst/>
              <a:gdLst/>
              <a:ahLst/>
              <a:cxnLst/>
              <a:rect l="l" t="t" r="r" b="b"/>
              <a:pathLst>
                <a:path w="18948" h="3816" extrusionOk="0">
                  <a:moveTo>
                    <a:pt x="902" y="0"/>
                  </a:moveTo>
                  <a:lnTo>
                    <a:pt x="1" y="34"/>
                  </a:lnTo>
                  <a:cubicBezTo>
                    <a:pt x="2793" y="2537"/>
                    <a:pt x="6431" y="3816"/>
                    <a:pt x="10086" y="3816"/>
                  </a:cubicBezTo>
                  <a:cubicBezTo>
                    <a:pt x="13199" y="3816"/>
                    <a:pt x="16324" y="2888"/>
                    <a:pt x="18948" y="1001"/>
                  </a:cubicBezTo>
                  <a:cubicBezTo>
                    <a:pt x="18481" y="1001"/>
                    <a:pt x="18014" y="1034"/>
                    <a:pt x="17513" y="1034"/>
                  </a:cubicBezTo>
                  <a:cubicBezTo>
                    <a:pt x="15162" y="2414"/>
                    <a:pt x="12487" y="3145"/>
                    <a:pt x="9765" y="3145"/>
                  </a:cubicBezTo>
                  <a:cubicBezTo>
                    <a:pt x="9590" y="3145"/>
                    <a:pt x="9416" y="3142"/>
                    <a:pt x="9241" y="3136"/>
                  </a:cubicBezTo>
                  <a:cubicBezTo>
                    <a:pt x="6139" y="2969"/>
                    <a:pt x="3403" y="1802"/>
                    <a:pt x="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84;p53"/>
            <p:cNvSpPr/>
            <p:nvPr/>
          </p:nvSpPr>
          <p:spPr>
            <a:xfrm rot="2700000">
              <a:off x="4861582" y="3336806"/>
              <a:ext cx="364290" cy="76239"/>
            </a:xfrm>
            <a:custGeom>
              <a:avLst/>
              <a:gdLst/>
              <a:ahLst/>
              <a:cxnLst/>
              <a:rect l="l" t="t" r="r" b="b"/>
              <a:pathLst>
                <a:path w="7607" h="1592" extrusionOk="0">
                  <a:moveTo>
                    <a:pt x="1" y="1"/>
                  </a:moveTo>
                  <a:cubicBezTo>
                    <a:pt x="1228" y="1055"/>
                    <a:pt x="2763" y="1592"/>
                    <a:pt x="4302" y="1592"/>
                  </a:cubicBezTo>
                  <a:cubicBezTo>
                    <a:pt x="5442" y="1592"/>
                    <a:pt x="6585" y="1297"/>
                    <a:pt x="7606" y="701"/>
                  </a:cubicBezTo>
                  <a:cubicBezTo>
                    <a:pt x="7206" y="668"/>
                    <a:pt x="6806" y="601"/>
                    <a:pt x="6406" y="568"/>
                  </a:cubicBezTo>
                  <a:cubicBezTo>
                    <a:pt x="5697" y="863"/>
                    <a:pt x="4941" y="1008"/>
                    <a:pt x="4187" y="1008"/>
                  </a:cubicBezTo>
                  <a:cubicBezTo>
                    <a:pt x="3664" y="1008"/>
                    <a:pt x="3142" y="938"/>
                    <a:pt x="2636" y="802"/>
                  </a:cubicBezTo>
                  <a:cubicBezTo>
                    <a:pt x="2069" y="635"/>
                    <a:pt x="1535" y="401"/>
                    <a:pt x="1035" y="68"/>
                  </a:cubicBezTo>
                  <a:cubicBezTo>
                    <a:pt x="701" y="34"/>
                    <a:pt x="33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85;p53"/>
            <p:cNvSpPr/>
            <p:nvPr/>
          </p:nvSpPr>
          <p:spPr>
            <a:xfrm rot="2700000">
              <a:off x="7085831" y="3376322"/>
              <a:ext cx="359118" cy="408156"/>
            </a:xfrm>
            <a:custGeom>
              <a:avLst/>
              <a:gdLst/>
              <a:ahLst/>
              <a:cxnLst/>
              <a:rect l="l" t="t" r="r" b="b"/>
              <a:pathLst>
                <a:path w="7499" h="8523" extrusionOk="0">
                  <a:moveTo>
                    <a:pt x="68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634" y="2015"/>
                    <a:pt x="1635" y="3783"/>
                    <a:pt x="3002" y="5284"/>
                  </a:cubicBezTo>
                  <a:cubicBezTo>
                    <a:pt x="4170" y="6585"/>
                    <a:pt x="5671" y="8052"/>
                    <a:pt x="7272" y="8519"/>
                  </a:cubicBezTo>
                  <a:cubicBezTo>
                    <a:pt x="7282" y="8522"/>
                    <a:pt x="7292" y="8523"/>
                    <a:pt x="7302" y="8523"/>
                  </a:cubicBezTo>
                  <a:cubicBezTo>
                    <a:pt x="7420" y="8523"/>
                    <a:pt x="7498" y="8347"/>
                    <a:pt x="7406" y="8286"/>
                  </a:cubicBezTo>
                  <a:cubicBezTo>
                    <a:pt x="5938" y="7085"/>
                    <a:pt x="4437" y="6318"/>
                    <a:pt x="3169" y="4850"/>
                  </a:cubicBezTo>
                  <a:cubicBezTo>
                    <a:pt x="1935" y="3382"/>
                    <a:pt x="934" y="1748"/>
                    <a:pt x="100" y="13"/>
                  </a:cubicBezTo>
                  <a:cubicBezTo>
                    <a:pt x="91" y="4"/>
                    <a:pt x="80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86;p53"/>
            <p:cNvSpPr/>
            <p:nvPr/>
          </p:nvSpPr>
          <p:spPr>
            <a:xfrm rot="2700000">
              <a:off x="7146640" y="3374182"/>
              <a:ext cx="336850" cy="376406"/>
            </a:xfrm>
            <a:custGeom>
              <a:avLst/>
              <a:gdLst/>
              <a:ahLst/>
              <a:cxnLst/>
              <a:rect l="l" t="t" r="r" b="b"/>
              <a:pathLst>
                <a:path w="7034" h="7860" extrusionOk="0">
                  <a:moveTo>
                    <a:pt x="65" y="0"/>
                  </a:moveTo>
                  <a:cubicBezTo>
                    <a:pt x="34" y="0"/>
                    <a:pt x="1" y="24"/>
                    <a:pt x="1" y="47"/>
                  </a:cubicBezTo>
                  <a:cubicBezTo>
                    <a:pt x="434" y="1682"/>
                    <a:pt x="1635" y="3150"/>
                    <a:pt x="2636" y="4317"/>
                  </a:cubicBezTo>
                  <a:cubicBezTo>
                    <a:pt x="3770" y="5651"/>
                    <a:pt x="5104" y="6852"/>
                    <a:pt x="6572" y="7820"/>
                  </a:cubicBezTo>
                  <a:cubicBezTo>
                    <a:pt x="6611" y="7847"/>
                    <a:pt x="6650" y="7859"/>
                    <a:pt x="6688" y="7859"/>
                  </a:cubicBezTo>
                  <a:cubicBezTo>
                    <a:pt x="6880" y="7859"/>
                    <a:pt x="7034" y="7553"/>
                    <a:pt x="6839" y="7386"/>
                  </a:cubicBezTo>
                  <a:cubicBezTo>
                    <a:pt x="5405" y="6319"/>
                    <a:pt x="4070" y="5084"/>
                    <a:pt x="2903" y="3750"/>
                  </a:cubicBezTo>
                  <a:cubicBezTo>
                    <a:pt x="1902" y="2549"/>
                    <a:pt x="1135" y="1081"/>
                    <a:pt x="101" y="14"/>
                  </a:cubicBezTo>
                  <a:cubicBezTo>
                    <a:pt x="91" y="4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87;p53"/>
            <p:cNvSpPr/>
            <p:nvPr/>
          </p:nvSpPr>
          <p:spPr>
            <a:xfrm rot="2700000">
              <a:off x="7250349" y="3489491"/>
              <a:ext cx="173693" cy="205347"/>
            </a:xfrm>
            <a:custGeom>
              <a:avLst/>
              <a:gdLst/>
              <a:ahLst/>
              <a:cxnLst/>
              <a:rect l="l" t="t" r="r" b="b"/>
              <a:pathLst>
                <a:path w="3627" h="4288" extrusionOk="0">
                  <a:moveTo>
                    <a:pt x="229" y="1"/>
                  </a:moveTo>
                  <a:cubicBezTo>
                    <a:pt x="99" y="1"/>
                    <a:pt x="0" y="218"/>
                    <a:pt x="133" y="350"/>
                  </a:cubicBezTo>
                  <a:cubicBezTo>
                    <a:pt x="800" y="950"/>
                    <a:pt x="1434" y="1651"/>
                    <a:pt x="2001" y="2351"/>
                  </a:cubicBezTo>
                  <a:cubicBezTo>
                    <a:pt x="2468" y="2952"/>
                    <a:pt x="2835" y="3786"/>
                    <a:pt x="3368" y="4253"/>
                  </a:cubicBezTo>
                  <a:cubicBezTo>
                    <a:pt x="3393" y="4277"/>
                    <a:pt x="3421" y="4288"/>
                    <a:pt x="3450" y="4288"/>
                  </a:cubicBezTo>
                  <a:cubicBezTo>
                    <a:pt x="3538" y="4288"/>
                    <a:pt x="3627" y="4187"/>
                    <a:pt x="3602" y="4086"/>
                  </a:cubicBezTo>
                  <a:cubicBezTo>
                    <a:pt x="3368" y="3252"/>
                    <a:pt x="2734" y="2585"/>
                    <a:pt x="2234" y="1984"/>
                  </a:cubicBezTo>
                  <a:cubicBezTo>
                    <a:pt x="1634" y="1284"/>
                    <a:pt x="1000" y="617"/>
                    <a:pt x="333" y="50"/>
                  </a:cubicBezTo>
                  <a:cubicBezTo>
                    <a:pt x="298" y="15"/>
                    <a:pt x="26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88;p53"/>
            <p:cNvSpPr/>
            <p:nvPr/>
          </p:nvSpPr>
          <p:spPr>
            <a:xfrm rot="2700000">
              <a:off x="7469013" y="3649580"/>
              <a:ext cx="216697" cy="227137"/>
            </a:xfrm>
            <a:custGeom>
              <a:avLst/>
              <a:gdLst/>
              <a:ahLst/>
              <a:cxnLst/>
              <a:rect l="l" t="t" r="r" b="b"/>
              <a:pathLst>
                <a:path w="4525" h="4743" extrusionOk="0">
                  <a:moveTo>
                    <a:pt x="4265" y="0"/>
                  </a:moveTo>
                  <a:cubicBezTo>
                    <a:pt x="4239" y="0"/>
                    <a:pt x="4211" y="10"/>
                    <a:pt x="4184" y="31"/>
                  </a:cubicBezTo>
                  <a:cubicBezTo>
                    <a:pt x="2483" y="1232"/>
                    <a:pt x="1082" y="2800"/>
                    <a:pt x="48" y="4601"/>
                  </a:cubicBezTo>
                  <a:cubicBezTo>
                    <a:pt x="1" y="4672"/>
                    <a:pt x="54" y="4743"/>
                    <a:pt x="124" y="4743"/>
                  </a:cubicBezTo>
                  <a:cubicBezTo>
                    <a:pt x="153" y="4743"/>
                    <a:pt x="185" y="4730"/>
                    <a:pt x="215" y="4701"/>
                  </a:cubicBezTo>
                  <a:cubicBezTo>
                    <a:pt x="1416" y="3100"/>
                    <a:pt x="2817" y="1666"/>
                    <a:pt x="4384" y="398"/>
                  </a:cubicBezTo>
                  <a:cubicBezTo>
                    <a:pt x="4524" y="258"/>
                    <a:pt x="4406" y="0"/>
                    <a:pt x="4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89;p53"/>
            <p:cNvSpPr/>
            <p:nvPr/>
          </p:nvSpPr>
          <p:spPr>
            <a:xfrm rot="2700000">
              <a:off x="7515445" y="3624726"/>
              <a:ext cx="246819" cy="324590"/>
            </a:xfrm>
            <a:custGeom>
              <a:avLst/>
              <a:gdLst/>
              <a:ahLst/>
              <a:cxnLst/>
              <a:rect l="l" t="t" r="r" b="b"/>
              <a:pathLst>
                <a:path w="5154" h="6778" extrusionOk="0">
                  <a:moveTo>
                    <a:pt x="4951" y="1"/>
                  </a:moveTo>
                  <a:cubicBezTo>
                    <a:pt x="4909" y="1"/>
                    <a:pt x="4869" y="21"/>
                    <a:pt x="4839" y="70"/>
                  </a:cubicBezTo>
                  <a:cubicBezTo>
                    <a:pt x="4139" y="1171"/>
                    <a:pt x="3572" y="2305"/>
                    <a:pt x="2838" y="3372"/>
                  </a:cubicBezTo>
                  <a:cubicBezTo>
                    <a:pt x="2037" y="4473"/>
                    <a:pt x="1137" y="5474"/>
                    <a:pt x="136" y="6441"/>
                  </a:cubicBezTo>
                  <a:cubicBezTo>
                    <a:pt x="1" y="6576"/>
                    <a:pt x="107" y="6777"/>
                    <a:pt x="241" y="6777"/>
                  </a:cubicBezTo>
                  <a:cubicBezTo>
                    <a:pt x="272" y="6777"/>
                    <a:pt x="305" y="6766"/>
                    <a:pt x="336" y="6741"/>
                  </a:cubicBezTo>
                  <a:cubicBezTo>
                    <a:pt x="2271" y="5173"/>
                    <a:pt x="4306" y="2838"/>
                    <a:pt x="5106" y="237"/>
                  </a:cubicBezTo>
                  <a:cubicBezTo>
                    <a:pt x="5153" y="119"/>
                    <a:pt x="5050" y="1"/>
                    <a:pt x="4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90;p53"/>
            <p:cNvSpPr/>
            <p:nvPr/>
          </p:nvSpPr>
          <p:spPr>
            <a:xfrm rot="2700000">
              <a:off x="7444627" y="3671809"/>
              <a:ext cx="275696" cy="381722"/>
            </a:xfrm>
            <a:custGeom>
              <a:avLst/>
              <a:gdLst/>
              <a:ahLst/>
              <a:cxnLst/>
              <a:rect l="l" t="t" r="r" b="b"/>
              <a:pathLst>
                <a:path w="5757" h="7971" extrusionOk="0">
                  <a:moveTo>
                    <a:pt x="5703" y="1"/>
                  </a:moveTo>
                  <a:cubicBezTo>
                    <a:pt x="5674" y="1"/>
                    <a:pt x="5640" y="18"/>
                    <a:pt x="5624" y="51"/>
                  </a:cubicBezTo>
                  <a:cubicBezTo>
                    <a:pt x="5023" y="1552"/>
                    <a:pt x="4289" y="3020"/>
                    <a:pt x="3389" y="4387"/>
                  </a:cubicBezTo>
                  <a:cubicBezTo>
                    <a:pt x="2421" y="5622"/>
                    <a:pt x="1320" y="6756"/>
                    <a:pt x="86" y="7723"/>
                  </a:cubicBezTo>
                  <a:cubicBezTo>
                    <a:pt x="0" y="7809"/>
                    <a:pt x="62" y="7970"/>
                    <a:pt x="167" y="7970"/>
                  </a:cubicBezTo>
                  <a:cubicBezTo>
                    <a:pt x="183" y="7970"/>
                    <a:pt x="201" y="7966"/>
                    <a:pt x="220" y="7957"/>
                  </a:cubicBezTo>
                  <a:cubicBezTo>
                    <a:pt x="2888" y="6656"/>
                    <a:pt x="5223" y="3320"/>
                    <a:pt x="5757" y="51"/>
                  </a:cubicBezTo>
                  <a:cubicBezTo>
                    <a:pt x="5757" y="18"/>
                    <a:pt x="5732" y="1"/>
                    <a:pt x="5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91;p53"/>
            <p:cNvSpPr/>
            <p:nvPr/>
          </p:nvSpPr>
          <p:spPr>
            <a:xfrm rot="2700000">
              <a:off x="5004727" y="3547921"/>
              <a:ext cx="552780" cy="313336"/>
            </a:xfrm>
            <a:custGeom>
              <a:avLst/>
              <a:gdLst/>
              <a:ahLst/>
              <a:cxnLst/>
              <a:rect l="l" t="t" r="r" b="b"/>
              <a:pathLst>
                <a:path w="11543" h="6543" extrusionOk="0">
                  <a:moveTo>
                    <a:pt x="1959" y="1"/>
                  </a:moveTo>
                  <a:cubicBezTo>
                    <a:pt x="1310" y="1"/>
                    <a:pt x="656" y="59"/>
                    <a:pt x="1" y="180"/>
                  </a:cubicBezTo>
                  <a:cubicBezTo>
                    <a:pt x="834" y="2548"/>
                    <a:pt x="2502" y="4516"/>
                    <a:pt x="4737" y="5684"/>
                  </a:cubicBezTo>
                  <a:cubicBezTo>
                    <a:pt x="5886" y="6258"/>
                    <a:pt x="7132" y="6543"/>
                    <a:pt x="8380" y="6543"/>
                  </a:cubicBezTo>
                  <a:cubicBezTo>
                    <a:pt x="9452" y="6543"/>
                    <a:pt x="10525" y="6333"/>
                    <a:pt x="11542" y="5917"/>
                  </a:cubicBezTo>
                  <a:cubicBezTo>
                    <a:pt x="9705" y="2242"/>
                    <a:pt x="5964" y="1"/>
                    <a:pt x="1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92;p53"/>
            <p:cNvSpPr/>
            <p:nvPr/>
          </p:nvSpPr>
          <p:spPr>
            <a:xfrm rot="2700000">
              <a:off x="5547667" y="2589339"/>
              <a:ext cx="244424" cy="163013"/>
            </a:xfrm>
            <a:custGeom>
              <a:avLst/>
              <a:gdLst/>
              <a:ahLst/>
              <a:cxnLst/>
              <a:rect l="l" t="t" r="r" b="b"/>
              <a:pathLst>
                <a:path w="5104" h="3404" fill="none" extrusionOk="0">
                  <a:moveTo>
                    <a:pt x="334" y="2136"/>
                  </a:moveTo>
                  <a:cubicBezTo>
                    <a:pt x="400" y="2669"/>
                    <a:pt x="901" y="2903"/>
                    <a:pt x="1334" y="3036"/>
                  </a:cubicBezTo>
                  <a:cubicBezTo>
                    <a:pt x="2135" y="3303"/>
                    <a:pt x="3002" y="3403"/>
                    <a:pt x="3836" y="3337"/>
                  </a:cubicBezTo>
                  <a:cubicBezTo>
                    <a:pt x="4103" y="3303"/>
                    <a:pt x="4370" y="3237"/>
                    <a:pt x="4603" y="3136"/>
                  </a:cubicBezTo>
                  <a:cubicBezTo>
                    <a:pt x="4837" y="3003"/>
                    <a:pt x="5037" y="2770"/>
                    <a:pt x="5104" y="2469"/>
                  </a:cubicBezTo>
                  <a:cubicBezTo>
                    <a:pt x="5104" y="2002"/>
                    <a:pt x="4870" y="1535"/>
                    <a:pt x="4470" y="1302"/>
                  </a:cubicBezTo>
                  <a:cubicBezTo>
                    <a:pt x="3769" y="768"/>
                    <a:pt x="0" y="1"/>
                    <a:pt x="334" y="2136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93;p53"/>
            <p:cNvSpPr/>
            <p:nvPr/>
          </p:nvSpPr>
          <p:spPr>
            <a:xfrm rot="2700000">
              <a:off x="5749516" y="2774774"/>
              <a:ext cx="150227" cy="103871"/>
            </a:xfrm>
            <a:custGeom>
              <a:avLst/>
              <a:gdLst/>
              <a:ahLst/>
              <a:cxnLst/>
              <a:rect l="l" t="t" r="r" b="b"/>
              <a:pathLst>
                <a:path w="3137" h="2169" fill="none" extrusionOk="0">
                  <a:moveTo>
                    <a:pt x="3103" y="1001"/>
                  </a:moveTo>
                  <a:cubicBezTo>
                    <a:pt x="3103" y="534"/>
                    <a:pt x="2769" y="101"/>
                    <a:pt x="2269" y="34"/>
                  </a:cubicBezTo>
                  <a:cubicBezTo>
                    <a:pt x="1935" y="1"/>
                    <a:pt x="1635" y="1"/>
                    <a:pt x="1302" y="101"/>
                  </a:cubicBezTo>
                  <a:cubicBezTo>
                    <a:pt x="968" y="101"/>
                    <a:pt x="634" y="234"/>
                    <a:pt x="368" y="468"/>
                  </a:cubicBezTo>
                  <a:cubicBezTo>
                    <a:pt x="1" y="835"/>
                    <a:pt x="34" y="1402"/>
                    <a:pt x="401" y="1769"/>
                  </a:cubicBezTo>
                  <a:cubicBezTo>
                    <a:pt x="701" y="1969"/>
                    <a:pt x="1035" y="2069"/>
                    <a:pt x="1368" y="2069"/>
                  </a:cubicBezTo>
                  <a:cubicBezTo>
                    <a:pt x="1669" y="2136"/>
                    <a:pt x="2002" y="2169"/>
                    <a:pt x="2336" y="2102"/>
                  </a:cubicBezTo>
                  <a:cubicBezTo>
                    <a:pt x="2836" y="1969"/>
                    <a:pt x="3136" y="1502"/>
                    <a:pt x="3103" y="10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94;p53"/>
            <p:cNvSpPr/>
            <p:nvPr/>
          </p:nvSpPr>
          <p:spPr>
            <a:xfrm rot="2700000">
              <a:off x="5675493" y="2873864"/>
              <a:ext cx="92665" cy="75138"/>
            </a:xfrm>
            <a:custGeom>
              <a:avLst/>
              <a:gdLst/>
              <a:ahLst/>
              <a:cxnLst/>
              <a:rect l="l" t="t" r="r" b="b"/>
              <a:pathLst>
                <a:path w="1935" h="1569" fill="none" extrusionOk="0">
                  <a:moveTo>
                    <a:pt x="1668" y="234"/>
                  </a:moveTo>
                  <a:cubicBezTo>
                    <a:pt x="1501" y="67"/>
                    <a:pt x="1268" y="1"/>
                    <a:pt x="1068" y="34"/>
                  </a:cubicBezTo>
                  <a:cubicBezTo>
                    <a:pt x="868" y="1"/>
                    <a:pt x="634" y="34"/>
                    <a:pt x="467" y="134"/>
                  </a:cubicBezTo>
                  <a:cubicBezTo>
                    <a:pt x="34" y="401"/>
                    <a:pt x="0" y="968"/>
                    <a:pt x="367" y="1301"/>
                  </a:cubicBezTo>
                  <a:cubicBezTo>
                    <a:pt x="534" y="1435"/>
                    <a:pt x="734" y="1502"/>
                    <a:pt x="934" y="1502"/>
                  </a:cubicBezTo>
                  <a:cubicBezTo>
                    <a:pt x="1134" y="1568"/>
                    <a:pt x="1368" y="1535"/>
                    <a:pt x="1568" y="1435"/>
                  </a:cubicBezTo>
                  <a:cubicBezTo>
                    <a:pt x="1768" y="1301"/>
                    <a:pt x="1902" y="1101"/>
                    <a:pt x="1935" y="868"/>
                  </a:cubicBezTo>
                  <a:cubicBezTo>
                    <a:pt x="1935" y="601"/>
                    <a:pt x="1835" y="367"/>
                    <a:pt x="1668" y="2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95;p53"/>
            <p:cNvSpPr/>
            <p:nvPr/>
          </p:nvSpPr>
          <p:spPr>
            <a:xfrm rot="2700000">
              <a:off x="5803857" y="2961305"/>
              <a:ext cx="126235" cy="91132"/>
            </a:xfrm>
            <a:custGeom>
              <a:avLst/>
              <a:gdLst/>
              <a:ahLst/>
              <a:cxnLst/>
              <a:rect l="l" t="t" r="r" b="b"/>
              <a:pathLst>
                <a:path w="2636" h="1903" fill="none" extrusionOk="0">
                  <a:moveTo>
                    <a:pt x="2135" y="168"/>
                  </a:moveTo>
                  <a:cubicBezTo>
                    <a:pt x="1869" y="68"/>
                    <a:pt x="1635" y="34"/>
                    <a:pt x="1368" y="34"/>
                  </a:cubicBezTo>
                  <a:cubicBezTo>
                    <a:pt x="1135" y="1"/>
                    <a:pt x="901" y="1"/>
                    <a:pt x="634" y="34"/>
                  </a:cubicBezTo>
                  <a:cubicBezTo>
                    <a:pt x="301" y="101"/>
                    <a:pt x="67" y="401"/>
                    <a:pt x="34" y="768"/>
                  </a:cubicBezTo>
                  <a:cubicBezTo>
                    <a:pt x="1" y="1102"/>
                    <a:pt x="167" y="1435"/>
                    <a:pt x="501" y="1602"/>
                  </a:cubicBezTo>
                  <a:cubicBezTo>
                    <a:pt x="734" y="1669"/>
                    <a:pt x="968" y="1735"/>
                    <a:pt x="1201" y="1802"/>
                  </a:cubicBezTo>
                  <a:cubicBezTo>
                    <a:pt x="1435" y="1869"/>
                    <a:pt x="1702" y="1902"/>
                    <a:pt x="1935" y="1869"/>
                  </a:cubicBezTo>
                  <a:cubicBezTo>
                    <a:pt x="2302" y="1769"/>
                    <a:pt x="2569" y="1435"/>
                    <a:pt x="2569" y="1068"/>
                  </a:cubicBezTo>
                  <a:cubicBezTo>
                    <a:pt x="2636" y="701"/>
                    <a:pt x="2436" y="334"/>
                    <a:pt x="2135" y="168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96;p53"/>
            <p:cNvSpPr/>
            <p:nvPr/>
          </p:nvSpPr>
          <p:spPr>
            <a:xfrm rot="2700000">
              <a:off x="5926017" y="2934059"/>
              <a:ext cx="67140" cy="57514"/>
            </a:xfrm>
            <a:custGeom>
              <a:avLst/>
              <a:gdLst/>
              <a:ahLst/>
              <a:cxnLst/>
              <a:rect l="l" t="t" r="r" b="b"/>
              <a:pathLst>
                <a:path w="1402" h="1201" fill="none" extrusionOk="0">
                  <a:moveTo>
                    <a:pt x="1068" y="133"/>
                  </a:moveTo>
                  <a:cubicBezTo>
                    <a:pt x="901" y="33"/>
                    <a:pt x="768" y="0"/>
                    <a:pt x="601" y="0"/>
                  </a:cubicBezTo>
                  <a:cubicBezTo>
                    <a:pt x="168" y="67"/>
                    <a:pt x="1" y="534"/>
                    <a:pt x="301" y="834"/>
                  </a:cubicBezTo>
                  <a:cubicBezTo>
                    <a:pt x="368" y="901"/>
                    <a:pt x="434" y="967"/>
                    <a:pt x="501" y="1001"/>
                  </a:cubicBezTo>
                  <a:cubicBezTo>
                    <a:pt x="568" y="1034"/>
                    <a:pt x="635" y="1067"/>
                    <a:pt x="735" y="1101"/>
                  </a:cubicBezTo>
                  <a:cubicBezTo>
                    <a:pt x="968" y="1201"/>
                    <a:pt x="1268" y="1034"/>
                    <a:pt x="1335" y="767"/>
                  </a:cubicBezTo>
                  <a:cubicBezTo>
                    <a:pt x="1402" y="534"/>
                    <a:pt x="1302" y="234"/>
                    <a:pt x="1068" y="13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97;p53"/>
            <p:cNvSpPr/>
            <p:nvPr/>
          </p:nvSpPr>
          <p:spPr>
            <a:xfrm rot="2700000">
              <a:off x="5949603" y="3085026"/>
              <a:ext cx="118237" cy="91085"/>
            </a:xfrm>
            <a:custGeom>
              <a:avLst/>
              <a:gdLst/>
              <a:ahLst/>
              <a:cxnLst/>
              <a:rect l="l" t="t" r="r" b="b"/>
              <a:pathLst>
                <a:path w="2469" h="1902" fill="none" extrusionOk="0">
                  <a:moveTo>
                    <a:pt x="1935" y="234"/>
                  </a:moveTo>
                  <a:cubicBezTo>
                    <a:pt x="1568" y="100"/>
                    <a:pt x="1168" y="0"/>
                    <a:pt x="768" y="0"/>
                  </a:cubicBezTo>
                  <a:cubicBezTo>
                    <a:pt x="467" y="0"/>
                    <a:pt x="201" y="167"/>
                    <a:pt x="100" y="467"/>
                  </a:cubicBezTo>
                  <a:cubicBezTo>
                    <a:pt x="0" y="767"/>
                    <a:pt x="100" y="1101"/>
                    <a:pt x="334" y="1301"/>
                  </a:cubicBezTo>
                  <a:cubicBezTo>
                    <a:pt x="734" y="1534"/>
                    <a:pt x="1168" y="1701"/>
                    <a:pt x="1602" y="1801"/>
                  </a:cubicBezTo>
                  <a:cubicBezTo>
                    <a:pt x="1935" y="1901"/>
                    <a:pt x="2302" y="1501"/>
                    <a:pt x="2369" y="1168"/>
                  </a:cubicBezTo>
                  <a:cubicBezTo>
                    <a:pt x="2469" y="801"/>
                    <a:pt x="2269" y="400"/>
                    <a:pt x="1935" y="2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98;p53"/>
            <p:cNvSpPr/>
            <p:nvPr/>
          </p:nvSpPr>
          <p:spPr>
            <a:xfrm rot="2700000">
              <a:off x="5895472" y="3129162"/>
              <a:ext cx="75138" cy="47985"/>
            </a:xfrm>
            <a:custGeom>
              <a:avLst/>
              <a:gdLst/>
              <a:ahLst/>
              <a:cxnLst/>
              <a:rect l="l" t="t" r="r" b="b"/>
              <a:pathLst>
                <a:path w="1569" h="1002" fill="none" extrusionOk="0">
                  <a:moveTo>
                    <a:pt x="1569" y="501"/>
                  </a:moveTo>
                  <a:cubicBezTo>
                    <a:pt x="1535" y="367"/>
                    <a:pt x="1402" y="234"/>
                    <a:pt x="1268" y="201"/>
                  </a:cubicBezTo>
                  <a:cubicBezTo>
                    <a:pt x="901" y="134"/>
                    <a:pt x="468" y="0"/>
                    <a:pt x="134" y="201"/>
                  </a:cubicBezTo>
                  <a:cubicBezTo>
                    <a:pt x="34" y="267"/>
                    <a:pt x="1" y="367"/>
                    <a:pt x="68" y="467"/>
                  </a:cubicBezTo>
                  <a:cubicBezTo>
                    <a:pt x="301" y="801"/>
                    <a:pt x="768" y="834"/>
                    <a:pt x="1102" y="934"/>
                  </a:cubicBezTo>
                  <a:cubicBezTo>
                    <a:pt x="1268" y="1001"/>
                    <a:pt x="1402" y="934"/>
                    <a:pt x="1502" y="801"/>
                  </a:cubicBezTo>
                  <a:cubicBezTo>
                    <a:pt x="1569" y="734"/>
                    <a:pt x="1569" y="601"/>
                    <a:pt x="1569" y="5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99;p53"/>
            <p:cNvSpPr/>
            <p:nvPr/>
          </p:nvSpPr>
          <p:spPr>
            <a:xfrm rot="2700000">
              <a:off x="5957220" y="3265978"/>
              <a:ext cx="108660" cy="89504"/>
            </a:xfrm>
            <a:custGeom>
              <a:avLst/>
              <a:gdLst/>
              <a:ahLst/>
              <a:cxnLst/>
              <a:rect l="l" t="t" r="r" b="b"/>
              <a:pathLst>
                <a:path w="2269" h="1869" fill="none" extrusionOk="0">
                  <a:moveTo>
                    <a:pt x="1935" y="501"/>
                  </a:moveTo>
                  <a:cubicBezTo>
                    <a:pt x="1735" y="367"/>
                    <a:pt x="1468" y="267"/>
                    <a:pt x="1235" y="167"/>
                  </a:cubicBezTo>
                  <a:cubicBezTo>
                    <a:pt x="1001" y="34"/>
                    <a:pt x="734" y="0"/>
                    <a:pt x="467" y="34"/>
                  </a:cubicBezTo>
                  <a:cubicBezTo>
                    <a:pt x="67" y="100"/>
                    <a:pt x="0" y="601"/>
                    <a:pt x="167" y="901"/>
                  </a:cubicBezTo>
                  <a:cubicBezTo>
                    <a:pt x="301" y="1101"/>
                    <a:pt x="501" y="1268"/>
                    <a:pt x="701" y="1368"/>
                  </a:cubicBezTo>
                  <a:cubicBezTo>
                    <a:pt x="901" y="1535"/>
                    <a:pt x="1135" y="1635"/>
                    <a:pt x="1368" y="1735"/>
                  </a:cubicBezTo>
                  <a:cubicBezTo>
                    <a:pt x="1668" y="1868"/>
                    <a:pt x="2002" y="1701"/>
                    <a:pt x="2135" y="1401"/>
                  </a:cubicBezTo>
                  <a:cubicBezTo>
                    <a:pt x="2269" y="1101"/>
                    <a:pt x="2202" y="734"/>
                    <a:pt x="1935" y="50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00;p53"/>
            <p:cNvSpPr/>
            <p:nvPr/>
          </p:nvSpPr>
          <p:spPr>
            <a:xfrm rot="2700000">
              <a:off x="6028287" y="3202814"/>
              <a:ext cx="86296" cy="73509"/>
            </a:xfrm>
            <a:custGeom>
              <a:avLst/>
              <a:gdLst/>
              <a:ahLst/>
              <a:cxnLst/>
              <a:rect l="l" t="t" r="r" b="b"/>
              <a:pathLst>
                <a:path w="1802" h="1535" fill="none" extrusionOk="0">
                  <a:moveTo>
                    <a:pt x="1735" y="1034"/>
                  </a:moveTo>
                  <a:cubicBezTo>
                    <a:pt x="1701" y="901"/>
                    <a:pt x="1668" y="801"/>
                    <a:pt x="1601" y="701"/>
                  </a:cubicBezTo>
                  <a:cubicBezTo>
                    <a:pt x="1535" y="634"/>
                    <a:pt x="1434" y="534"/>
                    <a:pt x="1368" y="501"/>
                  </a:cubicBezTo>
                  <a:cubicBezTo>
                    <a:pt x="1168" y="367"/>
                    <a:pt x="1001" y="267"/>
                    <a:pt x="801" y="167"/>
                  </a:cubicBezTo>
                  <a:cubicBezTo>
                    <a:pt x="567" y="0"/>
                    <a:pt x="234" y="67"/>
                    <a:pt x="134" y="367"/>
                  </a:cubicBezTo>
                  <a:cubicBezTo>
                    <a:pt x="0" y="634"/>
                    <a:pt x="100" y="968"/>
                    <a:pt x="367" y="1101"/>
                  </a:cubicBezTo>
                  <a:cubicBezTo>
                    <a:pt x="534" y="1201"/>
                    <a:pt x="734" y="1301"/>
                    <a:pt x="901" y="1401"/>
                  </a:cubicBezTo>
                  <a:cubicBezTo>
                    <a:pt x="1001" y="1468"/>
                    <a:pt x="1134" y="1501"/>
                    <a:pt x="1234" y="1535"/>
                  </a:cubicBezTo>
                  <a:cubicBezTo>
                    <a:pt x="1334" y="1501"/>
                    <a:pt x="1434" y="1501"/>
                    <a:pt x="1535" y="1468"/>
                  </a:cubicBezTo>
                  <a:cubicBezTo>
                    <a:pt x="1701" y="1401"/>
                    <a:pt x="1801" y="1201"/>
                    <a:pt x="1735" y="1034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01;p53"/>
            <p:cNvSpPr/>
            <p:nvPr/>
          </p:nvSpPr>
          <p:spPr>
            <a:xfrm rot="2700000">
              <a:off x="6052152" y="3422867"/>
              <a:ext cx="92713" cy="67140"/>
            </a:xfrm>
            <a:custGeom>
              <a:avLst/>
              <a:gdLst/>
              <a:ahLst/>
              <a:cxnLst/>
              <a:rect l="l" t="t" r="r" b="b"/>
              <a:pathLst>
                <a:path w="1936" h="1402" fill="none" extrusionOk="0">
                  <a:moveTo>
                    <a:pt x="1769" y="667"/>
                  </a:moveTo>
                  <a:cubicBezTo>
                    <a:pt x="1635" y="500"/>
                    <a:pt x="1502" y="400"/>
                    <a:pt x="1335" y="300"/>
                  </a:cubicBezTo>
                  <a:cubicBezTo>
                    <a:pt x="1168" y="200"/>
                    <a:pt x="1035" y="133"/>
                    <a:pt x="835" y="100"/>
                  </a:cubicBezTo>
                  <a:cubicBezTo>
                    <a:pt x="501" y="0"/>
                    <a:pt x="168" y="234"/>
                    <a:pt x="101" y="567"/>
                  </a:cubicBezTo>
                  <a:cubicBezTo>
                    <a:pt x="1" y="934"/>
                    <a:pt x="234" y="1268"/>
                    <a:pt x="601" y="1334"/>
                  </a:cubicBezTo>
                  <a:cubicBezTo>
                    <a:pt x="768" y="1401"/>
                    <a:pt x="968" y="1401"/>
                    <a:pt x="1135" y="1401"/>
                  </a:cubicBezTo>
                  <a:cubicBezTo>
                    <a:pt x="1335" y="1368"/>
                    <a:pt x="1535" y="1301"/>
                    <a:pt x="1702" y="1234"/>
                  </a:cubicBezTo>
                  <a:cubicBezTo>
                    <a:pt x="1936" y="1134"/>
                    <a:pt x="1902" y="801"/>
                    <a:pt x="1769" y="6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02;p53"/>
            <p:cNvSpPr/>
            <p:nvPr/>
          </p:nvSpPr>
          <p:spPr>
            <a:xfrm rot="2700000">
              <a:off x="5970169" y="3440933"/>
              <a:ext cx="89504" cy="67140"/>
            </a:xfrm>
            <a:custGeom>
              <a:avLst/>
              <a:gdLst/>
              <a:ahLst/>
              <a:cxnLst/>
              <a:rect l="l" t="t" r="r" b="b"/>
              <a:pathLst>
                <a:path w="1869" h="1402" fill="none" extrusionOk="0">
                  <a:moveTo>
                    <a:pt x="1635" y="467"/>
                  </a:moveTo>
                  <a:cubicBezTo>
                    <a:pt x="1335" y="167"/>
                    <a:pt x="902" y="0"/>
                    <a:pt x="468" y="34"/>
                  </a:cubicBezTo>
                  <a:cubicBezTo>
                    <a:pt x="301" y="34"/>
                    <a:pt x="134" y="167"/>
                    <a:pt x="68" y="334"/>
                  </a:cubicBezTo>
                  <a:cubicBezTo>
                    <a:pt x="1" y="534"/>
                    <a:pt x="68" y="767"/>
                    <a:pt x="201" y="901"/>
                  </a:cubicBezTo>
                  <a:cubicBezTo>
                    <a:pt x="535" y="1134"/>
                    <a:pt x="1002" y="1401"/>
                    <a:pt x="1402" y="1268"/>
                  </a:cubicBezTo>
                  <a:cubicBezTo>
                    <a:pt x="1736" y="1168"/>
                    <a:pt x="1869" y="734"/>
                    <a:pt x="1635" y="4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03;p53"/>
            <p:cNvSpPr/>
            <p:nvPr/>
          </p:nvSpPr>
          <p:spPr>
            <a:xfrm rot="2700000">
              <a:off x="6063350" y="3310575"/>
              <a:ext cx="70349" cy="70301"/>
            </a:xfrm>
            <a:custGeom>
              <a:avLst/>
              <a:gdLst/>
              <a:ahLst/>
              <a:cxnLst/>
              <a:rect l="l" t="t" r="r" b="b"/>
              <a:pathLst>
                <a:path w="1469" h="1468" fill="none" extrusionOk="0">
                  <a:moveTo>
                    <a:pt x="1335" y="567"/>
                  </a:moveTo>
                  <a:cubicBezTo>
                    <a:pt x="1202" y="200"/>
                    <a:pt x="802" y="0"/>
                    <a:pt x="435" y="100"/>
                  </a:cubicBezTo>
                  <a:cubicBezTo>
                    <a:pt x="268" y="134"/>
                    <a:pt x="134" y="267"/>
                    <a:pt x="68" y="467"/>
                  </a:cubicBezTo>
                  <a:cubicBezTo>
                    <a:pt x="1" y="634"/>
                    <a:pt x="34" y="834"/>
                    <a:pt x="134" y="1001"/>
                  </a:cubicBezTo>
                  <a:cubicBezTo>
                    <a:pt x="268" y="1301"/>
                    <a:pt x="635" y="1468"/>
                    <a:pt x="968" y="1401"/>
                  </a:cubicBezTo>
                  <a:cubicBezTo>
                    <a:pt x="1302" y="1301"/>
                    <a:pt x="1469" y="901"/>
                    <a:pt x="1335" y="567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333" r="2"/>
          <a:stretch>
            <a:fillRect/>
          </a:stretch>
        </p:blipFill>
        <p:spPr bwMode="auto">
          <a:xfrm>
            <a:off x="5750719" y="992225"/>
            <a:ext cx="2458100" cy="293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41086" r="-896" b="26000"/>
          <a:stretch/>
        </p:blipFill>
        <p:spPr>
          <a:xfrm>
            <a:off x="5869874" y="3178073"/>
            <a:ext cx="2041072" cy="88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Nhí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771">
            <a:off x="1239874" y="3139463"/>
            <a:ext cx="948928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89212" y="936807"/>
            <a:ext cx="4884162" cy="623248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Wave2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defRPr/>
            </a:pPr>
            <a:r>
              <a:rPr lang="en-US" sz="4950" b="1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4950" b="1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4950" b="1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950" b="1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950" b="1" dirty="0">
              <a:ln w="0">
                <a:solidFill>
                  <a:srgbClr val="FFFF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5833 C 0.05035 0.05926 0.10399 0.06697 0.15122 0.06728 C 0.19844 0.06728 0.2375 0.05926 0.28212 0.05895 C 0.32639 0.05895 0.38594 0.06666 0.41753 0.06605 C 0.46823 0.06481 0.51441 0.05926 0.56545 0.05833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086" r="-896" b="26000"/>
          <a:stretch/>
        </p:blipFill>
        <p:spPr>
          <a:xfrm>
            <a:off x="5959929" y="3704545"/>
            <a:ext cx="2041072" cy="88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1078706" y="433388"/>
            <a:ext cx="6234113" cy="3569494"/>
          </a:xfrm>
          <a:prstGeom prst="round2DiagRect">
            <a:avLst>
              <a:gd name="adj1" fmla="val 16667"/>
              <a:gd name="adj2" fmla="val 1801"/>
            </a:avLst>
          </a:prstGeom>
          <a:solidFill>
            <a:schemeClr val="bg1">
              <a:alpha val="85000"/>
            </a:schemeClr>
          </a:solidFill>
          <a:ln w="762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con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 algn="just">
              <a:buFont typeface="Wingdings" panose="05000000000000000000" pitchFamily="2" charset="2"/>
              <a:buChar char="Ø"/>
              <a:defRPr/>
            </a:pP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333" r="2"/>
          <a:stretch>
            <a:fillRect/>
          </a:stretch>
        </p:blipFill>
        <p:spPr bwMode="auto">
          <a:xfrm>
            <a:off x="6494992" y="2417618"/>
            <a:ext cx="2011699" cy="208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Nhí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771">
            <a:off x="1329929" y="3665935"/>
            <a:ext cx="948928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8395 C 0.05434 0.08179 0.11232 0.06728 0.16319 0.06728 C 0.21441 0.06697 0.25677 0.08179 0.30468 0.08179 C 0.3526 0.0824 0.41701 0.0679 0.45104 0.06944 C 0.50573 0.0716 0.55573 0.08179 0.61093 0.08395 " pathEditMode="relative" rAng="0" ptsTypes="AAAAA">
                                      <p:cBhvr>
                                        <p:cTn id="11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-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1">
            <a:hlinkClick r:id="rId4" action="ppaction://hlinksldjump"/>
          </p:cNvPr>
          <p:cNvSpPr/>
          <p:nvPr/>
        </p:nvSpPr>
        <p:spPr>
          <a:xfrm>
            <a:off x="1995488" y="3442097"/>
            <a:ext cx="869156" cy="817959"/>
          </a:xfrm>
          <a:custGeom>
            <a:avLst/>
            <a:gdLst>
              <a:gd name="connsiteX0" fmla="*/ 1193872 w 1729930"/>
              <a:gd name="connsiteY0" fmla="*/ 46227 h 1244670"/>
              <a:gd name="connsiteX1" fmla="*/ 976157 w 1729930"/>
              <a:gd name="connsiteY1" fmla="*/ 2684 h 1244670"/>
              <a:gd name="connsiteX2" fmla="*/ 642329 w 1729930"/>
              <a:gd name="connsiteY2" fmla="*/ 104284 h 1244670"/>
              <a:gd name="connsiteX3" fmla="*/ 395586 w 1729930"/>
              <a:gd name="connsiteY3" fmla="*/ 554227 h 1244670"/>
              <a:gd name="connsiteX4" fmla="*/ 3700 w 1729930"/>
              <a:gd name="connsiteY4" fmla="*/ 612284 h 1244670"/>
              <a:gd name="connsiteX5" fmla="*/ 235929 w 1729930"/>
              <a:gd name="connsiteY5" fmla="*/ 1207370 h 1244670"/>
              <a:gd name="connsiteX6" fmla="*/ 831015 w 1729930"/>
              <a:gd name="connsiteY6" fmla="*/ 1120284 h 1244670"/>
              <a:gd name="connsiteX7" fmla="*/ 1571243 w 1729930"/>
              <a:gd name="connsiteY7" fmla="*/ 612284 h 1244670"/>
              <a:gd name="connsiteX8" fmla="*/ 1701872 w 1729930"/>
              <a:gd name="connsiteY8" fmla="*/ 220398 h 1244670"/>
              <a:gd name="connsiteX9" fmla="*/ 1193872 w 1729930"/>
              <a:gd name="connsiteY9" fmla="*/ 46227 h 12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930" h="1244670">
                <a:moveTo>
                  <a:pt x="1193872" y="46227"/>
                </a:moveTo>
                <a:cubicBezTo>
                  <a:pt x="1072920" y="9941"/>
                  <a:pt x="1068081" y="-6992"/>
                  <a:pt x="976157" y="2684"/>
                </a:cubicBezTo>
                <a:cubicBezTo>
                  <a:pt x="884233" y="12360"/>
                  <a:pt x="739091" y="12360"/>
                  <a:pt x="642329" y="104284"/>
                </a:cubicBezTo>
                <a:cubicBezTo>
                  <a:pt x="545567" y="196208"/>
                  <a:pt x="502024" y="469560"/>
                  <a:pt x="395586" y="554227"/>
                </a:cubicBezTo>
                <a:cubicBezTo>
                  <a:pt x="289148" y="638894"/>
                  <a:pt x="30309" y="503427"/>
                  <a:pt x="3700" y="612284"/>
                </a:cubicBezTo>
                <a:cubicBezTo>
                  <a:pt x="-22909" y="721141"/>
                  <a:pt x="98043" y="1122703"/>
                  <a:pt x="235929" y="1207370"/>
                </a:cubicBezTo>
                <a:cubicBezTo>
                  <a:pt x="373815" y="1292037"/>
                  <a:pt x="608463" y="1219465"/>
                  <a:pt x="831015" y="1120284"/>
                </a:cubicBezTo>
                <a:cubicBezTo>
                  <a:pt x="1053567" y="1021103"/>
                  <a:pt x="1426100" y="762265"/>
                  <a:pt x="1571243" y="612284"/>
                </a:cubicBezTo>
                <a:cubicBezTo>
                  <a:pt x="1716386" y="462303"/>
                  <a:pt x="1767186" y="314741"/>
                  <a:pt x="1701872" y="220398"/>
                </a:cubicBezTo>
                <a:cubicBezTo>
                  <a:pt x="1636558" y="126055"/>
                  <a:pt x="1314824" y="82513"/>
                  <a:pt x="1193872" y="46227"/>
                </a:cubicBezTo>
                <a:close/>
              </a:path>
            </a:pathLst>
          </a:custGeom>
          <a:solidFill>
            <a:srgbClr val="666633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5" name="o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37041" r="56708" b="50304"/>
          <a:stretch>
            <a:fillRect/>
          </a:stretch>
        </p:blipFill>
        <p:spPr bwMode="auto">
          <a:xfrm>
            <a:off x="2224088" y="2543176"/>
            <a:ext cx="1125141" cy="8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3">
            <a:hlinkClick r:id="rId7" action="ppaction://hlinksldjump"/>
          </p:cNvPr>
          <p:cNvSpPr/>
          <p:nvPr/>
        </p:nvSpPr>
        <p:spPr>
          <a:xfrm rot="689854">
            <a:off x="3183731" y="3163492"/>
            <a:ext cx="862013" cy="1021556"/>
          </a:xfrm>
          <a:custGeom>
            <a:avLst/>
            <a:gdLst>
              <a:gd name="connsiteX0" fmla="*/ 715694 w 2219921"/>
              <a:gd name="connsiteY0" fmla="*/ 114694 h 1725835"/>
              <a:gd name="connsiteX1" fmla="*/ 120608 w 2219921"/>
              <a:gd name="connsiteY1" fmla="*/ 346922 h 1725835"/>
              <a:gd name="connsiteX2" fmla="*/ 77065 w 2219921"/>
              <a:gd name="connsiteY2" fmla="*/ 912979 h 1725835"/>
              <a:gd name="connsiteX3" fmla="*/ 976951 w 2219921"/>
              <a:gd name="connsiteY3" fmla="*/ 1232294 h 1725835"/>
              <a:gd name="connsiteX4" fmla="*/ 1223694 w 2219921"/>
              <a:gd name="connsiteY4" fmla="*/ 1725779 h 1725835"/>
              <a:gd name="connsiteX5" fmla="*/ 2196151 w 2219921"/>
              <a:gd name="connsiteY5" fmla="*/ 1261322 h 1725835"/>
              <a:gd name="connsiteX6" fmla="*/ 1891351 w 2219921"/>
              <a:gd name="connsiteY6" fmla="*/ 738808 h 1725835"/>
              <a:gd name="connsiteX7" fmla="*/ 1557523 w 2219921"/>
              <a:gd name="connsiteY7" fmla="*/ 738808 h 1725835"/>
              <a:gd name="connsiteX8" fmla="*/ 1513980 w 2219921"/>
              <a:gd name="connsiteY8" fmla="*/ 42122 h 1725835"/>
              <a:gd name="connsiteX9" fmla="*/ 715694 w 2219921"/>
              <a:gd name="connsiteY9" fmla="*/ 114694 h 1725835"/>
              <a:gd name="connsiteX0" fmla="*/ 715694 w 2218504"/>
              <a:gd name="connsiteY0" fmla="*/ 88833 h 1699974"/>
              <a:gd name="connsiteX1" fmla="*/ 120608 w 2218504"/>
              <a:gd name="connsiteY1" fmla="*/ 321061 h 1699974"/>
              <a:gd name="connsiteX2" fmla="*/ 77065 w 2218504"/>
              <a:gd name="connsiteY2" fmla="*/ 887118 h 1699974"/>
              <a:gd name="connsiteX3" fmla="*/ 976951 w 2218504"/>
              <a:gd name="connsiteY3" fmla="*/ 1206433 h 1699974"/>
              <a:gd name="connsiteX4" fmla="*/ 1223694 w 2218504"/>
              <a:gd name="connsiteY4" fmla="*/ 1699918 h 1699974"/>
              <a:gd name="connsiteX5" fmla="*/ 2196151 w 2218504"/>
              <a:gd name="connsiteY5" fmla="*/ 1235461 h 1699974"/>
              <a:gd name="connsiteX6" fmla="*/ 1891351 w 2218504"/>
              <a:gd name="connsiteY6" fmla="*/ 712947 h 1699974"/>
              <a:gd name="connsiteX7" fmla="*/ 1717180 w 2218504"/>
              <a:gd name="connsiteY7" fmla="*/ 379118 h 1699974"/>
              <a:gd name="connsiteX8" fmla="*/ 1513980 w 2218504"/>
              <a:gd name="connsiteY8" fmla="*/ 16261 h 1699974"/>
              <a:gd name="connsiteX9" fmla="*/ 715694 w 2218504"/>
              <a:gd name="connsiteY9" fmla="*/ 88833 h 1699974"/>
              <a:gd name="connsiteX0" fmla="*/ 705170 w 2207980"/>
              <a:gd name="connsiteY0" fmla="*/ 88833 h 1700161"/>
              <a:gd name="connsiteX1" fmla="*/ 110084 w 2207980"/>
              <a:gd name="connsiteY1" fmla="*/ 321061 h 1700161"/>
              <a:gd name="connsiteX2" fmla="*/ 66541 w 2207980"/>
              <a:gd name="connsiteY2" fmla="*/ 887118 h 1700161"/>
              <a:gd name="connsiteX3" fmla="*/ 821284 w 2207980"/>
              <a:gd name="connsiteY3" fmla="*/ 1293519 h 1700161"/>
              <a:gd name="connsiteX4" fmla="*/ 1213170 w 2207980"/>
              <a:gd name="connsiteY4" fmla="*/ 1699918 h 1700161"/>
              <a:gd name="connsiteX5" fmla="*/ 2185627 w 2207980"/>
              <a:gd name="connsiteY5" fmla="*/ 1235461 h 1700161"/>
              <a:gd name="connsiteX6" fmla="*/ 1880827 w 2207980"/>
              <a:gd name="connsiteY6" fmla="*/ 712947 h 1700161"/>
              <a:gd name="connsiteX7" fmla="*/ 1706656 w 2207980"/>
              <a:gd name="connsiteY7" fmla="*/ 379118 h 1700161"/>
              <a:gd name="connsiteX8" fmla="*/ 1503456 w 2207980"/>
              <a:gd name="connsiteY8" fmla="*/ 16261 h 1700161"/>
              <a:gd name="connsiteX9" fmla="*/ 705170 w 2207980"/>
              <a:gd name="connsiteY9" fmla="*/ 88833 h 170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7980" h="1700161">
                <a:moveTo>
                  <a:pt x="705170" y="88833"/>
                </a:moveTo>
                <a:cubicBezTo>
                  <a:pt x="472941" y="139633"/>
                  <a:pt x="216522" y="188014"/>
                  <a:pt x="110084" y="321061"/>
                </a:cubicBezTo>
                <a:cubicBezTo>
                  <a:pt x="3646" y="454108"/>
                  <a:pt x="-51992" y="725042"/>
                  <a:pt x="66541" y="887118"/>
                </a:cubicBezTo>
                <a:cubicBezTo>
                  <a:pt x="185074" y="1049194"/>
                  <a:pt x="630179" y="1158052"/>
                  <a:pt x="821284" y="1293519"/>
                </a:cubicBezTo>
                <a:cubicBezTo>
                  <a:pt x="1012389" y="1428986"/>
                  <a:pt x="985780" y="1709594"/>
                  <a:pt x="1213170" y="1699918"/>
                </a:cubicBezTo>
                <a:cubicBezTo>
                  <a:pt x="1440560" y="1690242"/>
                  <a:pt x="2074351" y="1399956"/>
                  <a:pt x="2185627" y="1235461"/>
                </a:cubicBezTo>
                <a:cubicBezTo>
                  <a:pt x="2296903" y="1070966"/>
                  <a:pt x="1960655" y="855671"/>
                  <a:pt x="1880827" y="712947"/>
                </a:cubicBezTo>
                <a:cubicBezTo>
                  <a:pt x="1800999" y="570223"/>
                  <a:pt x="1769551" y="495232"/>
                  <a:pt x="1706656" y="379118"/>
                </a:cubicBezTo>
                <a:cubicBezTo>
                  <a:pt x="1643761" y="263004"/>
                  <a:pt x="1670370" y="64642"/>
                  <a:pt x="1503456" y="16261"/>
                </a:cubicBezTo>
                <a:cubicBezTo>
                  <a:pt x="1336542" y="-32120"/>
                  <a:pt x="937399" y="38033"/>
                  <a:pt x="705170" y="88833"/>
                </a:cubicBezTo>
                <a:close/>
              </a:path>
            </a:pathLst>
          </a:custGeom>
          <a:solidFill>
            <a:srgbClr val="666633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o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0" t="61177" r="50206" b="28104"/>
          <a:stretch>
            <a:fillRect/>
          </a:stretch>
        </p:blipFill>
        <p:spPr bwMode="auto">
          <a:xfrm>
            <a:off x="3982641" y="2733675"/>
            <a:ext cx="1100138" cy="97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5" t="71059" r="45264" b="18381"/>
          <a:stretch>
            <a:fillRect/>
          </a:stretch>
        </p:blipFill>
        <p:spPr bwMode="auto">
          <a:xfrm>
            <a:off x="4700360" y="3518297"/>
            <a:ext cx="105251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/>
          <a:srcRect t="41086" r="-896" b="26000"/>
          <a:stretch/>
        </p:blipFill>
        <p:spPr>
          <a:xfrm>
            <a:off x="5959929" y="3704545"/>
            <a:ext cx="2041072" cy="88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nhà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333" r="2"/>
          <a:stretch>
            <a:fillRect/>
          </a:stretch>
        </p:blipFill>
        <p:spPr bwMode="auto">
          <a:xfrm>
            <a:off x="6398418" y="1995055"/>
            <a:ext cx="2371171" cy="242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Nhí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771">
            <a:off x="1176338" y="3669506"/>
            <a:ext cx="79295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16" y="620854"/>
            <a:ext cx="1083470" cy="10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12552 -0.0377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18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2 -0.03774 L 0.1651 -0.2613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1 -0.26135 L 0.3 -0.0879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8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08796 L 0.39948 -0.121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48 -0.1213 L 0.49792 -0.0009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66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92 -0.00092 L 0.63698 0.064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32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315642" y="600077"/>
            <a:ext cx="6478190" cy="1325706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15879" y="625078"/>
            <a:ext cx="2340769" cy="376238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A"/>
          <p:cNvSpPr/>
          <p:nvPr/>
        </p:nvSpPr>
        <p:spPr>
          <a:xfrm>
            <a:off x="1375173" y="2294335"/>
            <a:ext cx="3011090" cy="6286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5075</a:t>
            </a:r>
          </a:p>
        </p:txBody>
      </p:sp>
      <p:sp>
        <p:nvSpPr>
          <p:cNvPr id="7" name="C"/>
          <p:cNvSpPr/>
          <p:nvPr/>
        </p:nvSpPr>
        <p:spPr>
          <a:xfrm>
            <a:off x="4564857" y="2294335"/>
            <a:ext cx="2999185" cy="6286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1050" dirty="0"/>
              <a:t> </a:t>
            </a:r>
            <a:r>
              <a:rPr lang="en-US" sz="2025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50705 </a:t>
            </a:r>
            <a:endParaRPr lang="en-US" sz="2025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"/>
          <p:cNvSpPr/>
          <p:nvPr/>
        </p:nvSpPr>
        <p:spPr>
          <a:xfrm>
            <a:off x="1387079" y="3118247"/>
            <a:ext cx="2999184" cy="62269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5750</a:t>
            </a:r>
          </a:p>
        </p:txBody>
      </p:sp>
      <p:sp>
        <p:nvSpPr>
          <p:cNvPr id="9" name="D"/>
          <p:cNvSpPr/>
          <p:nvPr/>
        </p:nvSpPr>
        <p:spPr>
          <a:xfrm>
            <a:off x="4600575" y="3118247"/>
            <a:ext cx="2963466" cy="62269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D.50705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44267" y="1072754"/>
            <a:ext cx="6049565" cy="81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47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“năm </a:t>
            </a:r>
            <a:r>
              <a:rPr lang="en-US" altLang="en-US" sz="24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 không trăm bảy mươi </a:t>
            </a:r>
            <a:r>
              <a:rPr lang="en-US" altLang="en-US" sz="2475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lăm” </a:t>
            </a:r>
            <a:r>
              <a:rPr lang="en-US" altLang="en-US" sz="24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là:</a:t>
            </a: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729854"/>
            <a:ext cx="56792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 dirty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 dirty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992981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75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28" name="Picture 5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0802" r="6970" b="5428"/>
          <a:stretch>
            <a:fillRect/>
          </a:stretch>
        </p:blipFill>
        <p:spPr bwMode="auto">
          <a:xfrm>
            <a:off x="6606779" y="3796904"/>
            <a:ext cx="1268015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bensound-smile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91" y="-578644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4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315642" y="600077"/>
            <a:ext cx="6478190" cy="1415760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15879" y="625078"/>
            <a:ext cx="2340769" cy="376238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A"/>
          <p:cNvSpPr/>
          <p:nvPr/>
        </p:nvSpPr>
        <p:spPr>
          <a:xfrm>
            <a:off x="1387079" y="3048000"/>
            <a:ext cx="2999184" cy="6286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7704</a:t>
            </a:r>
          </a:p>
        </p:txBody>
      </p:sp>
      <p:sp>
        <p:nvSpPr>
          <p:cNvPr id="7" name="C"/>
          <p:cNvSpPr/>
          <p:nvPr/>
        </p:nvSpPr>
        <p:spPr>
          <a:xfrm>
            <a:off x="1387079" y="2350294"/>
            <a:ext cx="2999184" cy="6286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7074</a:t>
            </a:r>
          </a:p>
        </p:txBody>
      </p:sp>
      <p:sp>
        <p:nvSpPr>
          <p:cNvPr id="8" name="B"/>
          <p:cNvSpPr/>
          <p:nvPr/>
        </p:nvSpPr>
        <p:spPr>
          <a:xfrm>
            <a:off x="4562476" y="3048001"/>
            <a:ext cx="3012281" cy="62269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D.700774</a:t>
            </a:r>
          </a:p>
        </p:txBody>
      </p:sp>
      <p:sp>
        <p:nvSpPr>
          <p:cNvPr id="9" name="D"/>
          <p:cNvSpPr/>
          <p:nvPr/>
        </p:nvSpPr>
        <p:spPr>
          <a:xfrm>
            <a:off x="4562476" y="2357438"/>
            <a:ext cx="3012281" cy="62269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C.774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13807" y="1072754"/>
            <a:ext cx="5352107" cy="4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gồm 7 nghìn, 7 trăm, 4 đơn vị viết là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9" y="729854"/>
            <a:ext cx="566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75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28" name="Picture 5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0802" r="6970" b="5428"/>
          <a:stretch>
            <a:fillRect/>
          </a:stretch>
        </p:blipFill>
        <p:spPr bwMode="auto">
          <a:xfrm>
            <a:off x="6606779" y="3796904"/>
            <a:ext cx="1268015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bensound-smile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91" y="-578644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315642" y="600076"/>
            <a:ext cx="6478190" cy="156448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15879" y="625078"/>
            <a:ext cx="2340769" cy="376238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A"/>
          <p:cNvSpPr/>
          <p:nvPr/>
        </p:nvSpPr>
        <p:spPr>
          <a:xfrm>
            <a:off x="4600575" y="2350294"/>
            <a:ext cx="3011091" cy="6286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&lt;</a:t>
            </a:r>
          </a:p>
        </p:txBody>
      </p:sp>
      <p:sp>
        <p:nvSpPr>
          <p:cNvPr id="7" name="C"/>
          <p:cNvSpPr/>
          <p:nvPr/>
        </p:nvSpPr>
        <p:spPr>
          <a:xfrm>
            <a:off x="1387079" y="2350294"/>
            <a:ext cx="2999184" cy="6286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&gt;</a:t>
            </a:r>
          </a:p>
        </p:txBody>
      </p:sp>
      <p:sp>
        <p:nvSpPr>
          <p:cNvPr id="8" name="B"/>
          <p:cNvSpPr/>
          <p:nvPr/>
        </p:nvSpPr>
        <p:spPr>
          <a:xfrm>
            <a:off x="1387079" y="3118247"/>
            <a:ext cx="2999184" cy="62269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= </a:t>
            </a:r>
          </a:p>
        </p:txBody>
      </p:sp>
      <p:sp>
        <p:nvSpPr>
          <p:cNvPr id="9" name="D"/>
          <p:cNvSpPr/>
          <p:nvPr/>
        </p:nvSpPr>
        <p:spPr>
          <a:xfrm>
            <a:off x="4600575" y="3118247"/>
            <a:ext cx="3011091" cy="62269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25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02590" y="1072754"/>
            <a:ext cx="4319773" cy="74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dấu thích hợp vào chỗ </a:t>
            </a:r>
            <a:r>
              <a:rPr lang="en-US" altLang="en-US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chấm:</a:t>
            </a:r>
            <a:endParaRPr lang="en-US" altLang="en-US" sz="22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 …. 1001 </a:t>
            </a:r>
          </a:p>
        </p:txBody>
      </p:sp>
      <p:pic>
        <p:nvPicPr>
          <p:cNvPr id="11" name="Picture 115" descr="ALRMCL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9" y="729854"/>
            <a:ext cx="566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75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28" name="Picture 5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0802" r="6970" b="5428"/>
          <a:stretch>
            <a:fillRect/>
          </a:stretch>
        </p:blipFill>
        <p:spPr bwMode="auto">
          <a:xfrm>
            <a:off x="6606779" y="3796904"/>
            <a:ext cx="1268015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bensound-smile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91" y="-578644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315642" y="600076"/>
            <a:ext cx="6478190" cy="156448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15879" y="625078"/>
            <a:ext cx="2340769" cy="376238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A"/>
          <p:cNvSpPr/>
          <p:nvPr/>
        </p:nvSpPr>
        <p:spPr>
          <a:xfrm>
            <a:off x="3030142" y="3073004"/>
            <a:ext cx="3011090" cy="62745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&lt;</a:t>
            </a:r>
          </a:p>
        </p:txBody>
      </p:sp>
      <p:sp>
        <p:nvSpPr>
          <p:cNvPr id="7" name="C"/>
          <p:cNvSpPr/>
          <p:nvPr/>
        </p:nvSpPr>
        <p:spPr>
          <a:xfrm>
            <a:off x="1387079" y="2350294"/>
            <a:ext cx="2999184" cy="6286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A.&gt;</a:t>
            </a:r>
          </a:p>
        </p:txBody>
      </p:sp>
      <p:sp>
        <p:nvSpPr>
          <p:cNvPr id="8" name="D"/>
          <p:cNvSpPr/>
          <p:nvPr/>
        </p:nvSpPr>
        <p:spPr>
          <a:xfrm>
            <a:off x="4562476" y="2357438"/>
            <a:ext cx="3012281" cy="62269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B.=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0404" y="1072753"/>
            <a:ext cx="5162953" cy="8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dấu thích hợp vào chỗ </a:t>
            </a:r>
            <a:r>
              <a:rPr lang="en-US" altLang="en-US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chấm:</a:t>
            </a:r>
            <a:endParaRPr lang="en-US" altLang="en-US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7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4999 …..5000 </a:t>
            </a:r>
          </a:p>
        </p:txBody>
      </p:sp>
      <p:pic>
        <p:nvPicPr>
          <p:cNvPr id="10" name="Picture 115" descr="ALRMCL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9" y="729854"/>
            <a:ext cx="566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75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27" name="Picture 5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0802" r="6970" b="5428"/>
          <a:stretch>
            <a:fillRect/>
          </a:stretch>
        </p:blipFill>
        <p:spPr bwMode="auto">
          <a:xfrm>
            <a:off x="6606779" y="3796904"/>
            <a:ext cx="1268015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ensound-smile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91" y="-578644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87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1315642" y="600076"/>
            <a:ext cx="6478190" cy="1564481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CC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013" dirty="0" smtClean="0">
                <a:solidFill>
                  <a:prstClr val="white"/>
                </a:solidFill>
                <a:latin typeface="Calibri"/>
              </a:rPr>
              <a:t>:</a:t>
            </a:r>
            <a:endParaRPr lang="en-US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15879" y="625078"/>
            <a:ext cx="2340769" cy="376238"/>
          </a:xfrm>
          <a:prstGeom prst="round2DiagRect">
            <a:avLst>
              <a:gd name="adj1" fmla="val 50000"/>
              <a:gd name="adj2" fmla="val 42686"/>
            </a:avLst>
          </a:prstGeom>
          <a:solidFill>
            <a:srgbClr val="FFC000"/>
          </a:solidFill>
          <a:ln>
            <a:solidFill>
              <a:srgbClr val="DBB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6" name="A"/>
          <p:cNvSpPr/>
          <p:nvPr/>
        </p:nvSpPr>
        <p:spPr>
          <a:xfrm>
            <a:off x="4600575" y="2350294"/>
            <a:ext cx="3011091" cy="6286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=</a:t>
            </a:r>
          </a:p>
        </p:txBody>
      </p:sp>
      <p:sp>
        <p:nvSpPr>
          <p:cNvPr id="7" name="C"/>
          <p:cNvSpPr/>
          <p:nvPr/>
        </p:nvSpPr>
        <p:spPr>
          <a:xfrm>
            <a:off x="1387079" y="2350294"/>
            <a:ext cx="2999184" cy="62865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A.&lt;</a:t>
            </a:r>
          </a:p>
        </p:txBody>
      </p:sp>
      <p:sp>
        <p:nvSpPr>
          <p:cNvPr id="8" name="B"/>
          <p:cNvSpPr/>
          <p:nvPr/>
        </p:nvSpPr>
        <p:spPr>
          <a:xfrm>
            <a:off x="2964656" y="3076576"/>
            <a:ext cx="3000375" cy="622697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350">
              <a:defRPr/>
            </a:pPr>
            <a:r>
              <a:rPr lang="en-US" sz="20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C.&gt;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01995" y="1072754"/>
            <a:ext cx="4319773" cy="74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5" tIns="25718" rIns="51435" bIns="2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dấu thích hợp vào chỗ </a:t>
            </a:r>
            <a:r>
              <a:rPr lang="en-US" altLang="en-US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chấm:</a:t>
            </a:r>
            <a:endParaRPr lang="en-US" altLang="en-US" sz="22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3564 …. 3564 </a:t>
            </a:r>
          </a:p>
        </p:txBody>
      </p:sp>
      <p:pic>
        <p:nvPicPr>
          <p:cNvPr id="10" name="Picture 115" descr="ALRMCL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9" y="729854"/>
            <a:ext cx="566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2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575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1288256" y="944166"/>
            <a:ext cx="300038" cy="3000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575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27" name="Picture 5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0802" r="6970" b="5428"/>
          <a:stretch>
            <a:fillRect/>
          </a:stretch>
        </p:blipFill>
        <p:spPr bwMode="auto">
          <a:xfrm>
            <a:off x="6606779" y="3796904"/>
            <a:ext cx="1268015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ensound-smile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91" y="-578644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7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18C66E-3977-459C-8EFB-736B6101A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E3C955-3C3B-4373-ACD6-9DC63B1C02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0A0439-A029-4450-ACC3-800C965C23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532</Words>
  <Application>Microsoft Office PowerPoint</Application>
  <PresentationFormat>On-screen Show (16:9)</PresentationFormat>
  <Paragraphs>180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Catamaran</vt:lpstr>
      <vt:lpstr>UVF TypoSlabserif</vt:lpstr>
      <vt:lpstr>Wingdings</vt:lpstr>
      <vt:lpstr>.VnBlack</vt:lpstr>
      <vt:lpstr>Comfortaa</vt:lpstr>
      <vt:lpstr>Work Sans</vt:lpstr>
      <vt:lpstr>UVF Wayfinding Sans</vt:lpstr>
      <vt:lpstr>UVF Sol Pro Medium</vt:lpstr>
      <vt:lpstr>Calibri</vt:lpstr>
      <vt:lpstr>Roboto Slab Light</vt:lpstr>
      <vt:lpstr>Times New Roman</vt:lpstr>
      <vt:lpstr>Arial</vt:lpstr>
      <vt:lpstr>Vibur</vt:lpstr>
      <vt:lpstr>Learning the Days of the Week by Slidesgo 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 </vt:lpstr>
      <vt:lpstr>Bài 1: Điền dấu &gt; ; &lt; ; =</vt:lpstr>
      <vt:lpstr>PowerPoint Presentation</vt:lpstr>
      <vt:lpstr>PowerPoint Presentation</vt:lpstr>
      <vt:lpstr>PowerPoint Presentation</vt:lpstr>
      <vt:lpstr>PowerPoint Presentation</vt:lpstr>
      <vt:lpstr>Thank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LUYỆN TẬP</dc:title>
  <cp:lastModifiedBy>Admin</cp:lastModifiedBy>
  <cp:revision>10</cp:revision>
  <dcterms:modified xsi:type="dcterms:W3CDTF">2022-01-23T13:58:27Z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