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10"/>
  </p:notesMasterIdLst>
  <p:sldIdLst>
    <p:sldId id="256" r:id="rId2"/>
    <p:sldId id="257" r:id="rId3"/>
    <p:sldId id="264" r:id="rId4"/>
    <p:sldId id="265" r:id="rId5"/>
    <p:sldId id="261" r:id="rId6"/>
    <p:sldId id="267" r:id="rId7"/>
    <p:sldId id="269" r:id="rId8"/>
    <p:sldId id="280" r:id="rId9"/>
  </p:sldIdLst>
  <p:sldSz cx="9144000" cy="5143500" type="screen16x9"/>
  <p:notesSz cx="6858000" cy="9144000"/>
  <p:embeddedFontLst>
    <p:embeddedFont>
      <p:font typeface="Fredoka One" panose="020B0604020202020204" charset="0"/>
      <p:regular r:id="rId11"/>
    </p:embeddedFont>
    <p:embeddedFont>
      <p:font typeface=".VnArial" panose="020B7200000000000000" pitchFamily="34" charset="0"/>
      <p:regular r:id="rId12"/>
      <p:bold r:id="rId13"/>
      <p:italic r:id="rId14"/>
      <p:boldItalic r:id="rId15"/>
    </p:embeddedFont>
    <p:embeddedFont>
      <p:font typeface="Cambria Math" panose="02040503050406030204" pitchFamily="18" charset="0"/>
      <p:regular r:id="rId16"/>
    </p:embeddedFont>
    <p:embeddedFont>
      <p:font typeface="Raleway" panose="020B0604020202020204" charset="0"/>
      <p:regular r:id="rId17"/>
      <p:bold r:id="rId18"/>
      <p:italic r:id="rId19"/>
      <p:boldItalic r:id="rId20"/>
    </p:embeddedFont>
    <p:embeddedFont>
      <p:font typeface="fiolex girl" panose="020B0506030404030204" pitchFamily="34" charset="0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7821AB3-34FD-4659-948C-B8D818FBCEE2}">
  <a:tblStyle styleId="{67821AB3-34FD-4659-948C-B8D818FBCEE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2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Google Shape;67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3" name="Google Shape;67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gaf5f55f87b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1" name="Google Shape;761;gaf5f55f87b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gafead7cb4c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0" name="Google Shape;960;gafead7cb4c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gafead7cb4c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7" name="Google Shape;967;gafead7cb4c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Google Shape;862;gafead7cb4c_2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3" name="Google Shape;863;gafead7cb4c_2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gaf5f55f87b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7" name="Google Shape;1007;gaf5f55f87b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Google Shape;1105;gaf5f55f87b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6" name="Google Shape;1106;gaf5f55f87b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2" name="Google Shape;1552;gafead7cd8e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3" name="Google Shape;1553;gafead7cd8e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975299" y="844250"/>
            <a:ext cx="342996" cy="363122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0"/>
                </a:moveTo>
                <a:lnTo>
                  <a:pt x="1901" y="1535"/>
                </a:lnTo>
                <a:lnTo>
                  <a:pt x="536" y="1030"/>
                </a:lnTo>
                <a:lnTo>
                  <a:pt x="1615" y="1974"/>
                </a:lnTo>
                <a:lnTo>
                  <a:pt x="0" y="2394"/>
                </a:lnTo>
                <a:lnTo>
                  <a:pt x="1541" y="2784"/>
                </a:lnTo>
                <a:lnTo>
                  <a:pt x="646" y="4185"/>
                </a:lnTo>
                <a:lnTo>
                  <a:pt x="646" y="4185"/>
                </a:lnTo>
                <a:lnTo>
                  <a:pt x="1937" y="3326"/>
                </a:lnTo>
                <a:lnTo>
                  <a:pt x="2437" y="5159"/>
                </a:lnTo>
                <a:lnTo>
                  <a:pt x="2936" y="3326"/>
                </a:lnTo>
                <a:lnTo>
                  <a:pt x="4228" y="4185"/>
                </a:lnTo>
                <a:lnTo>
                  <a:pt x="3332" y="2784"/>
                </a:lnTo>
                <a:lnTo>
                  <a:pt x="4873" y="2394"/>
                </a:lnTo>
                <a:lnTo>
                  <a:pt x="3259" y="1974"/>
                </a:lnTo>
                <a:lnTo>
                  <a:pt x="4337" y="1030"/>
                </a:lnTo>
                <a:lnTo>
                  <a:pt x="2973" y="1535"/>
                </a:lnTo>
                <a:lnTo>
                  <a:pt x="243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7905410" y="219508"/>
            <a:ext cx="604473" cy="639982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6948326" y="1147204"/>
            <a:ext cx="205840" cy="218225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8509878" y="833868"/>
            <a:ext cx="362759" cy="383865"/>
          </a:xfrm>
          <a:custGeom>
            <a:avLst/>
            <a:gdLst/>
            <a:ahLst/>
            <a:cxnLst/>
            <a:rect l="l" t="t" r="r" b="b"/>
            <a:pathLst>
              <a:path w="2925" h="3095" extrusionOk="0">
                <a:moveTo>
                  <a:pt x="2534" y="2510"/>
                </a:moveTo>
                <a:lnTo>
                  <a:pt x="2534" y="2510"/>
                </a:lnTo>
                <a:lnTo>
                  <a:pt x="2534" y="2510"/>
                </a:lnTo>
                <a:close/>
                <a:moveTo>
                  <a:pt x="1462" y="1"/>
                </a:moveTo>
                <a:lnTo>
                  <a:pt x="1140" y="920"/>
                </a:lnTo>
                <a:lnTo>
                  <a:pt x="323" y="616"/>
                </a:lnTo>
                <a:lnTo>
                  <a:pt x="323" y="616"/>
                </a:lnTo>
                <a:lnTo>
                  <a:pt x="969" y="1182"/>
                </a:lnTo>
                <a:lnTo>
                  <a:pt x="1" y="1432"/>
                </a:lnTo>
                <a:lnTo>
                  <a:pt x="926" y="1669"/>
                </a:lnTo>
                <a:lnTo>
                  <a:pt x="384" y="2510"/>
                </a:lnTo>
                <a:lnTo>
                  <a:pt x="1158" y="1992"/>
                </a:lnTo>
                <a:lnTo>
                  <a:pt x="1462" y="3095"/>
                </a:lnTo>
                <a:lnTo>
                  <a:pt x="1761" y="1992"/>
                </a:lnTo>
                <a:lnTo>
                  <a:pt x="2534" y="2510"/>
                </a:lnTo>
                <a:lnTo>
                  <a:pt x="1998" y="1669"/>
                </a:lnTo>
                <a:lnTo>
                  <a:pt x="2924" y="1432"/>
                </a:lnTo>
                <a:lnTo>
                  <a:pt x="1956" y="1182"/>
                </a:lnTo>
                <a:lnTo>
                  <a:pt x="2601" y="616"/>
                </a:lnTo>
                <a:lnTo>
                  <a:pt x="2601" y="616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7170990" y="399731"/>
            <a:ext cx="428365" cy="418221"/>
          </a:xfrm>
          <a:custGeom>
            <a:avLst/>
            <a:gdLst/>
            <a:ahLst/>
            <a:cxnLst/>
            <a:rect l="l" t="t" r="r" b="b"/>
            <a:pathLst>
              <a:path w="3454" h="3372" extrusionOk="0">
                <a:moveTo>
                  <a:pt x="1616" y="1"/>
                </a:moveTo>
                <a:cubicBezTo>
                  <a:pt x="1549" y="1"/>
                  <a:pt x="1487" y="44"/>
                  <a:pt x="1493" y="131"/>
                </a:cubicBezTo>
                <a:cubicBezTo>
                  <a:pt x="1523" y="557"/>
                  <a:pt x="1554" y="990"/>
                  <a:pt x="1584" y="1422"/>
                </a:cubicBezTo>
                <a:lnTo>
                  <a:pt x="1042" y="966"/>
                </a:lnTo>
                <a:cubicBezTo>
                  <a:pt x="1015" y="942"/>
                  <a:pt x="985" y="932"/>
                  <a:pt x="956" y="932"/>
                </a:cubicBezTo>
                <a:cubicBezTo>
                  <a:pt x="848" y="932"/>
                  <a:pt x="754" y="1068"/>
                  <a:pt x="859" y="1154"/>
                </a:cubicBezTo>
                <a:lnTo>
                  <a:pt x="1359" y="1581"/>
                </a:lnTo>
                <a:cubicBezTo>
                  <a:pt x="963" y="1605"/>
                  <a:pt x="567" y="1629"/>
                  <a:pt x="171" y="1654"/>
                </a:cubicBezTo>
                <a:cubicBezTo>
                  <a:pt x="2" y="1660"/>
                  <a:pt x="0" y="1922"/>
                  <a:pt x="165" y="1922"/>
                </a:cubicBezTo>
                <a:cubicBezTo>
                  <a:pt x="167" y="1922"/>
                  <a:pt x="169" y="1922"/>
                  <a:pt x="171" y="1922"/>
                </a:cubicBezTo>
                <a:cubicBezTo>
                  <a:pt x="622" y="1891"/>
                  <a:pt x="1072" y="1867"/>
                  <a:pt x="1523" y="1837"/>
                </a:cubicBezTo>
                <a:lnTo>
                  <a:pt x="1523" y="1837"/>
                </a:lnTo>
                <a:cubicBezTo>
                  <a:pt x="1353" y="2007"/>
                  <a:pt x="1182" y="2172"/>
                  <a:pt x="1018" y="2342"/>
                </a:cubicBezTo>
                <a:cubicBezTo>
                  <a:pt x="923" y="2436"/>
                  <a:pt x="1015" y="2570"/>
                  <a:pt x="1117" y="2570"/>
                </a:cubicBezTo>
                <a:cubicBezTo>
                  <a:pt x="1147" y="2570"/>
                  <a:pt x="1179" y="2559"/>
                  <a:pt x="1206" y="2531"/>
                </a:cubicBezTo>
                <a:cubicBezTo>
                  <a:pt x="1346" y="2391"/>
                  <a:pt x="1487" y="2251"/>
                  <a:pt x="1627" y="2111"/>
                </a:cubicBezTo>
                <a:cubicBezTo>
                  <a:pt x="1651" y="2488"/>
                  <a:pt x="1675" y="2866"/>
                  <a:pt x="1694" y="3244"/>
                </a:cubicBezTo>
                <a:cubicBezTo>
                  <a:pt x="1700" y="3329"/>
                  <a:pt x="1768" y="3371"/>
                  <a:pt x="1834" y="3371"/>
                </a:cubicBezTo>
                <a:cubicBezTo>
                  <a:pt x="1901" y="3371"/>
                  <a:pt x="1965" y="3329"/>
                  <a:pt x="1962" y="3244"/>
                </a:cubicBezTo>
                <a:cubicBezTo>
                  <a:pt x="1937" y="2835"/>
                  <a:pt x="1913" y="2433"/>
                  <a:pt x="1889" y="2025"/>
                </a:cubicBezTo>
                <a:lnTo>
                  <a:pt x="1889" y="2025"/>
                </a:lnTo>
                <a:cubicBezTo>
                  <a:pt x="2059" y="2172"/>
                  <a:pt x="2236" y="2318"/>
                  <a:pt x="2406" y="2464"/>
                </a:cubicBezTo>
                <a:cubicBezTo>
                  <a:pt x="2433" y="2487"/>
                  <a:pt x="2463" y="2497"/>
                  <a:pt x="2492" y="2497"/>
                </a:cubicBezTo>
                <a:cubicBezTo>
                  <a:pt x="2600" y="2497"/>
                  <a:pt x="2696" y="2361"/>
                  <a:pt x="2595" y="2275"/>
                </a:cubicBezTo>
                <a:cubicBezTo>
                  <a:pt x="2406" y="2117"/>
                  <a:pt x="2224" y="1958"/>
                  <a:pt x="2035" y="1806"/>
                </a:cubicBezTo>
                <a:cubicBezTo>
                  <a:pt x="2449" y="1776"/>
                  <a:pt x="2869" y="1745"/>
                  <a:pt x="3283" y="1715"/>
                </a:cubicBezTo>
                <a:cubicBezTo>
                  <a:pt x="3450" y="1703"/>
                  <a:pt x="3454" y="1452"/>
                  <a:pt x="3295" y="1452"/>
                </a:cubicBezTo>
                <a:cubicBezTo>
                  <a:pt x="3291" y="1452"/>
                  <a:pt x="3287" y="1453"/>
                  <a:pt x="3283" y="1453"/>
                </a:cubicBezTo>
                <a:cubicBezTo>
                  <a:pt x="2924" y="1477"/>
                  <a:pt x="2571" y="1502"/>
                  <a:pt x="2211" y="1526"/>
                </a:cubicBezTo>
                <a:lnTo>
                  <a:pt x="2552" y="1191"/>
                </a:lnTo>
                <a:cubicBezTo>
                  <a:pt x="2642" y="1097"/>
                  <a:pt x="2553" y="963"/>
                  <a:pt x="2452" y="963"/>
                </a:cubicBezTo>
                <a:cubicBezTo>
                  <a:pt x="2422" y="963"/>
                  <a:pt x="2391" y="974"/>
                  <a:pt x="2364" y="1002"/>
                </a:cubicBezTo>
                <a:cubicBezTo>
                  <a:pt x="2193" y="1167"/>
                  <a:pt x="2023" y="1337"/>
                  <a:pt x="1852" y="1508"/>
                </a:cubicBezTo>
                <a:cubicBezTo>
                  <a:pt x="1822" y="1045"/>
                  <a:pt x="1791" y="588"/>
                  <a:pt x="1761" y="131"/>
                </a:cubicBezTo>
                <a:cubicBezTo>
                  <a:pt x="1754" y="45"/>
                  <a:pt x="1683" y="1"/>
                  <a:pt x="16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323495" y="1201373"/>
            <a:ext cx="277298" cy="269765"/>
          </a:xfrm>
          <a:custGeom>
            <a:avLst/>
            <a:gdLst/>
            <a:ahLst/>
            <a:cxnLst/>
            <a:rect l="l" t="t" r="r" b="b"/>
            <a:pathLst>
              <a:path w="2236" h="2175" extrusionOk="0">
                <a:moveTo>
                  <a:pt x="1044" y="0"/>
                </a:moveTo>
                <a:cubicBezTo>
                  <a:pt x="1001" y="0"/>
                  <a:pt x="960" y="27"/>
                  <a:pt x="963" y="82"/>
                </a:cubicBezTo>
                <a:cubicBezTo>
                  <a:pt x="987" y="362"/>
                  <a:pt x="1005" y="637"/>
                  <a:pt x="1024" y="917"/>
                </a:cubicBezTo>
                <a:lnTo>
                  <a:pt x="676" y="624"/>
                </a:lnTo>
                <a:cubicBezTo>
                  <a:pt x="658" y="609"/>
                  <a:pt x="638" y="602"/>
                  <a:pt x="618" y="602"/>
                </a:cubicBezTo>
                <a:cubicBezTo>
                  <a:pt x="548" y="602"/>
                  <a:pt x="488" y="689"/>
                  <a:pt x="554" y="746"/>
                </a:cubicBezTo>
                <a:cubicBezTo>
                  <a:pt x="664" y="838"/>
                  <a:pt x="774" y="929"/>
                  <a:pt x="877" y="1020"/>
                </a:cubicBezTo>
                <a:cubicBezTo>
                  <a:pt x="621" y="1039"/>
                  <a:pt x="366" y="1051"/>
                  <a:pt x="110" y="1069"/>
                </a:cubicBezTo>
                <a:cubicBezTo>
                  <a:pt x="2" y="1075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1"/>
                  <a:pt x="695" y="1203"/>
                  <a:pt x="981" y="1185"/>
                </a:cubicBezTo>
                <a:lnTo>
                  <a:pt x="981" y="1185"/>
                </a:lnTo>
                <a:cubicBezTo>
                  <a:pt x="877" y="1294"/>
                  <a:pt x="768" y="1404"/>
                  <a:pt x="658" y="1514"/>
                </a:cubicBezTo>
                <a:cubicBezTo>
                  <a:pt x="596" y="1571"/>
                  <a:pt x="657" y="1658"/>
                  <a:pt x="725" y="1658"/>
                </a:cubicBezTo>
                <a:cubicBezTo>
                  <a:pt x="744" y="1658"/>
                  <a:pt x="763" y="1651"/>
                  <a:pt x="780" y="1635"/>
                </a:cubicBezTo>
                <a:cubicBezTo>
                  <a:pt x="871" y="1544"/>
                  <a:pt x="963" y="1453"/>
                  <a:pt x="1054" y="1361"/>
                </a:cubicBezTo>
                <a:cubicBezTo>
                  <a:pt x="1066" y="1605"/>
                  <a:pt x="1084" y="1849"/>
                  <a:pt x="1097" y="2092"/>
                </a:cubicBezTo>
                <a:cubicBezTo>
                  <a:pt x="1100" y="2147"/>
                  <a:pt x="1144" y="2175"/>
                  <a:pt x="1186" y="2175"/>
                </a:cubicBezTo>
                <a:cubicBezTo>
                  <a:pt x="1229" y="2175"/>
                  <a:pt x="1270" y="2147"/>
                  <a:pt x="1267" y="2092"/>
                </a:cubicBezTo>
                <a:cubicBezTo>
                  <a:pt x="1255" y="1830"/>
                  <a:pt x="1237" y="1568"/>
                  <a:pt x="1218" y="1307"/>
                </a:cubicBezTo>
                <a:lnTo>
                  <a:pt x="1218" y="1307"/>
                </a:lnTo>
                <a:cubicBezTo>
                  <a:pt x="1334" y="1404"/>
                  <a:pt x="1444" y="1495"/>
                  <a:pt x="1553" y="1593"/>
                </a:cubicBezTo>
                <a:cubicBezTo>
                  <a:pt x="1571" y="1607"/>
                  <a:pt x="1590" y="1612"/>
                  <a:pt x="1608" y="1612"/>
                </a:cubicBezTo>
                <a:cubicBezTo>
                  <a:pt x="1680" y="1612"/>
                  <a:pt x="1743" y="1524"/>
                  <a:pt x="1675" y="1471"/>
                </a:cubicBezTo>
                <a:lnTo>
                  <a:pt x="1316" y="1166"/>
                </a:lnTo>
                <a:cubicBezTo>
                  <a:pt x="1584" y="1148"/>
                  <a:pt x="1852" y="1130"/>
                  <a:pt x="2120" y="1106"/>
                </a:cubicBezTo>
                <a:cubicBezTo>
                  <a:pt x="2228" y="1100"/>
                  <a:pt x="2235" y="935"/>
                  <a:pt x="2126" y="935"/>
                </a:cubicBezTo>
                <a:cubicBezTo>
                  <a:pt x="2124" y="935"/>
                  <a:pt x="2122" y="935"/>
                  <a:pt x="2120" y="935"/>
                </a:cubicBezTo>
                <a:cubicBezTo>
                  <a:pt x="1888" y="953"/>
                  <a:pt x="1657" y="972"/>
                  <a:pt x="1432" y="984"/>
                </a:cubicBezTo>
                <a:lnTo>
                  <a:pt x="1651" y="764"/>
                </a:lnTo>
                <a:cubicBezTo>
                  <a:pt x="1708" y="703"/>
                  <a:pt x="1647" y="619"/>
                  <a:pt x="1583" y="619"/>
                </a:cubicBezTo>
                <a:cubicBezTo>
                  <a:pt x="1564" y="619"/>
                  <a:pt x="1545" y="626"/>
                  <a:pt x="1529" y="643"/>
                </a:cubicBezTo>
                <a:cubicBezTo>
                  <a:pt x="1419" y="752"/>
                  <a:pt x="1310" y="862"/>
                  <a:pt x="1200" y="972"/>
                </a:cubicBezTo>
                <a:cubicBezTo>
                  <a:pt x="1182" y="673"/>
                  <a:pt x="1158" y="381"/>
                  <a:pt x="1139" y="82"/>
                </a:cubicBezTo>
                <a:cubicBezTo>
                  <a:pt x="1133" y="27"/>
                  <a:pt x="1087" y="0"/>
                  <a:pt x="104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1545296" y="268873"/>
            <a:ext cx="277309" cy="270628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7780717" y="1114936"/>
            <a:ext cx="277309" cy="270504"/>
          </a:xfrm>
          <a:custGeom>
            <a:avLst/>
            <a:gdLst/>
            <a:ahLst/>
            <a:cxnLst/>
            <a:rect l="l" t="t" r="r" b="b"/>
            <a:pathLst>
              <a:path w="2236" h="2181" extrusionOk="0">
                <a:moveTo>
                  <a:pt x="1045" y="0"/>
                </a:moveTo>
                <a:cubicBezTo>
                  <a:pt x="1003" y="0"/>
                  <a:pt x="963" y="28"/>
                  <a:pt x="969" y="82"/>
                </a:cubicBezTo>
                <a:cubicBezTo>
                  <a:pt x="987" y="363"/>
                  <a:pt x="1006" y="643"/>
                  <a:pt x="1024" y="923"/>
                </a:cubicBezTo>
                <a:lnTo>
                  <a:pt x="677" y="631"/>
                </a:lnTo>
                <a:cubicBezTo>
                  <a:pt x="658" y="615"/>
                  <a:pt x="638" y="608"/>
                  <a:pt x="618" y="608"/>
                </a:cubicBezTo>
                <a:cubicBezTo>
                  <a:pt x="548" y="608"/>
                  <a:pt x="488" y="694"/>
                  <a:pt x="555" y="746"/>
                </a:cubicBezTo>
                <a:cubicBezTo>
                  <a:pt x="665" y="844"/>
                  <a:pt x="774" y="935"/>
                  <a:pt x="884" y="1026"/>
                </a:cubicBezTo>
                <a:cubicBezTo>
                  <a:pt x="622" y="1039"/>
                  <a:pt x="366" y="1057"/>
                  <a:pt x="110" y="1069"/>
                </a:cubicBezTo>
                <a:cubicBezTo>
                  <a:pt x="3" y="1075"/>
                  <a:pt x="1" y="1240"/>
                  <a:pt x="105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3" y="1227"/>
                  <a:pt x="695" y="1209"/>
                  <a:pt x="987" y="1191"/>
                </a:cubicBezTo>
                <a:lnTo>
                  <a:pt x="987" y="1191"/>
                </a:lnTo>
                <a:cubicBezTo>
                  <a:pt x="878" y="1301"/>
                  <a:pt x="768" y="1404"/>
                  <a:pt x="658" y="1514"/>
                </a:cubicBezTo>
                <a:cubicBezTo>
                  <a:pt x="597" y="1575"/>
                  <a:pt x="656" y="1661"/>
                  <a:pt x="722" y="1661"/>
                </a:cubicBezTo>
                <a:cubicBezTo>
                  <a:pt x="742" y="1661"/>
                  <a:pt x="762" y="1654"/>
                  <a:pt x="780" y="1636"/>
                </a:cubicBezTo>
                <a:cubicBezTo>
                  <a:pt x="872" y="1544"/>
                  <a:pt x="963" y="1453"/>
                  <a:pt x="1054" y="1368"/>
                </a:cubicBezTo>
                <a:cubicBezTo>
                  <a:pt x="1067" y="1611"/>
                  <a:pt x="1085" y="1855"/>
                  <a:pt x="1097" y="2098"/>
                </a:cubicBezTo>
                <a:cubicBezTo>
                  <a:pt x="1100" y="2153"/>
                  <a:pt x="1144" y="2181"/>
                  <a:pt x="1187" y="2181"/>
                </a:cubicBezTo>
                <a:cubicBezTo>
                  <a:pt x="1230" y="2181"/>
                  <a:pt x="1271" y="2153"/>
                  <a:pt x="1268" y="2098"/>
                </a:cubicBezTo>
                <a:cubicBezTo>
                  <a:pt x="1255" y="1837"/>
                  <a:pt x="1237" y="1575"/>
                  <a:pt x="1219" y="1313"/>
                </a:cubicBezTo>
                <a:lnTo>
                  <a:pt x="1219" y="1313"/>
                </a:lnTo>
                <a:lnTo>
                  <a:pt x="1554" y="1593"/>
                </a:lnTo>
                <a:cubicBezTo>
                  <a:pt x="1572" y="1609"/>
                  <a:pt x="1593" y="1615"/>
                  <a:pt x="1612" y="1615"/>
                </a:cubicBezTo>
                <a:cubicBezTo>
                  <a:pt x="1682" y="1615"/>
                  <a:pt x="1742" y="1528"/>
                  <a:pt x="1676" y="1471"/>
                </a:cubicBezTo>
                <a:cubicBezTo>
                  <a:pt x="1560" y="1374"/>
                  <a:pt x="1438" y="1270"/>
                  <a:pt x="1316" y="1167"/>
                </a:cubicBezTo>
                <a:cubicBezTo>
                  <a:pt x="1584" y="1148"/>
                  <a:pt x="1852" y="1130"/>
                  <a:pt x="2126" y="1112"/>
                </a:cubicBezTo>
                <a:cubicBezTo>
                  <a:pt x="2234" y="1106"/>
                  <a:pt x="2236" y="941"/>
                  <a:pt x="2132" y="941"/>
                </a:cubicBezTo>
                <a:cubicBezTo>
                  <a:pt x="2130" y="941"/>
                  <a:pt x="2128" y="941"/>
                  <a:pt x="2126" y="941"/>
                </a:cubicBezTo>
                <a:cubicBezTo>
                  <a:pt x="1895" y="959"/>
                  <a:pt x="1663" y="972"/>
                  <a:pt x="1432" y="990"/>
                </a:cubicBezTo>
                <a:lnTo>
                  <a:pt x="1651" y="771"/>
                </a:lnTo>
                <a:cubicBezTo>
                  <a:pt x="1712" y="710"/>
                  <a:pt x="1654" y="623"/>
                  <a:pt x="1588" y="623"/>
                </a:cubicBezTo>
                <a:cubicBezTo>
                  <a:pt x="1568" y="623"/>
                  <a:pt x="1548" y="631"/>
                  <a:pt x="1529" y="649"/>
                </a:cubicBezTo>
                <a:cubicBezTo>
                  <a:pt x="1420" y="758"/>
                  <a:pt x="1310" y="868"/>
                  <a:pt x="1201" y="978"/>
                </a:cubicBezTo>
                <a:cubicBezTo>
                  <a:pt x="1182" y="679"/>
                  <a:pt x="1158" y="381"/>
                  <a:pt x="1140" y="82"/>
                </a:cubicBezTo>
                <a:cubicBezTo>
                  <a:pt x="1134" y="28"/>
                  <a:pt x="1088" y="0"/>
                  <a:pt x="1045" y="0"/>
                </a:cubicBezTo>
                <a:close/>
              </a:path>
            </a:pathLst>
          </a:custGeom>
          <a:solidFill>
            <a:srgbClr val="F5C0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927982" y="667743"/>
            <a:ext cx="428347" cy="371974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8467578" y="1963843"/>
            <a:ext cx="447340" cy="463243"/>
          </a:xfrm>
          <a:custGeom>
            <a:avLst/>
            <a:gdLst/>
            <a:ahLst/>
            <a:cxnLst/>
            <a:rect l="l" t="t" r="r" b="b"/>
            <a:pathLst>
              <a:path w="3607" h="3735" extrusionOk="0">
                <a:moveTo>
                  <a:pt x="1962" y="553"/>
                </a:moveTo>
                <a:cubicBezTo>
                  <a:pt x="1981" y="839"/>
                  <a:pt x="2005" y="1119"/>
                  <a:pt x="2029" y="1405"/>
                </a:cubicBezTo>
                <a:cubicBezTo>
                  <a:pt x="1859" y="1363"/>
                  <a:pt x="1682" y="1314"/>
                  <a:pt x="1512" y="1265"/>
                </a:cubicBezTo>
                <a:cubicBezTo>
                  <a:pt x="1664" y="1028"/>
                  <a:pt x="1816" y="790"/>
                  <a:pt x="1962" y="553"/>
                </a:cubicBezTo>
                <a:close/>
                <a:moveTo>
                  <a:pt x="683" y="1271"/>
                </a:moveTo>
                <a:cubicBezTo>
                  <a:pt x="823" y="1320"/>
                  <a:pt x="963" y="1375"/>
                  <a:pt x="1110" y="1417"/>
                </a:cubicBezTo>
                <a:cubicBezTo>
                  <a:pt x="1067" y="1484"/>
                  <a:pt x="1030" y="1545"/>
                  <a:pt x="988" y="1612"/>
                </a:cubicBezTo>
                <a:cubicBezTo>
                  <a:pt x="884" y="1497"/>
                  <a:pt x="787" y="1381"/>
                  <a:pt x="683" y="1271"/>
                </a:cubicBezTo>
                <a:close/>
                <a:moveTo>
                  <a:pt x="2328" y="1746"/>
                </a:moveTo>
                <a:cubicBezTo>
                  <a:pt x="2523" y="1795"/>
                  <a:pt x="2718" y="1832"/>
                  <a:pt x="2912" y="1874"/>
                </a:cubicBezTo>
                <a:cubicBezTo>
                  <a:pt x="2730" y="1935"/>
                  <a:pt x="2547" y="1990"/>
                  <a:pt x="2358" y="2051"/>
                </a:cubicBezTo>
                <a:cubicBezTo>
                  <a:pt x="2352" y="1947"/>
                  <a:pt x="2340" y="1850"/>
                  <a:pt x="2328" y="1746"/>
                </a:cubicBezTo>
                <a:close/>
                <a:moveTo>
                  <a:pt x="1371" y="1503"/>
                </a:moveTo>
                <a:cubicBezTo>
                  <a:pt x="1597" y="1570"/>
                  <a:pt x="1822" y="1625"/>
                  <a:pt x="2054" y="1685"/>
                </a:cubicBezTo>
                <a:cubicBezTo>
                  <a:pt x="2072" y="1832"/>
                  <a:pt x="2084" y="1984"/>
                  <a:pt x="2102" y="2130"/>
                </a:cubicBezTo>
                <a:cubicBezTo>
                  <a:pt x="1926" y="2191"/>
                  <a:pt x="1755" y="2246"/>
                  <a:pt x="1579" y="2301"/>
                </a:cubicBezTo>
                <a:cubicBezTo>
                  <a:pt x="1445" y="2136"/>
                  <a:pt x="1311" y="1978"/>
                  <a:pt x="1170" y="1819"/>
                </a:cubicBezTo>
                <a:cubicBezTo>
                  <a:pt x="1237" y="1716"/>
                  <a:pt x="1304" y="1606"/>
                  <a:pt x="1371" y="1503"/>
                </a:cubicBezTo>
                <a:close/>
                <a:moveTo>
                  <a:pt x="1024" y="2057"/>
                </a:moveTo>
                <a:cubicBezTo>
                  <a:pt x="1122" y="2167"/>
                  <a:pt x="1213" y="2276"/>
                  <a:pt x="1304" y="2386"/>
                </a:cubicBezTo>
                <a:cubicBezTo>
                  <a:pt x="1110" y="2447"/>
                  <a:pt x="915" y="2514"/>
                  <a:pt x="714" y="2575"/>
                </a:cubicBezTo>
                <a:cubicBezTo>
                  <a:pt x="817" y="2404"/>
                  <a:pt x="921" y="2228"/>
                  <a:pt x="1024" y="2057"/>
                </a:cubicBezTo>
                <a:close/>
                <a:moveTo>
                  <a:pt x="2139" y="2398"/>
                </a:moveTo>
                <a:cubicBezTo>
                  <a:pt x="2163" y="2636"/>
                  <a:pt x="2200" y="2873"/>
                  <a:pt x="2236" y="3105"/>
                </a:cubicBezTo>
                <a:cubicBezTo>
                  <a:pt x="2078" y="2910"/>
                  <a:pt x="1920" y="2715"/>
                  <a:pt x="1761" y="2520"/>
                </a:cubicBezTo>
                <a:cubicBezTo>
                  <a:pt x="1883" y="2477"/>
                  <a:pt x="2011" y="2441"/>
                  <a:pt x="2139" y="2398"/>
                </a:cubicBezTo>
                <a:close/>
                <a:moveTo>
                  <a:pt x="2062" y="0"/>
                </a:moveTo>
                <a:cubicBezTo>
                  <a:pt x="2026" y="0"/>
                  <a:pt x="1989" y="17"/>
                  <a:pt x="1962" y="59"/>
                </a:cubicBezTo>
                <a:cubicBezTo>
                  <a:pt x="1725" y="431"/>
                  <a:pt x="1487" y="808"/>
                  <a:pt x="1250" y="1186"/>
                </a:cubicBezTo>
                <a:cubicBezTo>
                  <a:pt x="902" y="1076"/>
                  <a:pt x="555" y="942"/>
                  <a:pt x="220" y="790"/>
                </a:cubicBezTo>
                <a:cubicBezTo>
                  <a:pt x="203" y="781"/>
                  <a:pt x="186" y="778"/>
                  <a:pt x="170" y="778"/>
                </a:cubicBezTo>
                <a:cubicBezTo>
                  <a:pt x="71" y="778"/>
                  <a:pt x="1" y="920"/>
                  <a:pt x="74" y="1003"/>
                </a:cubicBezTo>
                <a:cubicBezTo>
                  <a:pt x="336" y="1277"/>
                  <a:pt x="592" y="1564"/>
                  <a:pt x="842" y="1850"/>
                </a:cubicBezTo>
                <a:cubicBezTo>
                  <a:pt x="641" y="2179"/>
                  <a:pt x="446" y="2508"/>
                  <a:pt x="245" y="2843"/>
                </a:cubicBezTo>
                <a:cubicBezTo>
                  <a:pt x="184" y="2946"/>
                  <a:pt x="276" y="3052"/>
                  <a:pt x="367" y="3052"/>
                </a:cubicBezTo>
                <a:cubicBezTo>
                  <a:pt x="405" y="3052"/>
                  <a:pt x="443" y="3034"/>
                  <a:pt x="470" y="2989"/>
                </a:cubicBezTo>
                <a:cubicBezTo>
                  <a:pt x="482" y="2965"/>
                  <a:pt x="500" y="2940"/>
                  <a:pt x="513" y="2916"/>
                </a:cubicBezTo>
                <a:cubicBezTo>
                  <a:pt x="835" y="2812"/>
                  <a:pt x="1164" y="2709"/>
                  <a:pt x="1487" y="2605"/>
                </a:cubicBezTo>
                <a:cubicBezTo>
                  <a:pt x="1780" y="2958"/>
                  <a:pt x="2072" y="3318"/>
                  <a:pt x="2352" y="3689"/>
                </a:cubicBezTo>
                <a:cubicBezTo>
                  <a:pt x="2376" y="3721"/>
                  <a:pt x="2408" y="3734"/>
                  <a:pt x="2441" y="3734"/>
                </a:cubicBezTo>
                <a:cubicBezTo>
                  <a:pt x="2517" y="3734"/>
                  <a:pt x="2596" y="3663"/>
                  <a:pt x="2584" y="3574"/>
                </a:cubicBezTo>
                <a:cubicBezTo>
                  <a:pt x="2510" y="3159"/>
                  <a:pt x="2443" y="2739"/>
                  <a:pt x="2395" y="2319"/>
                </a:cubicBezTo>
                <a:cubicBezTo>
                  <a:pt x="2748" y="2203"/>
                  <a:pt x="3107" y="2094"/>
                  <a:pt x="3461" y="1978"/>
                </a:cubicBezTo>
                <a:cubicBezTo>
                  <a:pt x="3607" y="1929"/>
                  <a:pt x="3601" y="1746"/>
                  <a:pt x="3448" y="1716"/>
                </a:cubicBezTo>
                <a:cubicBezTo>
                  <a:pt x="3065" y="1637"/>
                  <a:pt x="2681" y="1558"/>
                  <a:pt x="2297" y="1472"/>
                </a:cubicBezTo>
                <a:cubicBezTo>
                  <a:pt x="2261" y="1028"/>
                  <a:pt x="2224" y="589"/>
                  <a:pt x="2206" y="144"/>
                </a:cubicBezTo>
                <a:cubicBezTo>
                  <a:pt x="2202" y="64"/>
                  <a:pt x="2132" y="0"/>
                  <a:pt x="20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323510" y="219508"/>
            <a:ext cx="604473" cy="639982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402066" y="1813018"/>
            <a:ext cx="447340" cy="463243"/>
          </a:xfrm>
          <a:custGeom>
            <a:avLst/>
            <a:gdLst/>
            <a:ahLst/>
            <a:cxnLst/>
            <a:rect l="l" t="t" r="r" b="b"/>
            <a:pathLst>
              <a:path w="3607" h="3735" extrusionOk="0">
                <a:moveTo>
                  <a:pt x="1962" y="553"/>
                </a:moveTo>
                <a:cubicBezTo>
                  <a:pt x="1981" y="839"/>
                  <a:pt x="2005" y="1119"/>
                  <a:pt x="2029" y="1405"/>
                </a:cubicBezTo>
                <a:cubicBezTo>
                  <a:pt x="1859" y="1363"/>
                  <a:pt x="1682" y="1314"/>
                  <a:pt x="1512" y="1265"/>
                </a:cubicBezTo>
                <a:cubicBezTo>
                  <a:pt x="1664" y="1028"/>
                  <a:pt x="1816" y="790"/>
                  <a:pt x="1962" y="553"/>
                </a:cubicBezTo>
                <a:close/>
                <a:moveTo>
                  <a:pt x="683" y="1271"/>
                </a:moveTo>
                <a:cubicBezTo>
                  <a:pt x="823" y="1320"/>
                  <a:pt x="963" y="1375"/>
                  <a:pt x="1110" y="1417"/>
                </a:cubicBezTo>
                <a:cubicBezTo>
                  <a:pt x="1067" y="1484"/>
                  <a:pt x="1030" y="1545"/>
                  <a:pt x="988" y="1612"/>
                </a:cubicBezTo>
                <a:cubicBezTo>
                  <a:pt x="884" y="1497"/>
                  <a:pt x="787" y="1381"/>
                  <a:pt x="683" y="1271"/>
                </a:cubicBezTo>
                <a:close/>
                <a:moveTo>
                  <a:pt x="2328" y="1746"/>
                </a:moveTo>
                <a:cubicBezTo>
                  <a:pt x="2523" y="1795"/>
                  <a:pt x="2718" y="1832"/>
                  <a:pt x="2912" y="1874"/>
                </a:cubicBezTo>
                <a:cubicBezTo>
                  <a:pt x="2730" y="1935"/>
                  <a:pt x="2547" y="1990"/>
                  <a:pt x="2358" y="2051"/>
                </a:cubicBezTo>
                <a:cubicBezTo>
                  <a:pt x="2352" y="1947"/>
                  <a:pt x="2340" y="1850"/>
                  <a:pt x="2328" y="1746"/>
                </a:cubicBezTo>
                <a:close/>
                <a:moveTo>
                  <a:pt x="1371" y="1503"/>
                </a:moveTo>
                <a:cubicBezTo>
                  <a:pt x="1597" y="1570"/>
                  <a:pt x="1822" y="1625"/>
                  <a:pt x="2054" y="1685"/>
                </a:cubicBezTo>
                <a:cubicBezTo>
                  <a:pt x="2072" y="1832"/>
                  <a:pt x="2084" y="1984"/>
                  <a:pt x="2102" y="2130"/>
                </a:cubicBezTo>
                <a:cubicBezTo>
                  <a:pt x="1926" y="2191"/>
                  <a:pt x="1755" y="2246"/>
                  <a:pt x="1579" y="2301"/>
                </a:cubicBezTo>
                <a:cubicBezTo>
                  <a:pt x="1445" y="2136"/>
                  <a:pt x="1311" y="1978"/>
                  <a:pt x="1170" y="1819"/>
                </a:cubicBezTo>
                <a:cubicBezTo>
                  <a:pt x="1237" y="1716"/>
                  <a:pt x="1304" y="1606"/>
                  <a:pt x="1371" y="1503"/>
                </a:cubicBezTo>
                <a:close/>
                <a:moveTo>
                  <a:pt x="1024" y="2057"/>
                </a:moveTo>
                <a:cubicBezTo>
                  <a:pt x="1122" y="2167"/>
                  <a:pt x="1213" y="2276"/>
                  <a:pt x="1304" y="2386"/>
                </a:cubicBezTo>
                <a:cubicBezTo>
                  <a:pt x="1110" y="2447"/>
                  <a:pt x="915" y="2514"/>
                  <a:pt x="714" y="2575"/>
                </a:cubicBezTo>
                <a:cubicBezTo>
                  <a:pt x="817" y="2404"/>
                  <a:pt x="921" y="2228"/>
                  <a:pt x="1024" y="2057"/>
                </a:cubicBezTo>
                <a:close/>
                <a:moveTo>
                  <a:pt x="2139" y="2398"/>
                </a:moveTo>
                <a:cubicBezTo>
                  <a:pt x="2163" y="2636"/>
                  <a:pt x="2200" y="2873"/>
                  <a:pt x="2236" y="3105"/>
                </a:cubicBezTo>
                <a:cubicBezTo>
                  <a:pt x="2078" y="2910"/>
                  <a:pt x="1920" y="2715"/>
                  <a:pt x="1761" y="2520"/>
                </a:cubicBezTo>
                <a:cubicBezTo>
                  <a:pt x="1883" y="2477"/>
                  <a:pt x="2011" y="2441"/>
                  <a:pt x="2139" y="2398"/>
                </a:cubicBezTo>
                <a:close/>
                <a:moveTo>
                  <a:pt x="2062" y="0"/>
                </a:moveTo>
                <a:cubicBezTo>
                  <a:pt x="2026" y="0"/>
                  <a:pt x="1989" y="17"/>
                  <a:pt x="1962" y="59"/>
                </a:cubicBezTo>
                <a:cubicBezTo>
                  <a:pt x="1725" y="431"/>
                  <a:pt x="1487" y="808"/>
                  <a:pt x="1250" y="1186"/>
                </a:cubicBezTo>
                <a:cubicBezTo>
                  <a:pt x="902" y="1076"/>
                  <a:pt x="555" y="942"/>
                  <a:pt x="220" y="790"/>
                </a:cubicBezTo>
                <a:cubicBezTo>
                  <a:pt x="203" y="781"/>
                  <a:pt x="186" y="778"/>
                  <a:pt x="170" y="778"/>
                </a:cubicBezTo>
                <a:cubicBezTo>
                  <a:pt x="71" y="778"/>
                  <a:pt x="1" y="920"/>
                  <a:pt x="74" y="1003"/>
                </a:cubicBezTo>
                <a:cubicBezTo>
                  <a:pt x="336" y="1277"/>
                  <a:pt x="592" y="1564"/>
                  <a:pt x="842" y="1850"/>
                </a:cubicBezTo>
                <a:cubicBezTo>
                  <a:pt x="641" y="2179"/>
                  <a:pt x="446" y="2508"/>
                  <a:pt x="245" y="2843"/>
                </a:cubicBezTo>
                <a:cubicBezTo>
                  <a:pt x="184" y="2946"/>
                  <a:pt x="276" y="3052"/>
                  <a:pt x="367" y="3052"/>
                </a:cubicBezTo>
                <a:cubicBezTo>
                  <a:pt x="405" y="3052"/>
                  <a:pt x="443" y="3034"/>
                  <a:pt x="470" y="2989"/>
                </a:cubicBezTo>
                <a:cubicBezTo>
                  <a:pt x="482" y="2965"/>
                  <a:pt x="500" y="2940"/>
                  <a:pt x="513" y="2916"/>
                </a:cubicBezTo>
                <a:cubicBezTo>
                  <a:pt x="835" y="2812"/>
                  <a:pt x="1164" y="2709"/>
                  <a:pt x="1487" y="2605"/>
                </a:cubicBezTo>
                <a:cubicBezTo>
                  <a:pt x="1780" y="2958"/>
                  <a:pt x="2072" y="3318"/>
                  <a:pt x="2352" y="3689"/>
                </a:cubicBezTo>
                <a:cubicBezTo>
                  <a:pt x="2376" y="3721"/>
                  <a:pt x="2408" y="3734"/>
                  <a:pt x="2441" y="3734"/>
                </a:cubicBezTo>
                <a:cubicBezTo>
                  <a:pt x="2517" y="3734"/>
                  <a:pt x="2596" y="3663"/>
                  <a:pt x="2584" y="3574"/>
                </a:cubicBezTo>
                <a:cubicBezTo>
                  <a:pt x="2510" y="3159"/>
                  <a:pt x="2443" y="2739"/>
                  <a:pt x="2395" y="2319"/>
                </a:cubicBezTo>
                <a:cubicBezTo>
                  <a:pt x="2748" y="2203"/>
                  <a:pt x="3107" y="2094"/>
                  <a:pt x="3461" y="1978"/>
                </a:cubicBezTo>
                <a:cubicBezTo>
                  <a:pt x="3607" y="1929"/>
                  <a:pt x="3601" y="1746"/>
                  <a:pt x="3448" y="1716"/>
                </a:cubicBezTo>
                <a:cubicBezTo>
                  <a:pt x="3065" y="1637"/>
                  <a:pt x="2681" y="1558"/>
                  <a:pt x="2297" y="1472"/>
                </a:cubicBezTo>
                <a:cubicBezTo>
                  <a:pt x="2261" y="1028"/>
                  <a:pt x="2224" y="589"/>
                  <a:pt x="2206" y="144"/>
                </a:cubicBezTo>
                <a:cubicBezTo>
                  <a:pt x="2202" y="64"/>
                  <a:pt x="2132" y="0"/>
                  <a:pt x="20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8637621" y="1638448"/>
            <a:ext cx="277309" cy="270628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5695602" y="4044376"/>
            <a:ext cx="532874" cy="564194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5307521" y="4473260"/>
            <a:ext cx="277309" cy="270628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4399394" y="4572630"/>
            <a:ext cx="428347" cy="371974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2780787" y="4371888"/>
            <a:ext cx="447328" cy="473373"/>
          </a:xfrm>
          <a:custGeom>
            <a:avLst/>
            <a:gdLst/>
            <a:ahLst/>
            <a:cxnLst/>
            <a:rect l="l" t="t" r="r" b="b"/>
            <a:pathLst>
              <a:path w="2925" h="3095" extrusionOk="0">
                <a:moveTo>
                  <a:pt x="2534" y="2510"/>
                </a:moveTo>
                <a:lnTo>
                  <a:pt x="2534" y="2510"/>
                </a:lnTo>
                <a:lnTo>
                  <a:pt x="2534" y="2510"/>
                </a:lnTo>
                <a:close/>
                <a:moveTo>
                  <a:pt x="1462" y="1"/>
                </a:moveTo>
                <a:lnTo>
                  <a:pt x="1140" y="920"/>
                </a:lnTo>
                <a:lnTo>
                  <a:pt x="323" y="616"/>
                </a:lnTo>
                <a:lnTo>
                  <a:pt x="323" y="616"/>
                </a:lnTo>
                <a:lnTo>
                  <a:pt x="969" y="1182"/>
                </a:lnTo>
                <a:lnTo>
                  <a:pt x="1" y="1432"/>
                </a:lnTo>
                <a:lnTo>
                  <a:pt x="926" y="1669"/>
                </a:lnTo>
                <a:lnTo>
                  <a:pt x="384" y="2510"/>
                </a:lnTo>
                <a:lnTo>
                  <a:pt x="1158" y="1992"/>
                </a:lnTo>
                <a:lnTo>
                  <a:pt x="1462" y="3095"/>
                </a:lnTo>
                <a:lnTo>
                  <a:pt x="1761" y="1992"/>
                </a:lnTo>
                <a:lnTo>
                  <a:pt x="2534" y="2510"/>
                </a:lnTo>
                <a:lnTo>
                  <a:pt x="1998" y="1669"/>
                </a:lnTo>
                <a:lnTo>
                  <a:pt x="2924" y="1432"/>
                </a:lnTo>
                <a:lnTo>
                  <a:pt x="1956" y="1182"/>
                </a:lnTo>
                <a:lnTo>
                  <a:pt x="2601" y="616"/>
                </a:lnTo>
                <a:lnTo>
                  <a:pt x="2601" y="616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3728549" y="4044375"/>
            <a:ext cx="342996" cy="363122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0"/>
                </a:moveTo>
                <a:lnTo>
                  <a:pt x="1901" y="1535"/>
                </a:lnTo>
                <a:lnTo>
                  <a:pt x="536" y="1030"/>
                </a:lnTo>
                <a:lnTo>
                  <a:pt x="1615" y="1974"/>
                </a:lnTo>
                <a:lnTo>
                  <a:pt x="0" y="2394"/>
                </a:lnTo>
                <a:lnTo>
                  <a:pt x="1541" y="2784"/>
                </a:lnTo>
                <a:lnTo>
                  <a:pt x="646" y="4185"/>
                </a:lnTo>
                <a:lnTo>
                  <a:pt x="646" y="4185"/>
                </a:lnTo>
                <a:lnTo>
                  <a:pt x="1937" y="3326"/>
                </a:lnTo>
                <a:lnTo>
                  <a:pt x="2437" y="5159"/>
                </a:lnTo>
                <a:lnTo>
                  <a:pt x="2936" y="3326"/>
                </a:lnTo>
                <a:lnTo>
                  <a:pt x="4228" y="4185"/>
                </a:lnTo>
                <a:lnTo>
                  <a:pt x="3332" y="2784"/>
                </a:lnTo>
                <a:lnTo>
                  <a:pt x="4873" y="2394"/>
                </a:lnTo>
                <a:lnTo>
                  <a:pt x="3259" y="1974"/>
                </a:lnTo>
                <a:lnTo>
                  <a:pt x="4337" y="1030"/>
                </a:lnTo>
                <a:lnTo>
                  <a:pt x="2973" y="1535"/>
                </a:lnTo>
                <a:lnTo>
                  <a:pt x="243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4571984" y="4090623"/>
            <a:ext cx="277309" cy="270628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3326640" y="4549506"/>
            <a:ext cx="428365" cy="418221"/>
          </a:xfrm>
          <a:custGeom>
            <a:avLst/>
            <a:gdLst/>
            <a:ahLst/>
            <a:cxnLst/>
            <a:rect l="l" t="t" r="r" b="b"/>
            <a:pathLst>
              <a:path w="3454" h="3372" extrusionOk="0">
                <a:moveTo>
                  <a:pt x="1616" y="1"/>
                </a:moveTo>
                <a:cubicBezTo>
                  <a:pt x="1549" y="1"/>
                  <a:pt x="1487" y="44"/>
                  <a:pt x="1493" y="131"/>
                </a:cubicBezTo>
                <a:cubicBezTo>
                  <a:pt x="1523" y="557"/>
                  <a:pt x="1554" y="990"/>
                  <a:pt x="1584" y="1422"/>
                </a:cubicBezTo>
                <a:lnTo>
                  <a:pt x="1042" y="966"/>
                </a:lnTo>
                <a:cubicBezTo>
                  <a:pt x="1015" y="942"/>
                  <a:pt x="985" y="932"/>
                  <a:pt x="956" y="932"/>
                </a:cubicBezTo>
                <a:cubicBezTo>
                  <a:pt x="848" y="932"/>
                  <a:pt x="754" y="1068"/>
                  <a:pt x="859" y="1154"/>
                </a:cubicBezTo>
                <a:lnTo>
                  <a:pt x="1359" y="1581"/>
                </a:lnTo>
                <a:cubicBezTo>
                  <a:pt x="963" y="1605"/>
                  <a:pt x="567" y="1629"/>
                  <a:pt x="171" y="1654"/>
                </a:cubicBezTo>
                <a:cubicBezTo>
                  <a:pt x="2" y="1660"/>
                  <a:pt x="0" y="1922"/>
                  <a:pt x="165" y="1922"/>
                </a:cubicBezTo>
                <a:cubicBezTo>
                  <a:pt x="167" y="1922"/>
                  <a:pt x="169" y="1922"/>
                  <a:pt x="171" y="1922"/>
                </a:cubicBezTo>
                <a:cubicBezTo>
                  <a:pt x="622" y="1891"/>
                  <a:pt x="1072" y="1867"/>
                  <a:pt x="1523" y="1837"/>
                </a:cubicBezTo>
                <a:lnTo>
                  <a:pt x="1523" y="1837"/>
                </a:lnTo>
                <a:cubicBezTo>
                  <a:pt x="1353" y="2007"/>
                  <a:pt x="1182" y="2172"/>
                  <a:pt x="1018" y="2342"/>
                </a:cubicBezTo>
                <a:cubicBezTo>
                  <a:pt x="923" y="2436"/>
                  <a:pt x="1015" y="2570"/>
                  <a:pt x="1117" y="2570"/>
                </a:cubicBezTo>
                <a:cubicBezTo>
                  <a:pt x="1147" y="2570"/>
                  <a:pt x="1179" y="2559"/>
                  <a:pt x="1206" y="2531"/>
                </a:cubicBezTo>
                <a:cubicBezTo>
                  <a:pt x="1346" y="2391"/>
                  <a:pt x="1487" y="2251"/>
                  <a:pt x="1627" y="2111"/>
                </a:cubicBezTo>
                <a:cubicBezTo>
                  <a:pt x="1651" y="2488"/>
                  <a:pt x="1675" y="2866"/>
                  <a:pt x="1694" y="3244"/>
                </a:cubicBezTo>
                <a:cubicBezTo>
                  <a:pt x="1700" y="3329"/>
                  <a:pt x="1768" y="3371"/>
                  <a:pt x="1834" y="3371"/>
                </a:cubicBezTo>
                <a:cubicBezTo>
                  <a:pt x="1901" y="3371"/>
                  <a:pt x="1965" y="3329"/>
                  <a:pt x="1962" y="3244"/>
                </a:cubicBezTo>
                <a:cubicBezTo>
                  <a:pt x="1937" y="2835"/>
                  <a:pt x="1913" y="2433"/>
                  <a:pt x="1889" y="2025"/>
                </a:cubicBezTo>
                <a:lnTo>
                  <a:pt x="1889" y="2025"/>
                </a:lnTo>
                <a:cubicBezTo>
                  <a:pt x="2059" y="2172"/>
                  <a:pt x="2236" y="2318"/>
                  <a:pt x="2406" y="2464"/>
                </a:cubicBezTo>
                <a:cubicBezTo>
                  <a:pt x="2433" y="2487"/>
                  <a:pt x="2463" y="2497"/>
                  <a:pt x="2492" y="2497"/>
                </a:cubicBezTo>
                <a:cubicBezTo>
                  <a:pt x="2600" y="2497"/>
                  <a:pt x="2696" y="2361"/>
                  <a:pt x="2595" y="2275"/>
                </a:cubicBezTo>
                <a:cubicBezTo>
                  <a:pt x="2406" y="2117"/>
                  <a:pt x="2224" y="1958"/>
                  <a:pt x="2035" y="1806"/>
                </a:cubicBezTo>
                <a:cubicBezTo>
                  <a:pt x="2449" y="1776"/>
                  <a:pt x="2869" y="1745"/>
                  <a:pt x="3283" y="1715"/>
                </a:cubicBezTo>
                <a:cubicBezTo>
                  <a:pt x="3450" y="1703"/>
                  <a:pt x="3454" y="1452"/>
                  <a:pt x="3295" y="1452"/>
                </a:cubicBezTo>
                <a:cubicBezTo>
                  <a:pt x="3291" y="1452"/>
                  <a:pt x="3287" y="1453"/>
                  <a:pt x="3283" y="1453"/>
                </a:cubicBezTo>
                <a:cubicBezTo>
                  <a:pt x="2924" y="1477"/>
                  <a:pt x="2571" y="1502"/>
                  <a:pt x="2211" y="1526"/>
                </a:cubicBezTo>
                <a:lnTo>
                  <a:pt x="2552" y="1191"/>
                </a:lnTo>
                <a:cubicBezTo>
                  <a:pt x="2642" y="1097"/>
                  <a:pt x="2553" y="963"/>
                  <a:pt x="2452" y="963"/>
                </a:cubicBezTo>
                <a:cubicBezTo>
                  <a:pt x="2422" y="963"/>
                  <a:pt x="2391" y="974"/>
                  <a:pt x="2364" y="1002"/>
                </a:cubicBezTo>
                <a:cubicBezTo>
                  <a:pt x="2193" y="1167"/>
                  <a:pt x="2023" y="1337"/>
                  <a:pt x="1852" y="1508"/>
                </a:cubicBezTo>
                <a:cubicBezTo>
                  <a:pt x="1822" y="1045"/>
                  <a:pt x="1791" y="588"/>
                  <a:pt x="1761" y="131"/>
                </a:cubicBezTo>
                <a:cubicBezTo>
                  <a:pt x="1754" y="45"/>
                  <a:pt x="1683" y="1"/>
                  <a:pt x="16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8225457" y="3852343"/>
            <a:ext cx="428347" cy="371974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444366" y="3284468"/>
            <a:ext cx="362759" cy="383865"/>
          </a:xfrm>
          <a:custGeom>
            <a:avLst/>
            <a:gdLst/>
            <a:ahLst/>
            <a:cxnLst/>
            <a:rect l="l" t="t" r="r" b="b"/>
            <a:pathLst>
              <a:path w="2925" h="3095" extrusionOk="0">
                <a:moveTo>
                  <a:pt x="2534" y="2510"/>
                </a:moveTo>
                <a:lnTo>
                  <a:pt x="2534" y="2510"/>
                </a:lnTo>
                <a:lnTo>
                  <a:pt x="2534" y="2510"/>
                </a:lnTo>
                <a:close/>
                <a:moveTo>
                  <a:pt x="1462" y="1"/>
                </a:moveTo>
                <a:lnTo>
                  <a:pt x="1140" y="920"/>
                </a:lnTo>
                <a:lnTo>
                  <a:pt x="323" y="616"/>
                </a:lnTo>
                <a:lnTo>
                  <a:pt x="323" y="616"/>
                </a:lnTo>
                <a:lnTo>
                  <a:pt x="969" y="1182"/>
                </a:lnTo>
                <a:lnTo>
                  <a:pt x="1" y="1432"/>
                </a:lnTo>
                <a:lnTo>
                  <a:pt x="926" y="1669"/>
                </a:lnTo>
                <a:lnTo>
                  <a:pt x="384" y="2510"/>
                </a:lnTo>
                <a:lnTo>
                  <a:pt x="1158" y="1992"/>
                </a:lnTo>
                <a:lnTo>
                  <a:pt x="1462" y="3095"/>
                </a:lnTo>
                <a:lnTo>
                  <a:pt x="1761" y="1992"/>
                </a:lnTo>
                <a:lnTo>
                  <a:pt x="2534" y="2510"/>
                </a:lnTo>
                <a:lnTo>
                  <a:pt x="1998" y="1669"/>
                </a:lnTo>
                <a:lnTo>
                  <a:pt x="2924" y="1432"/>
                </a:lnTo>
                <a:lnTo>
                  <a:pt x="1956" y="1182"/>
                </a:lnTo>
                <a:lnTo>
                  <a:pt x="2601" y="616"/>
                </a:lnTo>
                <a:lnTo>
                  <a:pt x="2601" y="616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2576135" y="-466725"/>
            <a:ext cx="3991800" cy="4438500"/>
          </a:xfrm>
          <a:prstGeom prst="roundRect">
            <a:avLst>
              <a:gd name="adj" fmla="val 1301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 txBox="1">
            <a:spLocks noGrp="1"/>
          </p:cNvSpPr>
          <p:nvPr>
            <p:ph type="ctrTitle"/>
          </p:nvPr>
        </p:nvSpPr>
        <p:spPr>
          <a:xfrm>
            <a:off x="2576135" y="768100"/>
            <a:ext cx="3991800" cy="225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Fredoka One"/>
              <a:buNone/>
              <a:defRPr sz="5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endParaRPr/>
          </a:p>
        </p:txBody>
      </p:sp>
      <p:sp>
        <p:nvSpPr>
          <p:cNvPr id="33" name="Google Shape;33;p2"/>
          <p:cNvSpPr txBox="1">
            <a:spLocks noGrp="1"/>
          </p:cNvSpPr>
          <p:nvPr>
            <p:ph type="subTitle" idx="1"/>
          </p:nvPr>
        </p:nvSpPr>
        <p:spPr>
          <a:xfrm>
            <a:off x="3240785" y="2875725"/>
            <a:ext cx="2662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None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None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None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None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None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None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None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None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None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2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"/>
          <p:cNvSpPr txBox="1">
            <a:spLocks noGrp="1"/>
          </p:cNvSpPr>
          <p:nvPr>
            <p:ph type="title"/>
          </p:nvPr>
        </p:nvSpPr>
        <p:spPr>
          <a:xfrm>
            <a:off x="720000" y="381000"/>
            <a:ext cx="7711200" cy="48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p4"/>
          <p:cNvSpPr txBox="1">
            <a:spLocks noGrp="1"/>
          </p:cNvSpPr>
          <p:nvPr>
            <p:ph type="subTitle" idx="1"/>
          </p:nvPr>
        </p:nvSpPr>
        <p:spPr>
          <a:xfrm>
            <a:off x="721200" y="914400"/>
            <a:ext cx="7711200" cy="369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8543432" y="179325"/>
            <a:ext cx="251768" cy="245699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8619276" y="701060"/>
            <a:ext cx="388895" cy="337705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/>
          <p:nvPr/>
        </p:nvSpPr>
        <p:spPr>
          <a:xfrm>
            <a:off x="7521123" y="136602"/>
            <a:ext cx="457327" cy="484201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4"/>
          <p:cNvSpPr/>
          <p:nvPr/>
        </p:nvSpPr>
        <p:spPr>
          <a:xfrm>
            <a:off x="8575883" y="1314791"/>
            <a:ext cx="186878" cy="198123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4"/>
          <p:cNvSpPr/>
          <p:nvPr/>
        </p:nvSpPr>
        <p:spPr>
          <a:xfrm>
            <a:off x="8154522" y="620804"/>
            <a:ext cx="388902" cy="379515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lt2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"/>
          <p:cNvSpPr txBox="1">
            <a:spLocks noGrp="1"/>
          </p:cNvSpPr>
          <p:nvPr>
            <p:ph type="title"/>
          </p:nvPr>
        </p:nvSpPr>
        <p:spPr>
          <a:xfrm>
            <a:off x="713225" y="1058846"/>
            <a:ext cx="4476900" cy="1016400"/>
          </a:xfrm>
          <a:prstGeom prst="rect">
            <a:avLst/>
          </a:prstGeom>
        </p:spPr>
        <p:txBody>
          <a:bodyPr spcFirstLastPara="1" wrap="square" lIns="91425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125" name="Google Shape;125;p9"/>
          <p:cNvSpPr txBox="1">
            <a:spLocks noGrp="1"/>
          </p:cNvSpPr>
          <p:nvPr>
            <p:ph type="subTitle" idx="1"/>
          </p:nvPr>
        </p:nvSpPr>
        <p:spPr>
          <a:xfrm>
            <a:off x="713225" y="2030050"/>
            <a:ext cx="3724800" cy="217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lt2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1"/>
          <p:cNvSpPr/>
          <p:nvPr/>
        </p:nvSpPr>
        <p:spPr>
          <a:xfrm>
            <a:off x="3316474" y="447660"/>
            <a:ext cx="2707325" cy="677245"/>
          </a:xfrm>
          <a:custGeom>
            <a:avLst/>
            <a:gdLst/>
            <a:ahLst/>
            <a:cxnLst/>
            <a:rect l="l" t="t" r="r" b="b"/>
            <a:pathLst>
              <a:path w="21526" h="5385" extrusionOk="0">
                <a:moveTo>
                  <a:pt x="11768" y="0"/>
                </a:moveTo>
                <a:cubicBezTo>
                  <a:pt x="10091" y="0"/>
                  <a:pt x="7878" y="1147"/>
                  <a:pt x="7060" y="4026"/>
                </a:cubicBezTo>
                <a:cubicBezTo>
                  <a:pt x="7060" y="4026"/>
                  <a:pt x="6999" y="2485"/>
                  <a:pt x="5415" y="2461"/>
                </a:cubicBezTo>
                <a:cubicBezTo>
                  <a:pt x="5405" y="2461"/>
                  <a:pt x="5395" y="2461"/>
                  <a:pt x="5385" y="2461"/>
                </a:cubicBezTo>
                <a:cubicBezTo>
                  <a:pt x="3824" y="2461"/>
                  <a:pt x="3235" y="3868"/>
                  <a:pt x="3375" y="4806"/>
                </a:cubicBezTo>
                <a:lnTo>
                  <a:pt x="0" y="5384"/>
                </a:lnTo>
                <a:lnTo>
                  <a:pt x="21526" y="5384"/>
                </a:lnTo>
                <a:lnTo>
                  <a:pt x="18724" y="5116"/>
                </a:lnTo>
                <a:cubicBezTo>
                  <a:pt x="18724" y="5116"/>
                  <a:pt x="19509" y="3575"/>
                  <a:pt x="18048" y="2832"/>
                </a:cubicBezTo>
                <a:cubicBezTo>
                  <a:pt x="17834" y="2725"/>
                  <a:pt x="17597" y="2679"/>
                  <a:pt x="17348" y="2679"/>
                </a:cubicBezTo>
                <a:cubicBezTo>
                  <a:pt x="15890" y="2679"/>
                  <a:pt x="14015" y="4252"/>
                  <a:pt x="14015" y="4252"/>
                </a:cubicBezTo>
                <a:cubicBezTo>
                  <a:pt x="14015" y="4252"/>
                  <a:pt x="14716" y="1699"/>
                  <a:pt x="13419" y="530"/>
                </a:cubicBezTo>
                <a:cubicBezTo>
                  <a:pt x="13043" y="190"/>
                  <a:pt x="12450" y="0"/>
                  <a:pt x="1176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1" name="Google Shape;131;p11"/>
          <p:cNvGrpSpPr/>
          <p:nvPr/>
        </p:nvGrpSpPr>
        <p:grpSpPr>
          <a:xfrm>
            <a:off x="6760517" y="312648"/>
            <a:ext cx="2276197" cy="2225690"/>
            <a:chOff x="6052308" y="4198488"/>
            <a:chExt cx="1450269" cy="1418089"/>
          </a:xfrm>
        </p:grpSpPr>
        <p:sp>
          <p:nvSpPr>
            <p:cNvPr id="132" name="Google Shape;132;p11"/>
            <p:cNvSpPr/>
            <p:nvPr/>
          </p:nvSpPr>
          <p:spPr>
            <a:xfrm>
              <a:off x="6375051" y="4485385"/>
              <a:ext cx="812371" cy="811637"/>
            </a:xfrm>
            <a:custGeom>
              <a:avLst/>
              <a:gdLst/>
              <a:ahLst/>
              <a:cxnLst/>
              <a:rect l="l" t="t" r="r" b="b"/>
              <a:pathLst>
                <a:path w="6640" h="6634" extrusionOk="0">
                  <a:moveTo>
                    <a:pt x="3320" y="0"/>
                  </a:moveTo>
                  <a:cubicBezTo>
                    <a:pt x="1486" y="0"/>
                    <a:pt x="0" y="1481"/>
                    <a:pt x="0" y="3314"/>
                  </a:cubicBezTo>
                  <a:cubicBezTo>
                    <a:pt x="0" y="5147"/>
                    <a:pt x="1486" y="6634"/>
                    <a:pt x="3320" y="6634"/>
                  </a:cubicBezTo>
                  <a:cubicBezTo>
                    <a:pt x="5153" y="6634"/>
                    <a:pt x="6639" y="5147"/>
                    <a:pt x="6639" y="3314"/>
                  </a:cubicBezTo>
                  <a:cubicBezTo>
                    <a:pt x="6639" y="1481"/>
                    <a:pt x="5153" y="0"/>
                    <a:pt x="33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1"/>
            <p:cNvSpPr/>
            <p:nvPr/>
          </p:nvSpPr>
          <p:spPr>
            <a:xfrm>
              <a:off x="6505470" y="4206685"/>
              <a:ext cx="175932" cy="227439"/>
            </a:xfrm>
            <a:custGeom>
              <a:avLst/>
              <a:gdLst/>
              <a:ahLst/>
              <a:cxnLst/>
              <a:rect l="l" t="t" r="r" b="b"/>
              <a:pathLst>
                <a:path w="1438" h="1859" extrusionOk="0">
                  <a:moveTo>
                    <a:pt x="414" y="1"/>
                  </a:moveTo>
                  <a:cubicBezTo>
                    <a:pt x="362" y="1"/>
                    <a:pt x="309" y="31"/>
                    <a:pt x="299" y="86"/>
                  </a:cubicBezTo>
                  <a:cubicBezTo>
                    <a:pt x="225" y="494"/>
                    <a:pt x="158" y="908"/>
                    <a:pt x="85" y="1316"/>
                  </a:cubicBezTo>
                  <a:cubicBezTo>
                    <a:pt x="61" y="1462"/>
                    <a:pt x="0" y="1645"/>
                    <a:pt x="98" y="1773"/>
                  </a:cubicBezTo>
                  <a:cubicBezTo>
                    <a:pt x="142" y="1833"/>
                    <a:pt x="199" y="1856"/>
                    <a:pt x="261" y="1856"/>
                  </a:cubicBezTo>
                  <a:cubicBezTo>
                    <a:pt x="293" y="1856"/>
                    <a:pt x="326" y="1850"/>
                    <a:pt x="359" y="1840"/>
                  </a:cubicBezTo>
                  <a:cubicBezTo>
                    <a:pt x="375" y="1852"/>
                    <a:pt x="391" y="1858"/>
                    <a:pt x="410" y="1858"/>
                  </a:cubicBezTo>
                  <a:cubicBezTo>
                    <a:pt x="420" y="1858"/>
                    <a:pt x="432" y="1856"/>
                    <a:pt x="445" y="1852"/>
                  </a:cubicBezTo>
                  <a:cubicBezTo>
                    <a:pt x="737" y="1791"/>
                    <a:pt x="1029" y="1724"/>
                    <a:pt x="1322" y="1657"/>
                  </a:cubicBezTo>
                  <a:cubicBezTo>
                    <a:pt x="1389" y="1645"/>
                    <a:pt x="1438" y="1548"/>
                    <a:pt x="1395" y="1487"/>
                  </a:cubicBezTo>
                  <a:cubicBezTo>
                    <a:pt x="1060" y="1036"/>
                    <a:pt x="768" y="561"/>
                    <a:pt x="512" y="55"/>
                  </a:cubicBezTo>
                  <a:cubicBezTo>
                    <a:pt x="493" y="18"/>
                    <a:pt x="454" y="1"/>
                    <a:pt x="41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1"/>
            <p:cNvSpPr/>
            <p:nvPr/>
          </p:nvSpPr>
          <p:spPr>
            <a:xfrm>
              <a:off x="6855619" y="4198488"/>
              <a:ext cx="157213" cy="234780"/>
            </a:xfrm>
            <a:custGeom>
              <a:avLst/>
              <a:gdLst/>
              <a:ahLst/>
              <a:cxnLst/>
              <a:rect l="l" t="t" r="r" b="b"/>
              <a:pathLst>
                <a:path w="1285" h="1919" extrusionOk="0">
                  <a:moveTo>
                    <a:pt x="1156" y="0"/>
                  </a:moveTo>
                  <a:cubicBezTo>
                    <a:pt x="1130" y="0"/>
                    <a:pt x="1105" y="9"/>
                    <a:pt x="1085" y="31"/>
                  </a:cubicBezTo>
                  <a:lnTo>
                    <a:pt x="251" y="963"/>
                  </a:lnTo>
                  <a:cubicBezTo>
                    <a:pt x="153" y="1072"/>
                    <a:pt x="1" y="1194"/>
                    <a:pt x="19" y="1359"/>
                  </a:cubicBezTo>
                  <a:cubicBezTo>
                    <a:pt x="31" y="1468"/>
                    <a:pt x="110" y="1529"/>
                    <a:pt x="202" y="1554"/>
                  </a:cubicBezTo>
                  <a:cubicBezTo>
                    <a:pt x="214" y="1578"/>
                    <a:pt x="238" y="1602"/>
                    <a:pt x="269" y="1608"/>
                  </a:cubicBezTo>
                  <a:cubicBezTo>
                    <a:pt x="555" y="1712"/>
                    <a:pt x="835" y="1809"/>
                    <a:pt x="1115" y="1913"/>
                  </a:cubicBezTo>
                  <a:cubicBezTo>
                    <a:pt x="1126" y="1917"/>
                    <a:pt x="1137" y="1918"/>
                    <a:pt x="1147" y="1918"/>
                  </a:cubicBezTo>
                  <a:cubicBezTo>
                    <a:pt x="1208" y="1918"/>
                    <a:pt x="1273" y="1865"/>
                    <a:pt x="1268" y="1803"/>
                  </a:cubicBezTo>
                  <a:cubicBezTo>
                    <a:pt x="1225" y="1243"/>
                    <a:pt x="1231" y="683"/>
                    <a:pt x="1280" y="122"/>
                  </a:cubicBezTo>
                  <a:cubicBezTo>
                    <a:pt x="1284" y="54"/>
                    <a:pt x="1219" y="0"/>
                    <a:pt x="11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1"/>
            <p:cNvSpPr/>
            <p:nvPr/>
          </p:nvSpPr>
          <p:spPr>
            <a:xfrm>
              <a:off x="7119515" y="4416994"/>
              <a:ext cx="222913" cy="202236"/>
            </a:xfrm>
            <a:custGeom>
              <a:avLst/>
              <a:gdLst/>
              <a:ahLst/>
              <a:cxnLst/>
              <a:rect l="l" t="t" r="r" b="b"/>
              <a:pathLst>
                <a:path w="1822" h="1653" extrusionOk="0">
                  <a:moveTo>
                    <a:pt x="1683" y="1"/>
                  </a:moveTo>
                  <a:cubicBezTo>
                    <a:pt x="1675" y="1"/>
                    <a:pt x="1666" y="2"/>
                    <a:pt x="1657" y="5"/>
                  </a:cubicBezTo>
                  <a:cubicBezTo>
                    <a:pt x="1255" y="121"/>
                    <a:pt x="853" y="237"/>
                    <a:pt x="457" y="352"/>
                  </a:cubicBezTo>
                  <a:cubicBezTo>
                    <a:pt x="317" y="395"/>
                    <a:pt x="122" y="413"/>
                    <a:pt x="49" y="559"/>
                  </a:cubicBezTo>
                  <a:cubicBezTo>
                    <a:pt x="0" y="663"/>
                    <a:pt x="37" y="754"/>
                    <a:pt x="104" y="827"/>
                  </a:cubicBezTo>
                  <a:cubicBezTo>
                    <a:pt x="97" y="852"/>
                    <a:pt x="104" y="882"/>
                    <a:pt x="128" y="907"/>
                  </a:cubicBezTo>
                  <a:lnTo>
                    <a:pt x="688" y="1613"/>
                  </a:lnTo>
                  <a:cubicBezTo>
                    <a:pt x="709" y="1639"/>
                    <a:pt x="743" y="1653"/>
                    <a:pt x="777" y="1653"/>
                  </a:cubicBezTo>
                  <a:cubicBezTo>
                    <a:pt x="814" y="1653"/>
                    <a:pt x="852" y="1636"/>
                    <a:pt x="871" y="1601"/>
                  </a:cubicBezTo>
                  <a:cubicBezTo>
                    <a:pt x="1133" y="1102"/>
                    <a:pt x="1431" y="633"/>
                    <a:pt x="1772" y="182"/>
                  </a:cubicBezTo>
                  <a:cubicBezTo>
                    <a:pt x="1822" y="116"/>
                    <a:pt x="1763" y="1"/>
                    <a:pt x="16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1"/>
            <p:cNvSpPr/>
            <p:nvPr/>
          </p:nvSpPr>
          <p:spPr>
            <a:xfrm>
              <a:off x="7272935" y="4725301"/>
              <a:ext cx="229642" cy="167735"/>
            </a:xfrm>
            <a:custGeom>
              <a:avLst/>
              <a:gdLst/>
              <a:ahLst/>
              <a:cxnLst/>
              <a:rect l="l" t="t" r="r" b="b"/>
              <a:pathLst>
                <a:path w="1877" h="1371" extrusionOk="0">
                  <a:moveTo>
                    <a:pt x="261" y="1"/>
                  </a:moveTo>
                  <a:cubicBezTo>
                    <a:pt x="213" y="1"/>
                    <a:pt x="166" y="11"/>
                    <a:pt x="123" y="37"/>
                  </a:cubicBezTo>
                  <a:cubicBezTo>
                    <a:pt x="25" y="98"/>
                    <a:pt x="13" y="196"/>
                    <a:pt x="31" y="293"/>
                  </a:cubicBezTo>
                  <a:cubicBezTo>
                    <a:pt x="13" y="311"/>
                    <a:pt x="1" y="342"/>
                    <a:pt x="7" y="378"/>
                  </a:cubicBezTo>
                  <a:cubicBezTo>
                    <a:pt x="37" y="677"/>
                    <a:pt x="74" y="969"/>
                    <a:pt x="104" y="1268"/>
                  </a:cubicBezTo>
                  <a:cubicBezTo>
                    <a:pt x="114" y="1325"/>
                    <a:pt x="172" y="1371"/>
                    <a:pt x="225" y="1371"/>
                  </a:cubicBezTo>
                  <a:cubicBezTo>
                    <a:pt x="241" y="1371"/>
                    <a:pt x="255" y="1367"/>
                    <a:pt x="269" y="1359"/>
                  </a:cubicBezTo>
                  <a:cubicBezTo>
                    <a:pt x="756" y="1073"/>
                    <a:pt x="1262" y="835"/>
                    <a:pt x="1785" y="634"/>
                  </a:cubicBezTo>
                  <a:cubicBezTo>
                    <a:pt x="1877" y="598"/>
                    <a:pt x="1877" y="445"/>
                    <a:pt x="1779" y="421"/>
                  </a:cubicBezTo>
                  <a:cubicBezTo>
                    <a:pt x="1383" y="305"/>
                    <a:pt x="981" y="190"/>
                    <a:pt x="579" y="80"/>
                  </a:cubicBezTo>
                  <a:cubicBezTo>
                    <a:pt x="483" y="51"/>
                    <a:pt x="369" y="1"/>
                    <a:pt x="2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1"/>
            <p:cNvSpPr/>
            <p:nvPr/>
          </p:nvSpPr>
          <p:spPr>
            <a:xfrm>
              <a:off x="7211151" y="5023452"/>
              <a:ext cx="240286" cy="170182"/>
            </a:xfrm>
            <a:custGeom>
              <a:avLst/>
              <a:gdLst/>
              <a:ahLst/>
              <a:cxnLst/>
              <a:rect l="l" t="t" r="r" b="b"/>
              <a:pathLst>
                <a:path w="1964" h="1391" extrusionOk="0">
                  <a:moveTo>
                    <a:pt x="695" y="0"/>
                  </a:moveTo>
                  <a:cubicBezTo>
                    <a:pt x="585" y="0"/>
                    <a:pt x="518" y="73"/>
                    <a:pt x="481" y="165"/>
                  </a:cubicBezTo>
                  <a:cubicBezTo>
                    <a:pt x="457" y="177"/>
                    <a:pt x="433" y="195"/>
                    <a:pt x="414" y="226"/>
                  </a:cubicBezTo>
                  <a:cubicBezTo>
                    <a:pt x="286" y="494"/>
                    <a:pt x="159" y="768"/>
                    <a:pt x="31" y="1036"/>
                  </a:cubicBezTo>
                  <a:cubicBezTo>
                    <a:pt x="0" y="1097"/>
                    <a:pt x="43" y="1194"/>
                    <a:pt x="122" y="1194"/>
                  </a:cubicBezTo>
                  <a:cubicBezTo>
                    <a:pt x="682" y="1212"/>
                    <a:pt x="1237" y="1279"/>
                    <a:pt x="1791" y="1389"/>
                  </a:cubicBezTo>
                  <a:cubicBezTo>
                    <a:pt x="1797" y="1390"/>
                    <a:pt x="1803" y="1391"/>
                    <a:pt x="1809" y="1391"/>
                  </a:cubicBezTo>
                  <a:cubicBezTo>
                    <a:pt x="1893" y="1391"/>
                    <a:pt x="1963" y="1274"/>
                    <a:pt x="1901" y="1200"/>
                  </a:cubicBezTo>
                  <a:cubicBezTo>
                    <a:pt x="1620" y="896"/>
                    <a:pt x="1340" y="585"/>
                    <a:pt x="1060" y="274"/>
                  </a:cubicBezTo>
                  <a:cubicBezTo>
                    <a:pt x="963" y="171"/>
                    <a:pt x="859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1"/>
            <p:cNvSpPr/>
            <p:nvPr/>
          </p:nvSpPr>
          <p:spPr>
            <a:xfrm>
              <a:off x="7002432" y="5272422"/>
              <a:ext cx="193305" cy="222423"/>
            </a:xfrm>
            <a:custGeom>
              <a:avLst/>
              <a:gdLst/>
              <a:ahLst/>
              <a:cxnLst/>
              <a:rect l="l" t="t" r="r" b="b"/>
              <a:pathLst>
                <a:path w="1580" h="1818" extrusionOk="0">
                  <a:moveTo>
                    <a:pt x="1070" y="1"/>
                  </a:moveTo>
                  <a:cubicBezTo>
                    <a:pt x="1015" y="1"/>
                    <a:pt x="962" y="24"/>
                    <a:pt x="914" y="60"/>
                  </a:cubicBezTo>
                  <a:cubicBezTo>
                    <a:pt x="908" y="59"/>
                    <a:pt x="902" y="58"/>
                    <a:pt x="895" y="58"/>
                  </a:cubicBezTo>
                  <a:cubicBezTo>
                    <a:pt x="875" y="58"/>
                    <a:pt x="852" y="65"/>
                    <a:pt x="829" y="79"/>
                  </a:cubicBezTo>
                  <a:cubicBezTo>
                    <a:pt x="579" y="237"/>
                    <a:pt x="324" y="395"/>
                    <a:pt x="68" y="560"/>
                  </a:cubicBezTo>
                  <a:cubicBezTo>
                    <a:pt x="13" y="596"/>
                    <a:pt x="1" y="700"/>
                    <a:pt x="62" y="743"/>
                  </a:cubicBezTo>
                  <a:cubicBezTo>
                    <a:pt x="531" y="1059"/>
                    <a:pt x="969" y="1407"/>
                    <a:pt x="1377" y="1790"/>
                  </a:cubicBezTo>
                  <a:cubicBezTo>
                    <a:pt x="1396" y="1809"/>
                    <a:pt x="1421" y="1817"/>
                    <a:pt x="1446" y="1817"/>
                  </a:cubicBezTo>
                  <a:cubicBezTo>
                    <a:pt x="1510" y="1817"/>
                    <a:pt x="1579" y="1763"/>
                    <a:pt x="1566" y="1693"/>
                  </a:cubicBezTo>
                  <a:cubicBezTo>
                    <a:pt x="1493" y="1285"/>
                    <a:pt x="1420" y="871"/>
                    <a:pt x="1347" y="462"/>
                  </a:cubicBezTo>
                  <a:cubicBezTo>
                    <a:pt x="1322" y="322"/>
                    <a:pt x="1322" y="121"/>
                    <a:pt x="1182" y="36"/>
                  </a:cubicBezTo>
                  <a:cubicBezTo>
                    <a:pt x="1145" y="11"/>
                    <a:pt x="1108" y="1"/>
                    <a:pt x="10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1"/>
            <p:cNvSpPr/>
            <p:nvPr/>
          </p:nvSpPr>
          <p:spPr>
            <a:xfrm>
              <a:off x="6720796" y="5393787"/>
              <a:ext cx="174464" cy="222790"/>
            </a:xfrm>
            <a:custGeom>
              <a:avLst/>
              <a:gdLst/>
              <a:ahLst/>
              <a:cxnLst/>
              <a:rect l="l" t="t" r="r" b="b"/>
              <a:pathLst>
                <a:path w="1426" h="1821" extrusionOk="0">
                  <a:moveTo>
                    <a:pt x="1036" y="0"/>
                  </a:moveTo>
                  <a:cubicBezTo>
                    <a:pt x="737" y="0"/>
                    <a:pt x="439" y="0"/>
                    <a:pt x="134" y="6"/>
                  </a:cubicBezTo>
                  <a:cubicBezTo>
                    <a:pt x="67" y="6"/>
                    <a:pt x="0" y="92"/>
                    <a:pt x="31" y="159"/>
                  </a:cubicBezTo>
                  <a:cubicBezTo>
                    <a:pt x="262" y="670"/>
                    <a:pt x="445" y="1200"/>
                    <a:pt x="591" y="1742"/>
                  </a:cubicBezTo>
                  <a:cubicBezTo>
                    <a:pt x="605" y="1793"/>
                    <a:pt x="657" y="1821"/>
                    <a:pt x="707" y="1821"/>
                  </a:cubicBezTo>
                  <a:cubicBezTo>
                    <a:pt x="748" y="1821"/>
                    <a:pt x="788" y="1802"/>
                    <a:pt x="804" y="1761"/>
                  </a:cubicBezTo>
                  <a:cubicBezTo>
                    <a:pt x="963" y="1371"/>
                    <a:pt x="1115" y="987"/>
                    <a:pt x="1273" y="603"/>
                  </a:cubicBezTo>
                  <a:cubicBezTo>
                    <a:pt x="1322" y="469"/>
                    <a:pt x="1426" y="299"/>
                    <a:pt x="1359" y="153"/>
                  </a:cubicBezTo>
                  <a:cubicBezTo>
                    <a:pt x="1314" y="59"/>
                    <a:pt x="1230" y="30"/>
                    <a:pt x="1142" y="30"/>
                  </a:cubicBezTo>
                  <a:cubicBezTo>
                    <a:pt x="1133" y="30"/>
                    <a:pt x="1124" y="30"/>
                    <a:pt x="1115" y="31"/>
                  </a:cubicBezTo>
                  <a:cubicBezTo>
                    <a:pt x="1097" y="13"/>
                    <a:pt x="1072" y="0"/>
                    <a:pt x="10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1"/>
            <p:cNvSpPr/>
            <p:nvPr/>
          </p:nvSpPr>
          <p:spPr>
            <a:xfrm>
              <a:off x="6408574" y="5292853"/>
              <a:ext cx="187188" cy="229275"/>
            </a:xfrm>
            <a:custGeom>
              <a:avLst/>
              <a:gdLst/>
              <a:ahLst/>
              <a:cxnLst/>
              <a:rect l="l" t="t" r="r" b="b"/>
              <a:pathLst>
                <a:path w="1530" h="1874" extrusionOk="0">
                  <a:moveTo>
                    <a:pt x="506" y="1"/>
                  </a:moveTo>
                  <a:cubicBezTo>
                    <a:pt x="454" y="1"/>
                    <a:pt x="399" y="35"/>
                    <a:pt x="390" y="88"/>
                  </a:cubicBezTo>
                  <a:cubicBezTo>
                    <a:pt x="311" y="643"/>
                    <a:pt x="189" y="1191"/>
                    <a:pt x="25" y="1727"/>
                  </a:cubicBezTo>
                  <a:cubicBezTo>
                    <a:pt x="1" y="1798"/>
                    <a:pt x="70" y="1874"/>
                    <a:pt x="140" y="1874"/>
                  </a:cubicBezTo>
                  <a:cubicBezTo>
                    <a:pt x="159" y="1874"/>
                    <a:pt x="178" y="1868"/>
                    <a:pt x="195" y="1855"/>
                  </a:cubicBezTo>
                  <a:cubicBezTo>
                    <a:pt x="530" y="1611"/>
                    <a:pt x="871" y="1367"/>
                    <a:pt x="1206" y="1124"/>
                  </a:cubicBezTo>
                  <a:cubicBezTo>
                    <a:pt x="1322" y="1039"/>
                    <a:pt x="1499" y="947"/>
                    <a:pt x="1517" y="789"/>
                  </a:cubicBezTo>
                  <a:cubicBezTo>
                    <a:pt x="1529" y="673"/>
                    <a:pt x="1462" y="600"/>
                    <a:pt x="1377" y="557"/>
                  </a:cubicBezTo>
                  <a:cubicBezTo>
                    <a:pt x="1371" y="533"/>
                    <a:pt x="1352" y="503"/>
                    <a:pt x="1328" y="484"/>
                  </a:cubicBezTo>
                  <a:cubicBezTo>
                    <a:pt x="1072" y="332"/>
                    <a:pt x="816" y="174"/>
                    <a:pt x="561" y="15"/>
                  </a:cubicBezTo>
                  <a:cubicBezTo>
                    <a:pt x="544" y="5"/>
                    <a:pt x="525" y="1"/>
                    <a:pt x="50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1"/>
            <p:cNvSpPr/>
            <p:nvPr/>
          </p:nvSpPr>
          <p:spPr>
            <a:xfrm>
              <a:off x="6133789" y="5064438"/>
              <a:ext cx="233190" cy="175198"/>
            </a:xfrm>
            <a:custGeom>
              <a:avLst/>
              <a:gdLst/>
              <a:ahLst/>
              <a:cxnLst/>
              <a:rect l="l" t="t" r="r" b="b"/>
              <a:pathLst>
                <a:path w="1906" h="1432" extrusionOk="0">
                  <a:moveTo>
                    <a:pt x="1327" y="0"/>
                  </a:moveTo>
                  <a:cubicBezTo>
                    <a:pt x="1299" y="0"/>
                    <a:pt x="1272" y="9"/>
                    <a:pt x="1253" y="31"/>
                  </a:cubicBezTo>
                  <a:cubicBezTo>
                    <a:pt x="888" y="463"/>
                    <a:pt x="498" y="865"/>
                    <a:pt x="72" y="1231"/>
                  </a:cubicBezTo>
                  <a:cubicBezTo>
                    <a:pt x="0" y="1290"/>
                    <a:pt x="46" y="1432"/>
                    <a:pt x="139" y="1432"/>
                  </a:cubicBezTo>
                  <a:cubicBezTo>
                    <a:pt x="141" y="1432"/>
                    <a:pt x="143" y="1432"/>
                    <a:pt x="145" y="1432"/>
                  </a:cubicBezTo>
                  <a:cubicBezTo>
                    <a:pt x="565" y="1401"/>
                    <a:pt x="979" y="1371"/>
                    <a:pt x="1394" y="1340"/>
                  </a:cubicBezTo>
                  <a:cubicBezTo>
                    <a:pt x="1540" y="1334"/>
                    <a:pt x="1735" y="1352"/>
                    <a:pt x="1838" y="1224"/>
                  </a:cubicBezTo>
                  <a:cubicBezTo>
                    <a:pt x="1905" y="1139"/>
                    <a:pt x="1887" y="1042"/>
                    <a:pt x="1838" y="956"/>
                  </a:cubicBezTo>
                  <a:cubicBezTo>
                    <a:pt x="1850" y="926"/>
                    <a:pt x="1850" y="902"/>
                    <a:pt x="1832" y="865"/>
                  </a:cubicBezTo>
                  <a:cubicBezTo>
                    <a:pt x="1698" y="597"/>
                    <a:pt x="1570" y="329"/>
                    <a:pt x="1436" y="61"/>
                  </a:cubicBezTo>
                  <a:cubicBezTo>
                    <a:pt x="1417" y="24"/>
                    <a:pt x="1371" y="0"/>
                    <a:pt x="13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11"/>
            <p:cNvSpPr/>
            <p:nvPr/>
          </p:nvSpPr>
          <p:spPr>
            <a:xfrm>
              <a:off x="6052308" y="4778643"/>
              <a:ext cx="234046" cy="163820"/>
            </a:xfrm>
            <a:custGeom>
              <a:avLst/>
              <a:gdLst/>
              <a:ahLst/>
              <a:cxnLst/>
              <a:rect l="l" t="t" r="r" b="b"/>
              <a:pathLst>
                <a:path w="1913" h="1339" extrusionOk="0">
                  <a:moveTo>
                    <a:pt x="1784" y="0"/>
                  </a:moveTo>
                  <a:cubicBezTo>
                    <a:pt x="1777" y="0"/>
                    <a:pt x="1769" y="1"/>
                    <a:pt x="1761" y="3"/>
                  </a:cubicBezTo>
                  <a:cubicBezTo>
                    <a:pt x="1231" y="180"/>
                    <a:pt x="683" y="308"/>
                    <a:pt x="129" y="393"/>
                  </a:cubicBezTo>
                  <a:cubicBezTo>
                    <a:pt x="31" y="405"/>
                    <a:pt x="1" y="558"/>
                    <a:pt x="86" y="600"/>
                  </a:cubicBezTo>
                  <a:lnTo>
                    <a:pt x="1189" y="1191"/>
                  </a:lnTo>
                  <a:cubicBezTo>
                    <a:pt x="1294" y="1246"/>
                    <a:pt x="1420" y="1339"/>
                    <a:pt x="1547" y="1339"/>
                  </a:cubicBezTo>
                  <a:cubicBezTo>
                    <a:pt x="1573" y="1339"/>
                    <a:pt x="1600" y="1335"/>
                    <a:pt x="1627" y="1325"/>
                  </a:cubicBezTo>
                  <a:cubicBezTo>
                    <a:pt x="1731" y="1288"/>
                    <a:pt x="1773" y="1197"/>
                    <a:pt x="1773" y="1100"/>
                  </a:cubicBezTo>
                  <a:cubicBezTo>
                    <a:pt x="1792" y="1081"/>
                    <a:pt x="1810" y="1057"/>
                    <a:pt x="1816" y="1020"/>
                  </a:cubicBezTo>
                  <a:cubicBezTo>
                    <a:pt x="1846" y="722"/>
                    <a:pt x="1877" y="424"/>
                    <a:pt x="1907" y="125"/>
                  </a:cubicBezTo>
                  <a:cubicBezTo>
                    <a:pt x="1913" y="65"/>
                    <a:pt x="1850" y="0"/>
                    <a:pt x="17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11"/>
            <p:cNvSpPr/>
            <p:nvPr/>
          </p:nvSpPr>
          <p:spPr>
            <a:xfrm>
              <a:off x="6187375" y="4456878"/>
              <a:ext cx="230253" cy="196241"/>
            </a:xfrm>
            <a:custGeom>
              <a:avLst/>
              <a:gdLst/>
              <a:ahLst/>
              <a:cxnLst/>
              <a:rect l="l" t="t" r="r" b="b"/>
              <a:pathLst>
                <a:path w="1882" h="1604" extrusionOk="0">
                  <a:moveTo>
                    <a:pt x="156" y="1"/>
                  </a:moveTo>
                  <a:cubicBezTo>
                    <a:pt x="76" y="1"/>
                    <a:pt x="1" y="93"/>
                    <a:pt x="48" y="166"/>
                  </a:cubicBezTo>
                  <a:cubicBezTo>
                    <a:pt x="255" y="526"/>
                    <a:pt x="462" y="891"/>
                    <a:pt x="669" y="1251"/>
                  </a:cubicBezTo>
                  <a:cubicBezTo>
                    <a:pt x="742" y="1379"/>
                    <a:pt x="809" y="1561"/>
                    <a:pt x="968" y="1598"/>
                  </a:cubicBezTo>
                  <a:cubicBezTo>
                    <a:pt x="984" y="1602"/>
                    <a:pt x="1000" y="1603"/>
                    <a:pt x="1016" y="1603"/>
                  </a:cubicBezTo>
                  <a:cubicBezTo>
                    <a:pt x="1101" y="1603"/>
                    <a:pt x="1165" y="1549"/>
                    <a:pt x="1211" y="1482"/>
                  </a:cubicBezTo>
                  <a:cubicBezTo>
                    <a:pt x="1236" y="1476"/>
                    <a:pt x="1266" y="1464"/>
                    <a:pt x="1284" y="1439"/>
                  </a:cubicBezTo>
                  <a:cubicBezTo>
                    <a:pt x="1473" y="1202"/>
                    <a:pt x="1656" y="964"/>
                    <a:pt x="1839" y="727"/>
                  </a:cubicBezTo>
                  <a:cubicBezTo>
                    <a:pt x="1881" y="672"/>
                    <a:pt x="1857" y="568"/>
                    <a:pt x="1784" y="550"/>
                  </a:cubicBezTo>
                  <a:cubicBezTo>
                    <a:pt x="1236" y="416"/>
                    <a:pt x="706" y="233"/>
                    <a:pt x="194" y="8"/>
                  </a:cubicBezTo>
                  <a:cubicBezTo>
                    <a:pt x="182" y="3"/>
                    <a:pt x="169" y="1"/>
                    <a:pt x="1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4" name="Google Shape;144;p11"/>
          <p:cNvSpPr/>
          <p:nvPr/>
        </p:nvSpPr>
        <p:spPr>
          <a:xfrm>
            <a:off x="104537" y="623912"/>
            <a:ext cx="2475221" cy="619194"/>
          </a:xfrm>
          <a:custGeom>
            <a:avLst/>
            <a:gdLst/>
            <a:ahLst/>
            <a:cxnLst/>
            <a:rect l="l" t="t" r="r" b="b"/>
            <a:pathLst>
              <a:path w="21526" h="5385" extrusionOk="0">
                <a:moveTo>
                  <a:pt x="11768" y="0"/>
                </a:moveTo>
                <a:cubicBezTo>
                  <a:pt x="10091" y="0"/>
                  <a:pt x="7878" y="1147"/>
                  <a:pt x="7060" y="4026"/>
                </a:cubicBezTo>
                <a:cubicBezTo>
                  <a:pt x="7060" y="4026"/>
                  <a:pt x="6999" y="2485"/>
                  <a:pt x="5415" y="2461"/>
                </a:cubicBezTo>
                <a:cubicBezTo>
                  <a:pt x="5405" y="2461"/>
                  <a:pt x="5395" y="2461"/>
                  <a:pt x="5385" y="2461"/>
                </a:cubicBezTo>
                <a:cubicBezTo>
                  <a:pt x="3824" y="2461"/>
                  <a:pt x="3235" y="3868"/>
                  <a:pt x="3375" y="4806"/>
                </a:cubicBezTo>
                <a:lnTo>
                  <a:pt x="0" y="5384"/>
                </a:lnTo>
                <a:lnTo>
                  <a:pt x="21526" y="5384"/>
                </a:lnTo>
                <a:lnTo>
                  <a:pt x="18724" y="5116"/>
                </a:lnTo>
                <a:cubicBezTo>
                  <a:pt x="18724" y="5116"/>
                  <a:pt x="19509" y="3575"/>
                  <a:pt x="18048" y="2832"/>
                </a:cubicBezTo>
                <a:cubicBezTo>
                  <a:pt x="17834" y="2725"/>
                  <a:pt x="17597" y="2679"/>
                  <a:pt x="17348" y="2679"/>
                </a:cubicBezTo>
                <a:cubicBezTo>
                  <a:pt x="15890" y="2679"/>
                  <a:pt x="14015" y="4252"/>
                  <a:pt x="14015" y="4252"/>
                </a:cubicBezTo>
                <a:cubicBezTo>
                  <a:pt x="14015" y="4252"/>
                  <a:pt x="14716" y="1699"/>
                  <a:pt x="13419" y="530"/>
                </a:cubicBezTo>
                <a:cubicBezTo>
                  <a:pt x="13043" y="190"/>
                  <a:pt x="12450" y="0"/>
                  <a:pt x="1176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1"/>
          <p:cNvSpPr/>
          <p:nvPr/>
        </p:nvSpPr>
        <p:spPr>
          <a:xfrm>
            <a:off x="700925" y="1106900"/>
            <a:ext cx="7704000" cy="23691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1"/>
          <p:cNvSpPr txBox="1">
            <a:spLocks noGrp="1"/>
          </p:cNvSpPr>
          <p:nvPr>
            <p:ph type="title" hasCustomPrompt="1"/>
          </p:nvPr>
        </p:nvSpPr>
        <p:spPr>
          <a:xfrm>
            <a:off x="720000" y="1106900"/>
            <a:ext cx="7704000" cy="222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47" name="Google Shape;147;p11"/>
          <p:cNvSpPr txBox="1">
            <a:spLocks noGrp="1"/>
          </p:cNvSpPr>
          <p:nvPr>
            <p:ph type="subTitle" idx="1"/>
          </p:nvPr>
        </p:nvSpPr>
        <p:spPr>
          <a:xfrm>
            <a:off x="721200" y="3599800"/>
            <a:ext cx="77040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1"/>
          <p:cNvSpPr/>
          <p:nvPr/>
        </p:nvSpPr>
        <p:spPr>
          <a:xfrm>
            <a:off x="2286296" y="643099"/>
            <a:ext cx="293458" cy="286382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1"/>
          <p:cNvSpPr/>
          <p:nvPr/>
        </p:nvSpPr>
        <p:spPr>
          <a:xfrm>
            <a:off x="6455826" y="247378"/>
            <a:ext cx="453292" cy="393629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1"/>
          <p:cNvSpPr/>
          <p:nvPr/>
        </p:nvSpPr>
        <p:spPr>
          <a:xfrm>
            <a:off x="393387" y="3608823"/>
            <a:ext cx="639676" cy="677237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11"/>
          <p:cNvSpPr/>
          <p:nvPr/>
        </p:nvSpPr>
        <p:spPr>
          <a:xfrm>
            <a:off x="8704473" y="279779"/>
            <a:ext cx="217825" cy="230931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1"/>
          <p:cNvSpPr/>
          <p:nvPr/>
        </p:nvSpPr>
        <p:spPr>
          <a:xfrm>
            <a:off x="6132864" y="540536"/>
            <a:ext cx="453312" cy="442567"/>
          </a:xfrm>
          <a:custGeom>
            <a:avLst/>
            <a:gdLst/>
            <a:ahLst/>
            <a:cxnLst/>
            <a:rect l="l" t="t" r="r" b="b"/>
            <a:pathLst>
              <a:path w="3454" h="3372" extrusionOk="0">
                <a:moveTo>
                  <a:pt x="1616" y="1"/>
                </a:moveTo>
                <a:cubicBezTo>
                  <a:pt x="1549" y="1"/>
                  <a:pt x="1487" y="44"/>
                  <a:pt x="1493" y="131"/>
                </a:cubicBezTo>
                <a:cubicBezTo>
                  <a:pt x="1523" y="557"/>
                  <a:pt x="1554" y="990"/>
                  <a:pt x="1584" y="1422"/>
                </a:cubicBezTo>
                <a:lnTo>
                  <a:pt x="1042" y="966"/>
                </a:lnTo>
                <a:cubicBezTo>
                  <a:pt x="1015" y="942"/>
                  <a:pt x="985" y="932"/>
                  <a:pt x="956" y="932"/>
                </a:cubicBezTo>
                <a:cubicBezTo>
                  <a:pt x="848" y="932"/>
                  <a:pt x="754" y="1068"/>
                  <a:pt x="859" y="1154"/>
                </a:cubicBezTo>
                <a:lnTo>
                  <a:pt x="1359" y="1581"/>
                </a:lnTo>
                <a:cubicBezTo>
                  <a:pt x="963" y="1605"/>
                  <a:pt x="567" y="1629"/>
                  <a:pt x="171" y="1654"/>
                </a:cubicBezTo>
                <a:cubicBezTo>
                  <a:pt x="2" y="1660"/>
                  <a:pt x="0" y="1922"/>
                  <a:pt x="165" y="1922"/>
                </a:cubicBezTo>
                <a:cubicBezTo>
                  <a:pt x="167" y="1922"/>
                  <a:pt x="169" y="1922"/>
                  <a:pt x="171" y="1922"/>
                </a:cubicBezTo>
                <a:cubicBezTo>
                  <a:pt x="622" y="1891"/>
                  <a:pt x="1072" y="1867"/>
                  <a:pt x="1523" y="1837"/>
                </a:cubicBezTo>
                <a:lnTo>
                  <a:pt x="1523" y="1837"/>
                </a:lnTo>
                <a:cubicBezTo>
                  <a:pt x="1353" y="2007"/>
                  <a:pt x="1182" y="2172"/>
                  <a:pt x="1018" y="2342"/>
                </a:cubicBezTo>
                <a:cubicBezTo>
                  <a:pt x="923" y="2436"/>
                  <a:pt x="1015" y="2570"/>
                  <a:pt x="1117" y="2570"/>
                </a:cubicBezTo>
                <a:cubicBezTo>
                  <a:pt x="1147" y="2570"/>
                  <a:pt x="1179" y="2559"/>
                  <a:pt x="1206" y="2531"/>
                </a:cubicBezTo>
                <a:cubicBezTo>
                  <a:pt x="1346" y="2391"/>
                  <a:pt x="1487" y="2251"/>
                  <a:pt x="1627" y="2111"/>
                </a:cubicBezTo>
                <a:cubicBezTo>
                  <a:pt x="1651" y="2488"/>
                  <a:pt x="1675" y="2866"/>
                  <a:pt x="1694" y="3244"/>
                </a:cubicBezTo>
                <a:cubicBezTo>
                  <a:pt x="1700" y="3329"/>
                  <a:pt x="1768" y="3371"/>
                  <a:pt x="1834" y="3371"/>
                </a:cubicBezTo>
                <a:cubicBezTo>
                  <a:pt x="1901" y="3371"/>
                  <a:pt x="1965" y="3329"/>
                  <a:pt x="1962" y="3244"/>
                </a:cubicBezTo>
                <a:cubicBezTo>
                  <a:pt x="1937" y="2835"/>
                  <a:pt x="1913" y="2433"/>
                  <a:pt x="1889" y="2025"/>
                </a:cubicBezTo>
                <a:lnTo>
                  <a:pt x="1889" y="2025"/>
                </a:lnTo>
                <a:cubicBezTo>
                  <a:pt x="2059" y="2172"/>
                  <a:pt x="2236" y="2318"/>
                  <a:pt x="2406" y="2464"/>
                </a:cubicBezTo>
                <a:cubicBezTo>
                  <a:pt x="2433" y="2487"/>
                  <a:pt x="2463" y="2497"/>
                  <a:pt x="2492" y="2497"/>
                </a:cubicBezTo>
                <a:cubicBezTo>
                  <a:pt x="2600" y="2497"/>
                  <a:pt x="2696" y="2361"/>
                  <a:pt x="2595" y="2275"/>
                </a:cubicBezTo>
                <a:cubicBezTo>
                  <a:pt x="2406" y="2117"/>
                  <a:pt x="2224" y="1958"/>
                  <a:pt x="2035" y="1806"/>
                </a:cubicBezTo>
                <a:cubicBezTo>
                  <a:pt x="2449" y="1776"/>
                  <a:pt x="2869" y="1745"/>
                  <a:pt x="3283" y="1715"/>
                </a:cubicBezTo>
                <a:cubicBezTo>
                  <a:pt x="3450" y="1703"/>
                  <a:pt x="3454" y="1452"/>
                  <a:pt x="3295" y="1452"/>
                </a:cubicBezTo>
                <a:cubicBezTo>
                  <a:pt x="3291" y="1452"/>
                  <a:pt x="3287" y="1453"/>
                  <a:pt x="3283" y="1453"/>
                </a:cubicBezTo>
                <a:cubicBezTo>
                  <a:pt x="2924" y="1477"/>
                  <a:pt x="2571" y="1502"/>
                  <a:pt x="2211" y="1526"/>
                </a:cubicBezTo>
                <a:lnTo>
                  <a:pt x="2552" y="1191"/>
                </a:lnTo>
                <a:cubicBezTo>
                  <a:pt x="2642" y="1097"/>
                  <a:pt x="2553" y="963"/>
                  <a:pt x="2452" y="963"/>
                </a:cubicBezTo>
                <a:cubicBezTo>
                  <a:pt x="2422" y="963"/>
                  <a:pt x="2391" y="974"/>
                  <a:pt x="2364" y="1002"/>
                </a:cubicBezTo>
                <a:cubicBezTo>
                  <a:pt x="2193" y="1167"/>
                  <a:pt x="2023" y="1337"/>
                  <a:pt x="1852" y="1508"/>
                </a:cubicBezTo>
                <a:cubicBezTo>
                  <a:pt x="1822" y="1045"/>
                  <a:pt x="1791" y="588"/>
                  <a:pt x="1761" y="131"/>
                </a:cubicBezTo>
                <a:cubicBezTo>
                  <a:pt x="1754" y="45"/>
                  <a:pt x="1683" y="1"/>
                  <a:pt x="161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1"/>
          <p:cNvSpPr/>
          <p:nvPr/>
        </p:nvSpPr>
        <p:spPr>
          <a:xfrm>
            <a:off x="8371302" y="4509486"/>
            <a:ext cx="473392" cy="490209"/>
          </a:xfrm>
          <a:custGeom>
            <a:avLst/>
            <a:gdLst/>
            <a:ahLst/>
            <a:cxnLst/>
            <a:rect l="l" t="t" r="r" b="b"/>
            <a:pathLst>
              <a:path w="3607" h="3735" extrusionOk="0">
                <a:moveTo>
                  <a:pt x="1962" y="553"/>
                </a:moveTo>
                <a:cubicBezTo>
                  <a:pt x="1981" y="839"/>
                  <a:pt x="2005" y="1119"/>
                  <a:pt x="2029" y="1405"/>
                </a:cubicBezTo>
                <a:cubicBezTo>
                  <a:pt x="1859" y="1363"/>
                  <a:pt x="1682" y="1314"/>
                  <a:pt x="1512" y="1265"/>
                </a:cubicBezTo>
                <a:cubicBezTo>
                  <a:pt x="1664" y="1028"/>
                  <a:pt x="1816" y="790"/>
                  <a:pt x="1962" y="553"/>
                </a:cubicBezTo>
                <a:close/>
                <a:moveTo>
                  <a:pt x="683" y="1271"/>
                </a:moveTo>
                <a:cubicBezTo>
                  <a:pt x="823" y="1320"/>
                  <a:pt x="963" y="1375"/>
                  <a:pt x="1110" y="1417"/>
                </a:cubicBezTo>
                <a:cubicBezTo>
                  <a:pt x="1067" y="1484"/>
                  <a:pt x="1030" y="1545"/>
                  <a:pt x="988" y="1612"/>
                </a:cubicBezTo>
                <a:cubicBezTo>
                  <a:pt x="884" y="1497"/>
                  <a:pt x="787" y="1381"/>
                  <a:pt x="683" y="1271"/>
                </a:cubicBezTo>
                <a:close/>
                <a:moveTo>
                  <a:pt x="2328" y="1746"/>
                </a:moveTo>
                <a:cubicBezTo>
                  <a:pt x="2523" y="1795"/>
                  <a:pt x="2718" y="1832"/>
                  <a:pt x="2912" y="1874"/>
                </a:cubicBezTo>
                <a:cubicBezTo>
                  <a:pt x="2730" y="1935"/>
                  <a:pt x="2547" y="1990"/>
                  <a:pt x="2358" y="2051"/>
                </a:cubicBezTo>
                <a:cubicBezTo>
                  <a:pt x="2352" y="1947"/>
                  <a:pt x="2340" y="1850"/>
                  <a:pt x="2328" y="1746"/>
                </a:cubicBezTo>
                <a:close/>
                <a:moveTo>
                  <a:pt x="1371" y="1503"/>
                </a:moveTo>
                <a:cubicBezTo>
                  <a:pt x="1597" y="1570"/>
                  <a:pt x="1822" y="1625"/>
                  <a:pt x="2054" y="1685"/>
                </a:cubicBezTo>
                <a:cubicBezTo>
                  <a:pt x="2072" y="1832"/>
                  <a:pt x="2084" y="1984"/>
                  <a:pt x="2102" y="2130"/>
                </a:cubicBezTo>
                <a:cubicBezTo>
                  <a:pt x="1926" y="2191"/>
                  <a:pt x="1755" y="2246"/>
                  <a:pt x="1579" y="2301"/>
                </a:cubicBezTo>
                <a:cubicBezTo>
                  <a:pt x="1445" y="2136"/>
                  <a:pt x="1311" y="1978"/>
                  <a:pt x="1170" y="1819"/>
                </a:cubicBezTo>
                <a:cubicBezTo>
                  <a:pt x="1237" y="1716"/>
                  <a:pt x="1304" y="1606"/>
                  <a:pt x="1371" y="1503"/>
                </a:cubicBezTo>
                <a:close/>
                <a:moveTo>
                  <a:pt x="1024" y="2057"/>
                </a:moveTo>
                <a:cubicBezTo>
                  <a:pt x="1122" y="2167"/>
                  <a:pt x="1213" y="2276"/>
                  <a:pt x="1304" y="2386"/>
                </a:cubicBezTo>
                <a:cubicBezTo>
                  <a:pt x="1110" y="2447"/>
                  <a:pt x="915" y="2514"/>
                  <a:pt x="714" y="2575"/>
                </a:cubicBezTo>
                <a:cubicBezTo>
                  <a:pt x="817" y="2404"/>
                  <a:pt x="921" y="2228"/>
                  <a:pt x="1024" y="2057"/>
                </a:cubicBezTo>
                <a:close/>
                <a:moveTo>
                  <a:pt x="2139" y="2398"/>
                </a:moveTo>
                <a:cubicBezTo>
                  <a:pt x="2163" y="2636"/>
                  <a:pt x="2200" y="2873"/>
                  <a:pt x="2236" y="3105"/>
                </a:cubicBezTo>
                <a:cubicBezTo>
                  <a:pt x="2078" y="2910"/>
                  <a:pt x="1920" y="2715"/>
                  <a:pt x="1761" y="2520"/>
                </a:cubicBezTo>
                <a:cubicBezTo>
                  <a:pt x="1883" y="2477"/>
                  <a:pt x="2011" y="2441"/>
                  <a:pt x="2139" y="2398"/>
                </a:cubicBezTo>
                <a:close/>
                <a:moveTo>
                  <a:pt x="2062" y="0"/>
                </a:moveTo>
                <a:cubicBezTo>
                  <a:pt x="2026" y="0"/>
                  <a:pt x="1989" y="17"/>
                  <a:pt x="1962" y="59"/>
                </a:cubicBezTo>
                <a:cubicBezTo>
                  <a:pt x="1725" y="431"/>
                  <a:pt x="1487" y="808"/>
                  <a:pt x="1250" y="1186"/>
                </a:cubicBezTo>
                <a:cubicBezTo>
                  <a:pt x="902" y="1076"/>
                  <a:pt x="555" y="942"/>
                  <a:pt x="220" y="790"/>
                </a:cubicBezTo>
                <a:cubicBezTo>
                  <a:pt x="203" y="781"/>
                  <a:pt x="186" y="778"/>
                  <a:pt x="170" y="778"/>
                </a:cubicBezTo>
                <a:cubicBezTo>
                  <a:pt x="71" y="778"/>
                  <a:pt x="1" y="920"/>
                  <a:pt x="74" y="1003"/>
                </a:cubicBezTo>
                <a:cubicBezTo>
                  <a:pt x="336" y="1277"/>
                  <a:pt x="592" y="1564"/>
                  <a:pt x="842" y="1850"/>
                </a:cubicBezTo>
                <a:cubicBezTo>
                  <a:pt x="641" y="2179"/>
                  <a:pt x="446" y="2508"/>
                  <a:pt x="245" y="2843"/>
                </a:cubicBezTo>
                <a:cubicBezTo>
                  <a:pt x="184" y="2946"/>
                  <a:pt x="276" y="3052"/>
                  <a:pt x="367" y="3052"/>
                </a:cubicBezTo>
                <a:cubicBezTo>
                  <a:pt x="405" y="3052"/>
                  <a:pt x="443" y="3034"/>
                  <a:pt x="470" y="2989"/>
                </a:cubicBezTo>
                <a:cubicBezTo>
                  <a:pt x="482" y="2965"/>
                  <a:pt x="500" y="2940"/>
                  <a:pt x="513" y="2916"/>
                </a:cubicBezTo>
                <a:cubicBezTo>
                  <a:pt x="835" y="2812"/>
                  <a:pt x="1164" y="2709"/>
                  <a:pt x="1487" y="2605"/>
                </a:cubicBezTo>
                <a:cubicBezTo>
                  <a:pt x="1780" y="2958"/>
                  <a:pt x="2072" y="3318"/>
                  <a:pt x="2352" y="3689"/>
                </a:cubicBezTo>
                <a:cubicBezTo>
                  <a:pt x="2376" y="3721"/>
                  <a:pt x="2408" y="3734"/>
                  <a:pt x="2441" y="3734"/>
                </a:cubicBezTo>
                <a:cubicBezTo>
                  <a:pt x="2517" y="3734"/>
                  <a:pt x="2596" y="3663"/>
                  <a:pt x="2584" y="3574"/>
                </a:cubicBezTo>
                <a:cubicBezTo>
                  <a:pt x="2510" y="3159"/>
                  <a:pt x="2443" y="2739"/>
                  <a:pt x="2395" y="2319"/>
                </a:cubicBezTo>
                <a:cubicBezTo>
                  <a:pt x="2748" y="2203"/>
                  <a:pt x="3107" y="2094"/>
                  <a:pt x="3461" y="1978"/>
                </a:cubicBezTo>
                <a:cubicBezTo>
                  <a:pt x="3607" y="1929"/>
                  <a:pt x="3601" y="1746"/>
                  <a:pt x="3448" y="1716"/>
                </a:cubicBezTo>
                <a:cubicBezTo>
                  <a:pt x="3065" y="1637"/>
                  <a:pt x="2681" y="1558"/>
                  <a:pt x="2297" y="1472"/>
                </a:cubicBezTo>
                <a:cubicBezTo>
                  <a:pt x="2261" y="1028"/>
                  <a:pt x="2224" y="589"/>
                  <a:pt x="2206" y="144"/>
                </a:cubicBezTo>
                <a:cubicBezTo>
                  <a:pt x="2202" y="64"/>
                  <a:pt x="2132" y="0"/>
                  <a:pt x="20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1"/>
          <p:cNvSpPr/>
          <p:nvPr/>
        </p:nvSpPr>
        <p:spPr>
          <a:xfrm>
            <a:off x="8664761" y="2307425"/>
            <a:ext cx="217825" cy="230931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1"/>
          <p:cNvSpPr/>
          <p:nvPr/>
        </p:nvSpPr>
        <p:spPr>
          <a:xfrm>
            <a:off x="8589113" y="4067219"/>
            <a:ext cx="293458" cy="286382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1"/>
          <p:cNvSpPr/>
          <p:nvPr/>
        </p:nvSpPr>
        <p:spPr>
          <a:xfrm>
            <a:off x="7874273" y="4608575"/>
            <a:ext cx="217825" cy="230931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1"/>
          <p:cNvSpPr/>
          <p:nvPr/>
        </p:nvSpPr>
        <p:spPr>
          <a:xfrm>
            <a:off x="6909127" y="3002064"/>
            <a:ext cx="2084524" cy="521470"/>
          </a:xfrm>
          <a:custGeom>
            <a:avLst/>
            <a:gdLst/>
            <a:ahLst/>
            <a:cxnLst/>
            <a:rect l="l" t="t" r="r" b="b"/>
            <a:pathLst>
              <a:path w="21526" h="5385" extrusionOk="0">
                <a:moveTo>
                  <a:pt x="11768" y="0"/>
                </a:moveTo>
                <a:cubicBezTo>
                  <a:pt x="10091" y="0"/>
                  <a:pt x="7878" y="1147"/>
                  <a:pt x="7060" y="4026"/>
                </a:cubicBezTo>
                <a:cubicBezTo>
                  <a:pt x="7060" y="4026"/>
                  <a:pt x="6999" y="2485"/>
                  <a:pt x="5415" y="2461"/>
                </a:cubicBezTo>
                <a:cubicBezTo>
                  <a:pt x="5405" y="2461"/>
                  <a:pt x="5395" y="2461"/>
                  <a:pt x="5385" y="2461"/>
                </a:cubicBezTo>
                <a:cubicBezTo>
                  <a:pt x="3824" y="2461"/>
                  <a:pt x="3235" y="3868"/>
                  <a:pt x="3375" y="4806"/>
                </a:cubicBezTo>
                <a:lnTo>
                  <a:pt x="0" y="5384"/>
                </a:lnTo>
                <a:lnTo>
                  <a:pt x="21526" y="5384"/>
                </a:lnTo>
                <a:lnTo>
                  <a:pt x="18724" y="5116"/>
                </a:lnTo>
                <a:cubicBezTo>
                  <a:pt x="18724" y="5116"/>
                  <a:pt x="19509" y="3575"/>
                  <a:pt x="18048" y="2832"/>
                </a:cubicBezTo>
                <a:cubicBezTo>
                  <a:pt x="17834" y="2725"/>
                  <a:pt x="17597" y="2679"/>
                  <a:pt x="17348" y="2679"/>
                </a:cubicBezTo>
                <a:cubicBezTo>
                  <a:pt x="15890" y="2679"/>
                  <a:pt x="14015" y="4252"/>
                  <a:pt x="14015" y="4252"/>
                </a:cubicBezTo>
                <a:cubicBezTo>
                  <a:pt x="14015" y="4252"/>
                  <a:pt x="14716" y="1699"/>
                  <a:pt x="13419" y="530"/>
                </a:cubicBezTo>
                <a:cubicBezTo>
                  <a:pt x="13043" y="190"/>
                  <a:pt x="12450" y="0"/>
                  <a:pt x="1176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1"/>
          <p:cNvSpPr/>
          <p:nvPr/>
        </p:nvSpPr>
        <p:spPr>
          <a:xfrm flipH="1">
            <a:off x="354496" y="144574"/>
            <a:ext cx="293458" cy="286382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1"/>
          <p:cNvSpPr/>
          <p:nvPr/>
        </p:nvSpPr>
        <p:spPr>
          <a:xfrm flipH="1">
            <a:off x="809931" y="457128"/>
            <a:ext cx="453292" cy="393629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1"/>
          <p:cNvSpPr/>
          <p:nvPr/>
        </p:nvSpPr>
        <p:spPr>
          <a:xfrm flipH="1">
            <a:off x="1560424" y="105585"/>
            <a:ext cx="639676" cy="677237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1"/>
          <p:cNvSpPr/>
          <p:nvPr/>
        </p:nvSpPr>
        <p:spPr>
          <a:xfrm flipH="1">
            <a:off x="136676" y="821829"/>
            <a:ext cx="217825" cy="230931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1"/>
          <p:cNvSpPr/>
          <p:nvPr/>
        </p:nvSpPr>
        <p:spPr>
          <a:xfrm flipH="1">
            <a:off x="104524" y="1491186"/>
            <a:ext cx="453312" cy="442567"/>
          </a:xfrm>
          <a:custGeom>
            <a:avLst/>
            <a:gdLst/>
            <a:ahLst/>
            <a:cxnLst/>
            <a:rect l="l" t="t" r="r" b="b"/>
            <a:pathLst>
              <a:path w="3454" h="3372" extrusionOk="0">
                <a:moveTo>
                  <a:pt x="1616" y="1"/>
                </a:moveTo>
                <a:cubicBezTo>
                  <a:pt x="1549" y="1"/>
                  <a:pt x="1487" y="44"/>
                  <a:pt x="1493" y="131"/>
                </a:cubicBezTo>
                <a:cubicBezTo>
                  <a:pt x="1523" y="557"/>
                  <a:pt x="1554" y="990"/>
                  <a:pt x="1584" y="1422"/>
                </a:cubicBezTo>
                <a:lnTo>
                  <a:pt x="1042" y="966"/>
                </a:lnTo>
                <a:cubicBezTo>
                  <a:pt x="1015" y="942"/>
                  <a:pt x="985" y="932"/>
                  <a:pt x="956" y="932"/>
                </a:cubicBezTo>
                <a:cubicBezTo>
                  <a:pt x="848" y="932"/>
                  <a:pt x="754" y="1068"/>
                  <a:pt x="859" y="1154"/>
                </a:cubicBezTo>
                <a:lnTo>
                  <a:pt x="1359" y="1581"/>
                </a:lnTo>
                <a:cubicBezTo>
                  <a:pt x="963" y="1605"/>
                  <a:pt x="567" y="1629"/>
                  <a:pt x="171" y="1654"/>
                </a:cubicBezTo>
                <a:cubicBezTo>
                  <a:pt x="2" y="1660"/>
                  <a:pt x="0" y="1922"/>
                  <a:pt x="165" y="1922"/>
                </a:cubicBezTo>
                <a:cubicBezTo>
                  <a:pt x="167" y="1922"/>
                  <a:pt x="169" y="1922"/>
                  <a:pt x="171" y="1922"/>
                </a:cubicBezTo>
                <a:cubicBezTo>
                  <a:pt x="622" y="1891"/>
                  <a:pt x="1072" y="1867"/>
                  <a:pt x="1523" y="1837"/>
                </a:cubicBezTo>
                <a:lnTo>
                  <a:pt x="1523" y="1837"/>
                </a:lnTo>
                <a:cubicBezTo>
                  <a:pt x="1353" y="2007"/>
                  <a:pt x="1182" y="2172"/>
                  <a:pt x="1018" y="2342"/>
                </a:cubicBezTo>
                <a:cubicBezTo>
                  <a:pt x="923" y="2436"/>
                  <a:pt x="1015" y="2570"/>
                  <a:pt x="1117" y="2570"/>
                </a:cubicBezTo>
                <a:cubicBezTo>
                  <a:pt x="1147" y="2570"/>
                  <a:pt x="1179" y="2559"/>
                  <a:pt x="1206" y="2531"/>
                </a:cubicBezTo>
                <a:cubicBezTo>
                  <a:pt x="1346" y="2391"/>
                  <a:pt x="1487" y="2251"/>
                  <a:pt x="1627" y="2111"/>
                </a:cubicBezTo>
                <a:cubicBezTo>
                  <a:pt x="1651" y="2488"/>
                  <a:pt x="1675" y="2866"/>
                  <a:pt x="1694" y="3244"/>
                </a:cubicBezTo>
                <a:cubicBezTo>
                  <a:pt x="1700" y="3329"/>
                  <a:pt x="1768" y="3371"/>
                  <a:pt x="1834" y="3371"/>
                </a:cubicBezTo>
                <a:cubicBezTo>
                  <a:pt x="1901" y="3371"/>
                  <a:pt x="1965" y="3329"/>
                  <a:pt x="1962" y="3244"/>
                </a:cubicBezTo>
                <a:cubicBezTo>
                  <a:pt x="1937" y="2835"/>
                  <a:pt x="1913" y="2433"/>
                  <a:pt x="1889" y="2025"/>
                </a:cubicBezTo>
                <a:lnTo>
                  <a:pt x="1889" y="2025"/>
                </a:lnTo>
                <a:cubicBezTo>
                  <a:pt x="2059" y="2172"/>
                  <a:pt x="2236" y="2318"/>
                  <a:pt x="2406" y="2464"/>
                </a:cubicBezTo>
                <a:cubicBezTo>
                  <a:pt x="2433" y="2487"/>
                  <a:pt x="2463" y="2497"/>
                  <a:pt x="2492" y="2497"/>
                </a:cubicBezTo>
                <a:cubicBezTo>
                  <a:pt x="2600" y="2497"/>
                  <a:pt x="2696" y="2361"/>
                  <a:pt x="2595" y="2275"/>
                </a:cubicBezTo>
                <a:cubicBezTo>
                  <a:pt x="2406" y="2117"/>
                  <a:pt x="2224" y="1958"/>
                  <a:pt x="2035" y="1806"/>
                </a:cubicBezTo>
                <a:cubicBezTo>
                  <a:pt x="2449" y="1776"/>
                  <a:pt x="2869" y="1745"/>
                  <a:pt x="3283" y="1715"/>
                </a:cubicBezTo>
                <a:cubicBezTo>
                  <a:pt x="3450" y="1703"/>
                  <a:pt x="3454" y="1452"/>
                  <a:pt x="3295" y="1452"/>
                </a:cubicBezTo>
                <a:cubicBezTo>
                  <a:pt x="3291" y="1452"/>
                  <a:pt x="3287" y="1453"/>
                  <a:pt x="3283" y="1453"/>
                </a:cubicBezTo>
                <a:cubicBezTo>
                  <a:pt x="2924" y="1477"/>
                  <a:pt x="2571" y="1502"/>
                  <a:pt x="2211" y="1526"/>
                </a:cubicBezTo>
                <a:lnTo>
                  <a:pt x="2552" y="1191"/>
                </a:lnTo>
                <a:cubicBezTo>
                  <a:pt x="2642" y="1097"/>
                  <a:pt x="2553" y="963"/>
                  <a:pt x="2452" y="963"/>
                </a:cubicBezTo>
                <a:cubicBezTo>
                  <a:pt x="2422" y="963"/>
                  <a:pt x="2391" y="974"/>
                  <a:pt x="2364" y="1002"/>
                </a:cubicBezTo>
                <a:cubicBezTo>
                  <a:pt x="2193" y="1167"/>
                  <a:pt x="2023" y="1337"/>
                  <a:pt x="1852" y="1508"/>
                </a:cubicBezTo>
                <a:cubicBezTo>
                  <a:pt x="1822" y="1045"/>
                  <a:pt x="1791" y="588"/>
                  <a:pt x="1761" y="131"/>
                </a:cubicBezTo>
                <a:cubicBezTo>
                  <a:pt x="1754" y="45"/>
                  <a:pt x="1683" y="1"/>
                  <a:pt x="16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1"/>
          <p:cNvSpPr/>
          <p:nvPr/>
        </p:nvSpPr>
        <p:spPr>
          <a:xfrm>
            <a:off x="393375" y="4562274"/>
            <a:ext cx="357737" cy="379392"/>
          </a:xfrm>
          <a:custGeom>
            <a:avLst/>
            <a:gdLst/>
            <a:ahLst/>
            <a:cxnLst/>
            <a:rect l="l" t="t" r="r" b="b"/>
            <a:pathLst>
              <a:path w="2924" h="3101" extrusionOk="0">
                <a:moveTo>
                  <a:pt x="2534" y="2516"/>
                </a:moveTo>
                <a:lnTo>
                  <a:pt x="2534" y="2516"/>
                </a:lnTo>
                <a:lnTo>
                  <a:pt x="2534" y="2516"/>
                </a:lnTo>
                <a:close/>
                <a:moveTo>
                  <a:pt x="1462" y="0"/>
                </a:moveTo>
                <a:lnTo>
                  <a:pt x="1139" y="920"/>
                </a:lnTo>
                <a:lnTo>
                  <a:pt x="323" y="621"/>
                </a:lnTo>
                <a:lnTo>
                  <a:pt x="323" y="621"/>
                </a:lnTo>
                <a:lnTo>
                  <a:pt x="969" y="1188"/>
                </a:lnTo>
                <a:lnTo>
                  <a:pt x="0" y="1438"/>
                </a:lnTo>
                <a:lnTo>
                  <a:pt x="926" y="1675"/>
                </a:lnTo>
                <a:lnTo>
                  <a:pt x="384" y="2516"/>
                </a:lnTo>
                <a:lnTo>
                  <a:pt x="1157" y="1998"/>
                </a:lnTo>
                <a:lnTo>
                  <a:pt x="1462" y="3100"/>
                </a:lnTo>
                <a:lnTo>
                  <a:pt x="1760" y="1998"/>
                </a:lnTo>
                <a:lnTo>
                  <a:pt x="2534" y="2516"/>
                </a:lnTo>
                <a:lnTo>
                  <a:pt x="1998" y="1675"/>
                </a:lnTo>
                <a:lnTo>
                  <a:pt x="2924" y="1438"/>
                </a:lnTo>
                <a:lnTo>
                  <a:pt x="1955" y="1188"/>
                </a:lnTo>
                <a:lnTo>
                  <a:pt x="2601" y="621"/>
                </a:lnTo>
                <a:lnTo>
                  <a:pt x="2601" y="621"/>
                </a:lnTo>
                <a:lnTo>
                  <a:pt x="1785" y="920"/>
                </a:lnTo>
                <a:lnTo>
                  <a:pt x="146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1"/>
          <p:cNvSpPr/>
          <p:nvPr/>
        </p:nvSpPr>
        <p:spPr>
          <a:xfrm>
            <a:off x="1033083" y="4353600"/>
            <a:ext cx="273563" cy="266100"/>
          </a:xfrm>
          <a:custGeom>
            <a:avLst/>
            <a:gdLst/>
            <a:ahLst/>
            <a:cxnLst/>
            <a:rect l="l" t="t" r="r" b="b"/>
            <a:pathLst>
              <a:path w="2236" h="2175" extrusionOk="0">
                <a:moveTo>
                  <a:pt x="1047" y="1"/>
                </a:moveTo>
                <a:cubicBezTo>
                  <a:pt x="1003" y="1"/>
                  <a:pt x="962" y="28"/>
                  <a:pt x="968" y="83"/>
                </a:cubicBezTo>
                <a:cubicBezTo>
                  <a:pt x="987" y="357"/>
                  <a:pt x="1005" y="637"/>
                  <a:pt x="1023" y="917"/>
                </a:cubicBezTo>
                <a:lnTo>
                  <a:pt x="676" y="625"/>
                </a:lnTo>
                <a:cubicBezTo>
                  <a:pt x="658" y="609"/>
                  <a:pt x="637" y="602"/>
                  <a:pt x="618" y="602"/>
                </a:cubicBezTo>
                <a:cubicBezTo>
                  <a:pt x="548" y="602"/>
                  <a:pt x="487" y="689"/>
                  <a:pt x="554" y="747"/>
                </a:cubicBezTo>
                <a:cubicBezTo>
                  <a:pt x="664" y="838"/>
                  <a:pt x="774" y="929"/>
                  <a:pt x="883" y="1021"/>
                </a:cubicBezTo>
                <a:cubicBezTo>
                  <a:pt x="627" y="1039"/>
                  <a:pt x="365" y="1051"/>
                  <a:pt x="110" y="1069"/>
                </a:cubicBezTo>
                <a:cubicBezTo>
                  <a:pt x="2" y="1075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2"/>
                  <a:pt x="694" y="1203"/>
                  <a:pt x="987" y="1185"/>
                </a:cubicBezTo>
                <a:lnTo>
                  <a:pt x="987" y="1185"/>
                </a:lnTo>
                <a:cubicBezTo>
                  <a:pt x="877" y="1295"/>
                  <a:pt x="767" y="1404"/>
                  <a:pt x="658" y="1514"/>
                </a:cubicBezTo>
                <a:cubicBezTo>
                  <a:pt x="597" y="1570"/>
                  <a:pt x="655" y="1656"/>
                  <a:pt x="721" y="1656"/>
                </a:cubicBezTo>
                <a:cubicBezTo>
                  <a:pt x="741" y="1656"/>
                  <a:pt x="761" y="1648"/>
                  <a:pt x="780" y="1630"/>
                </a:cubicBezTo>
                <a:cubicBezTo>
                  <a:pt x="871" y="1545"/>
                  <a:pt x="962" y="1453"/>
                  <a:pt x="1054" y="1362"/>
                </a:cubicBezTo>
                <a:cubicBezTo>
                  <a:pt x="1066" y="1605"/>
                  <a:pt x="1084" y="1849"/>
                  <a:pt x="1096" y="2093"/>
                </a:cubicBezTo>
                <a:cubicBezTo>
                  <a:pt x="1099" y="2148"/>
                  <a:pt x="1144" y="2175"/>
                  <a:pt x="1186" y="2175"/>
                </a:cubicBezTo>
                <a:cubicBezTo>
                  <a:pt x="1229" y="2175"/>
                  <a:pt x="1270" y="2148"/>
                  <a:pt x="1267" y="2093"/>
                </a:cubicBezTo>
                <a:cubicBezTo>
                  <a:pt x="1255" y="1831"/>
                  <a:pt x="1236" y="1569"/>
                  <a:pt x="1218" y="1307"/>
                </a:cubicBezTo>
                <a:lnTo>
                  <a:pt x="1218" y="1307"/>
                </a:lnTo>
                <a:cubicBezTo>
                  <a:pt x="1334" y="1404"/>
                  <a:pt x="1444" y="1496"/>
                  <a:pt x="1559" y="1593"/>
                </a:cubicBezTo>
                <a:cubicBezTo>
                  <a:pt x="1575" y="1607"/>
                  <a:pt x="1593" y="1613"/>
                  <a:pt x="1611" y="1613"/>
                </a:cubicBezTo>
                <a:cubicBezTo>
                  <a:pt x="1680" y="1613"/>
                  <a:pt x="1744" y="1525"/>
                  <a:pt x="1681" y="1471"/>
                </a:cubicBezTo>
                <a:cubicBezTo>
                  <a:pt x="1559" y="1368"/>
                  <a:pt x="1437" y="1264"/>
                  <a:pt x="1316" y="1167"/>
                </a:cubicBezTo>
                <a:cubicBezTo>
                  <a:pt x="1584" y="1149"/>
                  <a:pt x="1858" y="1130"/>
                  <a:pt x="2126" y="1106"/>
                </a:cubicBezTo>
                <a:cubicBezTo>
                  <a:pt x="2233" y="1100"/>
                  <a:pt x="2235" y="935"/>
                  <a:pt x="2131" y="935"/>
                </a:cubicBezTo>
                <a:cubicBezTo>
                  <a:pt x="2130" y="935"/>
                  <a:pt x="2128" y="935"/>
                  <a:pt x="2126" y="935"/>
                </a:cubicBezTo>
                <a:cubicBezTo>
                  <a:pt x="1894" y="954"/>
                  <a:pt x="1663" y="972"/>
                  <a:pt x="1431" y="984"/>
                </a:cubicBezTo>
                <a:lnTo>
                  <a:pt x="1651" y="765"/>
                </a:lnTo>
                <a:cubicBezTo>
                  <a:pt x="1712" y="704"/>
                  <a:pt x="1653" y="617"/>
                  <a:pt x="1587" y="617"/>
                </a:cubicBezTo>
                <a:cubicBezTo>
                  <a:pt x="1567" y="617"/>
                  <a:pt x="1547" y="625"/>
                  <a:pt x="1529" y="643"/>
                </a:cubicBezTo>
                <a:cubicBezTo>
                  <a:pt x="1419" y="753"/>
                  <a:pt x="1310" y="862"/>
                  <a:pt x="1200" y="972"/>
                </a:cubicBezTo>
                <a:cubicBezTo>
                  <a:pt x="1182" y="674"/>
                  <a:pt x="1157" y="375"/>
                  <a:pt x="1139" y="83"/>
                </a:cubicBezTo>
                <a:cubicBezTo>
                  <a:pt x="1136" y="28"/>
                  <a:pt x="1090" y="1"/>
                  <a:pt x="104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1"/>
          <p:cNvSpPr/>
          <p:nvPr/>
        </p:nvSpPr>
        <p:spPr>
          <a:xfrm>
            <a:off x="7814608" y="4154325"/>
            <a:ext cx="273563" cy="266100"/>
          </a:xfrm>
          <a:custGeom>
            <a:avLst/>
            <a:gdLst/>
            <a:ahLst/>
            <a:cxnLst/>
            <a:rect l="l" t="t" r="r" b="b"/>
            <a:pathLst>
              <a:path w="2236" h="2175" extrusionOk="0">
                <a:moveTo>
                  <a:pt x="1047" y="1"/>
                </a:moveTo>
                <a:cubicBezTo>
                  <a:pt x="1003" y="1"/>
                  <a:pt x="962" y="28"/>
                  <a:pt x="968" y="83"/>
                </a:cubicBezTo>
                <a:cubicBezTo>
                  <a:pt x="987" y="357"/>
                  <a:pt x="1005" y="637"/>
                  <a:pt x="1023" y="917"/>
                </a:cubicBezTo>
                <a:lnTo>
                  <a:pt x="676" y="625"/>
                </a:lnTo>
                <a:cubicBezTo>
                  <a:pt x="658" y="609"/>
                  <a:pt x="637" y="602"/>
                  <a:pt x="618" y="602"/>
                </a:cubicBezTo>
                <a:cubicBezTo>
                  <a:pt x="548" y="602"/>
                  <a:pt x="487" y="689"/>
                  <a:pt x="554" y="747"/>
                </a:cubicBezTo>
                <a:cubicBezTo>
                  <a:pt x="664" y="838"/>
                  <a:pt x="774" y="929"/>
                  <a:pt x="883" y="1021"/>
                </a:cubicBezTo>
                <a:cubicBezTo>
                  <a:pt x="627" y="1039"/>
                  <a:pt x="365" y="1051"/>
                  <a:pt x="110" y="1069"/>
                </a:cubicBezTo>
                <a:cubicBezTo>
                  <a:pt x="2" y="1075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2"/>
                  <a:pt x="694" y="1203"/>
                  <a:pt x="987" y="1185"/>
                </a:cubicBezTo>
                <a:lnTo>
                  <a:pt x="987" y="1185"/>
                </a:lnTo>
                <a:cubicBezTo>
                  <a:pt x="877" y="1295"/>
                  <a:pt x="767" y="1404"/>
                  <a:pt x="658" y="1514"/>
                </a:cubicBezTo>
                <a:cubicBezTo>
                  <a:pt x="597" y="1570"/>
                  <a:pt x="655" y="1656"/>
                  <a:pt x="721" y="1656"/>
                </a:cubicBezTo>
                <a:cubicBezTo>
                  <a:pt x="741" y="1656"/>
                  <a:pt x="761" y="1648"/>
                  <a:pt x="780" y="1630"/>
                </a:cubicBezTo>
                <a:cubicBezTo>
                  <a:pt x="871" y="1545"/>
                  <a:pt x="962" y="1453"/>
                  <a:pt x="1054" y="1362"/>
                </a:cubicBezTo>
                <a:cubicBezTo>
                  <a:pt x="1066" y="1605"/>
                  <a:pt x="1084" y="1849"/>
                  <a:pt x="1096" y="2093"/>
                </a:cubicBezTo>
                <a:cubicBezTo>
                  <a:pt x="1099" y="2148"/>
                  <a:pt x="1144" y="2175"/>
                  <a:pt x="1186" y="2175"/>
                </a:cubicBezTo>
                <a:cubicBezTo>
                  <a:pt x="1229" y="2175"/>
                  <a:pt x="1270" y="2148"/>
                  <a:pt x="1267" y="2093"/>
                </a:cubicBezTo>
                <a:cubicBezTo>
                  <a:pt x="1255" y="1831"/>
                  <a:pt x="1236" y="1569"/>
                  <a:pt x="1218" y="1307"/>
                </a:cubicBezTo>
                <a:lnTo>
                  <a:pt x="1218" y="1307"/>
                </a:lnTo>
                <a:cubicBezTo>
                  <a:pt x="1334" y="1404"/>
                  <a:pt x="1444" y="1496"/>
                  <a:pt x="1559" y="1593"/>
                </a:cubicBezTo>
                <a:cubicBezTo>
                  <a:pt x="1575" y="1607"/>
                  <a:pt x="1593" y="1613"/>
                  <a:pt x="1611" y="1613"/>
                </a:cubicBezTo>
                <a:cubicBezTo>
                  <a:pt x="1680" y="1613"/>
                  <a:pt x="1744" y="1525"/>
                  <a:pt x="1681" y="1471"/>
                </a:cubicBezTo>
                <a:cubicBezTo>
                  <a:pt x="1559" y="1368"/>
                  <a:pt x="1437" y="1264"/>
                  <a:pt x="1316" y="1167"/>
                </a:cubicBezTo>
                <a:cubicBezTo>
                  <a:pt x="1584" y="1149"/>
                  <a:pt x="1858" y="1130"/>
                  <a:pt x="2126" y="1106"/>
                </a:cubicBezTo>
                <a:cubicBezTo>
                  <a:pt x="2233" y="1100"/>
                  <a:pt x="2235" y="935"/>
                  <a:pt x="2131" y="935"/>
                </a:cubicBezTo>
                <a:cubicBezTo>
                  <a:pt x="2130" y="935"/>
                  <a:pt x="2128" y="935"/>
                  <a:pt x="2126" y="935"/>
                </a:cubicBezTo>
                <a:cubicBezTo>
                  <a:pt x="1894" y="954"/>
                  <a:pt x="1663" y="972"/>
                  <a:pt x="1431" y="984"/>
                </a:cubicBezTo>
                <a:lnTo>
                  <a:pt x="1651" y="765"/>
                </a:lnTo>
                <a:cubicBezTo>
                  <a:pt x="1712" y="704"/>
                  <a:pt x="1653" y="617"/>
                  <a:pt x="1587" y="617"/>
                </a:cubicBezTo>
                <a:cubicBezTo>
                  <a:pt x="1567" y="617"/>
                  <a:pt x="1547" y="625"/>
                  <a:pt x="1529" y="643"/>
                </a:cubicBezTo>
                <a:cubicBezTo>
                  <a:pt x="1419" y="753"/>
                  <a:pt x="1310" y="862"/>
                  <a:pt x="1200" y="972"/>
                </a:cubicBezTo>
                <a:cubicBezTo>
                  <a:pt x="1182" y="674"/>
                  <a:pt x="1157" y="375"/>
                  <a:pt x="1139" y="83"/>
                </a:cubicBezTo>
                <a:cubicBezTo>
                  <a:pt x="1136" y="28"/>
                  <a:pt x="1090" y="1"/>
                  <a:pt x="104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1"/>
          <p:cNvSpPr/>
          <p:nvPr/>
        </p:nvSpPr>
        <p:spPr>
          <a:xfrm>
            <a:off x="2898627" y="4154314"/>
            <a:ext cx="2084524" cy="521470"/>
          </a:xfrm>
          <a:custGeom>
            <a:avLst/>
            <a:gdLst/>
            <a:ahLst/>
            <a:cxnLst/>
            <a:rect l="l" t="t" r="r" b="b"/>
            <a:pathLst>
              <a:path w="21526" h="5385" extrusionOk="0">
                <a:moveTo>
                  <a:pt x="11768" y="0"/>
                </a:moveTo>
                <a:cubicBezTo>
                  <a:pt x="10091" y="0"/>
                  <a:pt x="7878" y="1147"/>
                  <a:pt x="7060" y="4026"/>
                </a:cubicBezTo>
                <a:cubicBezTo>
                  <a:pt x="7060" y="4026"/>
                  <a:pt x="6999" y="2485"/>
                  <a:pt x="5415" y="2461"/>
                </a:cubicBezTo>
                <a:cubicBezTo>
                  <a:pt x="5405" y="2461"/>
                  <a:pt x="5395" y="2461"/>
                  <a:pt x="5385" y="2461"/>
                </a:cubicBezTo>
                <a:cubicBezTo>
                  <a:pt x="3824" y="2461"/>
                  <a:pt x="3235" y="3868"/>
                  <a:pt x="3375" y="4806"/>
                </a:cubicBezTo>
                <a:lnTo>
                  <a:pt x="0" y="5384"/>
                </a:lnTo>
                <a:lnTo>
                  <a:pt x="21526" y="5384"/>
                </a:lnTo>
                <a:lnTo>
                  <a:pt x="18724" y="5116"/>
                </a:lnTo>
                <a:cubicBezTo>
                  <a:pt x="18724" y="5116"/>
                  <a:pt x="19509" y="3575"/>
                  <a:pt x="18048" y="2832"/>
                </a:cubicBezTo>
                <a:cubicBezTo>
                  <a:pt x="17834" y="2725"/>
                  <a:pt x="17597" y="2679"/>
                  <a:pt x="17348" y="2679"/>
                </a:cubicBezTo>
                <a:cubicBezTo>
                  <a:pt x="15890" y="2679"/>
                  <a:pt x="14015" y="4252"/>
                  <a:pt x="14015" y="4252"/>
                </a:cubicBezTo>
                <a:cubicBezTo>
                  <a:pt x="14015" y="4252"/>
                  <a:pt x="14716" y="1699"/>
                  <a:pt x="13419" y="530"/>
                </a:cubicBezTo>
                <a:cubicBezTo>
                  <a:pt x="13043" y="190"/>
                  <a:pt x="12450" y="0"/>
                  <a:pt x="1176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1"/>
          <p:cNvSpPr/>
          <p:nvPr/>
        </p:nvSpPr>
        <p:spPr>
          <a:xfrm flipH="1">
            <a:off x="6955399" y="4162260"/>
            <a:ext cx="639676" cy="677237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1">
    <p:bg>
      <p:bgPr>
        <a:solidFill>
          <a:schemeClr val="lt2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"/>
          <p:cNvSpPr txBox="1">
            <a:spLocks noGrp="1"/>
          </p:cNvSpPr>
          <p:nvPr>
            <p:ph type="title"/>
          </p:nvPr>
        </p:nvSpPr>
        <p:spPr>
          <a:xfrm>
            <a:off x="720100" y="1723800"/>
            <a:ext cx="2051400" cy="42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9pPr>
          </a:lstStyle>
          <a:p>
            <a:endParaRPr/>
          </a:p>
        </p:txBody>
      </p:sp>
      <p:sp>
        <p:nvSpPr>
          <p:cNvPr id="199" name="Google Shape;199;p14"/>
          <p:cNvSpPr txBox="1">
            <a:spLocks noGrp="1"/>
          </p:cNvSpPr>
          <p:nvPr>
            <p:ph type="subTitle" idx="1"/>
          </p:nvPr>
        </p:nvSpPr>
        <p:spPr>
          <a:xfrm>
            <a:off x="720100" y="2083800"/>
            <a:ext cx="2051400" cy="538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14"/>
          <p:cNvSpPr txBox="1">
            <a:spLocks noGrp="1"/>
          </p:cNvSpPr>
          <p:nvPr>
            <p:ph type="title" idx="2"/>
          </p:nvPr>
        </p:nvSpPr>
        <p:spPr>
          <a:xfrm>
            <a:off x="3546382" y="1723800"/>
            <a:ext cx="2051400" cy="429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9pPr>
          </a:lstStyle>
          <a:p>
            <a:endParaRPr/>
          </a:p>
        </p:txBody>
      </p:sp>
      <p:sp>
        <p:nvSpPr>
          <p:cNvPr id="201" name="Google Shape;201;p14"/>
          <p:cNvSpPr txBox="1">
            <a:spLocks noGrp="1"/>
          </p:cNvSpPr>
          <p:nvPr>
            <p:ph type="subTitle" idx="3"/>
          </p:nvPr>
        </p:nvSpPr>
        <p:spPr>
          <a:xfrm>
            <a:off x="3546382" y="2083800"/>
            <a:ext cx="2051400" cy="538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14"/>
          <p:cNvSpPr txBox="1">
            <a:spLocks noGrp="1"/>
          </p:cNvSpPr>
          <p:nvPr>
            <p:ph type="title" idx="4"/>
          </p:nvPr>
        </p:nvSpPr>
        <p:spPr>
          <a:xfrm>
            <a:off x="6372826" y="1723800"/>
            <a:ext cx="2051400" cy="429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9pPr>
          </a:lstStyle>
          <a:p>
            <a:endParaRPr/>
          </a:p>
        </p:txBody>
      </p:sp>
      <p:sp>
        <p:nvSpPr>
          <p:cNvPr id="203" name="Google Shape;203;p14"/>
          <p:cNvSpPr txBox="1">
            <a:spLocks noGrp="1"/>
          </p:cNvSpPr>
          <p:nvPr>
            <p:ph type="subTitle" idx="5"/>
          </p:nvPr>
        </p:nvSpPr>
        <p:spPr>
          <a:xfrm>
            <a:off x="6372826" y="2083800"/>
            <a:ext cx="2051400" cy="538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14"/>
          <p:cNvSpPr txBox="1">
            <a:spLocks noGrp="1"/>
          </p:cNvSpPr>
          <p:nvPr>
            <p:ph type="title" idx="6"/>
          </p:nvPr>
        </p:nvSpPr>
        <p:spPr>
          <a:xfrm>
            <a:off x="720100" y="3163800"/>
            <a:ext cx="2051400" cy="429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9pPr>
          </a:lstStyle>
          <a:p>
            <a:endParaRPr/>
          </a:p>
        </p:txBody>
      </p:sp>
      <p:sp>
        <p:nvSpPr>
          <p:cNvPr id="205" name="Google Shape;205;p14"/>
          <p:cNvSpPr txBox="1">
            <a:spLocks noGrp="1"/>
          </p:cNvSpPr>
          <p:nvPr>
            <p:ph type="subTitle" idx="7"/>
          </p:nvPr>
        </p:nvSpPr>
        <p:spPr>
          <a:xfrm>
            <a:off x="720100" y="3523800"/>
            <a:ext cx="2051400" cy="538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14"/>
          <p:cNvSpPr txBox="1">
            <a:spLocks noGrp="1"/>
          </p:cNvSpPr>
          <p:nvPr>
            <p:ph type="title" idx="8"/>
          </p:nvPr>
        </p:nvSpPr>
        <p:spPr>
          <a:xfrm>
            <a:off x="3546382" y="3164395"/>
            <a:ext cx="2051400" cy="429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9pPr>
          </a:lstStyle>
          <a:p>
            <a:endParaRPr/>
          </a:p>
        </p:txBody>
      </p:sp>
      <p:sp>
        <p:nvSpPr>
          <p:cNvPr id="207" name="Google Shape;207;p14"/>
          <p:cNvSpPr txBox="1">
            <a:spLocks noGrp="1"/>
          </p:cNvSpPr>
          <p:nvPr>
            <p:ph type="subTitle" idx="9"/>
          </p:nvPr>
        </p:nvSpPr>
        <p:spPr>
          <a:xfrm>
            <a:off x="3546382" y="3524395"/>
            <a:ext cx="2051400" cy="538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14"/>
          <p:cNvSpPr txBox="1">
            <a:spLocks noGrp="1"/>
          </p:cNvSpPr>
          <p:nvPr>
            <p:ph type="title" idx="13"/>
          </p:nvPr>
        </p:nvSpPr>
        <p:spPr>
          <a:xfrm>
            <a:off x="6372826" y="3164395"/>
            <a:ext cx="2051400" cy="429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9pPr>
          </a:lstStyle>
          <a:p>
            <a:endParaRPr/>
          </a:p>
        </p:txBody>
      </p:sp>
      <p:sp>
        <p:nvSpPr>
          <p:cNvPr id="209" name="Google Shape;209;p14"/>
          <p:cNvSpPr txBox="1">
            <a:spLocks noGrp="1"/>
          </p:cNvSpPr>
          <p:nvPr>
            <p:ph type="subTitle" idx="14"/>
          </p:nvPr>
        </p:nvSpPr>
        <p:spPr>
          <a:xfrm>
            <a:off x="6372826" y="3524395"/>
            <a:ext cx="2051400" cy="538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14"/>
          <p:cNvSpPr txBox="1">
            <a:spLocks noGrp="1"/>
          </p:cNvSpPr>
          <p:nvPr>
            <p:ph type="title" idx="15"/>
          </p:nvPr>
        </p:nvSpPr>
        <p:spPr>
          <a:xfrm>
            <a:off x="720000" y="381000"/>
            <a:ext cx="7711200" cy="48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1" name="Google Shape;211;p14"/>
          <p:cNvSpPr/>
          <p:nvPr/>
        </p:nvSpPr>
        <p:spPr>
          <a:xfrm>
            <a:off x="8543432" y="179325"/>
            <a:ext cx="251768" cy="245699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4"/>
          <p:cNvSpPr/>
          <p:nvPr/>
        </p:nvSpPr>
        <p:spPr>
          <a:xfrm>
            <a:off x="8085951" y="690585"/>
            <a:ext cx="388895" cy="337705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4"/>
          <p:cNvSpPr/>
          <p:nvPr/>
        </p:nvSpPr>
        <p:spPr>
          <a:xfrm>
            <a:off x="7521123" y="136602"/>
            <a:ext cx="457327" cy="484201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4"/>
          <p:cNvSpPr/>
          <p:nvPr/>
        </p:nvSpPr>
        <p:spPr>
          <a:xfrm>
            <a:off x="8795195" y="760366"/>
            <a:ext cx="186878" cy="198123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4"/>
          <p:cNvSpPr/>
          <p:nvPr/>
        </p:nvSpPr>
        <p:spPr>
          <a:xfrm>
            <a:off x="8538801" y="1153325"/>
            <a:ext cx="388912" cy="379696"/>
          </a:xfrm>
          <a:custGeom>
            <a:avLst/>
            <a:gdLst/>
            <a:ahLst/>
            <a:cxnLst/>
            <a:rect l="l" t="t" r="r" b="b"/>
            <a:pathLst>
              <a:path w="3454" h="3372" extrusionOk="0">
                <a:moveTo>
                  <a:pt x="1616" y="1"/>
                </a:moveTo>
                <a:cubicBezTo>
                  <a:pt x="1549" y="1"/>
                  <a:pt x="1487" y="44"/>
                  <a:pt x="1493" y="131"/>
                </a:cubicBezTo>
                <a:cubicBezTo>
                  <a:pt x="1523" y="557"/>
                  <a:pt x="1554" y="990"/>
                  <a:pt x="1584" y="1422"/>
                </a:cubicBezTo>
                <a:lnTo>
                  <a:pt x="1042" y="966"/>
                </a:lnTo>
                <a:cubicBezTo>
                  <a:pt x="1015" y="942"/>
                  <a:pt x="985" y="932"/>
                  <a:pt x="956" y="932"/>
                </a:cubicBezTo>
                <a:cubicBezTo>
                  <a:pt x="848" y="932"/>
                  <a:pt x="754" y="1068"/>
                  <a:pt x="859" y="1154"/>
                </a:cubicBezTo>
                <a:lnTo>
                  <a:pt x="1359" y="1581"/>
                </a:lnTo>
                <a:cubicBezTo>
                  <a:pt x="963" y="1605"/>
                  <a:pt x="567" y="1629"/>
                  <a:pt x="171" y="1654"/>
                </a:cubicBezTo>
                <a:cubicBezTo>
                  <a:pt x="2" y="1660"/>
                  <a:pt x="0" y="1922"/>
                  <a:pt x="165" y="1922"/>
                </a:cubicBezTo>
                <a:cubicBezTo>
                  <a:pt x="167" y="1922"/>
                  <a:pt x="169" y="1922"/>
                  <a:pt x="171" y="1922"/>
                </a:cubicBezTo>
                <a:cubicBezTo>
                  <a:pt x="622" y="1891"/>
                  <a:pt x="1072" y="1867"/>
                  <a:pt x="1523" y="1837"/>
                </a:cubicBezTo>
                <a:lnTo>
                  <a:pt x="1523" y="1837"/>
                </a:lnTo>
                <a:cubicBezTo>
                  <a:pt x="1353" y="2007"/>
                  <a:pt x="1182" y="2172"/>
                  <a:pt x="1018" y="2342"/>
                </a:cubicBezTo>
                <a:cubicBezTo>
                  <a:pt x="923" y="2436"/>
                  <a:pt x="1015" y="2570"/>
                  <a:pt x="1117" y="2570"/>
                </a:cubicBezTo>
                <a:cubicBezTo>
                  <a:pt x="1147" y="2570"/>
                  <a:pt x="1179" y="2559"/>
                  <a:pt x="1206" y="2531"/>
                </a:cubicBezTo>
                <a:cubicBezTo>
                  <a:pt x="1346" y="2391"/>
                  <a:pt x="1487" y="2251"/>
                  <a:pt x="1627" y="2111"/>
                </a:cubicBezTo>
                <a:cubicBezTo>
                  <a:pt x="1651" y="2488"/>
                  <a:pt x="1675" y="2866"/>
                  <a:pt x="1694" y="3244"/>
                </a:cubicBezTo>
                <a:cubicBezTo>
                  <a:pt x="1700" y="3329"/>
                  <a:pt x="1768" y="3371"/>
                  <a:pt x="1834" y="3371"/>
                </a:cubicBezTo>
                <a:cubicBezTo>
                  <a:pt x="1901" y="3371"/>
                  <a:pt x="1965" y="3329"/>
                  <a:pt x="1962" y="3244"/>
                </a:cubicBezTo>
                <a:cubicBezTo>
                  <a:pt x="1937" y="2835"/>
                  <a:pt x="1913" y="2433"/>
                  <a:pt x="1889" y="2025"/>
                </a:cubicBezTo>
                <a:lnTo>
                  <a:pt x="1889" y="2025"/>
                </a:lnTo>
                <a:cubicBezTo>
                  <a:pt x="2059" y="2172"/>
                  <a:pt x="2236" y="2318"/>
                  <a:pt x="2406" y="2464"/>
                </a:cubicBezTo>
                <a:cubicBezTo>
                  <a:pt x="2433" y="2487"/>
                  <a:pt x="2463" y="2497"/>
                  <a:pt x="2492" y="2497"/>
                </a:cubicBezTo>
                <a:cubicBezTo>
                  <a:pt x="2600" y="2497"/>
                  <a:pt x="2696" y="2361"/>
                  <a:pt x="2595" y="2275"/>
                </a:cubicBezTo>
                <a:cubicBezTo>
                  <a:pt x="2406" y="2117"/>
                  <a:pt x="2224" y="1958"/>
                  <a:pt x="2035" y="1806"/>
                </a:cubicBezTo>
                <a:cubicBezTo>
                  <a:pt x="2449" y="1776"/>
                  <a:pt x="2869" y="1745"/>
                  <a:pt x="3283" y="1715"/>
                </a:cubicBezTo>
                <a:cubicBezTo>
                  <a:pt x="3450" y="1703"/>
                  <a:pt x="3454" y="1452"/>
                  <a:pt x="3295" y="1452"/>
                </a:cubicBezTo>
                <a:cubicBezTo>
                  <a:pt x="3291" y="1452"/>
                  <a:pt x="3287" y="1453"/>
                  <a:pt x="3283" y="1453"/>
                </a:cubicBezTo>
                <a:cubicBezTo>
                  <a:pt x="2924" y="1477"/>
                  <a:pt x="2571" y="1502"/>
                  <a:pt x="2211" y="1526"/>
                </a:cubicBezTo>
                <a:lnTo>
                  <a:pt x="2552" y="1191"/>
                </a:lnTo>
                <a:cubicBezTo>
                  <a:pt x="2642" y="1097"/>
                  <a:pt x="2553" y="963"/>
                  <a:pt x="2452" y="963"/>
                </a:cubicBezTo>
                <a:cubicBezTo>
                  <a:pt x="2422" y="963"/>
                  <a:pt x="2391" y="974"/>
                  <a:pt x="2364" y="1002"/>
                </a:cubicBezTo>
                <a:cubicBezTo>
                  <a:pt x="2193" y="1167"/>
                  <a:pt x="2023" y="1337"/>
                  <a:pt x="1852" y="1508"/>
                </a:cubicBezTo>
                <a:cubicBezTo>
                  <a:pt x="1822" y="1045"/>
                  <a:pt x="1791" y="588"/>
                  <a:pt x="1761" y="131"/>
                </a:cubicBezTo>
                <a:cubicBezTo>
                  <a:pt x="1754" y="45"/>
                  <a:pt x="1683" y="1"/>
                  <a:pt x="16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4"/>
          <p:cNvSpPr/>
          <p:nvPr/>
        </p:nvSpPr>
        <p:spPr>
          <a:xfrm>
            <a:off x="131870" y="259570"/>
            <a:ext cx="406139" cy="420570"/>
          </a:xfrm>
          <a:custGeom>
            <a:avLst/>
            <a:gdLst/>
            <a:ahLst/>
            <a:cxnLst/>
            <a:rect l="l" t="t" r="r" b="b"/>
            <a:pathLst>
              <a:path w="3607" h="3735" extrusionOk="0">
                <a:moveTo>
                  <a:pt x="1962" y="553"/>
                </a:moveTo>
                <a:cubicBezTo>
                  <a:pt x="1981" y="839"/>
                  <a:pt x="2005" y="1119"/>
                  <a:pt x="2029" y="1405"/>
                </a:cubicBezTo>
                <a:cubicBezTo>
                  <a:pt x="1859" y="1363"/>
                  <a:pt x="1682" y="1314"/>
                  <a:pt x="1512" y="1265"/>
                </a:cubicBezTo>
                <a:cubicBezTo>
                  <a:pt x="1664" y="1028"/>
                  <a:pt x="1816" y="790"/>
                  <a:pt x="1962" y="553"/>
                </a:cubicBezTo>
                <a:close/>
                <a:moveTo>
                  <a:pt x="683" y="1271"/>
                </a:moveTo>
                <a:cubicBezTo>
                  <a:pt x="823" y="1320"/>
                  <a:pt x="963" y="1375"/>
                  <a:pt x="1110" y="1417"/>
                </a:cubicBezTo>
                <a:cubicBezTo>
                  <a:pt x="1067" y="1484"/>
                  <a:pt x="1030" y="1545"/>
                  <a:pt x="988" y="1612"/>
                </a:cubicBezTo>
                <a:cubicBezTo>
                  <a:pt x="884" y="1497"/>
                  <a:pt x="787" y="1381"/>
                  <a:pt x="683" y="1271"/>
                </a:cubicBezTo>
                <a:close/>
                <a:moveTo>
                  <a:pt x="2328" y="1746"/>
                </a:moveTo>
                <a:cubicBezTo>
                  <a:pt x="2523" y="1795"/>
                  <a:pt x="2718" y="1832"/>
                  <a:pt x="2912" y="1874"/>
                </a:cubicBezTo>
                <a:cubicBezTo>
                  <a:pt x="2730" y="1935"/>
                  <a:pt x="2547" y="1990"/>
                  <a:pt x="2358" y="2051"/>
                </a:cubicBezTo>
                <a:cubicBezTo>
                  <a:pt x="2352" y="1947"/>
                  <a:pt x="2340" y="1850"/>
                  <a:pt x="2328" y="1746"/>
                </a:cubicBezTo>
                <a:close/>
                <a:moveTo>
                  <a:pt x="1371" y="1503"/>
                </a:moveTo>
                <a:cubicBezTo>
                  <a:pt x="1597" y="1570"/>
                  <a:pt x="1822" y="1625"/>
                  <a:pt x="2054" y="1685"/>
                </a:cubicBezTo>
                <a:cubicBezTo>
                  <a:pt x="2072" y="1832"/>
                  <a:pt x="2084" y="1984"/>
                  <a:pt x="2102" y="2130"/>
                </a:cubicBezTo>
                <a:cubicBezTo>
                  <a:pt x="1926" y="2191"/>
                  <a:pt x="1755" y="2246"/>
                  <a:pt x="1579" y="2301"/>
                </a:cubicBezTo>
                <a:cubicBezTo>
                  <a:pt x="1445" y="2136"/>
                  <a:pt x="1311" y="1978"/>
                  <a:pt x="1170" y="1819"/>
                </a:cubicBezTo>
                <a:cubicBezTo>
                  <a:pt x="1237" y="1716"/>
                  <a:pt x="1304" y="1606"/>
                  <a:pt x="1371" y="1503"/>
                </a:cubicBezTo>
                <a:close/>
                <a:moveTo>
                  <a:pt x="1024" y="2057"/>
                </a:moveTo>
                <a:cubicBezTo>
                  <a:pt x="1122" y="2167"/>
                  <a:pt x="1213" y="2276"/>
                  <a:pt x="1304" y="2386"/>
                </a:cubicBezTo>
                <a:cubicBezTo>
                  <a:pt x="1110" y="2447"/>
                  <a:pt x="915" y="2514"/>
                  <a:pt x="714" y="2575"/>
                </a:cubicBezTo>
                <a:cubicBezTo>
                  <a:pt x="817" y="2404"/>
                  <a:pt x="921" y="2228"/>
                  <a:pt x="1024" y="2057"/>
                </a:cubicBezTo>
                <a:close/>
                <a:moveTo>
                  <a:pt x="2139" y="2398"/>
                </a:moveTo>
                <a:cubicBezTo>
                  <a:pt x="2163" y="2636"/>
                  <a:pt x="2200" y="2873"/>
                  <a:pt x="2236" y="3105"/>
                </a:cubicBezTo>
                <a:cubicBezTo>
                  <a:pt x="2078" y="2910"/>
                  <a:pt x="1920" y="2715"/>
                  <a:pt x="1761" y="2520"/>
                </a:cubicBezTo>
                <a:cubicBezTo>
                  <a:pt x="1883" y="2477"/>
                  <a:pt x="2011" y="2441"/>
                  <a:pt x="2139" y="2398"/>
                </a:cubicBezTo>
                <a:close/>
                <a:moveTo>
                  <a:pt x="2062" y="0"/>
                </a:moveTo>
                <a:cubicBezTo>
                  <a:pt x="2026" y="0"/>
                  <a:pt x="1989" y="17"/>
                  <a:pt x="1962" y="59"/>
                </a:cubicBezTo>
                <a:cubicBezTo>
                  <a:pt x="1725" y="431"/>
                  <a:pt x="1487" y="808"/>
                  <a:pt x="1250" y="1186"/>
                </a:cubicBezTo>
                <a:cubicBezTo>
                  <a:pt x="902" y="1076"/>
                  <a:pt x="555" y="942"/>
                  <a:pt x="220" y="790"/>
                </a:cubicBezTo>
                <a:cubicBezTo>
                  <a:pt x="203" y="781"/>
                  <a:pt x="186" y="778"/>
                  <a:pt x="170" y="778"/>
                </a:cubicBezTo>
                <a:cubicBezTo>
                  <a:pt x="71" y="778"/>
                  <a:pt x="1" y="920"/>
                  <a:pt x="74" y="1003"/>
                </a:cubicBezTo>
                <a:cubicBezTo>
                  <a:pt x="336" y="1277"/>
                  <a:pt x="592" y="1564"/>
                  <a:pt x="842" y="1850"/>
                </a:cubicBezTo>
                <a:cubicBezTo>
                  <a:pt x="641" y="2179"/>
                  <a:pt x="446" y="2508"/>
                  <a:pt x="245" y="2843"/>
                </a:cubicBezTo>
                <a:cubicBezTo>
                  <a:pt x="184" y="2946"/>
                  <a:pt x="276" y="3052"/>
                  <a:pt x="367" y="3052"/>
                </a:cubicBezTo>
                <a:cubicBezTo>
                  <a:pt x="405" y="3052"/>
                  <a:pt x="443" y="3034"/>
                  <a:pt x="470" y="2989"/>
                </a:cubicBezTo>
                <a:cubicBezTo>
                  <a:pt x="482" y="2965"/>
                  <a:pt x="500" y="2940"/>
                  <a:pt x="513" y="2916"/>
                </a:cubicBezTo>
                <a:cubicBezTo>
                  <a:pt x="835" y="2812"/>
                  <a:pt x="1164" y="2709"/>
                  <a:pt x="1487" y="2605"/>
                </a:cubicBezTo>
                <a:cubicBezTo>
                  <a:pt x="1780" y="2958"/>
                  <a:pt x="2072" y="3318"/>
                  <a:pt x="2352" y="3689"/>
                </a:cubicBezTo>
                <a:cubicBezTo>
                  <a:pt x="2376" y="3721"/>
                  <a:pt x="2408" y="3734"/>
                  <a:pt x="2441" y="3734"/>
                </a:cubicBezTo>
                <a:cubicBezTo>
                  <a:pt x="2517" y="3734"/>
                  <a:pt x="2596" y="3663"/>
                  <a:pt x="2584" y="3574"/>
                </a:cubicBezTo>
                <a:cubicBezTo>
                  <a:pt x="2510" y="3159"/>
                  <a:pt x="2443" y="2739"/>
                  <a:pt x="2395" y="2319"/>
                </a:cubicBezTo>
                <a:cubicBezTo>
                  <a:pt x="2748" y="2203"/>
                  <a:pt x="3107" y="2094"/>
                  <a:pt x="3461" y="1978"/>
                </a:cubicBezTo>
                <a:cubicBezTo>
                  <a:pt x="3607" y="1929"/>
                  <a:pt x="3601" y="1746"/>
                  <a:pt x="3448" y="1716"/>
                </a:cubicBezTo>
                <a:cubicBezTo>
                  <a:pt x="3065" y="1637"/>
                  <a:pt x="2681" y="1558"/>
                  <a:pt x="2297" y="1472"/>
                </a:cubicBezTo>
                <a:cubicBezTo>
                  <a:pt x="2261" y="1028"/>
                  <a:pt x="2224" y="589"/>
                  <a:pt x="2206" y="144"/>
                </a:cubicBezTo>
                <a:cubicBezTo>
                  <a:pt x="2202" y="64"/>
                  <a:pt x="2132" y="0"/>
                  <a:pt x="20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4"/>
          <p:cNvSpPr/>
          <p:nvPr/>
        </p:nvSpPr>
        <p:spPr>
          <a:xfrm>
            <a:off x="846183" y="203106"/>
            <a:ext cx="186878" cy="198123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4"/>
          <p:cNvSpPr/>
          <p:nvPr/>
        </p:nvSpPr>
        <p:spPr>
          <a:xfrm>
            <a:off x="529385" y="825159"/>
            <a:ext cx="251768" cy="245699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4"/>
          <p:cNvSpPr/>
          <p:nvPr/>
        </p:nvSpPr>
        <p:spPr>
          <a:xfrm>
            <a:off x="140488" y="1153322"/>
            <a:ext cx="388895" cy="337705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4"/>
          <p:cNvSpPr/>
          <p:nvPr/>
        </p:nvSpPr>
        <p:spPr>
          <a:xfrm>
            <a:off x="1033048" y="452252"/>
            <a:ext cx="406126" cy="429996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4"/>
          <p:cNvSpPr/>
          <p:nvPr/>
        </p:nvSpPr>
        <p:spPr>
          <a:xfrm rot="10800000">
            <a:off x="333768" y="4777703"/>
            <a:ext cx="251768" cy="245699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4"/>
          <p:cNvSpPr/>
          <p:nvPr/>
        </p:nvSpPr>
        <p:spPr>
          <a:xfrm rot="10800000">
            <a:off x="1150518" y="4581924"/>
            <a:ext cx="457327" cy="484201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4"/>
          <p:cNvSpPr/>
          <p:nvPr/>
        </p:nvSpPr>
        <p:spPr>
          <a:xfrm rot="10800000">
            <a:off x="146895" y="4244238"/>
            <a:ext cx="186878" cy="198123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4"/>
          <p:cNvSpPr/>
          <p:nvPr/>
        </p:nvSpPr>
        <p:spPr>
          <a:xfrm rot="10800000">
            <a:off x="201256" y="3669706"/>
            <a:ext cx="388912" cy="379696"/>
          </a:xfrm>
          <a:custGeom>
            <a:avLst/>
            <a:gdLst/>
            <a:ahLst/>
            <a:cxnLst/>
            <a:rect l="l" t="t" r="r" b="b"/>
            <a:pathLst>
              <a:path w="3454" h="3372" extrusionOk="0">
                <a:moveTo>
                  <a:pt x="1616" y="1"/>
                </a:moveTo>
                <a:cubicBezTo>
                  <a:pt x="1549" y="1"/>
                  <a:pt x="1487" y="44"/>
                  <a:pt x="1493" y="131"/>
                </a:cubicBezTo>
                <a:cubicBezTo>
                  <a:pt x="1523" y="557"/>
                  <a:pt x="1554" y="990"/>
                  <a:pt x="1584" y="1422"/>
                </a:cubicBezTo>
                <a:lnTo>
                  <a:pt x="1042" y="966"/>
                </a:lnTo>
                <a:cubicBezTo>
                  <a:pt x="1015" y="942"/>
                  <a:pt x="985" y="932"/>
                  <a:pt x="956" y="932"/>
                </a:cubicBezTo>
                <a:cubicBezTo>
                  <a:pt x="848" y="932"/>
                  <a:pt x="754" y="1068"/>
                  <a:pt x="859" y="1154"/>
                </a:cubicBezTo>
                <a:lnTo>
                  <a:pt x="1359" y="1581"/>
                </a:lnTo>
                <a:cubicBezTo>
                  <a:pt x="963" y="1605"/>
                  <a:pt x="567" y="1629"/>
                  <a:pt x="171" y="1654"/>
                </a:cubicBezTo>
                <a:cubicBezTo>
                  <a:pt x="2" y="1660"/>
                  <a:pt x="0" y="1922"/>
                  <a:pt x="165" y="1922"/>
                </a:cubicBezTo>
                <a:cubicBezTo>
                  <a:pt x="167" y="1922"/>
                  <a:pt x="169" y="1922"/>
                  <a:pt x="171" y="1922"/>
                </a:cubicBezTo>
                <a:cubicBezTo>
                  <a:pt x="622" y="1891"/>
                  <a:pt x="1072" y="1867"/>
                  <a:pt x="1523" y="1837"/>
                </a:cubicBezTo>
                <a:lnTo>
                  <a:pt x="1523" y="1837"/>
                </a:lnTo>
                <a:cubicBezTo>
                  <a:pt x="1353" y="2007"/>
                  <a:pt x="1182" y="2172"/>
                  <a:pt x="1018" y="2342"/>
                </a:cubicBezTo>
                <a:cubicBezTo>
                  <a:pt x="923" y="2436"/>
                  <a:pt x="1015" y="2570"/>
                  <a:pt x="1117" y="2570"/>
                </a:cubicBezTo>
                <a:cubicBezTo>
                  <a:pt x="1147" y="2570"/>
                  <a:pt x="1179" y="2559"/>
                  <a:pt x="1206" y="2531"/>
                </a:cubicBezTo>
                <a:cubicBezTo>
                  <a:pt x="1346" y="2391"/>
                  <a:pt x="1487" y="2251"/>
                  <a:pt x="1627" y="2111"/>
                </a:cubicBezTo>
                <a:cubicBezTo>
                  <a:pt x="1651" y="2488"/>
                  <a:pt x="1675" y="2866"/>
                  <a:pt x="1694" y="3244"/>
                </a:cubicBezTo>
                <a:cubicBezTo>
                  <a:pt x="1700" y="3329"/>
                  <a:pt x="1768" y="3371"/>
                  <a:pt x="1834" y="3371"/>
                </a:cubicBezTo>
                <a:cubicBezTo>
                  <a:pt x="1901" y="3371"/>
                  <a:pt x="1965" y="3329"/>
                  <a:pt x="1962" y="3244"/>
                </a:cubicBezTo>
                <a:cubicBezTo>
                  <a:pt x="1937" y="2835"/>
                  <a:pt x="1913" y="2433"/>
                  <a:pt x="1889" y="2025"/>
                </a:cubicBezTo>
                <a:lnTo>
                  <a:pt x="1889" y="2025"/>
                </a:lnTo>
                <a:cubicBezTo>
                  <a:pt x="2059" y="2172"/>
                  <a:pt x="2236" y="2318"/>
                  <a:pt x="2406" y="2464"/>
                </a:cubicBezTo>
                <a:cubicBezTo>
                  <a:pt x="2433" y="2487"/>
                  <a:pt x="2463" y="2497"/>
                  <a:pt x="2492" y="2497"/>
                </a:cubicBezTo>
                <a:cubicBezTo>
                  <a:pt x="2600" y="2497"/>
                  <a:pt x="2696" y="2361"/>
                  <a:pt x="2595" y="2275"/>
                </a:cubicBezTo>
                <a:cubicBezTo>
                  <a:pt x="2406" y="2117"/>
                  <a:pt x="2224" y="1958"/>
                  <a:pt x="2035" y="1806"/>
                </a:cubicBezTo>
                <a:cubicBezTo>
                  <a:pt x="2449" y="1776"/>
                  <a:pt x="2869" y="1745"/>
                  <a:pt x="3283" y="1715"/>
                </a:cubicBezTo>
                <a:cubicBezTo>
                  <a:pt x="3450" y="1703"/>
                  <a:pt x="3454" y="1452"/>
                  <a:pt x="3295" y="1452"/>
                </a:cubicBezTo>
                <a:cubicBezTo>
                  <a:pt x="3291" y="1452"/>
                  <a:pt x="3287" y="1453"/>
                  <a:pt x="3283" y="1453"/>
                </a:cubicBezTo>
                <a:cubicBezTo>
                  <a:pt x="2924" y="1477"/>
                  <a:pt x="2571" y="1502"/>
                  <a:pt x="2211" y="1526"/>
                </a:cubicBezTo>
                <a:lnTo>
                  <a:pt x="2552" y="1191"/>
                </a:lnTo>
                <a:cubicBezTo>
                  <a:pt x="2642" y="1097"/>
                  <a:pt x="2553" y="963"/>
                  <a:pt x="2452" y="963"/>
                </a:cubicBezTo>
                <a:cubicBezTo>
                  <a:pt x="2422" y="963"/>
                  <a:pt x="2391" y="974"/>
                  <a:pt x="2364" y="1002"/>
                </a:cubicBezTo>
                <a:cubicBezTo>
                  <a:pt x="2193" y="1167"/>
                  <a:pt x="2023" y="1337"/>
                  <a:pt x="1852" y="1508"/>
                </a:cubicBezTo>
                <a:cubicBezTo>
                  <a:pt x="1822" y="1045"/>
                  <a:pt x="1791" y="588"/>
                  <a:pt x="1761" y="131"/>
                </a:cubicBezTo>
                <a:cubicBezTo>
                  <a:pt x="1754" y="45"/>
                  <a:pt x="1683" y="1"/>
                  <a:pt x="16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4"/>
          <p:cNvSpPr/>
          <p:nvPr/>
        </p:nvSpPr>
        <p:spPr>
          <a:xfrm rot="10800000">
            <a:off x="8590959" y="4522587"/>
            <a:ext cx="406139" cy="420570"/>
          </a:xfrm>
          <a:custGeom>
            <a:avLst/>
            <a:gdLst/>
            <a:ahLst/>
            <a:cxnLst/>
            <a:rect l="l" t="t" r="r" b="b"/>
            <a:pathLst>
              <a:path w="3607" h="3735" extrusionOk="0">
                <a:moveTo>
                  <a:pt x="1962" y="553"/>
                </a:moveTo>
                <a:cubicBezTo>
                  <a:pt x="1981" y="839"/>
                  <a:pt x="2005" y="1119"/>
                  <a:pt x="2029" y="1405"/>
                </a:cubicBezTo>
                <a:cubicBezTo>
                  <a:pt x="1859" y="1363"/>
                  <a:pt x="1682" y="1314"/>
                  <a:pt x="1512" y="1265"/>
                </a:cubicBezTo>
                <a:cubicBezTo>
                  <a:pt x="1664" y="1028"/>
                  <a:pt x="1816" y="790"/>
                  <a:pt x="1962" y="553"/>
                </a:cubicBezTo>
                <a:close/>
                <a:moveTo>
                  <a:pt x="683" y="1271"/>
                </a:moveTo>
                <a:cubicBezTo>
                  <a:pt x="823" y="1320"/>
                  <a:pt x="963" y="1375"/>
                  <a:pt x="1110" y="1417"/>
                </a:cubicBezTo>
                <a:cubicBezTo>
                  <a:pt x="1067" y="1484"/>
                  <a:pt x="1030" y="1545"/>
                  <a:pt x="988" y="1612"/>
                </a:cubicBezTo>
                <a:cubicBezTo>
                  <a:pt x="884" y="1497"/>
                  <a:pt x="787" y="1381"/>
                  <a:pt x="683" y="1271"/>
                </a:cubicBezTo>
                <a:close/>
                <a:moveTo>
                  <a:pt x="2328" y="1746"/>
                </a:moveTo>
                <a:cubicBezTo>
                  <a:pt x="2523" y="1795"/>
                  <a:pt x="2718" y="1832"/>
                  <a:pt x="2912" y="1874"/>
                </a:cubicBezTo>
                <a:cubicBezTo>
                  <a:pt x="2730" y="1935"/>
                  <a:pt x="2547" y="1990"/>
                  <a:pt x="2358" y="2051"/>
                </a:cubicBezTo>
                <a:cubicBezTo>
                  <a:pt x="2352" y="1947"/>
                  <a:pt x="2340" y="1850"/>
                  <a:pt x="2328" y="1746"/>
                </a:cubicBezTo>
                <a:close/>
                <a:moveTo>
                  <a:pt x="1371" y="1503"/>
                </a:moveTo>
                <a:cubicBezTo>
                  <a:pt x="1597" y="1570"/>
                  <a:pt x="1822" y="1625"/>
                  <a:pt x="2054" y="1685"/>
                </a:cubicBezTo>
                <a:cubicBezTo>
                  <a:pt x="2072" y="1832"/>
                  <a:pt x="2084" y="1984"/>
                  <a:pt x="2102" y="2130"/>
                </a:cubicBezTo>
                <a:cubicBezTo>
                  <a:pt x="1926" y="2191"/>
                  <a:pt x="1755" y="2246"/>
                  <a:pt x="1579" y="2301"/>
                </a:cubicBezTo>
                <a:cubicBezTo>
                  <a:pt x="1445" y="2136"/>
                  <a:pt x="1311" y="1978"/>
                  <a:pt x="1170" y="1819"/>
                </a:cubicBezTo>
                <a:cubicBezTo>
                  <a:pt x="1237" y="1716"/>
                  <a:pt x="1304" y="1606"/>
                  <a:pt x="1371" y="1503"/>
                </a:cubicBezTo>
                <a:close/>
                <a:moveTo>
                  <a:pt x="1024" y="2057"/>
                </a:moveTo>
                <a:cubicBezTo>
                  <a:pt x="1122" y="2167"/>
                  <a:pt x="1213" y="2276"/>
                  <a:pt x="1304" y="2386"/>
                </a:cubicBezTo>
                <a:cubicBezTo>
                  <a:pt x="1110" y="2447"/>
                  <a:pt x="915" y="2514"/>
                  <a:pt x="714" y="2575"/>
                </a:cubicBezTo>
                <a:cubicBezTo>
                  <a:pt x="817" y="2404"/>
                  <a:pt x="921" y="2228"/>
                  <a:pt x="1024" y="2057"/>
                </a:cubicBezTo>
                <a:close/>
                <a:moveTo>
                  <a:pt x="2139" y="2398"/>
                </a:moveTo>
                <a:cubicBezTo>
                  <a:pt x="2163" y="2636"/>
                  <a:pt x="2200" y="2873"/>
                  <a:pt x="2236" y="3105"/>
                </a:cubicBezTo>
                <a:cubicBezTo>
                  <a:pt x="2078" y="2910"/>
                  <a:pt x="1920" y="2715"/>
                  <a:pt x="1761" y="2520"/>
                </a:cubicBezTo>
                <a:cubicBezTo>
                  <a:pt x="1883" y="2477"/>
                  <a:pt x="2011" y="2441"/>
                  <a:pt x="2139" y="2398"/>
                </a:cubicBezTo>
                <a:close/>
                <a:moveTo>
                  <a:pt x="2062" y="0"/>
                </a:moveTo>
                <a:cubicBezTo>
                  <a:pt x="2026" y="0"/>
                  <a:pt x="1989" y="17"/>
                  <a:pt x="1962" y="59"/>
                </a:cubicBezTo>
                <a:cubicBezTo>
                  <a:pt x="1725" y="431"/>
                  <a:pt x="1487" y="808"/>
                  <a:pt x="1250" y="1186"/>
                </a:cubicBezTo>
                <a:cubicBezTo>
                  <a:pt x="902" y="1076"/>
                  <a:pt x="555" y="942"/>
                  <a:pt x="220" y="790"/>
                </a:cubicBezTo>
                <a:cubicBezTo>
                  <a:pt x="203" y="781"/>
                  <a:pt x="186" y="778"/>
                  <a:pt x="170" y="778"/>
                </a:cubicBezTo>
                <a:cubicBezTo>
                  <a:pt x="71" y="778"/>
                  <a:pt x="1" y="920"/>
                  <a:pt x="74" y="1003"/>
                </a:cubicBezTo>
                <a:cubicBezTo>
                  <a:pt x="336" y="1277"/>
                  <a:pt x="592" y="1564"/>
                  <a:pt x="842" y="1850"/>
                </a:cubicBezTo>
                <a:cubicBezTo>
                  <a:pt x="641" y="2179"/>
                  <a:pt x="446" y="2508"/>
                  <a:pt x="245" y="2843"/>
                </a:cubicBezTo>
                <a:cubicBezTo>
                  <a:pt x="184" y="2946"/>
                  <a:pt x="276" y="3052"/>
                  <a:pt x="367" y="3052"/>
                </a:cubicBezTo>
                <a:cubicBezTo>
                  <a:pt x="405" y="3052"/>
                  <a:pt x="443" y="3034"/>
                  <a:pt x="470" y="2989"/>
                </a:cubicBezTo>
                <a:cubicBezTo>
                  <a:pt x="482" y="2965"/>
                  <a:pt x="500" y="2940"/>
                  <a:pt x="513" y="2916"/>
                </a:cubicBezTo>
                <a:cubicBezTo>
                  <a:pt x="835" y="2812"/>
                  <a:pt x="1164" y="2709"/>
                  <a:pt x="1487" y="2605"/>
                </a:cubicBezTo>
                <a:cubicBezTo>
                  <a:pt x="1780" y="2958"/>
                  <a:pt x="2072" y="3318"/>
                  <a:pt x="2352" y="3689"/>
                </a:cubicBezTo>
                <a:cubicBezTo>
                  <a:pt x="2376" y="3721"/>
                  <a:pt x="2408" y="3734"/>
                  <a:pt x="2441" y="3734"/>
                </a:cubicBezTo>
                <a:cubicBezTo>
                  <a:pt x="2517" y="3734"/>
                  <a:pt x="2596" y="3663"/>
                  <a:pt x="2584" y="3574"/>
                </a:cubicBezTo>
                <a:cubicBezTo>
                  <a:pt x="2510" y="3159"/>
                  <a:pt x="2443" y="2739"/>
                  <a:pt x="2395" y="2319"/>
                </a:cubicBezTo>
                <a:cubicBezTo>
                  <a:pt x="2748" y="2203"/>
                  <a:pt x="3107" y="2094"/>
                  <a:pt x="3461" y="1978"/>
                </a:cubicBezTo>
                <a:cubicBezTo>
                  <a:pt x="3607" y="1929"/>
                  <a:pt x="3601" y="1746"/>
                  <a:pt x="3448" y="1716"/>
                </a:cubicBezTo>
                <a:cubicBezTo>
                  <a:pt x="3065" y="1637"/>
                  <a:pt x="2681" y="1558"/>
                  <a:pt x="2297" y="1472"/>
                </a:cubicBezTo>
                <a:cubicBezTo>
                  <a:pt x="2261" y="1028"/>
                  <a:pt x="2224" y="589"/>
                  <a:pt x="2206" y="144"/>
                </a:cubicBezTo>
                <a:cubicBezTo>
                  <a:pt x="2202" y="64"/>
                  <a:pt x="2132" y="0"/>
                  <a:pt x="20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4"/>
          <p:cNvSpPr/>
          <p:nvPr/>
        </p:nvSpPr>
        <p:spPr>
          <a:xfrm rot="10800000">
            <a:off x="8095907" y="4801498"/>
            <a:ext cx="186878" cy="198123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4"/>
          <p:cNvSpPr/>
          <p:nvPr/>
        </p:nvSpPr>
        <p:spPr>
          <a:xfrm rot="10800000">
            <a:off x="8347816" y="4131869"/>
            <a:ext cx="251768" cy="245699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14"/>
          <p:cNvSpPr/>
          <p:nvPr/>
        </p:nvSpPr>
        <p:spPr>
          <a:xfrm rot="10800000">
            <a:off x="8599585" y="3711700"/>
            <a:ext cx="388895" cy="337705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4"/>
          <p:cNvSpPr/>
          <p:nvPr/>
        </p:nvSpPr>
        <p:spPr>
          <a:xfrm rot="10800000">
            <a:off x="713232" y="4592098"/>
            <a:ext cx="186878" cy="198123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3">
    <p:bg>
      <p:bgPr>
        <a:solidFill>
          <a:schemeClr val="lt2"/>
        </a:solidFill>
        <a:effectLst/>
      </p:bgPr>
    </p:bg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8"/>
          <p:cNvSpPr txBox="1">
            <a:spLocks noGrp="1"/>
          </p:cNvSpPr>
          <p:nvPr>
            <p:ph type="title"/>
          </p:nvPr>
        </p:nvSpPr>
        <p:spPr>
          <a:xfrm>
            <a:off x="710950" y="3240006"/>
            <a:ext cx="2320800" cy="42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9pPr>
          </a:lstStyle>
          <a:p>
            <a:endParaRPr/>
          </a:p>
        </p:txBody>
      </p:sp>
      <p:sp>
        <p:nvSpPr>
          <p:cNvPr id="308" name="Google Shape;308;p18"/>
          <p:cNvSpPr txBox="1">
            <a:spLocks noGrp="1"/>
          </p:cNvSpPr>
          <p:nvPr>
            <p:ph type="subTitle" idx="1"/>
          </p:nvPr>
        </p:nvSpPr>
        <p:spPr>
          <a:xfrm>
            <a:off x="776200" y="3600000"/>
            <a:ext cx="2190300" cy="5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9" name="Google Shape;309;p18"/>
          <p:cNvSpPr txBox="1">
            <a:spLocks noGrp="1"/>
          </p:cNvSpPr>
          <p:nvPr>
            <p:ph type="title" idx="2"/>
          </p:nvPr>
        </p:nvSpPr>
        <p:spPr>
          <a:xfrm>
            <a:off x="6114989" y="3240000"/>
            <a:ext cx="2320800" cy="42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9pPr>
          </a:lstStyle>
          <a:p>
            <a:endParaRPr/>
          </a:p>
        </p:txBody>
      </p:sp>
      <p:sp>
        <p:nvSpPr>
          <p:cNvPr id="310" name="Google Shape;310;p18"/>
          <p:cNvSpPr txBox="1">
            <a:spLocks noGrp="1"/>
          </p:cNvSpPr>
          <p:nvPr>
            <p:ph type="subTitle" idx="3"/>
          </p:nvPr>
        </p:nvSpPr>
        <p:spPr>
          <a:xfrm>
            <a:off x="6180250" y="3600000"/>
            <a:ext cx="2190300" cy="5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1" name="Google Shape;311;p18"/>
          <p:cNvSpPr txBox="1">
            <a:spLocks noGrp="1"/>
          </p:cNvSpPr>
          <p:nvPr>
            <p:ph type="title" idx="4"/>
          </p:nvPr>
        </p:nvSpPr>
        <p:spPr>
          <a:xfrm>
            <a:off x="3412658" y="3240017"/>
            <a:ext cx="2320800" cy="42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212950"/>
              </a:buClr>
              <a:buSzPts val="2000"/>
              <a:buNone/>
              <a:defRPr sz="2000">
                <a:solidFill>
                  <a:srgbClr val="212950"/>
                </a:solidFill>
              </a:defRPr>
            </a:lvl9pPr>
          </a:lstStyle>
          <a:p>
            <a:endParaRPr/>
          </a:p>
        </p:txBody>
      </p:sp>
      <p:sp>
        <p:nvSpPr>
          <p:cNvPr id="312" name="Google Shape;312;p18"/>
          <p:cNvSpPr txBox="1">
            <a:spLocks noGrp="1"/>
          </p:cNvSpPr>
          <p:nvPr>
            <p:ph type="subTitle" idx="5"/>
          </p:nvPr>
        </p:nvSpPr>
        <p:spPr>
          <a:xfrm>
            <a:off x="3476316" y="3600000"/>
            <a:ext cx="2190300" cy="5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3" name="Google Shape;313;p18"/>
          <p:cNvSpPr txBox="1">
            <a:spLocks noGrp="1"/>
          </p:cNvSpPr>
          <p:nvPr>
            <p:ph type="title" idx="6"/>
          </p:nvPr>
        </p:nvSpPr>
        <p:spPr>
          <a:xfrm>
            <a:off x="720000" y="381000"/>
            <a:ext cx="7711200" cy="48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4" name="Google Shape;314;p18"/>
          <p:cNvSpPr/>
          <p:nvPr/>
        </p:nvSpPr>
        <p:spPr>
          <a:xfrm>
            <a:off x="8543432" y="179325"/>
            <a:ext cx="251768" cy="245699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18"/>
          <p:cNvSpPr/>
          <p:nvPr/>
        </p:nvSpPr>
        <p:spPr>
          <a:xfrm>
            <a:off x="8085951" y="690585"/>
            <a:ext cx="388895" cy="337705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18"/>
          <p:cNvSpPr/>
          <p:nvPr/>
        </p:nvSpPr>
        <p:spPr>
          <a:xfrm>
            <a:off x="7521123" y="136602"/>
            <a:ext cx="457327" cy="484201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18"/>
          <p:cNvSpPr/>
          <p:nvPr/>
        </p:nvSpPr>
        <p:spPr>
          <a:xfrm>
            <a:off x="8795195" y="760366"/>
            <a:ext cx="186878" cy="198123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18"/>
          <p:cNvSpPr/>
          <p:nvPr/>
        </p:nvSpPr>
        <p:spPr>
          <a:xfrm>
            <a:off x="8538801" y="1153325"/>
            <a:ext cx="388912" cy="379696"/>
          </a:xfrm>
          <a:custGeom>
            <a:avLst/>
            <a:gdLst/>
            <a:ahLst/>
            <a:cxnLst/>
            <a:rect l="l" t="t" r="r" b="b"/>
            <a:pathLst>
              <a:path w="3454" h="3372" extrusionOk="0">
                <a:moveTo>
                  <a:pt x="1616" y="1"/>
                </a:moveTo>
                <a:cubicBezTo>
                  <a:pt x="1549" y="1"/>
                  <a:pt x="1487" y="44"/>
                  <a:pt x="1493" y="131"/>
                </a:cubicBezTo>
                <a:cubicBezTo>
                  <a:pt x="1523" y="557"/>
                  <a:pt x="1554" y="990"/>
                  <a:pt x="1584" y="1422"/>
                </a:cubicBezTo>
                <a:lnTo>
                  <a:pt x="1042" y="966"/>
                </a:lnTo>
                <a:cubicBezTo>
                  <a:pt x="1015" y="942"/>
                  <a:pt x="985" y="932"/>
                  <a:pt x="956" y="932"/>
                </a:cubicBezTo>
                <a:cubicBezTo>
                  <a:pt x="848" y="932"/>
                  <a:pt x="754" y="1068"/>
                  <a:pt x="859" y="1154"/>
                </a:cubicBezTo>
                <a:lnTo>
                  <a:pt x="1359" y="1581"/>
                </a:lnTo>
                <a:cubicBezTo>
                  <a:pt x="963" y="1605"/>
                  <a:pt x="567" y="1629"/>
                  <a:pt x="171" y="1654"/>
                </a:cubicBezTo>
                <a:cubicBezTo>
                  <a:pt x="2" y="1660"/>
                  <a:pt x="0" y="1922"/>
                  <a:pt x="165" y="1922"/>
                </a:cubicBezTo>
                <a:cubicBezTo>
                  <a:pt x="167" y="1922"/>
                  <a:pt x="169" y="1922"/>
                  <a:pt x="171" y="1922"/>
                </a:cubicBezTo>
                <a:cubicBezTo>
                  <a:pt x="622" y="1891"/>
                  <a:pt x="1072" y="1867"/>
                  <a:pt x="1523" y="1837"/>
                </a:cubicBezTo>
                <a:lnTo>
                  <a:pt x="1523" y="1837"/>
                </a:lnTo>
                <a:cubicBezTo>
                  <a:pt x="1353" y="2007"/>
                  <a:pt x="1182" y="2172"/>
                  <a:pt x="1018" y="2342"/>
                </a:cubicBezTo>
                <a:cubicBezTo>
                  <a:pt x="923" y="2436"/>
                  <a:pt x="1015" y="2570"/>
                  <a:pt x="1117" y="2570"/>
                </a:cubicBezTo>
                <a:cubicBezTo>
                  <a:pt x="1147" y="2570"/>
                  <a:pt x="1179" y="2559"/>
                  <a:pt x="1206" y="2531"/>
                </a:cubicBezTo>
                <a:cubicBezTo>
                  <a:pt x="1346" y="2391"/>
                  <a:pt x="1487" y="2251"/>
                  <a:pt x="1627" y="2111"/>
                </a:cubicBezTo>
                <a:cubicBezTo>
                  <a:pt x="1651" y="2488"/>
                  <a:pt x="1675" y="2866"/>
                  <a:pt x="1694" y="3244"/>
                </a:cubicBezTo>
                <a:cubicBezTo>
                  <a:pt x="1700" y="3329"/>
                  <a:pt x="1768" y="3371"/>
                  <a:pt x="1834" y="3371"/>
                </a:cubicBezTo>
                <a:cubicBezTo>
                  <a:pt x="1901" y="3371"/>
                  <a:pt x="1965" y="3329"/>
                  <a:pt x="1962" y="3244"/>
                </a:cubicBezTo>
                <a:cubicBezTo>
                  <a:pt x="1937" y="2835"/>
                  <a:pt x="1913" y="2433"/>
                  <a:pt x="1889" y="2025"/>
                </a:cubicBezTo>
                <a:lnTo>
                  <a:pt x="1889" y="2025"/>
                </a:lnTo>
                <a:cubicBezTo>
                  <a:pt x="2059" y="2172"/>
                  <a:pt x="2236" y="2318"/>
                  <a:pt x="2406" y="2464"/>
                </a:cubicBezTo>
                <a:cubicBezTo>
                  <a:pt x="2433" y="2487"/>
                  <a:pt x="2463" y="2497"/>
                  <a:pt x="2492" y="2497"/>
                </a:cubicBezTo>
                <a:cubicBezTo>
                  <a:pt x="2600" y="2497"/>
                  <a:pt x="2696" y="2361"/>
                  <a:pt x="2595" y="2275"/>
                </a:cubicBezTo>
                <a:cubicBezTo>
                  <a:pt x="2406" y="2117"/>
                  <a:pt x="2224" y="1958"/>
                  <a:pt x="2035" y="1806"/>
                </a:cubicBezTo>
                <a:cubicBezTo>
                  <a:pt x="2449" y="1776"/>
                  <a:pt x="2869" y="1745"/>
                  <a:pt x="3283" y="1715"/>
                </a:cubicBezTo>
                <a:cubicBezTo>
                  <a:pt x="3450" y="1703"/>
                  <a:pt x="3454" y="1452"/>
                  <a:pt x="3295" y="1452"/>
                </a:cubicBezTo>
                <a:cubicBezTo>
                  <a:pt x="3291" y="1452"/>
                  <a:pt x="3287" y="1453"/>
                  <a:pt x="3283" y="1453"/>
                </a:cubicBezTo>
                <a:cubicBezTo>
                  <a:pt x="2924" y="1477"/>
                  <a:pt x="2571" y="1502"/>
                  <a:pt x="2211" y="1526"/>
                </a:cubicBezTo>
                <a:lnTo>
                  <a:pt x="2552" y="1191"/>
                </a:lnTo>
                <a:cubicBezTo>
                  <a:pt x="2642" y="1097"/>
                  <a:pt x="2553" y="963"/>
                  <a:pt x="2452" y="963"/>
                </a:cubicBezTo>
                <a:cubicBezTo>
                  <a:pt x="2422" y="963"/>
                  <a:pt x="2391" y="974"/>
                  <a:pt x="2364" y="1002"/>
                </a:cubicBezTo>
                <a:cubicBezTo>
                  <a:pt x="2193" y="1167"/>
                  <a:pt x="2023" y="1337"/>
                  <a:pt x="1852" y="1508"/>
                </a:cubicBezTo>
                <a:cubicBezTo>
                  <a:pt x="1822" y="1045"/>
                  <a:pt x="1791" y="588"/>
                  <a:pt x="1761" y="131"/>
                </a:cubicBezTo>
                <a:cubicBezTo>
                  <a:pt x="1754" y="45"/>
                  <a:pt x="1683" y="1"/>
                  <a:pt x="16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18"/>
          <p:cNvSpPr/>
          <p:nvPr/>
        </p:nvSpPr>
        <p:spPr>
          <a:xfrm>
            <a:off x="131870" y="259570"/>
            <a:ext cx="406139" cy="420570"/>
          </a:xfrm>
          <a:custGeom>
            <a:avLst/>
            <a:gdLst/>
            <a:ahLst/>
            <a:cxnLst/>
            <a:rect l="l" t="t" r="r" b="b"/>
            <a:pathLst>
              <a:path w="3607" h="3735" extrusionOk="0">
                <a:moveTo>
                  <a:pt x="1962" y="553"/>
                </a:moveTo>
                <a:cubicBezTo>
                  <a:pt x="1981" y="839"/>
                  <a:pt x="2005" y="1119"/>
                  <a:pt x="2029" y="1405"/>
                </a:cubicBezTo>
                <a:cubicBezTo>
                  <a:pt x="1859" y="1363"/>
                  <a:pt x="1682" y="1314"/>
                  <a:pt x="1512" y="1265"/>
                </a:cubicBezTo>
                <a:cubicBezTo>
                  <a:pt x="1664" y="1028"/>
                  <a:pt x="1816" y="790"/>
                  <a:pt x="1962" y="553"/>
                </a:cubicBezTo>
                <a:close/>
                <a:moveTo>
                  <a:pt x="683" y="1271"/>
                </a:moveTo>
                <a:cubicBezTo>
                  <a:pt x="823" y="1320"/>
                  <a:pt x="963" y="1375"/>
                  <a:pt x="1110" y="1417"/>
                </a:cubicBezTo>
                <a:cubicBezTo>
                  <a:pt x="1067" y="1484"/>
                  <a:pt x="1030" y="1545"/>
                  <a:pt x="988" y="1612"/>
                </a:cubicBezTo>
                <a:cubicBezTo>
                  <a:pt x="884" y="1497"/>
                  <a:pt x="787" y="1381"/>
                  <a:pt x="683" y="1271"/>
                </a:cubicBezTo>
                <a:close/>
                <a:moveTo>
                  <a:pt x="2328" y="1746"/>
                </a:moveTo>
                <a:cubicBezTo>
                  <a:pt x="2523" y="1795"/>
                  <a:pt x="2718" y="1832"/>
                  <a:pt x="2912" y="1874"/>
                </a:cubicBezTo>
                <a:cubicBezTo>
                  <a:pt x="2730" y="1935"/>
                  <a:pt x="2547" y="1990"/>
                  <a:pt x="2358" y="2051"/>
                </a:cubicBezTo>
                <a:cubicBezTo>
                  <a:pt x="2352" y="1947"/>
                  <a:pt x="2340" y="1850"/>
                  <a:pt x="2328" y="1746"/>
                </a:cubicBezTo>
                <a:close/>
                <a:moveTo>
                  <a:pt x="1371" y="1503"/>
                </a:moveTo>
                <a:cubicBezTo>
                  <a:pt x="1597" y="1570"/>
                  <a:pt x="1822" y="1625"/>
                  <a:pt x="2054" y="1685"/>
                </a:cubicBezTo>
                <a:cubicBezTo>
                  <a:pt x="2072" y="1832"/>
                  <a:pt x="2084" y="1984"/>
                  <a:pt x="2102" y="2130"/>
                </a:cubicBezTo>
                <a:cubicBezTo>
                  <a:pt x="1926" y="2191"/>
                  <a:pt x="1755" y="2246"/>
                  <a:pt x="1579" y="2301"/>
                </a:cubicBezTo>
                <a:cubicBezTo>
                  <a:pt x="1445" y="2136"/>
                  <a:pt x="1311" y="1978"/>
                  <a:pt x="1170" y="1819"/>
                </a:cubicBezTo>
                <a:cubicBezTo>
                  <a:pt x="1237" y="1716"/>
                  <a:pt x="1304" y="1606"/>
                  <a:pt x="1371" y="1503"/>
                </a:cubicBezTo>
                <a:close/>
                <a:moveTo>
                  <a:pt x="1024" y="2057"/>
                </a:moveTo>
                <a:cubicBezTo>
                  <a:pt x="1122" y="2167"/>
                  <a:pt x="1213" y="2276"/>
                  <a:pt x="1304" y="2386"/>
                </a:cubicBezTo>
                <a:cubicBezTo>
                  <a:pt x="1110" y="2447"/>
                  <a:pt x="915" y="2514"/>
                  <a:pt x="714" y="2575"/>
                </a:cubicBezTo>
                <a:cubicBezTo>
                  <a:pt x="817" y="2404"/>
                  <a:pt x="921" y="2228"/>
                  <a:pt x="1024" y="2057"/>
                </a:cubicBezTo>
                <a:close/>
                <a:moveTo>
                  <a:pt x="2139" y="2398"/>
                </a:moveTo>
                <a:cubicBezTo>
                  <a:pt x="2163" y="2636"/>
                  <a:pt x="2200" y="2873"/>
                  <a:pt x="2236" y="3105"/>
                </a:cubicBezTo>
                <a:cubicBezTo>
                  <a:pt x="2078" y="2910"/>
                  <a:pt x="1920" y="2715"/>
                  <a:pt x="1761" y="2520"/>
                </a:cubicBezTo>
                <a:cubicBezTo>
                  <a:pt x="1883" y="2477"/>
                  <a:pt x="2011" y="2441"/>
                  <a:pt x="2139" y="2398"/>
                </a:cubicBezTo>
                <a:close/>
                <a:moveTo>
                  <a:pt x="2062" y="0"/>
                </a:moveTo>
                <a:cubicBezTo>
                  <a:pt x="2026" y="0"/>
                  <a:pt x="1989" y="17"/>
                  <a:pt x="1962" y="59"/>
                </a:cubicBezTo>
                <a:cubicBezTo>
                  <a:pt x="1725" y="431"/>
                  <a:pt x="1487" y="808"/>
                  <a:pt x="1250" y="1186"/>
                </a:cubicBezTo>
                <a:cubicBezTo>
                  <a:pt x="902" y="1076"/>
                  <a:pt x="555" y="942"/>
                  <a:pt x="220" y="790"/>
                </a:cubicBezTo>
                <a:cubicBezTo>
                  <a:pt x="203" y="781"/>
                  <a:pt x="186" y="778"/>
                  <a:pt x="170" y="778"/>
                </a:cubicBezTo>
                <a:cubicBezTo>
                  <a:pt x="71" y="778"/>
                  <a:pt x="1" y="920"/>
                  <a:pt x="74" y="1003"/>
                </a:cubicBezTo>
                <a:cubicBezTo>
                  <a:pt x="336" y="1277"/>
                  <a:pt x="592" y="1564"/>
                  <a:pt x="842" y="1850"/>
                </a:cubicBezTo>
                <a:cubicBezTo>
                  <a:pt x="641" y="2179"/>
                  <a:pt x="446" y="2508"/>
                  <a:pt x="245" y="2843"/>
                </a:cubicBezTo>
                <a:cubicBezTo>
                  <a:pt x="184" y="2946"/>
                  <a:pt x="276" y="3052"/>
                  <a:pt x="367" y="3052"/>
                </a:cubicBezTo>
                <a:cubicBezTo>
                  <a:pt x="405" y="3052"/>
                  <a:pt x="443" y="3034"/>
                  <a:pt x="470" y="2989"/>
                </a:cubicBezTo>
                <a:cubicBezTo>
                  <a:pt x="482" y="2965"/>
                  <a:pt x="500" y="2940"/>
                  <a:pt x="513" y="2916"/>
                </a:cubicBezTo>
                <a:cubicBezTo>
                  <a:pt x="835" y="2812"/>
                  <a:pt x="1164" y="2709"/>
                  <a:pt x="1487" y="2605"/>
                </a:cubicBezTo>
                <a:cubicBezTo>
                  <a:pt x="1780" y="2958"/>
                  <a:pt x="2072" y="3318"/>
                  <a:pt x="2352" y="3689"/>
                </a:cubicBezTo>
                <a:cubicBezTo>
                  <a:pt x="2376" y="3721"/>
                  <a:pt x="2408" y="3734"/>
                  <a:pt x="2441" y="3734"/>
                </a:cubicBezTo>
                <a:cubicBezTo>
                  <a:pt x="2517" y="3734"/>
                  <a:pt x="2596" y="3663"/>
                  <a:pt x="2584" y="3574"/>
                </a:cubicBezTo>
                <a:cubicBezTo>
                  <a:pt x="2510" y="3159"/>
                  <a:pt x="2443" y="2739"/>
                  <a:pt x="2395" y="2319"/>
                </a:cubicBezTo>
                <a:cubicBezTo>
                  <a:pt x="2748" y="2203"/>
                  <a:pt x="3107" y="2094"/>
                  <a:pt x="3461" y="1978"/>
                </a:cubicBezTo>
                <a:cubicBezTo>
                  <a:pt x="3607" y="1929"/>
                  <a:pt x="3601" y="1746"/>
                  <a:pt x="3448" y="1716"/>
                </a:cubicBezTo>
                <a:cubicBezTo>
                  <a:pt x="3065" y="1637"/>
                  <a:pt x="2681" y="1558"/>
                  <a:pt x="2297" y="1472"/>
                </a:cubicBezTo>
                <a:cubicBezTo>
                  <a:pt x="2261" y="1028"/>
                  <a:pt x="2224" y="589"/>
                  <a:pt x="2206" y="144"/>
                </a:cubicBezTo>
                <a:cubicBezTo>
                  <a:pt x="2202" y="64"/>
                  <a:pt x="2132" y="0"/>
                  <a:pt x="20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18"/>
          <p:cNvSpPr/>
          <p:nvPr/>
        </p:nvSpPr>
        <p:spPr>
          <a:xfrm>
            <a:off x="846183" y="203106"/>
            <a:ext cx="186878" cy="198123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18"/>
          <p:cNvSpPr/>
          <p:nvPr/>
        </p:nvSpPr>
        <p:spPr>
          <a:xfrm>
            <a:off x="529385" y="825159"/>
            <a:ext cx="251768" cy="245699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18"/>
          <p:cNvSpPr/>
          <p:nvPr/>
        </p:nvSpPr>
        <p:spPr>
          <a:xfrm>
            <a:off x="140488" y="1153322"/>
            <a:ext cx="388895" cy="337705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18"/>
          <p:cNvSpPr/>
          <p:nvPr/>
        </p:nvSpPr>
        <p:spPr>
          <a:xfrm>
            <a:off x="1033048" y="452252"/>
            <a:ext cx="406126" cy="429996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7_1">
    <p:bg>
      <p:bgPr>
        <a:solidFill>
          <a:schemeClr val="lt2"/>
        </a:solidFill>
        <a:effectLst/>
      </p:bgPr>
    </p:bg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25"/>
          <p:cNvSpPr txBox="1">
            <a:spLocks noGrp="1"/>
          </p:cNvSpPr>
          <p:nvPr>
            <p:ph type="title"/>
          </p:nvPr>
        </p:nvSpPr>
        <p:spPr>
          <a:xfrm>
            <a:off x="720000" y="381000"/>
            <a:ext cx="7711200" cy="48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62" name="Google Shape;462;p25"/>
          <p:cNvSpPr/>
          <p:nvPr/>
        </p:nvSpPr>
        <p:spPr>
          <a:xfrm>
            <a:off x="8543432" y="179325"/>
            <a:ext cx="251768" cy="245699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p25"/>
          <p:cNvSpPr/>
          <p:nvPr/>
        </p:nvSpPr>
        <p:spPr>
          <a:xfrm>
            <a:off x="8085951" y="690585"/>
            <a:ext cx="388895" cy="337705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4" name="Google Shape;464;p25"/>
          <p:cNvSpPr/>
          <p:nvPr/>
        </p:nvSpPr>
        <p:spPr>
          <a:xfrm>
            <a:off x="7521123" y="136602"/>
            <a:ext cx="457327" cy="484201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5" name="Google Shape;465;p25"/>
          <p:cNvSpPr/>
          <p:nvPr/>
        </p:nvSpPr>
        <p:spPr>
          <a:xfrm>
            <a:off x="8795195" y="760366"/>
            <a:ext cx="186878" cy="198123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6" name="Google Shape;466;p25"/>
          <p:cNvSpPr/>
          <p:nvPr/>
        </p:nvSpPr>
        <p:spPr>
          <a:xfrm>
            <a:off x="8538801" y="1153325"/>
            <a:ext cx="388912" cy="379696"/>
          </a:xfrm>
          <a:custGeom>
            <a:avLst/>
            <a:gdLst/>
            <a:ahLst/>
            <a:cxnLst/>
            <a:rect l="l" t="t" r="r" b="b"/>
            <a:pathLst>
              <a:path w="3454" h="3372" extrusionOk="0">
                <a:moveTo>
                  <a:pt x="1616" y="1"/>
                </a:moveTo>
                <a:cubicBezTo>
                  <a:pt x="1549" y="1"/>
                  <a:pt x="1487" y="44"/>
                  <a:pt x="1493" y="131"/>
                </a:cubicBezTo>
                <a:cubicBezTo>
                  <a:pt x="1523" y="557"/>
                  <a:pt x="1554" y="990"/>
                  <a:pt x="1584" y="1422"/>
                </a:cubicBezTo>
                <a:lnTo>
                  <a:pt x="1042" y="966"/>
                </a:lnTo>
                <a:cubicBezTo>
                  <a:pt x="1015" y="942"/>
                  <a:pt x="985" y="932"/>
                  <a:pt x="956" y="932"/>
                </a:cubicBezTo>
                <a:cubicBezTo>
                  <a:pt x="848" y="932"/>
                  <a:pt x="754" y="1068"/>
                  <a:pt x="859" y="1154"/>
                </a:cubicBezTo>
                <a:lnTo>
                  <a:pt x="1359" y="1581"/>
                </a:lnTo>
                <a:cubicBezTo>
                  <a:pt x="963" y="1605"/>
                  <a:pt x="567" y="1629"/>
                  <a:pt x="171" y="1654"/>
                </a:cubicBezTo>
                <a:cubicBezTo>
                  <a:pt x="2" y="1660"/>
                  <a:pt x="0" y="1922"/>
                  <a:pt x="165" y="1922"/>
                </a:cubicBezTo>
                <a:cubicBezTo>
                  <a:pt x="167" y="1922"/>
                  <a:pt x="169" y="1922"/>
                  <a:pt x="171" y="1922"/>
                </a:cubicBezTo>
                <a:cubicBezTo>
                  <a:pt x="622" y="1891"/>
                  <a:pt x="1072" y="1867"/>
                  <a:pt x="1523" y="1837"/>
                </a:cubicBezTo>
                <a:lnTo>
                  <a:pt x="1523" y="1837"/>
                </a:lnTo>
                <a:cubicBezTo>
                  <a:pt x="1353" y="2007"/>
                  <a:pt x="1182" y="2172"/>
                  <a:pt x="1018" y="2342"/>
                </a:cubicBezTo>
                <a:cubicBezTo>
                  <a:pt x="923" y="2436"/>
                  <a:pt x="1015" y="2570"/>
                  <a:pt x="1117" y="2570"/>
                </a:cubicBezTo>
                <a:cubicBezTo>
                  <a:pt x="1147" y="2570"/>
                  <a:pt x="1179" y="2559"/>
                  <a:pt x="1206" y="2531"/>
                </a:cubicBezTo>
                <a:cubicBezTo>
                  <a:pt x="1346" y="2391"/>
                  <a:pt x="1487" y="2251"/>
                  <a:pt x="1627" y="2111"/>
                </a:cubicBezTo>
                <a:cubicBezTo>
                  <a:pt x="1651" y="2488"/>
                  <a:pt x="1675" y="2866"/>
                  <a:pt x="1694" y="3244"/>
                </a:cubicBezTo>
                <a:cubicBezTo>
                  <a:pt x="1700" y="3329"/>
                  <a:pt x="1768" y="3371"/>
                  <a:pt x="1834" y="3371"/>
                </a:cubicBezTo>
                <a:cubicBezTo>
                  <a:pt x="1901" y="3371"/>
                  <a:pt x="1965" y="3329"/>
                  <a:pt x="1962" y="3244"/>
                </a:cubicBezTo>
                <a:cubicBezTo>
                  <a:pt x="1937" y="2835"/>
                  <a:pt x="1913" y="2433"/>
                  <a:pt x="1889" y="2025"/>
                </a:cubicBezTo>
                <a:lnTo>
                  <a:pt x="1889" y="2025"/>
                </a:lnTo>
                <a:cubicBezTo>
                  <a:pt x="2059" y="2172"/>
                  <a:pt x="2236" y="2318"/>
                  <a:pt x="2406" y="2464"/>
                </a:cubicBezTo>
                <a:cubicBezTo>
                  <a:pt x="2433" y="2487"/>
                  <a:pt x="2463" y="2497"/>
                  <a:pt x="2492" y="2497"/>
                </a:cubicBezTo>
                <a:cubicBezTo>
                  <a:pt x="2600" y="2497"/>
                  <a:pt x="2696" y="2361"/>
                  <a:pt x="2595" y="2275"/>
                </a:cubicBezTo>
                <a:cubicBezTo>
                  <a:pt x="2406" y="2117"/>
                  <a:pt x="2224" y="1958"/>
                  <a:pt x="2035" y="1806"/>
                </a:cubicBezTo>
                <a:cubicBezTo>
                  <a:pt x="2449" y="1776"/>
                  <a:pt x="2869" y="1745"/>
                  <a:pt x="3283" y="1715"/>
                </a:cubicBezTo>
                <a:cubicBezTo>
                  <a:pt x="3450" y="1703"/>
                  <a:pt x="3454" y="1452"/>
                  <a:pt x="3295" y="1452"/>
                </a:cubicBezTo>
                <a:cubicBezTo>
                  <a:pt x="3291" y="1452"/>
                  <a:pt x="3287" y="1453"/>
                  <a:pt x="3283" y="1453"/>
                </a:cubicBezTo>
                <a:cubicBezTo>
                  <a:pt x="2924" y="1477"/>
                  <a:pt x="2571" y="1502"/>
                  <a:pt x="2211" y="1526"/>
                </a:cubicBezTo>
                <a:lnTo>
                  <a:pt x="2552" y="1191"/>
                </a:lnTo>
                <a:cubicBezTo>
                  <a:pt x="2642" y="1097"/>
                  <a:pt x="2553" y="963"/>
                  <a:pt x="2452" y="963"/>
                </a:cubicBezTo>
                <a:cubicBezTo>
                  <a:pt x="2422" y="963"/>
                  <a:pt x="2391" y="974"/>
                  <a:pt x="2364" y="1002"/>
                </a:cubicBezTo>
                <a:cubicBezTo>
                  <a:pt x="2193" y="1167"/>
                  <a:pt x="2023" y="1337"/>
                  <a:pt x="1852" y="1508"/>
                </a:cubicBezTo>
                <a:cubicBezTo>
                  <a:pt x="1822" y="1045"/>
                  <a:pt x="1791" y="588"/>
                  <a:pt x="1761" y="131"/>
                </a:cubicBezTo>
                <a:cubicBezTo>
                  <a:pt x="1754" y="45"/>
                  <a:pt x="1683" y="1"/>
                  <a:pt x="16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25"/>
          <p:cNvSpPr/>
          <p:nvPr/>
        </p:nvSpPr>
        <p:spPr>
          <a:xfrm>
            <a:off x="131870" y="259570"/>
            <a:ext cx="406139" cy="420570"/>
          </a:xfrm>
          <a:custGeom>
            <a:avLst/>
            <a:gdLst/>
            <a:ahLst/>
            <a:cxnLst/>
            <a:rect l="l" t="t" r="r" b="b"/>
            <a:pathLst>
              <a:path w="3607" h="3735" extrusionOk="0">
                <a:moveTo>
                  <a:pt x="1962" y="553"/>
                </a:moveTo>
                <a:cubicBezTo>
                  <a:pt x="1981" y="839"/>
                  <a:pt x="2005" y="1119"/>
                  <a:pt x="2029" y="1405"/>
                </a:cubicBezTo>
                <a:cubicBezTo>
                  <a:pt x="1859" y="1363"/>
                  <a:pt x="1682" y="1314"/>
                  <a:pt x="1512" y="1265"/>
                </a:cubicBezTo>
                <a:cubicBezTo>
                  <a:pt x="1664" y="1028"/>
                  <a:pt x="1816" y="790"/>
                  <a:pt x="1962" y="553"/>
                </a:cubicBezTo>
                <a:close/>
                <a:moveTo>
                  <a:pt x="683" y="1271"/>
                </a:moveTo>
                <a:cubicBezTo>
                  <a:pt x="823" y="1320"/>
                  <a:pt x="963" y="1375"/>
                  <a:pt x="1110" y="1417"/>
                </a:cubicBezTo>
                <a:cubicBezTo>
                  <a:pt x="1067" y="1484"/>
                  <a:pt x="1030" y="1545"/>
                  <a:pt x="988" y="1612"/>
                </a:cubicBezTo>
                <a:cubicBezTo>
                  <a:pt x="884" y="1497"/>
                  <a:pt x="787" y="1381"/>
                  <a:pt x="683" y="1271"/>
                </a:cubicBezTo>
                <a:close/>
                <a:moveTo>
                  <a:pt x="2328" y="1746"/>
                </a:moveTo>
                <a:cubicBezTo>
                  <a:pt x="2523" y="1795"/>
                  <a:pt x="2718" y="1832"/>
                  <a:pt x="2912" y="1874"/>
                </a:cubicBezTo>
                <a:cubicBezTo>
                  <a:pt x="2730" y="1935"/>
                  <a:pt x="2547" y="1990"/>
                  <a:pt x="2358" y="2051"/>
                </a:cubicBezTo>
                <a:cubicBezTo>
                  <a:pt x="2352" y="1947"/>
                  <a:pt x="2340" y="1850"/>
                  <a:pt x="2328" y="1746"/>
                </a:cubicBezTo>
                <a:close/>
                <a:moveTo>
                  <a:pt x="1371" y="1503"/>
                </a:moveTo>
                <a:cubicBezTo>
                  <a:pt x="1597" y="1570"/>
                  <a:pt x="1822" y="1625"/>
                  <a:pt x="2054" y="1685"/>
                </a:cubicBezTo>
                <a:cubicBezTo>
                  <a:pt x="2072" y="1832"/>
                  <a:pt x="2084" y="1984"/>
                  <a:pt x="2102" y="2130"/>
                </a:cubicBezTo>
                <a:cubicBezTo>
                  <a:pt x="1926" y="2191"/>
                  <a:pt x="1755" y="2246"/>
                  <a:pt x="1579" y="2301"/>
                </a:cubicBezTo>
                <a:cubicBezTo>
                  <a:pt x="1445" y="2136"/>
                  <a:pt x="1311" y="1978"/>
                  <a:pt x="1170" y="1819"/>
                </a:cubicBezTo>
                <a:cubicBezTo>
                  <a:pt x="1237" y="1716"/>
                  <a:pt x="1304" y="1606"/>
                  <a:pt x="1371" y="1503"/>
                </a:cubicBezTo>
                <a:close/>
                <a:moveTo>
                  <a:pt x="1024" y="2057"/>
                </a:moveTo>
                <a:cubicBezTo>
                  <a:pt x="1122" y="2167"/>
                  <a:pt x="1213" y="2276"/>
                  <a:pt x="1304" y="2386"/>
                </a:cubicBezTo>
                <a:cubicBezTo>
                  <a:pt x="1110" y="2447"/>
                  <a:pt x="915" y="2514"/>
                  <a:pt x="714" y="2575"/>
                </a:cubicBezTo>
                <a:cubicBezTo>
                  <a:pt x="817" y="2404"/>
                  <a:pt x="921" y="2228"/>
                  <a:pt x="1024" y="2057"/>
                </a:cubicBezTo>
                <a:close/>
                <a:moveTo>
                  <a:pt x="2139" y="2398"/>
                </a:moveTo>
                <a:cubicBezTo>
                  <a:pt x="2163" y="2636"/>
                  <a:pt x="2200" y="2873"/>
                  <a:pt x="2236" y="3105"/>
                </a:cubicBezTo>
                <a:cubicBezTo>
                  <a:pt x="2078" y="2910"/>
                  <a:pt x="1920" y="2715"/>
                  <a:pt x="1761" y="2520"/>
                </a:cubicBezTo>
                <a:cubicBezTo>
                  <a:pt x="1883" y="2477"/>
                  <a:pt x="2011" y="2441"/>
                  <a:pt x="2139" y="2398"/>
                </a:cubicBezTo>
                <a:close/>
                <a:moveTo>
                  <a:pt x="2062" y="0"/>
                </a:moveTo>
                <a:cubicBezTo>
                  <a:pt x="2026" y="0"/>
                  <a:pt x="1989" y="17"/>
                  <a:pt x="1962" y="59"/>
                </a:cubicBezTo>
                <a:cubicBezTo>
                  <a:pt x="1725" y="431"/>
                  <a:pt x="1487" y="808"/>
                  <a:pt x="1250" y="1186"/>
                </a:cubicBezTo>
                <a:cubicBezTo>
                  <a:pt x="902" y="1076"/>
                  <a:pt x="555" y="942"/>
                  <a:pt x="220" y="790"/>
                </a:cubicBezTo>
                <a:cubicBezTo>
                  <a:pt x="203" y="781"/>
                  <a:pt x="186" y="778"/>
                  <a:pt x="170" y="778"/>
                </a:cubicBezTo>
                <a:cubicBezTo>
                  <a:pt x="71" y="778"/>
                  <a:pt x="1" y="920"/>
                  <a:pt x="74" y="1003"/>
                </a:cubicBezTo>
                <a:cubicBezTo>
                  <a:pt x="336" y="1277"/>
                  <a:pt x="592" y="1564"/>
                  <a:pt x="842" y="1850"/>
                </a:cubicBezTo>
                <a:cubicBezTo>
                  <a:pt x="641" y="2179"/>
                  <a:pt x="446" y="2508"/>
                  <a:pt x="245" y="2843"/>
                </a:cubicBezTo>
                <a:cubicBezTo>
                  <a:pt x="184" y="2946"/>
                  <a:pt x="276" y="3052"/>
                  <a:pt x="367" y="3052"/>
                </a:cubicBezTo>
                <a:cubicBezTo>
                  <a:pt x="405" y="3052"/>
                  <a:pt x="443" y="3034"/>
                  <a:pt x="470" y="2989"/>
                </a:cubicBezTo>
                <a:cubicBezTo>
                  <a:pt x="482" y="2965"/>
                  <a:pt x="500" y="2940"/>
                  <a:pt x="513" y="2916"/>
                </a:cubicBezTo>
                <a:cubicBezTo>
                  <a:pt x="835" y="2812"/>
                  <a:pt x="1164" y="2709"/>
                  <a:pt x="1487" y="2605"/>
                </a:cubicBezTo>
                <a:cubicBezTo>
                  <a:pt x="1780" y="2958"/>
                  <a:pt x="2072" y="3318"/>
                  <a:pt x="2352" y="3689"/>
                </a:cubicBezTo>
                <a:cubicBezTo>
                  <a:pt x="2376" y="3721"/>
                  <a:pt x="2408" y="3734"/>
                  <a:pt x="2441" y="3734"/>
                </a:cubicBezTo>
                <a:cubicBezTo>
                  <a:pt x="2517" y="3734"/>
                  <a:pt x="2596" y="3663"/>
                  <a:pt x="2584" y="3574"/>
                </a:cubicBezTo>
                <a:cubicBezTo>
                  <a:pt x="2510" y="3159"/>
                  <a:pt x="2443" y="2739"/>
                  <a:pt x="2395" y="2319"/>
                </a:cubicBezTo>
                <a:cubicBezTo>
                  <a:pt x="2748" y="2203"/>
                  <a:pt x="3107" y="2094"/>
                  <a:pt x="3461" y="1978"/>
                </a:cubicBezTo>
                <a:cubicBezTo>
                  <a:pt x="3607" y="1929"/>
                  <a:pt x="3601" y="1746"/>
                  <a:pt x="3448" y="1716"/>
                </a:cubicBezTo>
                <a:cubicBezTo>
                  <a:pt x="3065" y="1637"/>
                  <a:pt x="2681" y="1558"/>
                  <a:pt x="2297" y="1472"/>
                </a:cubicBezTo>
                <a:cubicBezTo>
                  <a:pt x="2261" y="1028"/>
                  <a:pt x="2224" y="589"/>
                  <a:pt x="2206" y="144"/>
                </a:cubicBezTo>
                <a:cubicBezTo>
                  <a:pt x="2202" y="64"/>
                  <a:pt x="2132" y="0"/>
                  <a:pt x="20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25"/>
          <p:cNvSpPr/>
          <p:nvPr/>
        </p:nvSpPr>
        <p:spPr>
          <a:xfrm>
            <a:off x="846183" y="203106"/>
            <a:ext cx="186878" cy="198123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25"/>
          <p:cNvSpPr/>
          <p:nvPr/>
        </p:nvSpPr>
        <p:spPr>
          <a:xfrm>
            <a:off x="529385" y="825159"/>
            <a:ext cx="251768" cy="245699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0" name="Google Shape;470;p25"/>
          <p:cNvSpPr/>
          <p:nvPr/>
        </p:nvSpPr>
        <p:spPr>
          <a:xfrm>
            <a:off x="140488" y="1153322"/>
            <a:ext cx="388895" cy="337705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1" name="Google Shape;471;p25"/>
          <p:cNvSpPr/>
          <p:nvPr/>
        </p:nvSpPr>
        <p:spPr>
          <a:xfrm>
            <a:off x="1033048" y="452252"/>
            <a:ext cx="406126" cy="429996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25"/>
          <p:cNvSpPr/>
          <p:nvPr/>
        </p:nvSpPr>
        <p:spPr>
          <a:xfrm rot="10800000">
            <a:off x="337368" y="4702174"/>
            <a:ext cx="251768" cy="245699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3" name="Google Shape;473;p25"/>
          <p:cNvSpPr/>
          <p:nvPr/>
        </p:nvSpPr>
        <p:spPr>
          <a:xfrm rot="10800000">
            <a:off x="657723" y="4098908"/>
            <a:ext cx="388895" cy="337705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25"/>
          <p:cNvSpPr/>
          <p:nvPr/>
        </p:nvSpPr>
        <p:spPr>
          <a:xfrm rot="10800000">
            <a:off x="1154118" y="4506394"/>
            <a:ext cx="457327" cy="484201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25"/>
          <p:cNvSpPr/>
          <p:nvPr/>
        </p:nvSpPr>
        <p:spPr>
          <a:xfrm rot="10800000">
            <a:off x="150495" y="4168709"/>
            <a:ext cx="186878" cy="198123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" name="Google Shape;476;p25"/>
          <p:cNvSpPr/>
          <p:nvPr/>
        </p:nvSpPr>
        <p:spPr>
          <a:xfrm rot="10800000">
            <a:off x="204856" y="3594177"/>
            <a:ext cx="388912" cy="379696"/>
          </a:xfrm>
          <a:custGeom>
            <a:avLst/>
            <a:gdLst/>
            <a:ahLst/>
            <a:cxnLst/>
            <a:rect l="l" t="t" r="r" b="b"/>
            <a:pathLst>
              <a:path w="3454" h="3372" extrusionOk="0">
                <a:moveTo>
                  <a:pt x="1616" y="1"/>
                </a:moveTo>
                <a:cubicBezTo>
                  <a:pt x="1549" y="1"/>
                  <a:pt x="1487" y="44"/>
                  <a:pt x="1493" y="131"/>
                </a:cubicBezTo>
                <a:cubicBezTo>
                  <a:pt x="1523" y="557"/>
                  <a:pt x="1554" y="990"/>
                  <a:pt x="1584" y="1422"/>
                </a:cubicBezTo>
                <a:lnTo>
                  <a:pt x="1042" y="966"/>
                </a:lnTo>
                <a:cubicBezTo>
                  <a:pt x="1015" y="942"/>
                  <a:pt x="985" y="932"/>
                  <a:pt x="956" y="932"/>
                </a:cubicBezTo>
                <a:cubicBezTo>
                  <a:pt x="848" y="932"/>
                  <a:pt x="754" y="1068"/>
                  <a:pt x="859" y="1154"/>
                </a:cubicBezTo>
                <a:lnTo>
                  <a:pt x="1359" y="1581"/>
                </a:lnTo>
                <a:cubicBezTo>
                  <a:pt x="963" y="1605"/>
                  <a:pt x="567" y="1629"/>
                  <a:pt x="171" y="1654"/>
                </a:cubicBezTo>
                <a:cubicBezTo>
                  <a:pt x="2" y="1660"/>
                  <a:pt x="0" y="1922"/>
                  <a:pt x="165" y="1922"/>
                </a:cubicBezTo>
                <a:cubicBezTo>
                  <a:pt x="167" y="1922"/>
                  <a:pt x="169" y="1922"/>
                  <a:pt x="171" y="1922"/>
                </a:cubicBezTo>
                <a:cubicBezTo>
                  <a:pt x="622" y="1891"/>
                  <a:pt x="1072" y="1867"/>
                  <a:pt x="1523" y="1837"/>
                </a:cubicBezTo>
                <a:lnTo>
                  <a:pt x="1523" y="1837"/>
                </a:lnTo>
                <a:cubicBezTo>
                  <a:pt x="1353" y="2007"/>
                  <a:pt x="1182" y="2172"/>
                  <a:pt x="1018" y="2342"/>
                </a:cubicBezTo>
                <a:cubicBezTo>
                  <a:pt x="923" y="2436"/>
                  <a:pt x="1015" y="2570"/>
                  <a:pt x="1117" y="2570"/>
                </a:cubicBezTo>
                <a:cubicBezTo>
                  <a:pt x="1147" y="2570"/>
                  <a:pt x="1179" y="2559"/>
                  <a:pt x="1206" y="2531"/>
                </a:cubicBezTo>
                <a:cubicBezTo>
                  <a:pt x="1346" y="2391"/>
                  <a:pt x="1487" y="2251"/>
                  <a:pt x="1627" y="2111"/>
                </a:cubicBezTo>
                <a:cubicBezTo>
                  <a:pt x="1651" y="2488"/>
                  <a:pt x="1675" y="2866"/>
                  <a:pt x="1694" y="3244"/>
                </a:cubicBezTo>
                <a:cubicBezTo>
                  <a:pt x="1700" y="3329"/>
                  <a:pt x="1768" y="3371"/>
                  <a:pt x="1834" y="3371"/>
                </a:cubicBezTo>
                <a:cubicBezTo>
                  <a:pt x="1901" y="3371"/>
                  <a:pt x="1965" y="3329"/>
                  <a:pt x="1962" y="3244"/>
                </a:cubicBezTo>
                <a:cubicBezTo>
                  <a:pt x="1937" y="2835"/>
                  <a:pt x="1913" y="2433"/>
                  <a:pt x="1889" y="2025"/>
                </a:cubicBezTo>
                <a:lnTo>
                  <a:pt x="1889" y="2025"/>
                </a:lnTo>
                <a:cubicBezTo>
                  <a:pt x="2059" y="2172"/>
                  <a:pt x="2236" y="2318"/>
                  <a:pt x="2406" y="2464"/>
                </a:cubicBezTo>
                <a:cubicBezTo>
                  <a:pt x="2433" y="2487"/>
                  <a:pt x="2463" y="2497"/>
                  <a:pt x="2492" y="2497"/>
                </a:cubicBezTo>
                <a:cubicBezTo>
                  <a:pt x="2600" y="2497"/>
                  <a:pt x="2696" y="2361"/>
                  <a:pt x="2595" y="2275"/>
                </a:cubicBezTo>
                <a:cubicBezTo>
                  <a:pt x="2406" y="2117"/>
                  <a:pt x="2224" y="1958"/>
                  <a:pt x="2035" y="1806"/>
                </a:cubicBezTo>
                <a:cubicBezTo>
                  <a:pt x="2449" y="1776"/>
                  <a:pt x="2869" y="1745"/>
                  <a:pt x="3283" y="1715"/>
                </a:cubicBezTo>
                <a:cubicBezTo>
                  <a:pt x="3450" y="1703"/>
                  <a:pt x="3454" y="1452"/>
                  <a:pt x="3295" y="1452"/>
                </a:cubicBezTo>
                <a:cubicBezTo>
                  <a:pt x="3291" y="1452"/>
                  <a:pt x="3287" y="1453"/>
                  <a:pt x="3283" y="1453"/>
                </a:cubicBezTo>
                <a:cubicBezTo>
                  <a:pt x="2924" y="1477"/>
                  <a:pt x="2571" y="1502"/>
                  <a:pt x="2211" y="1526"/>
                </a:cubicBezTo>
                <a:lnTo>
                  <a:pt x="2552" y="1191"/>
                </a:lnTo>
                <a:cubicBezTo>
                  <a:pt x="2642" y="1097"/>
                  <a:pt x="2553" y="963"/>
                  <a:pt x="2452" y="963"/>
                </a:cubicBezTo>
                <a:cubicBezTo>
                  <a:pt x="2422" y="963"/>
                  <a:pt x="2391" y="974"/>
                  <a:pt x="2364" y="1002"/>
                </a:cubicBezTo>
                <a:cubicBezTo>
                  <a:pt x="2193" y="1167"/>
                  <a:pt x="2023" y="1337"/>
                  <a:pt x="1852" y="1508"/>
                </a:cubicBezTo>
                <a:cubicBezTo>
                  <a:pt x="1822" y="1045"/>
                  <a:pt x="1791" y="588"/>
                  <a:pt x="1761" y="131"/>
                </a:cubicBezTo>
                <a:cubicBezTo>
                  <a:pt x="1754" y="45"/>
                  <a:pt x="1683" y="1"/>
                  <a:pt x="16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p25"/>
          <p:cNvSpPr/>
          <p:nvPr/>
        </p:nvSpPr>
        <p:spPr>
          <a:xfrm rot="10800000">
            <a:off x="8594559" y="4447058"/>
            <a:ext cx="406139" cy="420570"/>
          </a:xfrm>
          <a:custGeom>
            <a:avLst/>
            <a:gdLst/>
            <a:ahLst/>
            <a:cxnLst/>
            <a:rect l="l" t="t" r="r" b="b"/>
            <a:pathLst>
              <a:path w="3607" h="3735" extrusionOk="0">
                <a:moveTo>
                  <a:pt x="1962" y="553"/>
                </a:moveTo>
                <a:cubicBezTo>
                  <a:pt x="1981" y="839"/>
                  <a:pt x="2005" y="1119"/>
                  <a:pt x="2029" y="1405"/>
                </a:cubicBezTo>
                <a:cubicBezTo>
                  <a:pt x="1859" y="1363"/>
                  <a:pt x="1682" y="1314"/>
                  <a:pt x="1512" y="1265"/>
                </a:cubicBezTo>
                <a:cubicBezTo>
                  <a:pt x="1664" y="1028"/>
                  <a:pt x="1816" y="790"/>
                  <a:pt x="1962" y="553"/>
                </a:cubicBezTo>
                <a:close/>
                <a:moveTo>
                  <a:pt x="683" y="1271"/>
                </a:moveTo>
                <a:cubicBezTo>
                  <a:pt x="823" y="1320"/>
                  <a:pt x="963" y="1375"/>
                  <a:pt x="1110" y="1417"/>
                </a:cubicBezTo>
                <a:cubicBezTo>
                  <a:pt x="1067" y="1484"/>
                  <a:pt x="1030" y="1545"/>
                  <a:pt x="988" y="1612"/>
                </a:cubicBezTo>
                <a:cubicBezTo>
                  <a:pt x="884" y="1497"/>
                  <a:pt x="787" y="1381"/>
                  <a:pt x="683" y="1271"/>
                </a:cubicBezTo>
                <a:close/>
                <a:moveTo>
                  <a:pt x="2328" y="1746"/>
                </a:moveTo>
                <a:cubicBezTo>
                  <a:pt x="2523" y="1795"/>
                  <a:pt x="2718" y="1832"/>
                  <a:pt x="2912" y="1874"/>
                </a:cubicBezTo>
                <a:cubicBezTo>
                  <a:pt x="2730" y="1935"/>
                  <a:pt x="2547" y="1990"/>
                  <a:pt x="2358" y="2051"/>
                </a:cubicBezTo>
                <a:cubicBezTo>
                  <a:pt x="2352" y="1947"/>
                  <a:pt x="2340" y="1850"/>
                  <a:pt x="2328" y="1746"/>
                </a:cubicBezTo>
                <a:close/>
                <a:moveTo>
                  <a:pt x="1371" y="1503"/>
                </a:moveTo>
                <a:cubicBezTo>
                  <a:pt x="1597" y="1570"/>
                  <a:pt x="1822" y="1625"/>
                  <a:pt x="2054" y="1685"/>
                </a:cubicBezTo>
                <a:cubicBezTo>
                  <a:pt x="2072" y="1832"/>
                  <a:pt x="2084" y="1984"/>
                  <a:pt x="2102" y="2130"/>
                </a:cubicBezTo>
                <a:cubicBezTo>
                  <a:pt x="1926" y="2191"/>
                  <a:pt x="1755" y="2246"/>
                  <a:pt x="1579" y="2301"/>
                </a:cubicBezTo>
                <a:cubicBezTo>
                  <a:pt x="1445" y="2136"/>
                  <a:pt x="1311" y="1978"/>
                  <a:pt x="1170" y="1819"/>
                </a:cubicBezTo>
                <a:cubicBezTo>
                  <a:pt x="1237" y="1716"/>
                  <a:pt x="1304" y="1606"/>
                  <a:pt x="1371" y="1503"/>
                </a:cubicBezTo>
                <a:close/>
                <a:moveTo>
                  <a:pt x="1024" y="2057"/>
                </a:moveTo>
                <a:cubicBezTo>
                  <a:pt x="1122" y="2167"/>
                  <a:pt x="1213" y="2276"/>
                  <a:pt x="1304" y="2386"/>
                </a:cubicBezTo>
                <a:cubicBezTo>
                  <a:pt x="1110" y="2447"/>
                  <a:pt x="915" y="2514"/>
                  <a:pt x="714" y="2575"/>
                </a:cubicBezTo>
                <a:cubicBezTo>
                  <a:pt x="817" y="2404"/>
                  <a:pt x="921" y="2228"/>
                  <a:pt x="1024" y="2057"/>
                </a:cubicBezTo>
                <a:close/>
                <a:moveTo>
                  <a:pt x="2139" y="2398"/>
                </a:moveTo>
                <a:cubicBezTo>
                  <a:pt x="2163" y="2636"/>
                  <a:pt x="2200" y="2873"/>
                  <a:pt x="2236" y="3105"/>
                </a:cubicBezTo>
                <a:cubicBezTo>
                  <a:pt x="2078" y="2910"/>
                  <a:pt x="1920" y="2715"/>
                  <a:pt x="1761" y="2520"/>
                </a:cubicBezTo>
                <a:cubicBezTo>
                  <a:pt x="1883" y="2477"/>
                  <a:pt x="2011" y="2441"/>
                  <a:pt x="2139" y="2398"/>
                </a:cubicBezTo>
                <a:close/>
                <a:moveTo>
                  <a:pt x="2062" y="0"/>
                </a:moveTo>
                <a:cubicBezTo>
                  <a:pt x="2026" y="0"/>
                  <a:pt x="1989" y="17"/>
                  <a:pt x="1962" y="59"/>
                </a:cubicBezTo>
                <a:cubicBezTo>
                  <a:pt x="1725" y="431"/>
                  <a:pt x="1487" y="808"/>
                  <a:pt x="1250" y="1186"/>
                </a:cubicBezTo>
                <a:cubicBezTo>
                  <a:pt x="902" y="1076"/>
                  <a:pt x="555" y="942"/>
                  <a:pt x="220" y="790"/>
                </a:cubicBezTo>
                <a:cubicBezTo>
                  <a:pt x="203" y="781"/>
                  <a:pt x="186" y="778"/>
                  <a:pt x="170" y="778"/>
                </a:cubicBezTo>
                <a:cubicBezTo>
                  <a:pt x="71" y="778"/>
                  <a:pt x="1" y="920"/>
                  <a:pt x="74" y="1003"/>
                </a:cubicBezTo>
                <a:cubicBezTo>
                  <a:pt x="336" y="1277"/>
                  <a:pt x="592" y="1564"/>
                  <a:pt x="842" y="1850"/>
                </a:cubicBezTo>
                <a:cubicBezTo>
                  <a:pt x="641" y="2179"/>
                  <a:pt x="446" y="2508"/>
                  <a:pt x="245" y="2843"/>
                </a:cubicBezTo>
                <a:cubicBezTo>
                  <a:pt x="184" y="2946"/>
                  <a:pt x="276" y="3052"/>
                  <a:pt x="367" y="3052"/>
                </a:cubicBezTo>
                <a:cubicBezTo>
                  <a:pt x="405" y="3052"/>
                  <a:pt x="443" y="3034"/>
                  <a:pt x="470" y="2989"/>
                </a:cubicBezTo>
                <a:cubicBezTo>
                  <a:pt x="482" y="2965"/>
                  <a:pt x="500" y="2940"/>
                  <a:pt x="513" y="2916"/>
                </a:cubicBezTo>
                <a:cubicBezTo>
                  <a:pt x="835" y="2812"/>
                  <a:pt x="1164" y="2709"/>
                  <a:pt x="1487" y="2605"/>
                </a:cubicBezTo>
                <a:cubicBezTo>
                  <a:pt x="1780" y="2958"/>
                  <a:pt x="2072" y="3318"/>
                  <a:pt x="2352" y="3689"/>
                </a:cubicBezTo>
                <a:cubicBezTo>
                  <a:pt x="2376" y="3721"/>
                  <a:pt x="2408" y="3734"/>
                  <a:pt x="2441" y="3734"/>
                </a:cubicBezTo>
                <a:cubicBezTo>
                  <a:pt x="2517" y="3734"/>
                  <a:pt x="2596" y="3663"/>
                  <a:pt x="2584" y="3574"/>
                </a:cubicBezTo>
                <a:cubicBezTo>
                  <a:pt x="2510" y="3159"/>
                  <a:pt x="2443" y="2739"/>
                  <a:pt x="2395" y="2319"/>
                </a:cubicBezTo>
                <a:cubicBezTo>
                  <a:pt x="2748" y="2203"/>
                  <a:pt x="3107" y="2094"/>
                  <a:pt x="3461" y="1978"/>
                </a:cubicBezTo>
                <a:cubicBezTo>
                  <a:pt x="3607" y="1929"/>
                  <a:pt x="3601" y="1746"/>
                  <a:pt x="3448" y="1716"/>
                </a:cubicBezTo>
                <a:cubicBezTo>
                  <a:pt x="3065" y="1637"/>
                  <a:pt x="2681" y="1558"/>
                  <a:pt x="2297" y="1472"/>
                </a:cubicBezTo>
                <a:cubicBezTo>
                  <a:pt x="2261" y="1028"/>
                  <a:pt x="2224" y="589"/>
                  <a:pt x="2206" y="144"/>
                </a:cubicBezTo>
                <a:cubicBezTo>
                  <a:pt x="2202" y="64"/>
                  <a:pt x="2132" y="0"/>
                  <a:pt x="20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5"/>
          <p:cNvSpPr/>
          <p:nvPr/>
        </p:nvSpPr>
        <p:spPr>
          <a:xfrm rot="10800000">
            <a:off x="8099507" y="4725968"/>
            <a:ext cx="186878" cy="198123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25"/>
          <p:cNvSpPr/>
          <p:nvPr/>
        </p:nvSpPr>
        <p:spPr>
          <a:xfrm rot="10800000">
            <a:off x="8351416" y="4056340"/>
            <a:ext cx="251768" cy="245699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25"/>
          <p:cNvSpPr/>
          <p:nvPr/>
        </p:nvSpPr>
        <p:spPr>
          <a:xfrm rot="10800000">
            <a:off x="8603185" y="3636170"/>
            <a:ext cx="388895" cy="337705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1" name="Google Shape;481;p25"/>
          <p:cNvSpPr/>
          <p:nvPr/>
        </p:nvSpPr>
        <p:spPr>
          <a:xfrm rot="10800000">
            <a:off x="7693394" y="4244950"/>
            <a:ext cx="406126" cy="429996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5">
    <p:bg>
      <p:bgPr>
        <a:solidFill>
          <a:schemeClr val="lt2"/>
        </a:solidFill>
        <a:effectLst/>
      </p:bgPr>
    </p:bg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p31"/>
          <p:cNvSpPr/>
          <p:nvPr/>
        </p:nvSpPr>
        <p:spPr>
          <a:xfrm>
            <a:off x="8543432" y="179325"/>
            <a:ext cx="251768" cy="245699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2" name="Google Shape;632;p31"/>
          <p:cNvSpPr/>
          <p:nvPr/>
        </p:nvSpPr>
        <p:spPr>
          <a:xfrm>
            <a:off x="8085951" y="690585"/>
            <a:ext cx="388895" cy="337705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p31"/>
          <p:cNvSpPr/>
          <p:nvPr/>
        </p:nvSpPr>
        <p:spPr>
          <a:xfrm>
            <a:off x="7521123" y="136602"/>
            <a:ext cx="457327" cy="484201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4" name="Google Shape;634;p31"/>
          <p:cNvSpPr/>
          <p:nvPr/>
        </p:nvSpPr>
        <p:spPr>
          <a:xfrm>
            <a:off x="8795195" y="760366"/>
            <a:ext cx="186878" cy="198123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5" name="Google Shape;635;p31"/>
          <p:cNvSpPr/>
          <p:nvPr/>
        </p:nvSpPr>
        <p:spPr>
          <a:xfrm>
            <a:off x="8538801" y="1153325"/>
            <a:ext cx="388912" cy="379696"/>
          </a:xfrm>
          <a:custGeom>
            <a:avLst/>
            <a:gdLst/>
            <a:ahLst/>
            <a:cxnLst/>
            <a:rect l="l" t="t" r="r" b="b"/>
            <a:pathLst>
              <a:path w="3454" h="3372" extrusionOk="0">
                <a:moveTo>
                  <a:pt x="1616" y="1"/>
                </a:moveTo>
                <a:cubicBezTo>
                  <a:pt x="1549" y="1"/>
                  <a:pt x="1487" y="44"/>
                  <a:pt x="1493" y="131"/>
                </a:cubicBezTo>
                <a:cubicBezTo>
                  <a:pt x="1523" y="557"/>
                  <a:pt x="1554" y="990"/>
                  <a:pt x="1584" y="1422"/>
                </a:cubicBezTo>
                <a:lnTo>
                  <a:pt x="1042" y="966"/>
                </a:lnTo>
                <a:cubicBezTo>
                  <a:pt x="1015" y="942"/>
                  <a:pt x="985" y="932"/>
                  <a:pt x="956" y="932"/>
                </a:cubicBezTo>
                <a:cubicBezTo>
                  <a:pt x="848" y="932"/>
                  <a:pt x="754" y="1068"/>
                  <a:pt x="859" y="1154"/>
                </a:cubicBezTo>
                <a:lnTo>
                  <a:pt x="1359" y="1581"/>
                </a:lnTo>
                <a:cubicBezTo>
                  <a:pt x="963" y="1605"/>
                  <a:pt x="567" y="1629"/>
                  <a:pt x="171" y="1654"/>
                </a:cubicBezTo>
                <a:cubicBezTo>
                  <a:pt x="2" y="1660"/>
                  <a:pt x="0" y="1922"/>
                  <a:pt x="165" y="1922"/>
                </a:cubicBezTo>
                <a:cubicBezTo>
                  <a:pt x="167" y="1922"/>
                  <a:pt x="169" y="1922"/>
                  <a:pt x="171" y="1922"/>
                </a:cubicBezTo>
                <a:cubicBezTo>
                  <a:pt x="622" y="1891"/>
                  <a:pt x="1072" y="1867"/>
                  <a:pt x="1523" y="1837"/>
                </a:cubicBezTo>
                <a:lnTo>
                  <a:pt x="1523" y="1837"/>
                </a:lnTo>
                <a:cubicBezTo>
                  <a:pt x="1353" y="2007"/>
                  <a:pt x="1182" y="2172"/>
                  <a:pt x="1018" y="2342"/>
                </a:cubicBezTo>
                <a:cubicBezTo>
                  <a:pt x="923" y="2436"/>
                  <a:pt x="1015" y="2570"/>
                  <a:pt x="1117" y="2570"/>
                </a:cubicBezTo>
                <a:cubicBezTo>
                  <a:pt x="1147" y="2570"/>
                  <a:pt x="1179" y="2559"/>
                  <a:pt x="1206" y="2531"/>
                </a:cubicBezTo>
                <a:cubicBezTo>
                  <a:pt x="1346" y="2391"/>
                  <a:pt x="1487" y="2251"/>
                  <a:pt x="1627" y="2111"/>
                </a:cubicBezTo>
                <a:cubicBezTo>
                  <a:pt x="1651" y="2488"/>
                  <a:pt x="1675" y="2866"/>
                  <a:pt x="1694" y="3244"/>
                </a:cubicBezTo>
                <a:cubicBezTo>
                  <a:pt x="1700" y="3329"/>
                  <a:pt x="1768" y="3371"/>
                  <a:pt x="1834" y="3371"/>
                </a:cubicBezTo>
                <a:cubicBezTo>
                  <a:pt x="1901" y="3371"/>
                  <a:pt x="1965" y="3329"/>
                  <a:pt x="1962" y="3244"/>
                </a:cubicBezTo>
                <a:cubicBezTo>
                  <a:pt x="1937" y="2835"/>
                  <a:pt x="1913" y="2433"/>
                  <a:pt x="1889" y="2025"/>
                </a:cubicBezTo>
                <a:lnTo>
                  <a:pt x="1889" y="2025"/>
                </a:lnTo>
                <a:cubicBezTo>
                  <a:pt x="2059" y="2172"/>
                  <a:pt x="2236" y="2318"/>
                  <a:pt x="2406" y="2464"/>
                </a:cubicBezTo>
                <a:cubicBezTo>
                  <a:pt x="2433" y="2487"/>
                  <a:pt x="2463" y="2497"/>
                  <a:pt x="2492" y="2497"/>
                </a:cubicBezTo>
                <a:cubicBezTo>
                  <a:pt x="2600" y="2497"/>
                  <a:pt x="2696" y="2361"/>
                  <a:pt x="2595" y="2275"/>
                </a:cubicBezTo>
                <a:cubicBezTo>
                  <a:pt x="2406" y="2117"/>
                  <a:pt x="2224" y="1958"/>
                  <a:pt x="2035" y="1806"/>
                </a:cubicBezTo>
                <a:cubicBezTo>
                  <a:pt x="2449" y="1776"/>
                  <a:pt x="2869" y="1745"/>
                  <a:pt x="3283" y="1715"/>
                </a:cubicBezTo>
                <a:cubicBezTo>
                  <a:pt x="3450" y="1703"/>
                  <a:pt x="3454" y="1452"/>
                  <a:pt x="3295" y="1452"/>
                </a:cubicBezTo>
                <a:cubicBezTo>
                  <a:pt x="3291" y="1452"/>
                  <a:pt x="3287" y="1453"/>
                  <a:pt x="3283" y="1453"/>
                </a:cubicBezTo>
                <a:cubicBezTo>
                  <a:pt x="2924" y="1477"/>
                  <a:pt x="2571" y="1502"/>
                  <a:pt x="2211" y="1526"/>
                </a:cubicBezTo>
                <a:lnTo>
                  <a:pt x="2552" y="1191"/>
                </a:lnTo>
                <a:cubicBezTo>
                  <a:pt x="2642" y="1097"/>
                  <a:pt x="2553" y="963"/>
                  <a:pt x="2452" y="963"/>
                </a:cubicBezTo>
                <a:cubicBezTo>
                  <a:pt x="2422" y="963"/>
                  <a:pt x="2391" y="974"/>
                  <a:pt x="2364" y="1002"/>
                </a:cubicBezTo>
                <a:cubicBezTo>
                  <a:pt x="2193" y="1167"/>
                  <a:pt x="2023" y="1337"/>
                  <a:pt x="1852" y="1508"/>
                </a:cubicBezTo>
                <a:cubicBezTo>
                  <a:pt x="1822" y="1045"/>
                  <a:pt x="1791" y="588"/>
                  <a:pt x="1761" y="131"/>
                </a:cubicBezTo>
                <a:cubicBezTo>
                  <a:pt x="1754" y="45"/>
                  <a:pt x="1683" y="1"/>
                  <a:pt x="16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6" name="Google Shape;636;p31"/>
          <p:cNvSpPr/>
          <p:nvPr/>
        </p:nvSpPr>
        <p:spPr>
          <a:xfrm>
            <a:off x="131870" y="259570"/>
            <a:ext cx="406139" cy="420570"/>
          </a:xfrm>
          <a:custGeom>
            <a:avLst/>
            <a:gdLst/>
            <a:ahLst/>
            <a:cxnLst/>
            <a:rect l="l" t="t" r="r" b="b"/>
            <a:pathLst>
              <a:path w="3607" h="3735" extrusionOk="0">
                <a:moveTo>
                  <a:pt x="1962" y="553"/>
                </a:moveTo>
                <a:cubicBezTo>
                  <a:pt x="1981" y="839"/>
                  <a:pt x="2005" y="1119"/>
                  <a:pt x="2029" y="1405"/>
                </a:cubicBezTo>
                <a:cubicBezTo>
                  <a:pt x="1859" y="1363"/>
                  <a:pt x="1682" y="1314"/>
                  <a:pt x="1512" y="1265"/>
                </a:cubicBezTo>
                <a:cubicBezTo>
                  <a:pt x="1664" y="1028"/>
                  <a:pt x="1816" y="790"/>
                  <a:pt x="1962" y="553"/>
                </a:cubicBezTo>
                <a:close/>
                <a:moveTo>
                  <a:pt x="683" y="1271"/>
                </a:moveTo>
                <a:cubicBezTo>
                  <a:pt x="823" y="1320"/>
                  <a:pt x="963" y="1375"/>
                  <a:pt x="1110" y="1417"/>
                </a:cubicBezTo>
                <a:cubicBezTo>
                  <a:pt x="1067" y="1484"/>
                  <a:pt x="1030" y="1545"/>
                  <a:pt x="988" y="1612"/>
                </a:cubicBezTo>
                <a:cubicBezTo>
                  <a:pt x="884" y="1497"/>
                  <a:pt x="787" y="1381"/>
                  <a:pt x="683" y="1271"/>
                </a:cubicBezTo>
                <a:close/>
                <a:moveTo>
                  <a:pt x="2328" y="1746"/>
                </a:moveTo>
                <a:cubicBezTo>
                  <a:pt x="2523" y="1795"/>
                  <a:pt x="2718" y="1832"/>
                  <a:pt x="2912" y="1874"/>
                </a:cubicBezTo>
                <a:cubicBezTo>
                  <a:pt x="2730" y="1935"/>
                  <a:pt x="2547" y="1990"/>
                  <a:pt x="2358" y="2051"/>
                </a:cubicBezTo>
                <a:cubicBezTo>
                  <a:pt x="2352" y="1947"/>
                  <a:pt x="2340" y="1850"/>
                  <a:pt x="2328" y="1746"/>
                </a:cubicBezTo>
                <a:close/>
                <a:moveTo>
                  <a:pt x="1371" y="1503"/>
                </a:moveTo>
                <a:cubicBezTo>
                  <a:pt x="1597" y="1570"/>
                  <a:pt x="1822" y="1625"/>
                  <a:pt x="2054" y="1685"/>
                </a:cubicBezTo>
                <a:cubicBezTo>
                  <a:pt x="2072" y="1832"/>
                  <a:pt x="2084" y="1984"/>
                  <a:pt x="2102" y="2130"/>
                </a:cubicBezTo>
                <a:cubicBezTo>
                  <a:pt x="1926" y="2191"/>
                  <a:pt x="1755" y="2246"/>
                  <a:pt x="1579" y="2301"/>
                </a:cubicBezTo>
                <a:cubicBezTo>
                  <a:pt x="1445" y="2136"/>
                  <a:pt x="1311" y="1978"/>
                  <a:pt x="1170" y="1819"/>
                </a:cubicBezTo>
                <a:cubicBezTo>
                  <a:pt x="1237" y="1716"/>
                  <a:pt x="1304" y="1606"/>
                  <a:pt x="1371" y="1503"/>
                </a:cubicBezTo>
                <a:close/>
                <a:moveTo>
                  <a:pt x="1024" y="2057"/>
                </a:moveTo>
                <a:cubicBezTo>
                  <a:pt x="1122" y="2167"/>
                  <a:pt x="1213" y="2276"/>
                  <a:pt x="1304" y="2386"/>
                </a:cubicBezTo>
                <a:cubicBezTo>
                  <a:pt x="1110" y="2447"/>
                  <a:pt x="915" y="2514"/>
                  <a:pt x="714" y="2575"/>
                </a:cubicBezTo>
                <a:cubicBezTo>
                  <a:pt x="817" y="2404"/>
                  <a:pt x="921" y="2228"/>
                  <a:pt x="1024" y="2057"/>
                </a:cubicBezTo>
                <a:close/>
                <a:moveTo>
                  <a:pt x="2139" y="2398"/>
                </a:moveTo>
                <a:cubicBezTo>
                  <a:pt x="2163" y="2636"/>
                  <a:pt x="2200" y="2873"/>
                  <a:pt x="2236" y="3105"/>
                </a:cubicBezTo>
                <a:cubicBezTo>
                  <a:pt x="2078" y="2910"/>
                  <a:pt x="1920" y="2715"/>
                  <a:pt x="1761" y="2520"/>
                </a:cubicBezTo>
                <a:cubicBezTo>
                  <a:pt x="1883" y="2477"/>
                  <a:pt x="2011" y="2441"/>
                  <a:pt x="2139" y="2398"/>
                </a:cubicBezTo>
                <a:close/>
                <a:moveTo>
                  <a:pt x="2062" y="0"/>
                </a:moveTo>
                <a:cubicBezTo>
                  <a:pt x="2026" y="0"/>
                  <a:pt x="1989" y="17"/>
                  <a:pt x="1962" y="59"/>
                </a:cubicBezTo>
                <a:cubicBezTo>
                  <a:pt x="1725" y="431"/>
                  <a:pt x="1487" y="808"/>
                  <a:pt x="1250" y="1186"/>
                </a:cubicBezTo>
                <a:cubicBezTo>
                  <a:pt x="902" y="1076"/>
                  <a:pt x="555" y="942"/>
                  <a:pt x="220" y="790"/>
                </a:cubicBezTo>
                <a:cubicBezTo>
                  <a:pt x="203" y="781"/>
                  <a:pt x="186" y="778"/>
                  <a:pt x="170" y="778"/>
                </a:cubicBezTo>
                <a:cubicBezTo>
                  <a:pt x="71" y="778"/>
                  <a:pt x="1" y="920"/>
                  <a:pt x="74" y="1003"/>
                </a:cubicBezTo>
                <a:cubicBezTo>
                  <a:pt x="336" y="1277"/>
                  <a:pt x="592" y="1564"/>
                  <a:pt x="842" y="1850"/>
                </a:cubicBezTo>
                <a:cubicBezTo>
                  <a:pt x="641" y="2179"/>
                  <a:pt x="446" y="2508"/>
                  <a:pt x="245" y="2843"/>
                </a:cubicBezTo>
                <a:cubicBezTo>
                  <a:pt x="184" y="2946"/>
                  <a:pt x="276" y="3052"/>
                  <a:pt x="367" y="3052"/>
                </a:cubicBezTo>
                <a:cubicBezTo>
                  <a:pt x="405" y="3052"/>
                  <a:pt x="443" y="3034"/>
                  <a:pt x="470" y="2989"/>
                </a:cubicBezTo>
                <a:cubicBezTo>
                  <a:pt x="482" y="2965"/>
                  <a:pt x="500" y="2940"/>
                  <a:pt x="513" y="2916"/>
                </a:cubicBezTo>
                <a:cubicBezTo>
                  <a:pt x="835" y="2812"/>
                  <a:pt x="1164" y="2709"/>
                  <a:pt x="1487" y="2605"/>
                </a:cubicBezTo>
                <a:cubicBezTo>
                  <a:pt x="1780" y="2958"/>
                  <a:pt x="2072" y="3318"/>
                  <a:pt x="2352" y="3689"/>
                </a:cubicBezTo>
                <a:cubicBezTo>
                  <a:pt x="2376" y="3721"/>
                  <a:pt x="2408" y="3734"/>
                  <a:pt x="2441" y="3734"/>
                </a:cubicBezTo>
                <a:cubicBezTo>
                  <a:pt x="2517" y="3734"/>
                  <a:pt x="2596" y="3663"/>
                  <a:pt x="2584" y="3574"/>
                </a:cubicBezTo>
                <a:cubicBezTo>
                  <a:pt x="2510" y="3159"/>
                  <a:pt x="2443" y="2739"/>
                  <a:pt x="2395" y="2319"/>
                </a:cubicBezTo>
                <a:cubicBezTo>
                  <a:pt x="2748" y="2203"/>
                  <a:pt x="3107" y="2094"/>
                  <a:pt x="3461" y="1978"/>
                </a:cubicBezTo>
                <a:cubicBezTo>
                  <a:pt x="3607" y="1929"/>
                  <a:pt x="3601" y="1746"/>
                  <a:pt x="3448" y="1716"/>
                </a:cubicBezTo>
                <a:cubicBezTo>
                  <a:pt x="3065" y="1637"/>
                  <a:pt x="2681" y="1558"/>
                  <a:pt x="2297" y="1472"/>
                </a:cubicBezTo>
                <a:cubicBezTo>
                  <a:pt x="2261" y="1028"/>
                  <a:pt x="2224" y="589"/>
                  <a:pt x="2206" y="144"/>
                </a:cubicBezTo>
                <a:cubicBezTo>
                  <a:pt x="2202" y="64"/>
                  <a:pt x="2132" y="0"/>
                  <a:pt x="20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31"/>
          <p:cNvSpPr/>
          <p:nvPr/>
        </p:nvSpPr>
        <p:spPr>
          <a:xfrm>
            <a:off x="846183" y="203106"/>
            <a:ext cx="186878" cy="198123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31"/>
          <p:cNvSpPr/>
          <p:nvPr/>
        </p:nvSpPr>
        <p:spPr>
          <a:xfrm>
            <a:off x="529385" y="825159"/>
            <a:ext cx="251768" cy="245699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31"/>
          <p:cNvSpPr/>
          <p:nvPr/>
        </p:nvSpPr>
        <p:spPr>
          <a:xfrm>
            <a:off x="140488" y="1153322"/>
            <a:ext cx="388895" cy="337705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0" name="Google Shape;640;p31"/>
          <p:cNvSpPr/>
          <p:nvPr/>
        </p:nvSpPr>
        <p:spPr>
          <a:xfrm>
            <a:off x="1033048" y="452252"/>
            <a:ext cx="406126" cy="429996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1" name="Google Shape;641;p31"/>
          <p:cNvSpPr/>
          <p:nvPr/>
        </p:nvSpPr>
        <p:spPr>
          <a:xfrm rot="10800000">
            <a:off x="337368" y="4702174"/>
            <a:ext cx="251768" cy="245699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2" name="Google Shape;642;p31"/>
          <p:cNvSpPr/>
          <p:nvPr/>
        </p:nvSpPr>
        <p:spPr>
          <a:xfrm rot="10800000">
            <a:off x="657723" y="4098908"/>
            <a:ext cx="388895" cy="337705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3" name="Google Shape;643;p31"/>
          <p:cNvSpPr/>
          <p:nvPr/>
        </p:nvSpPr>
        <p:spPr>
          <a:xfrm rot="10800000">
            <a:off x="1154118" y="4506394"/>
            <a:ext cx="457327" cy="484201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4" name="Google Shape;644;p31"/>
          <p:cNvSpPr/>
          <p:nvPr/>
        </p:nvSpPr>
        <p:spPr>
          <a:xfrm rot="10800000">
            <a:off x="150495" y="4168709"/>
            <a:ext cx="186878" cy="198123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5" name="Google Shape;645;p31"/>
          <p:cNvSpPr/>
          <p:nvPr/>
        </p:nvSpPr>
        <p:spPr>
          <a:xfrm rot="10800000">
            <a:off x="204856" y="3594177"/>
            <a:ext cx="388912" cy="379696"/>
          </a:xfrm>
          <a:custGeom>
            <a:avLst/>
            <a:gdLst/>
            <a:ahLst/>
            <a:cxnLst/>
            <a:rect l="l" t="t" r="r" b="b"/>
            <a:pathLst>
              <a:path w="3454" h="3372" extrusionOk="0">
                <a:moveTo>
                  <a:pt x="1616" y="1"/>
                </a:moveTo>
                <a:cubicBezTo>
                  <a:pt x="1549" y="1"/>
                  <a:pt x="1487" y="44"/>
                  <a:pt x="1493" y="131"/>
                </a:cubicBezTo>
                <a:cubicBezTo>
                  <a:pt x="1523" y="557"/>
                  <a:pt x="1554" y="990"/>
                  <a:pt x="1584" y="1422"/>
                </a:cubicBezTo>
                <a:lnTo>
                  <a:pt x="1042" y="966"/>
                </a:lnTo>
                <a:cubicBezTo>
                  <a:pt x="1015" y="942"/>
                  <a:pt x="985" y="932"/>
                  <a:pt x="956" y="932"/>
                </a:cubicBezTo>
                <a:cubicBezTo>
                  <a:pt x="848" y="932"/>
                  <a:pt x="754" y="1068"/>
                  <a:pt x="859" y="1154"/>
                </a:cubicBezTo>
                <a:lnTo>
                  <a:pt x="1359" y="1581"/>
                </a:lnTo>
                <a:cubicBezTo>
                  <a:pt x="963" y="1605"/>
                  <a:pt x="567" y="1629"/>
                  <a:pt x="171" y="1654"/>
                </a:cubicBezTo>
                <a:cubicBezTo>
                  <a:pt x="2" y="1660"/>
                  <a:pt x="0" y="1922"/>
                  <a:pt x="165" y="1922"/>
                </a:cubicBezTo>
                <a:cubicBezTo>
                  <a:pt x="167" y="1922"/>
                  <a:pt x="169" y="1922"/>
                  <a:pt x="171" y="1922"/>
                </a:cubicBezTo>
                <a:cubicBezTo>
                  <a:pt x="622" y="1891"/>
                  <a:pt x="1072" y="1867"/>
                  <a:pt x="1523" y="1837"/>
                </a:cubicBezTo>
                <a:lnTo>
                  <a:pt x="1523" y="1837"/>
                </a:lnTo>
                <a:cubicBezTo>
                  <a:pt x="1353" y="2007"/>
                  <a:pt x="1182" y="2172"/>
                  <a:pt x="1018" y="2342"/>
                </a:cubicBezTo>
                <a:cubicBezTo>
                  <a:pt x="923" y="2436"/>
                  <a:pt x="1015" y="2570"/>
                  <a:pt x="1117" y="2570"/>
                </a:cubicBezTo>
                <a:cubicBezTo>
                  <a:pt x="1147" y="2570"/>
                  <a:pt x="1179" y="2559"/>
                  <a:pt x="1206" y="2531"/>
                </a:cubicBezTo>
                <a:cubicBezTo>
                  <a:pt x="1346" y="2391"/>
                  <a:pt x="1487" y="2251"/>
                  <a:pt x="1627" y="2111"/>
                </a:cubicBezTo>
                <a:cubicBezTo>
                  <a:pt x="1651" y="2488"/>
                  <a:pt x="1675" y="2866"/>
                  <a:pt x="1694" y="3244"/>
                </a:cubicBezTo>
                <a:cubicBezTo>
                  <a:pt x="1700" y="3329"/>
                  <a:pt x="1768" y="3371"/>
                  <a:pt x="1834" y="3371"/>
                </a:cubicBezTo>
                <a:cubicBezTo>
                  <a:pt x="1901" y="3371"/>
                  <a:pt x="1965" y="3329"/>
                  <a:pt x="1962" y="3244"/>
                </a:cubicBezTo>
                <a:cubicBezTo>
                  <a:pt x="1937" y="2835"/>
                  <a:pt x="1913" y="2433"/>
                  <a:pt x="1889" y="2025"/>
                </a:cubicBezTo>
                <a:lnTo>
                  <a:pt x="1889" y="2025"/>
                </a:lnTo>
                <a:cubicBezTo>
                  <a:pt x="2059" y="2172"/>
                  <a:pt x="2236" y="2318"/>
                  <a:pt x="2406" y="2464"/>
                </a:cubicBezTo>
                <a:cubicBezTo>
                  <a:pt x="2433" y="2487"/>
                  <a:pt x="2463" y="2497"/>
                  <a:pt x="2492" y="2497"/>
                </a:cubicBezTo>
                <a:cubicBezTo>
                  <a:pt x="2600" y="2497"/>
                  <a:pt x="2696" y="2361"/>
                  <a:pt x="2595" y="2275"/>
                </a:cubicBezTo>
                <a:cubicBezTo>
                  <a:pt x="2406" y="2117"/>
                  <a:pt x="2224" y="1958"/>
                  <a:pt x="2035" y="1806"/>
                </a:cubicBezTo>
                <a:cubicBezTo>
                  <a:pt x="2449" y="1776"/>
                  <a:pt x="2869" y="1745"/>
                  <a:pt x="3283" y="1715"/>
                </a:cubicBezTo>
                <a:cubicBezTo>
                  <a:pt x="3450" y="1703"/>
                  <a:pt x="3454" y="1452"/>
                  <a:pt x="3295" y="1452"/>
                </a:cubicBezTo>
                <a:cubicBezTo>
                  <a:pt x="3291" y="1452"/>
                  <a:pt x="3287" y="1453"/>
                  <a:pt x="3283" y="1453"/>
                </a:cubicBezTo>
                <a:cubicBezTo>
                  <a:pt x="2924" y="1477"/>
                  <a:pt x="2571" y="1502"/>
                  <a:pt x="2211" y="1526"/>
                </a:cubicBezTo>
                <a:lnTo>
                  <a:pt x="2552" y="1191"/>
                </a:lnTo>
                <a:cubicBezTo>
                  <a:pt x="2642" y="1097"/>
                  <a:pt x="2553" y="963"/>
                  <a:pt x="2452" y="963"/>
                </a:cubicBezTo>
                <a:cubicBezTo>
                  <a:pt x="2422" y="963"/>
                  <a:pt x="2391" y="974"/>
                  <a:pt x="2364" y="1002"/>
                </a:cubicBezTo>
                <a:cubicBezTo>
                  <a:pt x="2193" y="1167"/>
                  <a:pt x="2023" y="1337"/>
                  <a:pt x="1852" y="1508"/>
                </a:cubicBezTo>
                <a:cubicBezTo>
                  <a:pt x="1822" y="1045"/>
                  <a:pt x="1791" y="588"/>
                  <a:pt x="1761" y="131"/>
                </a:cubicBezTo>
                <a:cubicBezTo>
                  <a:pt x="1754" y="45"/>
                  <a:pt x="1683" y="1"/>
                  <a:pt x="16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p31"/>
          <p:cNvSpPr/>
          <p:nvPr/>
        </p:nvSpPr>
        <p:spPr>
          <a:xfrm rot="10800000">
            <a:off x="8594559" y="4447058"/>
            <a:ext cx="406139" cy="420570"/>
          </a:xfrm>
          <a:custGeom>
            <a:avLst/>
            <a:gdLst/>
            <a:ahLst/>
            <a:cxnLst/>
            <a:rect l="l" t="t" r="r" b="b"/>
            <a:pathLst>
              <a:path w="3607" h="3735" extrusionOk="0">
                <a:moveTo>
                  <a:pt x="1962" y="553"/>
                </a:moveTo>
                <a:cubicBezTo>
                  <a:pt x="1981" y="839"/>
                  <a:pt x="2005" y="1119"/>
                  <a:pt x="2029" y="1405"/>
                </a:cubicBezTo>
                <a:cubicBezTo>
                  <a:pt x="1859" y="1363"/>
                  <a:pt x="1682" y="1314"/>
                  <a:pt x="1512" y="1265"/>
                </a:cubicBezTo>
                <a:cubicBezTo>
                  <a:pt x="1664" y="1028"/>
                  <a:pt x="1816" y="790"/>
                  <a:pt x="1962" y="553"/>
                </a:cubicBezTo>
                <a:close/>
                <a:moveTo>
                  <a:pt x="683" y="1271"/>
                </a:moveTo>
                <a:cubicBezTo>
                  <a:pt x="823" y="1320"/>
                  <a:pt x="963" y="1375"/>
                  <a:pt x="1110" y="1417"/>
                </a:cubicBezTo>
                <a:cubicBezTo>
                  <a:pt x="1067" y="1484"/>
                  <a:pt x="1030" y="1545"/>
                  <a:pt x="988" y="1612"/>
                </a:cubicBezTo>
                <a:cubicBezTo>
                  <a:pt x="884" y="1497"/>
                  <a:pt x="787" y="1381"/>
                  <a:pt x="683" y="1271"/>
                </a:cubicBezTo>
                <a:close/>
                <a:moveTo>
                  <a:pt x="2328" y="1746"/>
                </a:moveTo>
                <a:cubicBezTo>
                  <a:pt x="2523" y="1795"/>
                  <a:pt x="2718" y="1832"/>
                  <a:pt x="2912" y="1874"/>
                </a:cubicBezTo>
                <a:cubicBezTo>
                  <a:pt x="2730" y="1935"/>
                  <a:pt x="2547" y="1990"/>
                  <a:pt x="2358" y="2051"/>
                </a:cubicBezTo>
                <a:cubicBezTo>
                  <a:pt x="2352" y="1947"/>
                  <a:pt x="2340" y="1850"/>
                  <a:pt x="2328" y="1746"/>
                </a:cubicBezTo>
                <a:close/>
                <a:moveTo>
                  <a:pt x="1371" y="1503"/>
                </a:moveTo>
                <a:cubicBezTo>
                  <a:pt x="1597" y="1570"/>
                  <a:pt x="1822" y="1625"/>
                  <a:pt x="2054" y="1685"/>
                </a:cubicBezTo>
                <a:cubicBezTo>
                  <a:pt x="2072" y="1832"/>
                  <a:pt x="2084" y="1984"/>
                  <a:pt x="2102" y="2130"/>
                </a:cubicBezTo>
                <a:cubicBezTo>
                  <a:pt x="1926" y="2191"/>
                  <a:pt x="1755" y="2246"/>
                  <a:pt x="1579" y="2301"/>
                </a:cubicBezTo>
                <a:cubicBezTo>
                  <a:pt x="1445" y="2136"/>
                  <a:pt x="1311" y="1978"/>
                  <a:pt x="1170" y="1819"/>
                </a:cubicBezTo>
                <a:cubicBezTo>
                  <a:pt x="1237" y="1716"/>
                  <a:pt x="1304" y="1606"/>
                  <a:pt x="1371" y="1503"/>
                </a:cubicBezTo>
                <a:close/>
                <a:moveTo>
                  <a:pt x="1024" y="2057"/>
                </a:moveTo>
                <a:cubicBezTo>
                  <a:pt x="1122" y="2167"/>
                  <a:pt x="1213" y="2276"/>
                  <a:pt x="1304" y="2386"/>
                </a:cubicBezTo>
                <a:cubicBezTo>
                  <a:pt x="1110" y="2447"/>
                  <a:pt x="915" y="2514"/>
                  <a:pt x="714" y="2575"/>
                </a:cubicBezTo>
                <a:cubicBezTo>
                  <a:pt x="817" y="2404"/>
                  <a:pt x="921" y="2228"/>
                  <a:pt x="1024" y="2057"/>
                </a:cubicBezTo>
                <a:close/>
                <a:moveTo>
                  <a:pt x="2139" y="2398"/>
                </a:moveTo>
                <a:cubicBezTo>
                  <a:pt x="2163" y="2636"/>
                  <a:pt x="2200" y="2873"/>
                  <a:pt x="2236" y="3105"/>
                </a:cubicBezTo>
                <a:cubicBezTo>
                  <a:pt x="2078" y="2910"/>
                  <a:pt x="1920" y="2715"/>
                  <a:pt x="1761" y="2520"/>
                </a:cubicBezTo>
                <a:cubicBezTo>
                  <a:pt x="1883" y="2477"/>
                  <a:pt x="2011" y="2441"/>
                  <a:pt x="2139" y="2398"/>
                </a:cubicBezTo>
                <a:close/>
                <a:moveTo>
                  <a:pt x="2062" y="0"/>
                </a:moveTo>
                <a:cubicBezTo>
                  <a:pt x="2026" y="0"/>
                  <a:pt x="1989" y="17"/>
                  <a:pt x="1962" y="59"/>
                </a:cubicBezTo>
                <a:cubicBezTo>
                  <a:pt x="1725" y="431"/>
                  <a:pt x="1487" y="808"/>
                  <a:pt x="1250" y="1186"/>
                </a:cubicBezTo>
                <a:cubicBezTo>
                  <a:pt x="902" y="1076"/>
                  <a:pt x="555" y="942"/>
                  <a:pt x="220" y="790"/>
                </a:cubicBezTo>
                <a:cubicBezTo>
                  <a:pt x="203" y="781"/>
                  <a:pt x="186" y="778"/>
                  <a:pt x="170" y="778"/>
                </a:cubicBezTo>
                <a:cubicBezTo>
                  <a:pt x="71" y="778"/>
                  <a:pt x="1" y="920"/>
                  <a:pt x="74" y="1003"/>
                </a:cubicBezTo>
                <a:cubicBezTo>
                  <a:pt x="336" y="1277"/>
                  <a:pt x="592" y="1564"/>
                  <a:pt x="842" y="1850"/>
                </a:cubicBezTo>
                <a:cubicBezTo>
                  <a:pt x="641" y="2179"/>
                  <a:pt x="446" y="2508"/>
                  <a:pt x="245" y="2843"/>
                </a:cubicBezTo>
                <a:cubicBezTo>
                  <a:pt x="184" y="2946"/>
                  <a:pt x="276" y="3052"/>
                  <a:pt x="367" y="3052"/>
                </a:cubicBezTo>
                <a:cubicBezTo>
                  <a:pt x="405" y="3052"/>
                  <a:pt x="443" y="3034"/>
                  <a:pt x="470" y="2989"/>
                </a:cubicBezTo>
                <a:cubicBezTo>
                  <a:pt x="482" y="2965"/>
                  <a:pt x="500" y="2940"/>
                  <a:pt x="513" y="2916"/>
                </a:cubicBezTo>
                <a:cubicBezTo>
                  <a:pt x="835" y="2812"/>
                  <a:pt x="1164" y="2709"/>
                  <a:pt x="1487" y="2605"/>
                </a:cubicBezTo>
                <a:cubicBezTo>
                  <a:pt x="1780" y="2958"/>
                  <a:pt x="2072" y="3318"/>
                  <a:pt x="2352" y="3689"/>
                </a:cubicBezTo>
                <a:cubicBezTo>
                  <a:pt x="2376" y="3721"/>
                  <a:pt x="2408" y="3734"/>
                  <a:pt x="2441" y="3734"/>
                </a:cubicBezTo>
                <a:cubicBezTo>
                  <a:pt x="2517" y="3734"/>
                  <a:pt x="2596" y="3663"/>
                  <a:pt x="2584" y="3574"/>
                </a:cubicBezTo>
                <a:cubicBezTo>
                  <a:pt x="2510" y="3159"/>
                  <a:pt x="2443" y="2739"/>
                  <a:pt x="2395" y="2319"/>
                </a:cubicBezTo>
                <a:cubicBezTo>
                  <a:pt x="2748" y="2203"/>
                  <a:pt x="3107" y="2094"/>
                  <a:pt x="3461" y="1978"/>
                </a:cubicBezTo>
                <a:cubicBezTo>
                  <a:pt x="3607" y="1929"/>
                  <a:pt x="3601" y="1746"/>
                  <a:pt x="3448" y="1716"/>
                </a:cubicBezTo>
                <a:cubicBezTo>
                  <a:pt x="3065" y="1637"/>
                  <a:pt x="2681" y="1558"/>
                  <a:pt x="2297" y="1472"/>
                </a:cubicBezTo>
                <a:cubicBezTo>
                  <a:pt x="2261" y="1028"/>
                  <a:pt x="2224" y="589"/>
                  <a:pt x="2206" y="144"/>
                </a:cubicBezTo>
                <a:cubicBezTo>
                  <a:pt x="2202" y="64"/>
                  <a:pt x="2132" y="0"/>
                  <a:pt x="20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31"/>
          <p:cNvSpPr/>
          <p:nvPr/>
        </p:nvSpPr>
        <p:spPr>
          <a:xfrm rot="10800000">
            <a:off x="8099507" y="4725968"/>
            <a:ext cx="186878" cy="198123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8" name="Google Shape;648;p31"/>
          <p:cNvSpPr/>
          <p:nvPr/>
        </p:nvSpPr>
        <p:spPr>
          <a:xfrm rot="10800000">
            <a:off x="8351416" y="4056340"/>
            <a:ext cx="251768" cy="245699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9" name="Google Shape;649;p31"/>
          <p:cNvSpPr/>
          <p:nvPr/>
        </p:nvSpPr>
        <p:spPr>
          <a:xfrm rot="10800000">
            <a:off x="8603185" y="3636170"/>
            <a:ext cx="388895" cy="337705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0" name="Google Shape;650;p31"/>
          <p:cNvSpPr/>
          <p:nvPr/>
        </p:nvSpPr>
        <p:spPr>
          <a:xfrm rot="10800000">
            <a:off x="7693394" y="4244950"/>
            <a:ext cx="406126" cy="429996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6">
    <p:bg>
      <p:bgPr>
        <a:solidFill>
          <a:schemeClr val="lt2"/>
        </a:solidFill>
        <a:effectLst/>
      </p:bgPr>
    </p:bg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p32"/>
          <p:cNvSpPr/>
          <p:nvPr/>
        </p:nvSpPr>
        <p:spPr>
          <a:xfrm flipH="1">
            <a:off x="-34724" y="-24162"/>
            <a:ext cx="2468926" cy="1492534"/>
          </a:xfrm>
          <a:custGeom>
            <a:avLst/>
            <a:gdLst/>
            <a:ahLst/>
            <a:cxnLst/>
            <a:rect l="l" t="t" r="r" b="b"/>
            <a:pathLst>
              <a:path w="47619" h="28787" extrusionOk="0">
                <a:moveTo>
                  <a:pt x="1" y="0"/>
                </a:moveTo>
                <a:cubicBezTo>
                  <a:pt x="1609" y="3064"/>
                  <a:pt x="5648" y="5236"/>
                  <a:pt x="10381" y="5236"/>
                </a:cubicBezTo>
                <a:cubicBezTo>
                  <a:pt x="14115" y="5236"/>
                  <a:pt x="17415" y="3887"/>
                  <a:pt x="19427" y="1822"/>
                </a:cubicBezTo>
                <a:cubicBezTo>
                  <a:pt x="20022" y="5869"/>
                  <a:pt x="23497" y="8978"/>
                  <a:pt x="27712" y="8978"/>
                </a:cubicBezTo>
                <a:cubicBezTo>
                  <a:pt x="28017" y="8978"/>
                  <a:pt x="28314" y="8963"/>
                  <a:pt x="28611" y="8925"/>
                </a:cubicBezTo>
                <a:cubicBezTo>
                  <a:pt x="29030" y="19427"/>
                  <a:pt x="37239" y="27925"/>
                  <a:pt x="47619" y="28786"/>
                </a:cubicBezTo>
                <a:lnTo>
                  <a:pt x="4761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3" name="Google Shape;653;p32"/>
          <p:cNvSpPr/>
          <p:nvPr/>
        </p:nvSpPr>
        <p:spPr>
          <a:xfrm>
            <a:off x="6675076" y="-24162"/>
            <a:ext cx="2468926" cy="1492534"/>
          </a:xfrm>
          <a:custGeom>
            <a:avLst/>
            <a:gdLst/>
            <a:ahLst/>
            <a:cxnLst/>
            <a:rect l="l" t="t" r="r" b="b"/>
            <a:pathLst>
              <a:path w="47619" h="28787" extrusionOk="0">
                <a:moveTo>
                  <a:pt x="1" y="0"/>
                </a:moveTo>
                <a:cubicBezTo>
                  <a:pt x="1609" y="3064"/>
                  <a:pt x="5648" y="5236"/>
                  <a:pt x="10381" y="5236"/>
                </a:cubicBezTo>
                <a:cubicBezTo>
                  <a:pt x="14115" y="5236"/>
                  <a:pt x="17415" y="3887"/>
                  <a:pt x="19427" y="1822"/>
                </a:cubicBezTo>
                <a:cubicBezTo>
                  <a:pt x="20022" y="5869"/>
                  <a:pt x="23497" y="8978"/>
                  <a:pt x="27712" y="8978"/>
                </a:cubicBezTo>
                <a:cubicBezTo>
                  <a:pt x="28017" y="8978"/>
                  <a:pt x="28314" y="8963"/>
                  <a:pt x="28611" y="8925"/>
                </a:cubicBezTo>
                <a:cubicBezTo>
                  <a:pt x="29030" y="19427"/>
                  <a:pt x="37239" y="27925"/>
                  <a:pt x="47619" y="28786"/>
                </a:cubicBezTo>
                <a:lnTo>
                  <a:pt x="4761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4" name="Google Shape;654;p32"/>
          <p:cNvSpPr/>
          <p:nvPr/>
        </p:nvSpPr>
        <p:spPr>
          <a:xfrm rot="10800000" flipH="1">
            <a:off x="1928087" y="3972873"/>
            <a:ext cx="342996" cy="363122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0"/>
                </a:moveTo>
                <a:lnTo>
                  <a:pt x="1901" y="1535"/>
                </a:lnTo>
                <a:lnTo>
                  <a:pt x="536" y="1030"/>
                </a:lnTo>
                <a:lnTo>
                  <a:pt x="1615" y="1974"/>
                </a:lnTo>
                <a:lnTo>
                  <a:pt x="0" y="2394"/>
                </a:lnTo>
                <a:lnTo>
                  <a:pt x="1541" y="2784"/>
                </a:lnTo>
                <a:lnTo>
                  <a:pt x="646" y="4185"/>
                </a:lnTo>
                <a:lnTo>
                  <a:pt x="646" y="4185"/>
                </a:lnTo>
                <a:lnTo>
                  <a:pt x="1937" y="3326"/>
                </a:lnTo>
                <a:lnTo>
                  <a:pt x="2437" y="5159"/>
                </a:lnTo>
                <a:lnTo>
                  <a:pt x="2936" y="3326"/>
                </a:lnTo>
                <a:lnTo>
                  <a:pt x="4228" y="4185"/>
                </a:lnTo>
                <a:lnTo>
                  <a:pt x="3332" y="2784"/>
                </a:lnTo>
                <a:lnTo>
                  <a:pt x="4873" y="2394"/>
                </a:lnTo>
                <a:lnTo>
                  <a:pt x="3259" y="1974"/>
                </a:lnTo>
                <a:lnTo>
                  <a:pt x="4337" y="1030"/>
                </a:lnTo>
                <a:lnTo>
                  <a:pt x="2973" y="1535"/>
                </a:lnTo>
                <a:lnTo>
                  <a:pt x="243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5" name="Google Shape;655;p32"/>
          <p:cNvSpPr/>
          <p:nvPr/>
        </p:nvSpPr>
        <p:spPr>
          <a:xfrm rot="10800000" flipH="1">
            <a:off x="7858198" y="4320754"/>
            <a:ext cx="604473" cy="639982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6" name="Google Shape;656;p32"/>
          <p:cNvSpPr/>
          <p:nvPr/>
        </p:nvSpPr>
        <p:spPr>
          <a:xfrm rot="10800000" flipH="1">
            <a:off x="6901114" y="3814815"/>
            <a:ext cx="205840" cy="218225"/>
          </a:xfrm>
          <a:custGeom>
            <a:avLst/>
            <a:gdLst/>
            <a:ahLst/>
            <a:cxnLst/>
            <a:rect l="l" t="t" r="r" b="b"/>
            <a:pathLst>
              <a:path w="2925" h="3101" extrusionOk="0">
                <a:moveTo>
                  <a:pt x="1462" y="1"/>
                </a:moveTo>
                <a:lnTo>
                  <a:pt x="1140" y="920"/>
                </a:lnTo>
                <a:lnTo>
                  <a:pt x="323" y="622"/>
                </a:lnTo>
                <a:lnTo>
                  <a:pt x="323" y="622"/>
                </a:lnTo>
                <a:lnTo>
                  <a:pt x="963" y="1188"/>
                </a:lnTo>
                <a:lnTo>
                  <a:pt x="1" y="1438"/>
                </a:lnTo>
                <a:lnTo>
                  <a:pt x="920" y="1676"/>
                </a:lnTo>
                <a:lnTo>
                  <a:pt x="384" y="2510"/>
                </a:lnTo>
                <a:lnTo>
                  <a:pt x="384" y="2510"/>
                </a:lnTo>
                <a:lnTo>
                  <a:pt x="1158" y="1998"/>
                </a:lnTo>
                <a:lnTo>
                  <a:pt x="1462" y="3101"/>
                </a:lnTo>
                <a:lnTo>
                  <a:pt x="1761" y="1998"/>
                </a:lnTo>
                <a:lnTo>
                  <a:pt x="2534" y="2510"/>
                </a:lnTo>
                <a:lnTo>
                  <a:pt x="2534" y="2510"/>
                </a:lnTo>
                <a:lnTo>
                  <a:pt x="1998" y="1676"/>
                </a:lnTo>
                <a:lnTo>
                  <a:pt x="2924" y="1438"/>
                </a:lnTo>
                <a:lnTo>
                  <a:pt x="1956" y="1188"/>
                </a:lnTo>
                <a:lnTo>
                  <a:pt x="2601" y="622"/>
                </a:lnTo>
                <a:lnTo>
                  <a:pt x="2601" y="622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7" name="Google Shape;657;p32"/>
          <p:cNvSpPr/>
          <p:nvPr/>
        </p:nvSpPr>
        <p:spPr>
          <a:xfrm rot="10800000" flipH="1">
            <a:off x="8462666" y="3962511"/>
            <a:ext cx="362759" cy="383865"/>
          </a:xfrm>
          <a:custGeom>
            <a:avLst/>
            <a:gdLst/>
            <a:ahLst/>
            <a:cxnLst/>
            <a:rect l="l" t="t" r="r" b="b"/>
            <a:pathLst>
              <a:path w="2925" h="3095" extrusionOk="0">
                <a:moveTo>
                  <a:pt x="2534" y="2510"/>
                </a:moveTo>
                <a:lnTo>
                  <a:pt x="2534" y="2510"/>
                </a:lnTo>
                <a:lnTo>
                  <a:pt x="2534" y="2510"/>
                </a:lnTo>
                <a:close/>
                <a:moveTo>
                  <a:pt x="1462" y="1"/>
                </a:moveTo>
                <a:lnTo>
                  <a:pt x="1140" y="920"/>
                </a:lnTo>
                <a:lnTo>
                  <a:pt x="323" y="616"/>
                </a:lnTo>
                <a:lnTo>
                  <a:pt x="323" y="616"/>
                </a:lnTo>
                <a:lnTo>
                  <a:pt x="969" y="1182"/>
                </a:lnTo>
                <a:lnTo>
                  <a:pt x="1" y="1432"/>
                </a:lnTo>
                <a:lnTo>
                  <a:pt x="926" y="1669"/>
                </a:lnTo>
                <a:lnTo>
                  <a:pt x="384" y="2510"/>
                </a:lnTo>
                <a:lnTo>
                  <a:pt x="1158" y="1992"/>
                </a:lnTo>
                <a:lnTo>
                  <a:pt x="1462" y="3095"/>
                </a:lnTo>
                <a:lnTo>
                  <a:pt x="1761" y="1992"/>
                </a:lnTo>
                <a:lnTo>
                  <a:pt x="2534" y="2510"/>
                </a:lnTo>
                <a:lnTo>
                  <a:pt x="1998" y="1669"/>
                </a:lnTo>
                <a:lnTo>
                  <a:pt x="2924" y="1432"/>
                </a:lnTo>
                <a:lnTo>
                  <a:pt x="1956" y="1182"/>
                </a:lnTo>
                <a:lnTo>
                  <a:pt x="2601" y="616"/>
                </a:lnTo>
                <a:lnTo>
                  <a:pt x="2601" y="616"/>
                </a:lnTo>
                <a:lnTo>
                  <a:pt x="1785" y="920"/>
                </a:lnTo>
                <a:lnTo>
                  <a:pt x="146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8" name="Google Shape;658;p32"/>
          <p:cNvSpPr/>
          <p:nvPr/>
        </p:nvSpPr>
        <p:spPr>
          <a:xfrm rot="10800000" flipH="1">
            <a:off x="7123777" y="4362293"/>
            <a:ext cx="428365" cy="418221"/>
          </a:xfrm>
          <a:custGeom>
            <a:avLst/>
            <a:gdLst/>
            <a:ahLst/>
            <a:cxnLst/>
            <a:rect l="l" t="t" r="r" b="b"/>
            <a:pathLst>
              <a:path w="3454" h="3372" extrusionOk="0">
                <a:moveTo>
                  <a:pt x="1616" y="1"/>
                </a:moveTo>
                <a:cubicBezTo>
                  <a:pt x="1549" y="1"/>
                  <a:pt x="1487" y="44"/>
                  <a:pt x="1493" y="131"/>
                </a:cubicBezTo>
                <a:cubicBezTo>
                  <a:pt x="1523" y="557"/>
                  <a:pt x="1554" y="990"/>
                  <a:pt x="1584" y="1422"/>
                </a:cubicBezTo>
                <a:lnTo>
                  <a:pt x="1042" y="966"/>
                </a:lnTo>
                <a:cubicBezTo>
                  <a:pt x="1015" y="942"/>
                  <a:pt x="985" y="932"/>
                  <a:pt x="956" y="932"/>
                </a:cubicBezTo>
                <a:cubicBezTo>
                  <a:pt x="848" y="932"/>
                  <a:pt x="754" y="1068"/>
                  <a:pt x="859" y="1154"/>
                </a:cubicBezTo>
                <a:lnTo>
                  <a:pt x="1359" y="1581"/>
                </a:lnTo>
                <a:cubicBezTo>
                  <a:pt x="963" y="1605"/>
                  <a:pt x="567" y="1629"/>
                  <a:pt x="171" y="1654"/>
                </a:cubicBezTo>
                <a:cubicBezTo>
                  <a:pt x="2" y="1660"/>
                  <a:pt x="0" y="1922"/>
                  <a:pt x="165" y="1922"/>
                </a:cubicBezTo>
                <a:cubicBezTo>
                  <a:pt x="167" y="1922"/>
                  <a:pt x="169" y="1922"/>
                  <a:pt x="171" y="1922"/>
                </a:cubicBezTo>
                <a:cubicBezTo>
                  <a:pt x="622" y="1891"/>
                  <a:pt x="1072" y="1867"/>
                  <a:pt x="1523" y="1837"/>
                </a:cubicBezTo>
                <a:lnTo>
                  <a:pt x="1523" y="1837"/>
                </a:lnTo>
                <a:cubicBezTo>
                  <a:pt x="1353" y="2007"/>
                  <a:pt x="1182" y="2172"/>
                  <a:pt x="1018" y="2342"/>
                </a:cubicBezTo>
                <a:cubicBezTo>
                  <a:pt x="923" y="2436"/>
                  <a:pt x="1015" y="2570"/>
                  <a:pt x="1117" y="2570"/>
                </a:cubicBezTo>
                <a:cubicBezTo>
                  <a:pt x="1147" y="2570"/>
                  <a:pt x="1179" y="2559"/>
                  <a:pt x="1206" y="2531"/>
                </a:cubicBezTo>
                <a:cubicBezTo>
                  <a:pt x="1346" y="2391"/>
                  <a:pt x="1487" y="2251"/>
                  <a:pt x="1627" y="2111"/>
                </a:cubicBezTo>
                <a:cubicBezTo>
                  <a:pt x="1651" y="2488"/>
                  <a:pt x="1675" y="2866"/>
                  <a:pt x="1694" y="3244"/>
                </a:cubicBezTo>
                <a:cubicBezTo>
                  <a:pt x="1700" y="3329"/>
                  <a:pt x="1768" y="3371"/>
                  <a:pt x="1834" y="3371"/>
                </a:cubicBezTo>
                <a:cubicBezTo>
                  <a:pt x="1901" y="3371"/>
                  <a:pt x="1965" y="3329"/>
                  <a:pt x="1962" y="3244"/>
                </a:cubicBezTo>
                <a:cubicBezTo>
                  <a:pt x="1937" y="2835"/>
                  <a:pt x="1913" y="2433"/>
                  <a:pt x="1889" y="2025"/>
                </a:cubicBezTo>
                <a:lnTo>
                  <a:pt x="1889" y="2025"/>
                </a:lnTo>
                <a:cubicBezTo>
                  <a:pt x="2059" y="2172"/>
                  <a:pt x="2236" y="2318"/>
                  <a:pt x="2406" y="2464"/>
                </a:cubicBezTo>
                <a:cubicBezTo>
                  <a:pt x="2433" y="2487"/>
                  <a:pt x="2463" y="2497"/>
                  <a:pt x="2492" y="2497"/>
                </a:cubicBezTo>
                <a:cubicBezTo>
                  <a:pt x="2600" y="2497"/>
                  <a:pt x="2696" y="2361"/>
                  <a:pt x="2595" y="2275"/>
                </a:cubicBezTo>
                <a:cubicBezTo>
                  <a:pt x="2406" y="2117"/>
                  <a:pt x="2224" y="1958"/>
                  <a:pt x="2035" y="1806"/>
                </a:cubicBezTo>
                <a:cubicBezTo>
                  <a:pt x="2449" y="1776"/>
                  <a:pt x="2869" y="1745"/>
                  <a:pt x="3283" y="1715"/>
                </a:cubicBezTo>
                <a:cubicBezTo>
                  <a:pt x="3450" y="1703"/>
                  <a:pt x="3454" y="1452"/>
                  <a:pt x="3295" y="1452"/>
                </a:cubicBezTo>
                <a:cubicBezTo>
                  <a:pt x="3291" y="1452"/>
                  <a:pt x="3287" y="1453"/>
                  <a:pt x="3283" y="1453"/>
                </a:cubicBezTo>
                <a:cubicBezTo>
                  <a:pt x="2924" y="1477"/>
                  <a:pt x="2571" y="1502"/>
                  <a:pt x="2211" y="1526"/>
                </a:cubicBezTo>
                <a:lnTo>
                  <a:pt x="2552" y="1191"/>
                </a:lnTo>
                <a:cubicBezTo>
                  <a:pt x="2642" y="1097"/>
                  <a:pt x="2553" y="963"/>
                  <a:pt x="2452" y="963"/>
                </a:cubicBezTo>
                <a:cubicBezTo>
                  <a:pt x="2422" y="963"/>
                  <a:pt x="2391" y="974"/>
                  <a:pt x="2364" y="1002"/>
                </a:cubicBezTo>
                <a:cubicBezTo>
                  <a:pt x="2193" y="1167"/>
                  <a:pt x="2023" y="1337"/>
                  <a:pt x="1852" y="1508"/>
                </a:cubicBezTo>
                <a:cubicBezTo>
                  <a:pt x="1822" y="1045"/>
                  <a:pt x="1791" y="588"/>
                  <a:pt x="1761" y="131"/>
                </a:cubicBezTo>
                <a:cubicBezTo>
                  <a:pt x="1754" y="45"/>
                  <a:pt x="1683" y="1"/>
                  <a:pt x="16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9" name="Google Shape;659;p32"/>
          <p:cNvSpPr/>
          <p:nvPr/>
        </p:nvSpPr>
        <p:spPr>
          <a:xfrm rot="10800000" flipH="1">
            <a:off x="276282" y="3709106"/>
            <a:ext cx="277298" cy="269765"/>
          </a:xfrm>
          <a:custGeom>
            <a:avLst/>
            <a:gdLst/>
            <a:ahLst/>
            <a:cxnLst/>
            <a:rect l="l" t="t" r="r" b="b"/>
            <a:pathLst>
              <a:path w="2236" h="2175" extrusionOk="0">
                <a:moveTo>
                  <a:pt x="1044" y="0"/>
                </a:moveTo>
                <a:cubicBezTo>
                  <a:pt x="1001" y="0"/>
                  <a:pt x="960" y="27"/>
                  <a:pt x="963" y="82"/>
                </a:cubicBezTo>
                <a:cubicBezTo>
                  <a:pt x="987" y="362"/>
                  <a:pt x="1005" y="637"/>
                  <a:pt x="1024" y="917"/>
                </a:cubicBezTo>
                <a:lnTo>
                  <a:pt x="676" y="624"/>
                </a:lnTo>
                <a:cubicBezTo>
                  <a:pt x="658" y="609"/>
                  <a:pt x="638" y="602"/>
                  <a:pt x="618" y="602"/>
                </a:cubicBezTo>
                <a:cubicBezTo>
                  <a:pt x="548" y="602"/>
                  <a:pt x="488" y="689"/>
                  <a:pt x="554" y="746"/>
                </a:cubicBezTo>
                <a:cubicBezTo>
                  <a:pt x="664" y="838"/>
                  <a:pt x="774" y="929"/>
                  <a:pt x="877" y="1020"/>
                </a:cubicBezTo>
                <a:cubicBezTo>
                  <a:pt x="621" y="1039"/>
                  <a:pt x="366" y="1051"/>
                  <a:pt x="110" y="1069"/>
                </a:cubicBezTo>
                <a:cubicBezTo>
                  <a:pt x="2" y="1075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1"/>
                  <a:pt x="695" y="1203"/>
                  <a:pt x="981" y="1185"/>
                </a:cubicBezTo>
                <a:lnTo>
                  <a:pt x="981" y="1185"/>
                </a:lnTo>
                <a:cubicBezTo>
                  <a:pt x="877" y="1294"/>
                  <a:pt x="768" y="1404"/>
                  <a:pt x="658" y="1514"/>
                </a:cubicBezTo>
                <a:cubicBezTo>
                  <a:pt x="596" y="1571"/>
                  <a:pt x="657" y="1658"/>
                  <a:pt x="725" y="1658"/>
                </a:cubicBezTo>
                <a:cubicBezTo>
                  <a:pt x="744" y="1658"/>
                  <a:pt x="763" y="1651"/>
                  <a:pt x="780" y="1635"/>
                </a:cubicBezTo>
                <a:cubicBezTo>
                  <a:pt x="871" y="1544"/>
                  <a:pt x="963" y="1453"/>
                  <a:pt x="1054" y="1361"/>
                </a:cubicBezTo>
                <a:cubicBezTo>
                  <a:pt x="1066" y="1605"/>
                  <a:pt x="1084" y="1849"/>
                  <a:pt x="1097" y="2092"/>
                </a:cubicBezTo>
                <a:cubicBezTo>
                  <a:pt x="1100" y="2147"/>
                  <a:pt x="1144" y="2175"/>
                  <a:pt x="1186" y="2175"/>
                </a:cubicBezTo>
                <a:cubicBezTo>
                  <a:pt x="1229" y="2175"/>
                  <a:pt x="1270" y="2147"/>
                  <a:pt x="1267" y="2092"/>
                </a:cubicBezTo>
                <a:cubicBezTo>
                  <a:pt x="1255" y="1830"/>
                  <a:pt x="1237" y="1568"/>
                  <a:pt x="1218" y="1307"/>
                </a:cubicBezTo>
                <a:lnTo>
                  <a:pt x="1218" y="1307"/>
                </a:lnTo>
                <a:cubicBezTo>
                  <a:pt x="1334" y="1404"/>
                  <a:pt x="1444" y="1495"/>
                  <a:pt x="1553" y="1593"/>
                </a:cubicBezTo>
                <a:cubicBezTo>
                  <a:pt x="1571" y="1607"/>
                  <a:pt x="1590" y="1612"/>
                  <a:pt x="1608" y="1612"/>
                </a:cubicBezTo>
                <a:cubicBezTo>
                  <a:pt x="1680" y="1612"/>
                  <a:pt x="1743" y="1524"/>
                  <a:pt x="1675" y="1471"/>
                </a:cubicBezTo>
                <a:lnTo>
                  <a:pt x="1316" y="1166"/>
                </a:lnTo>
                <a:cubicBezTo>
                  <a:pt x="1584" y="1148"/>
                  <a:pt x="1852" y="1130"/>
                  <a:pt x="2120" y="1106"/>
                </a:cubicBezTo>
                <a:cubicBezTo>
                  <a:pt x="2228" y="1100"/>
                  <a:pt x="2235" y="935"/>
                  <a:pt x="2126" y="935"/>
                </a:cubicBezTo>
                <a:cubicBezTo>
                  <a:pt x="2124" y="935"/>
                  <a:pt x="2122" y="935"/>
                  <a:pt x="2120" y="935"/>
                </a:cubicBezTo>
                <a:cubicBezTo>
                  <a:pt x="1888" y="953"/>
                  <a:pt x="1657" y="972"/>
                  <a:pt x="1432" y="984"/>
                </a:cubicBezTo>
                <a:lnTo>
                  <a:pt x="1651" y="764"/>
                </a:lnTo>
                <a:cubicBezTo>
                  <a:pt x="1708" y="703"/>
                  <a:pt x="1647" y="619"/>
                  <a:pt x="1583" y="619"/>
                </a:cubicBezTo>
                <a:cubicBezTo>
                  <a:pt x="1564" y="619"/>
                  <a:pt x="1545" y="626"/>
                  <a:pt x="1529" y="643"/>
                </a:cubicBezTo>
                <a:cubicBezTo>
                  <a:pt x="1419" y="752"/>
                  <a:pt x="1310" y="862"/>
                  <a:pt x="1200" y="972"/>
                </a:cubicBezTo>
                <a:cubicBezTo>
                  <a:pt x="1182" y="673"/>
                  <a:pt x="1158" y="381"/>
                  <a:pt x="1139" y="82"/>
                </a:cubicBezTo>
                <a:cubicBezTo>
                  <a:pt x="1133" y="27"/>
                  <a:pt x="1087" y="0"/>
                  <a:pt x="104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0" name="Google Shape;660;p32"/>
          <p:cNvSpPr/>
          <p:nvPr/>
        </p:nvSpPr>
        <p:spPr>
          <a:xfrm rot="10800000" flipH="1">
            <a:off x="1498084" y="4640743"/>
            <a:ext cx="277309" cy="270628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1" name="Google Shape;661;p32"/>
          <p:cNvSpPr/>
          <p:nvPr/>
        </p:nvSpPr>
        <p:spPr>
          <a:xfrm rot="10800000" flipH="1">
            <a:off x="7733504" y="3794804"/>
            <a:ext cx="277309" cy="270504"/>
          </a:xfrm>
          <a:custGeom>
            <a:avLst/>
            <a:gdLst/>
            <a:ahLst/>
            <a:cxnLst/>
            <a:rect l="l" t="t" r="r" b="b"/>
            <a:pathLst>
              <a:path w="2236" h="2181" extrusionOk="0">
                <a:moveTo>
                  <a:pt x="1045" y="0"/>
                </a:moveTo>
                <a:cubicBezTo>
                  <a:pt x="1003" y="0"/>
                  <a:pt x="963" y="28"/>
                  <a:pt x="969" y="82"/>
                </a:cubicBezTo>
                <a:cubicBezTo>
                  <a:pt x="987" y="363"/>
                  <a:pt x="1006" y="643"/>
                  <a:pt x="1024" y="923"/>
                </a:cubicBezTo>
                <a:lnTo>
                  <a:pt x="677" y="631"/>
                </a:lnTo>
                <a:cubicBezTo>
                  <a:pt x="658" y="615"/>
                  <a:pt x="638" y="608"/>
                  <a:pt x="618" y="608"/>
                </a:cubicBezTo>
                <a:cubicBezTo>
                  <a:pt x="548" y="608"/>
                  <a:pt x="488" y="694"/>
                  <a:pt x="555" y="746"/>
                </a:cubicBezTo>
                <a:cubicBezTo>
                  <a:pt x="665" y="844"/>
                  <a:pt x="774" y="935"/>
                  <a:pt x="884" y="1026"/>
                </a:cubicBezTo>
                <a:cubicBezTo>
                  <a:pt x="622" y="1039"/>
                  <a:pt x="366" y="1057"/>
                  <a:pt x="110" y="1069"/>
                </a:cubicBezTo>
                <a:cubicBezTo>
                  <a:pt x="3" y="1075"/>
                  <a:pt x="1" y="1240"/>
                  <a:pt x="105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3" y="1227"/>
                  <a:pt x="695" y="1209"/>
                  <a:pt x="987" y="1191"/>
                </a:cubicBezTo>
                <a:lnTo>
                  <a:pt x="987" y="1191"/>
                </a:lnTo>
                <a:cubicBezTo>
                  <a:pt x="878" y="1301"/>
                  <a:pt x="768" y="1404"/>
                  <a:pt x="658" y="1514"/>
                </a:cubicBezTo>
                <a:cubicBezTo>
                  <a:pt x="597" y="1575"/>
                  <a:pt x="656" y="1661"/>
                  <a:pt x="722" y="1661"/>
                </a:cubicBezTo>
                <a:cubicBezTo>
                  <a:pt x="742" y="1661"/>
                  <a:pt x="762" y="1654"/>
                  <a:pt x="780" y="1636"/>
                </a:cubicBezTo>
                <a:cubicBezTo>
                  <a:pt x="872" y="1544"/>
                  <a:pt x="963" y="1453"/>
                  <a:pt x="1054" y="1368"/>
                </a:cubicBezTo>
                <a:cubicBezTo>
                  <a:pt x="1067" y="1611"/>
                  <a:pt x="1085" y="1855"/>
                  <a:pt x="1097" y="2098"/>
                </a:cubicBezTo>
                <a:cubicBezTo>
                  <a:pt x="1100" y="2153"/>
                  <a:pt x="1144" y="2181"/>
                  <a:pt x="1187" y="2181"/>
                </a:cubicBezTo>
                <a:cubicBezTo>
                  <a:pt x="1230" y="2181"/>
                  <a:pt x="1271" y="2153"/>
                  <a:pt x="1268" y="2098"/>
                </a:cubicBezTo>
                <a:cubicBezTo>
                  <a:pt x="1255" y="1837"/>
                  <a:pt x="1237" y="1575"/>
                  <a:pt x="1219" y="1313"/>
                </a:cubicBezTo>
                <a:lnTo>
                  <a:pt x="1219" y="1313"/>
                </a:lnTo>
                <a:lnTo>
                  <a:pt x="1554" y="1593"/>
                </a:lnTo>
                <a:cubicBezTo>
                  <a:pt x="1572" y="1609"/>
                  <a:pt x="1593" y="1615"/>
                  <a:pt x="1612" y="1615"/>
                </a:cubicBezTo>
                <a:cubicBezTo>
                  <a:pt x="1682" y="1615"/>
                  <a:pt x="1742" y="1528"/>
                  <a:pt x="1676" y="1471"/>
                </a:cubicBezTo>
                <a:cubicBezTo>
                  <a:pt x="1560" y="1374"/>
                  <a:pt x="1438" y="1270"/>
                  <a:pt x="1316" y="1167"/>
                </a:cubicBezTo>
                <a:cubicBezTo>
                  <a:pt x="1584" y="1148"/>
                  <a:pt x="1852" y="1130"/>
                  <a:pt x="2126" y="1112"/>
                </a:cubicBezTo>
                <a:cubicBezTo>
                  <a:pt x="2234" y="1106"/>
                  <a:pt x="2236" y="941"/>
                  <a:pt x="2132" y="941"/>
                </a:cubicBezTo>
                <a:cubicBezTo>
                  <a:pt x="2130" y="941"/>
                  <a:pt x="2128" y="941"/>
                  <a:pt x="2126" y="941"/>
                </a:cubicBezTo>
                <a:cubicBezTo>
                  <a:pt x="1895" y="959"/>
                  <a:pt x="1663" y="972"/>
                  <a:pt x="1432" y="990"/>
                </a:cubicBezTo>
                <a:lnTo>
                  <a:pt x="1651" y="771"/>
                </a:lnTo>
                <a:cubicBezTo>
                  <a:pt x="1712" y="710"/>
                  <a:pt x="1654" y="623"/>
                  <a:pt x="1588" y="623"/>
                </a:cubicBezTo>
                <a:cubicBezTo>
                  <a:pt x="1568" y="623"/>
                  <a:pt x="1548" y="631"/>
                  <a:pt x="1529" y="649"/>
                </a:cubicBezTo>
                <a:cubicBezTo>
                  <a:pt x="1420" y="758"/>
                  <a:pt x="1310" y="868"/>
                  <a:pt x="1201" y="978"/>
                </a:cubicBezTo>
                <a:cubicBezTo>
                  <a:pt x="1182" y="679"/>
                  <a:pt x="1158" y="381"/>
                  <a:pt x="1140" y="82"/>
                </a:cubicBezTo>
                <a:cubicBezTo>
                  <a:pt x="1134" y="28"/>
                  <a:pt x="1088" y="0"/>
                  <a:pt x="1045" y="0"/>
                </a:cubicBezTo>
                <a:close/>
              </a:path>
            </a:pathLst>
          </a:custGeom>
          <a:solidFill>
            <a:srgbClr val="F5C0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2" name="Google Shape;662;p32"/>
          <p:cNvSpPr/>
          <p:nvPr/>
        </p:nvSpPr>
        <p:spPr>
          <a:xfrm rot="10800000" flipH="1">
            <a:off x="880769" y="4140527"/>
            <a:ext cx="428347" cy="371974"/>
          </a:xfrm>
          <a:custGeom>
            <a:avLst/>
            <a:gdLst/>
            <a:ahLst/>
            <a:cxnLst/>
            <a:rect l="l" t="t" r="r" b="b"/>
            <a:pathLst>
              <a:path w="3884" h="3373" extrusionOk="0">
                <a:moveTo>
                  <a:pt x="2703" y="625"/>
                </a:moveTo>
                <a:lnTo>
                  <a:pt x="2703" y="625"/>
                </a:lnTo>
                <a:cubicBezTo>
                  <a:pt x="2630" y="807"/>
                  <a:pt x="2551" y="984"/>
                  <a:pt x="2478" y="1161"/>
                </a:cubicBezTo>
                <a:cubicBezTo>
                  <a:pt x="2393" y="1106"/>
                  <a:pt x="2307" y="1045"/>
                  <a:pt x="2228" y="990"/>
                </a:cubicBezTo>
                <a:cubicBezTo>
                  <a:pt x="2386" y="868"/>
                  <a:pt x="2545" y="753"/>
                  <a:pt x="2703" y="625"/>
                </a:cubicBezTo>
                <a:close/>
                <a:moveTo>
                  <a:pt x="1083" y="485"/>
                </a:moveTo>
                <a:cubicBezTo>
                  <a:pt x="1308" y="655"/>
                  <a:pt x="1540" y="826"/>
                  <a:pt x="1771" y="990"/>
                </a:cubicBezTo>
                <a:cubicBezTo>
                  <a:pt x="1625" y="1094"/>
                  <a:pt x="1479" y="1197"/>
                  <a:pt x="1327" y="1289"/>
                </a:cubicBezTo>
                <a:cubicBezTo>
                  <a:pt x="1247" y="1021"/>
                  <a:pt x="1162" y="753"/>
                  <a:pt x="1083" y="485"/>
                </a:cubicBezTo>
                <a:close/>
                <a:moveTo>
                  <a:pt x="1997" y="1155"/>
                </a:moveTo>
                <a:cubicBezTo>
                  <a:pt x="2125" y="1240"/>
                  <a:pt x="2246" y="1325"/>
                  <a:pt x="2368" y="1410"/>
                </a:cubicBezTo>
                <a:lnTo>
                  <a:pt x="2155" y="1916"/>
                </a:lnTo>
                <a:cubicBezTo>
                  <a:pt x="2017" y="1916"/>
                  <a:pt x="1876" y="1913"/>
                  <a:pt x="1736" y="1913"/>
                </a:cubicBezTo>
                <a:cubicBezTo>
                  <a:pt x="1666" y="1913"/>
                  <a:pt x="1597" y="1914"/>
                  <a:pt x="1528" y="1916"/>
                </a:cubicBezTo>
                <a:cubicBezTo>
                  <a:pt x="1485" y="1794"/>
                  <a:pt x="1448" y="1672"/>
                  <a:pt x="1412" y="1557"/>
                </a:cubicBezTo>
                <a:cubicBezTo>
                  <a:pt x="1613" y="1429"/>
                  <a:pt x="1808" y="1295"/>
                  <a:pt x="1997" y="1155"/>
                </a:cubicBezTo>
                <a:close/>
                <a:moveTo>
                  <a:pt x="1180" y="1703"/>
                </a:moveTo>
                <a:cubicBezTo>
                  <a:pt x="1205" y="1770"/>
                  <a:pt x="1223" y="1843"/>
                  <a:pt x="1247" y="1916"/>
                </a:cubicBezTo>
                <a:cubicBezTo>
                  <a:pt x="1095" y="1916"/>
                  <a:pt x="943" y="1922"/>
                  <a:pt x="791" y="1922"/>
                </a:cubicBezTo>
                <a:cubicBezTo>
                  <a:pt x="919" y="1855"/>
                  <a:pt x="1053" y="1776"/>
                  <a:pt x="1180" y="1703"/>
                </a:cubicBezTo>
                <a:close/>
                <a:moveTo>
                  <a:pt x="2594" y="1563"/>
                </a:moveTo>
                <a:cubicBezTo>
                  <a:pt x="2795" y="1691"/>
                  <a:pt x="2996" y="1818"/>
                  <a:pt x="3197" y="1946"/>
                </a:cubicBezTo>
                <a:cubicBezTo>
                  <a:pt x="2941" y="1934"/>
                  <a:pt x="2691" y="1928"/>
                  <a:pt x="2441" y="1922"/>
                </a:cubicBezTo>
                <a:cubicBezTo>
                  <a:pt x="2490" y="1800"/>
                  <a:pt x="2545" y="1678"/>
                  <a:pt x="2594" y="1563"/>
                </a:cubicBezTo>
                <a:close/>
                <a:moveTo>
                  <a:pt x="1613" y="2178"/>
                </a:moveTo>
                <a:cubicBezTo>
                  <a:pt x="1753" y="2178"/>
                  <a:pt x="1899" y="2178"/>
                  <a:pt x="2039" y="2184"/>
                </a:cubicBezTo>
                <a:cubicBezTo>
                  <a:pt x="1960" y="2373"/>
                  <a:pt x="1881" y="2562"/>
                  <a:pt x="1802" y="2750"/>
                </a:cubicBezTo>
                <a:cubicBezTo>
                  <a:pt x="1735" y="2562"/>
                  <a:pt x="1674" y="2367"/>
                  <a:pt x="1613" y="2178"/>
                </a:cubicBezTo>
                <a:close/>
                <a:moveTo>
                  <a:pt x="835" y="0"/>
                </a:moveTo>
                <a:cubicBezTo>
                  <a:pt x="755" y="0"/>
                  <a:pt x="681" y="63"/>
                  <a:pt x="711" y="162"/>
                </a:cubicBezTo>
                <a:cubicBezTo>
                  <a:pt x="833" y="588"/>
                  <a:pt x="967" y="1014"/>
                  <a:pt x="1095" y="1441"/>
                </a:cubicBezTo>
                <a:cubicBezTo>
                  <a:pt x="785" y="1630"/>
                  <a:pt x="462" y="1806"/>
                  <a:pt x="121" y="1959"/>
                </a:cubicBezTo>
                <a:cubicBezTo>
                  <a:pt x="1" y="2019"/>
                  <a:pt x="64" y="2208"/>
                  <a:pt x="182" y="2208"/>
                </a:cubicBezTo>
                <a:cubicBezTo>
                  <a:pt x="184" y="2208"/>
                  <a:pt x="186" y="2208"/>
                  <a:pt x="188" y="2208"/>
                </a:cubicBezTo>
                <a:cubicBezTo>
                  <a:pt x="571" y="2196"/>
                  <a:pt x="949" y="2184"/>
                  <a:pt x="1333" y="2178"/>
                </a:cubicBezTo>
                <a:cubicBezTo>
                  <a:pt x="1455" y="2549"/>
                  <a:pt x="1570" y="2915"/>
                  <a:pt x="1698" y="3280"/>
                </a:cubicBezTo>
                <a:cubicBezTo>
                  <a:pt x="1720" y="3345"/>
                  <a:pt x="1773" y="3373"/>
                  <a:pt x="1825" y="3373"/>
                </a:cubicBezTo>
                <a:cubicBezTo>
                  <a:pt x="1906" y="3373"/>
                  <a:pt x="1987" y="3307"/>
                  <a:pt x="1954" y="3207"/>
                </a:cubicBezTo>
                <a:cubicBezTo>
                  <a:pt x="1942" y="3183"/>
                  <a:pt x="1936" y="3152"/>
                  <a:pt x="1924" y="3128"/>
                </a:cubicBezTo>
                <a:cubicBezTo>
                  <a:pt x="2058" y="2811"/>
                  <a:pt x="2192" y="2501"/>
                  <a:pt x="2326" y="2184"/>
                </a:cubicBezTo>
                <a:cubicBezTo>
                  <a:pt x="2788" y="2196"/>
                  <a:pt x="3251" y="2214"/>
                  <a:pt x="3708" y="2239"/>
                </a:cubicBezTo>
                <a:cubicBezTo>
                  <a:pt x="3710" y="2239"/>
                  <a:pt x="3712" y="2239"/>
                  <a:pt x="3714" y="2239"/>
                </a:cubicBezTo>
                <a:cubicBezTo>
                  <a:pt x="3843" y="2239"/>
                  <a:pt x="3883" y="2055"/>
                  <a:pt x="3775" y="1989"/>
                </a:cubicBezTo>
                <a:cubicBezTo>
                  <a:pt x="3410" y="1776"/>
                  <a:pt x="3050" y="1544"/>
                  <a:pt x="2697" y="1313"/>
                </a:cubicBezTo>
                <a:cubicBezTo>
                  <a:pt x="2849" y="966"/>
                  <a:pt x="2996" y="625"/>
                  <a:pt x="3142" y="277"/>
                </a:cubicBezTo>
                <a:cubicBezTo>
                  <a:pt x="3187" y="174"/>
                  <a:pt x="3118" y="83"/>
                  <a:pt x="3030" y="83"/>
                </a:cubicBezTo>
                <a:cubicBezTo>
                  <a:pt x="2999" y="83"/>
                  <a:pt x="2966" y="94"/>
                  <a:pt x="2935" y="119"/>
                </a:cubicBezTo>
                <a:cubicBezTo>
                  <a:pt x="2624" y="357"/>
                  <a:pt x="2313" y="600"/>
                  <a:pt x="1997" y="832"/>
                </a:cubicBezTo>
                <a:cubicBezTo>
                  <a:pt x="1637" y="576"/>
                  <a:pt x="1278" y="308"/>
                  <a:pt x="931" y="34"/>
                </a:cubicBezTo>
                <a:cubicBezTo>
                  <a:pt x="902" y="11"/>
                  <a:pt x="868" y="0"/>
                  <a:pt x="8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3" name="Google Shape;663;p32"/>
          <p:cNvSpPr/>
          <p:nvPr/>
        </p:nvSpPr>
        <p:spPr>
          <a:xfrm rot="10800000" flipH="1">
            <a:off x="8420366" y="2753158"/>
            <a:ext cx="447340" cy="463243"/>
          </a:xfrm>
          <a:custGeom>
            <a:avLst/>
            <a:gdLst/>
            <a:ahLst/>
            <a:cxnLst/>
            <a:rect l="l" t="t" r="r" b="b"/>
            <a:pathLst>
              <a:path w="3607" h="3735" extrusionOk="0">
                <a:moveTo>
                  <a:pt x="1962" y="553"/>
                </a:moveTo>
                <a:cubicBezTo>
                  <a:pt x="1981" y="839"/>
                  <a:pt x="2005" y="1119"/>
                  <a:pt x="2029" y="1405"/>
                </a:cubicBezTo>
                <a:cubicBezTo>
                  <a:pt x="1859" y="1363"/>
                  <a:pt x="1682" y="1314"/>
                  <a:pt x="1512" y="1265"/>
                </a:cubicBezTo>
                <a:cubicBezTo>
                  <a:pt x="1664" y="1028"/>
                  <a:pt x="1816" y="790"/>
                  <a:pt x="1962" y="553"/>
                </a:cubicBezTo>
                <a:close/>
                <a:moveTo>
                  <a:pt x="683" y="1271"/>
                </a:moveTo>
                <a:cubicBezTo>
                  <a:pt x="823" y="1320"/>
                  <a:pt x="963" y="1375"/>
                  <a:pt x="1110" y="1417"/>
                </a:cubicBezTo>
                <a:cubicBezTo>
                  <a:pt x="1067" y="1484"/>
                  <a:pt x="1030" y="1545"/>
                  <a:pt x="988" y="1612"/>
                </a:cubicBezTo>
                <a:cubicBezTo>
                  <a:pt x="884" y="1497"/>
                  <a:pt x="787" y="1381"/>
                  <a:pt x="683" y="1271"/>
                </a:cubicBezTo>
                <a:close/>
                <a:moveTo>
                  <a:pt x="2328" y="1746"/>
                </a:moveTo>
                <a:cubicBezTo>
                  <a:pt x="2523" y="1795"/>
                  <a:pt x="2718" y="1832"/>
                  <a:pt x="2912" y="1874"/>
                </a:cubicBezTo>
                <a:cubicBezTo>
                  <a:pt x="2730" y="1935"/>
                  <a:pt x="2547" y="1990"/>
                  <a:pt x="2358" y="2051"/>
                </a:cubicBezTo>
                <a:cubicBezTo>
                  <a:pt x="2352" y="1947"/>
                  <a:pt x="2340" y="1850"/>
                  <a:pt x="2328" y="1746"/>
                </a:cubicBezTo>
                <a:close/>
                <a:moveTo>
                  <a:pt x="1371" y="1503"/>
                </a:moveTo>
                <a:cubicBezTo>
                  <a:pt x="1597" y="1570"/>
                  <a:pt x="1822" y="1625"/>
                  <a:pt x="2054" y="1685"/>
                </a:cubicBezTo>
                <a:cubicBezTo>
                  <a:pt x="2072" y="1832"/>
                  <a:pt x="2084" y="1984"/>
                  <a:pt x="2102" y="2130"/>
                </a:cubicBezTo>
                <a:cubicBezTo>
                  <a:pt x="1926" y="2191"/>
                  <a:pt x="1755" y="2246"/>
                  <a:pt x="1579" y="2301"/>
                </a:cubicBezTo>
                <a:cubicBezTo>
                  <a:pt x="1445" y="2136"/>
                  <a:pt x="1311" y="1978"/>
                  <a:pt x="1170" y="1819"/>
                </a:cubicBezTo>
                <a:cubicBezTo>
                  <a:pt x="1237" y="1716"/>
                  <a:pt x="1304" y="1606"/>
                  <a:pt x="1371" y="1503"/>
                </a:cubicBezTo>
                <a:close/>
                <a:moveTo>
                  <a:pt x="1024" y="2057"/>
                </a:moveTo>
                <a:cubicBezTo>
                  <a:pt x="1122" y="2167"/>
                  <a:pt x="1213" y="2276"/>
                  <a:pt x="1304" y="2386"/>
                </a:cubicBezTo>
                <a:cubicBezTo>
                  <a:pt x="1110" y="2447"/>
                  <a:pt x="915" y="2514"/>
                  <a:pt x="714" y="2575"/>
                </a:cubicBezTo>
                <a:cubicBezTo>
                  <a:pt x="817" y="2404"/>
                  <a:pt x="921" y="2228"/>
                  <a:pt x="1024" y="2057"/>
                </a:cubicBezTo>
                <a:close/>
                <a:moveTo>
                  <a:pt x="2139" y="2398"/>
                </a:moveTo>
                <a:cubicBezTo>
                  <a:pt x="2163" y="2636"/>
                  <a:pt x="2200" y="2873"/>
                  <a:pt x="2236" y="3105"/>
                </a:cubicBezTo>
                <a:cubicBezTo>
                  <a:pt x="2078" y="2910"/>
                  <a:pt x="1920" y="2715"/>
                  <a:pt x="1761" y="2520"/>
                </a:cubicBezTo>
                <a:cubicBezTo>
                  <a:pt x="1883" y="2477"/>
                  <a:pt x="2011" y="2441"/>
                  <a:pt x="2139" y="2398"/>
                </a:cubicBezTo>
                <a:close/>
                <a:moveTo>
                  <a:pt x="2062" y="0"/>
                </a:moveTo>
                <a:cubicBezTo>
                  <a:pt x="2026" y="0"/>
                  <a:pt x="1989" y="17"/>
                  <a:pt x="1962" y="59"/>
                </a:cubicBezTo>
                <a:cubicBezTo>
                  <a:pt x="1725" y="431"/>
                  <a:pt x="1487" y="808"/>
                  <a:pt x="1250" y="1186"/>
                </a:cubicBezTo>
                <a:cubicBezTo>
                  <a:pt x="902" y="1076"/>
                  <a:pt x="555" y="942"/>
                  <a:pt x="220" y="790"/>
                </a:cubicBezTo>
                <a:cubicBezTo>
                  <a:pt x="203" y="781"/>
                  <a:pt x="186" y="778"/>
                  <a:pt x="170" y="778"/>
                </a:cubicBezTo>
                <a:cubicBezTo>
                  <a:pt x="71" y="778"/>
                  <a:pt x="1" y="920"/>
                  <a:pt x="74" y="1003"/>
                </a:cubicBezTo>
                <a:cubicBezTo>
                  <a:pt x="336" y="1277"/>
                  <a:pt x="592" y="1564"/>
                  <a:pt x="842" y="1850"/>
                </a:cubicBezTo>
                <a:cubicBezTo>
                  <a:pt x="641" y="2179"/>
                  <a:pt x="446" y="2508"/>
                  <a:pt x="245" y="2843"/>
                </a:cubicBezTo>
                <a:cubicBezTo>
                  <a:pt x="184" y="2946"/>
                  <a:pt x="276" y="3052"/>
                  <a:pt x="367" y="3052"/>
                </a:cubicBezTo>
                <a:cubicBezTo>
                  <a:pt x="405" y="3052"/>
                  <a:pt x="443" y="3034"/>
                  <a:pt x="470" y="2989"/>
                </a:cubicBezTo>
                <a:cubicBezTo>
                  <a:pt x="482" y="2965"/>
                  <a:pt x="500" y="2940"/>
                  <a:pt x="513" y="2916"/>
                </a:cubicBezTo>
                <a:cubicBezTo>
                  <a:pt x="835" y="2812"/>
                  <a:pt x="1164" y="2709"/>
                  <a:pt x="1487" y="2605"/>
                </a:cubicBezTo>
                <a:cubicBezTo>
                  <a:pt x="1780" y="2958"/>
                  <a:pt x="2072" y="3318"/>
                  <a:pt x="2352" y="3689"/>
                </a:cubicBezTo>
                <a:cubicBezTo>
                  <a:pt x="2376" y="3721"/>
                  <a:pt x="2408" y="3734"/>
                  <a:pt x="2441" y="3734"/>
                </a:cubicBezTo>
                <a:cubicBezTo>
                  <a:pt x="2517" y="3734"/>
                  <a:pt x="2596" y="3663"/>
                  <a:pt x="2584" y="3574"/>
                </a:cubicBezTo>
                <a:cubicBezTo>
                  <a:pt x="2510" y="3159"/>
                  <a:pt x="2443" y="2739"/>
                  <a:pt x="2395" y="2319"/>
                </a:cubicBezTo>
                <a:cubicBezTo>
                  <a:pt x="2748" y="2203"/>
                  <a:pt x="3107" y="2094"/>
                  <a:pt x="3461" y="1978"/>
                </a:cubicBezTo>
                <a:cubicBezTo>
                  <a:pt x="3607" y="1929"/>
                  <a:pt x="3601" y="1746"/>
                  <a:pt x="3448" y="1716"/>
                </a:cubicBezTo>
                <a:cubicBezTo>
                  <a:pt x="3065" y="1637"/>
                  <a:pt x="2681" y="1558"/>
                  <a:pt x="2297" y="1472"/>
                </a:cubicBezTo>
                <a:cubicBezTo>
                  <a:pt x="2261" y="1028"/>
                  <a:pt x="2224" y="589"/>
                  <a:pt x="2206" y="144"/>
                </a:cubicBezTo>
                <a:cubicBezTo>
                  <a:pt x="2202" y="64"/>
                  <a:pt x="2132" y="0"/>
                  <a:pt x="20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4" name="Google Shape;664;p32"/>
          <p:cNvSpPr/>
          <p:nvPr/>
        </p:nvSpPr>
        <p:spPr>
          <a:xfrm rot="10800000" flipH="1">
            <a:off x="276298" y="4320754"/>
            <a:ext cx="604473" cy="639982"/>
          </a:xfrm>
          <a:custGeom>
            <a:avLst/>
            <a:gdLst/>
            <a:ahLst/>
            <a:cxnLst/>
            <a:rect l="l" t="t" r="r" b="b"/>
            <a:pathLst>
              <a:path w="4874" h="5160" extrusionOk="0">
                <a:moveTo>
                  <a:pt x="2437" y="1"/>
                </a:moveTo>
                <a:lnTo>
                  <a:pt x="1895" y="1536"/>
                </a:lnTo>
                <a:lnTo>
                  <a:pt x="537" y="1030"/>
                </a:lnTo>
                <a:lnTo>
                  <a:pt x="1609" y="1981"/>
                </a:lnTo>
                <a:lnTo>
                  <a:pt x="1" y="2395"/>
                </a:lnTo>
                <a:lnTo>
                  <a:pt x="1542" y="2791"/>
                </a:lnTo>
                <a:lnTo>
                  <a:pt x="640" y="4185"/>
                </a:lnTo>
                <a:lnTo>
                  <a:pt x="1932" y="3327"/>
                </a:lnTo>
                <a:lnTo>
                  <a:pt x="2437" y="5160"/>
                </a:lnTo>
                <a:lnTo>
                  <a:pt x="2937" y="3327"/>
                </a:lnTo>
                <a:lnTo>
                  <a:pt x="4228" y="4185"/>
                </a:lnTo>
                <a:lnTo>
                  <a:pt x="3332" y="2791"/>
                </a:lnTo>
                <a:lnTo>
                  <a:pt x="4873" y="2395"/>
                </a:lnTo>
                <a:lnTo>
                  <a:pt x="3259" y="1981"/>
                </a:lnTo>
                <a:lnTo>
                  <a:pt x="4331" y="1030"/>
                </a:lnTo>
                <a:lnTo>
                  <a:pt x="4331" y="1030"/>
                </a:lnTo>
                <a:lnTo>
                  <a:pt x="2973" y="1536"/>
                </a:lnTo>
                <a:lnTo>
                  <a:pt x="243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p32"/>
          <p:cNvSpPr/>
          <p:nvPr/>
        </p:nvSpPr>
        <p:spPr>
          <a:xfrm rot="10800000" flipH="1">
            <a:off x="354853" y="2903983"/>
            <a:ext cx="447340" cy="463243"/>
          </a:xfrm>
          <a:custGeom>
            <a:avLst/>
            <a:gdLst/>
            <a:ahLst/>
            <a:cxnLst/>
            <a:rect l="l" t="t" r="r" b="b"/>
            <a:pathLst>
              <a:path w="3607" h="3735" extrusionOk="0">
                <a:moveTo>
                  <a:pt x="1962" y="553"/>
                </a:moveTo>
                <a:cubicBezTo>
                  <a:pt x="1981" y="839"/>
                  <a:pt x="2005" y="1119"/>
                  <a:pt x="2029" y="1405"/>
                </a:cubicBezTo>
                <a:cubicBezTo>
                  <a:pt x="1859" y="1363"/>
                  <a:pt x="1682" y="1314"/>
                  <a:pt x="1512" y="1265"/>
                </a:cubicBezTo>
                <a:cubicBezTo>
                  <a:pt x="1664" y="1028"/>
                  <a:pt x="1816" y="790"/>
                  <a:pt x="1962" y="553"/>
                </a:cubicBezTo>
                <a:close/>
                <a:moveTo>
                  <a:pt x="683" y="1271"/>
                </a:moveTo>
                <a:cubicBezTo>
                  <a:pt x="823" y="1320"/>
                  <a:pt x="963" y="1375"/>
                  <a:pt x="1110" y="1417"/>
                </a:cubicBezTo>
                <a:cubicBezTo>
                  <a:pt x="1067" y="1484"/>
                  <a:pt x="1030" y="1545"/>
                  <a:pt x="988" y="1612"/>
                </a:cubicBezTo>
                <a:cubicBezTo>
                  <a:pt x="884" y="1497"/>
                  <a:pt x="787" y="1381"/>
                  <a:pt x="683" y="1271"/>
                </a:cubicBezTo>
                <a:close/>
                <a:moveTo>
                  <a:pt x="2328" y="1746"/>
                </a:moveTo>
                <a:cubicBezTo>
                  <a:pt x="2523" y="1795"/>
                  <a:pt x="2718" y="1832"/>
                  <a:pt x="2912" y="1874"/>
                </a:cubicBezTo>
                <a:cubicBezTo>
                  <a:pt x="2730" y="1935"/>
                  <a:pt x="2547" y="1990"/>
                  <a:pt x="2358" y="2051"/>
                </a:cubicBezTo>
                <a:cubicBezTo>
                  <a:pt x="2352" y="1947"/>
                  <a:pt x="2340" y="1850"/>
                  <a:pt x="2328" y="1746"/>
                </a:cubicBezTo>
                <a:close/>
                <a:moveTo>
                  <a:pt x="1371" y="1503"/>
                </a:moveTo>
                <a:cubicBezTo>
                  <a:pt x="1597" y="1570"/>
                  <a:pt x="1822" y="1625"/>
                  <a:pt x="2054" y="1685"/>
                </a:cubicBezTo>
                <a:cubicBezTo>
                  <a:pt x="2072" y="1832"/>
                  <a:pt x="2084" y="1984"/>
                  <a:pt x="2102" y="2130"/>
                </a:cubicBezTo>
                <a:cubicBezTo>
                  <a:pt x="1926" y="2191"/>
                  <a:pt x="1755" y="2246"/>
                  <a:pt x="1579" y="2301"/>
                </a:cubicBezTo>
                <a:cubicBezTo>
                  <a:pt x="1445" y="2136"/>
                  <a:pt x="1311" y="1978"/>
                  <a:pt x="1170" y="1819"/>
                </a:cubicBezTo>
                <a:cubicBezTo>
                  <a:pt x="1237" y="1716"/>
                  <a:pt x="1304" y="1606"/>
                  <a:pt x="1371" y="1503"/>
                </a:cubicBezTo>
                <a:close/>
                <a:moveTo>
                  <a:pt x="1024" y="2057"/>
                </a:moveTo>
                <a:cubicBezTo>
                  <a:pt x="1122" y="2167"/>
                  <a:pt x="1213" y="2276"/>
                  <a:pt x="1304" y="2386"/>
                </a:cubicBezTo>
                <a:cubicBezTo>
                  <a:pt x="1110" y="2447"/>
                  <a:pt x="915" y="2514"/>
                  <a:pt x="714" y="2575"/>
                </a:cubicBezTo>
                <a:cubicBezTo>
                  <a:pt x="817" y="2404"/>
                  <a:pt x="921" y="2228"/>
                  <a:pt x="1024" y="2057"/>
                </a:cubicBezTo>
                <a:close/>
                <a:moveTo>
                  <a:pt x="2139" y="2398"/>
                </a:moveTo>
                <a:cubicBezTo>
                  <a:pt x="2163" y="2636"/>
                  <a:pt x="2200" y="2873"/>
                  <a:pt x="2236" y="3105"/>
                </a:cubicBezTo>
                <a:cubicBezTo>
                  <a:pt x="2078" y="2910"/>
                  <a:pt x="1920" y="2715"/>
                  <a:pt x="1761" y="2520"/>
                </a:cubicBezTo>
                <a:cubicBezTo>
                  <a:pt x="1883" y="2477"/>
                  <a:pt x="2011" y="2441"/>
                  <a:pt x="2139" y="2398"/>
                </a:cubicBezTo>
                <a:close/>
                <a:moveTo>
                  <a:pt x="2062" y="0"/>
                </a:moveTo>
                <a:cubicBezTo>
                  <a:pt x="2026" y="0"/>
                  <a:pt x="1989" y="17"/>
                  <a:pt x="1962" y="59"/>
                </a:cubicBezTo>
                <a:cubicBezTo>
                  <a:pt x="1725" y="431"/>
                  <a:pt x="1487" y="808"/>
                  <a:pt x="1250" y="1186"/>
                </a:cubicBezTo>
                <a:cubicBezTo>
                  <a:pt x="902" y="1076"/>
                  <a:pt x="555" y="942"/>
                  <a:pt x="220" y="790"/>
                </a:cubicBezTo>
                <a:cubicBezTo>
                  <a:pt x="203" y="781"/>
                  <a:pt x="186" y="778"/>
                  <a:pt x="170" y="778"/>
                </a:cubicBezTo>
                <a:cubicBezTo>
                  <a:pt x="71" y="778"/>
                  <a:pt x="1" y="920"/>
                  <a:pt x="74" y="1003"/>
                </a:cubicBezTo>
                <a:cubicBezTo>
                  <a:pt x="336" y="1277"/>
                  <a:pt x="592" y="1564"/>
                  <a:pt x="842" y="1850"/>
                </a:cubicBezTo>
                <a:cubicBezTo>
                  <a:pt x="641" y="2179"/>
                  <a:pt x="446" y="2508"/>
                  <a:pt x="245" y="2843"/>
                </a:cubicBezTo>
                <a:cubicBezTo>
                  <a:pt x="184" y="2946"/>
                  <a:pt x="276" y="3052"/>
                  <a:pt x="367" y="3052"/>
                </a:cubicBezTo>
                <a:cubicBezTo>
                  <a:pt x="405" y="3052"/>
                  <a:pt x="443" y="3034"/>
                  <a:pt x="470" y="2989"/>
                </a:cubicBezTo>
                <a:cubicBezTo>
                  <a:pt x="482" y="2965"/>
                  <a:pt x="500" y="2940"/>
                  <a:pt x="513" y="2916"/>
                </a:cubicBezTo>
                <a:cubicBezTo>
                  <a:pt x="835" y="2812"/>
                  <a:pt x="1164" y="2709"/>
                  <a:pt x="1487" y="2605"/>
                </a:cubicBezTo>
                <a:cubicBezTo>
                  <a:pt x="1780" y="2958"/>
                  <a:pt x="2072" y="3318"/>
                  <a:pt x="2352" y="3689"/>
                </a:cubicBezTo>
                <a:cubicBezTo>
                  <a:pt x="2376" y="3721"/>
                  <a:pt x="2408" y="3734"/>
                  <a:pt x="2441" y="3734"/>
                </a:cubicBezTo>
                <a:cubicBezTo>
                  <a:pt x="2517" y="3734"/>
                  <a:pt x="2596" y="3663"/>
                  <a:pt x="2584" y="3574"/>
                </a:cubicBezTo>
                <a:cubicBezTo>
                  <a:pt x="2510" y="3159"/>
                  <a:pt x="2443" y="2739"/>
                  <a:pt x="2395" y="2319"/>
                </a:cubicBezTo>
                <a:cubicBezTo>
                  <a:pt x="2748" y="2203"/>
                  <a:pt x="3107" y="2094"/>
                  <a:pt x="3461" y="1978"/>
                </a:cubicBezTo>
                <a:cubicBezTo>
                  <a:pt x="3607" y="1929"/>
                  <a:pt x="3601" y="1746"/>
                  <a:pt x="3448" y="1716"/>
                </a:cubicBezTo>
                <a:cubicBezTo>
                  <a:pt x="3065" y="1637"/>
                  <a:pt x="2681" y="1558"/>
                  <a:pt x="2297" y="1472"/>
                </a:cubicBezTo>
                <a:cubicBezTo>
                  <a:pt x="2261" y="1028"/>
                  <a:pt x="2224" y="589"/>
                  <a:pt x="2206" y="144"/>
                </a:cubicBezTo>
                <a:cubicBezTo>
                  <a:pt x="2202" y="64"/>
                  <a:pt x="2132" y="0"/>
                  <a:pt x="20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32"/>
          <p:cNvSpPr/>
          <p:nvPr/>
        </p:nvSpPr>
        <p:spPr>
          <a:xfrm rot="10800000" flipH="1">
            <a:off x="8590409" y="3271168"/>
            <a:ext cx="277309" cy="270628"/>
          </a:xfrm>
          <a:custGeom>
            <a:avLst/>
            <a:gdLst/>
            <a:ahLst/>
            <a:cxnLst/>
            <a:rect l="l" t="t" r="r" b="b"/>
            <a:pathLst>
              <a:path w="2236" h="2182" extrusionOk="0">
                <a:moveTo>
                  <a:pt x="1050" y="1"/>
                </a:moveTo>
                <a:cubicBezTo>
                  <a:pt x="1007" y="1"/>
                  <a:pt x="966" y="28"/>
                  <a:pt x="969" y="83"/>
                </a:cubicBezTo>
                <a:cubicBezTo>
                  <a:pt x="987" y="363"/>
                  <a:pt x="1005" y="643"/>
                  <a:pt x="1024" y="924"/>
                </a:cubicBezTo>
                <a:lnTo>
                  <a:pt x="676" y="631"/>
                </a:lnTo>
                <a:cubicBezTo>
                  <a:pt x="659" y="615"/>
                  <a:pt x="640" y="609"/>
                  <a:pt x="620" y="609"/>
                </a:cubicBezTo>
                <a:cubicBezTo>
                  <a:pt x="552" y="609"/>
                  <a:pt x="488" y="695"/>
                  <a:pt x="555" y="747"/>
                </a:cubicBezTo>
                <a:cubicBezTo>
                  <a:pt x="664" y="844"/>
                  <a:pt x="774" y="936"/>
                  <a:pt x="884" y="1027"/>
                </a:cubicBezTo>
                <a:cubicBezTo>
                  <a:pt x="628" y="1039"/>
                  <a:pt x="372" y="1058"/>
                  <a:pt x="110" y="1070"/>
                </a:cubicBezTo>
                <a:cubicBezTo>
                  <a:pt x="2" y="1076"/>
                  <a:pt x="0" y="1240"/>
                  <a:pt x="104" y="1240"/>
                </a:cubicBezTo>
                <a:cubicBezTo>
                  <a:pt x="106" y="1240"/>
                  <a:pt x="108" y="1240"/>
                  <a:pt x="110" y="1240"/>
                </a:cubicBezTo>
                <a:cubicBezTo>
                  <a:pt x="402" y="1228"/>
                  <a:pt x="695" y="1210"/>
                  <a:pt x="987" y="1192"/>
                </a:cubicBezTo>
                <a:lnTo>
                  <a:pt x="987" y="1192"/>
                </a:lnTo>
                <a:cubicBezTo>
                  <a:pt x="877" y="1301"/>
                  <a:pt x="768" y="1405"/>
                  <a:pt x="658" y="1514"/>
                </a:cubicBezTo>
                <a:cubicBezTo>
                  <a:pt x="597" y="1575"/>
                  <a:pt x="656" y="1662"/>
                  <a:pt x="722" y="1662"/>
                </a:cubicBezTo>
                <a:cubicBezTo>
                  <a:pt x="742" y="1662"/>
                  <a:pt x="762" y="1654"/>
                  <a:pt x="780" y="1636"/>
                </a:cubicBezTo>
                <a:lnTo>
                  <a:pt x="1054" y="1368"/>
                </a:lnTo>
                <a:cubicBezTo>
                  <a:pt x="1072" y="1612"/>
                  <a:pt x="1085" y="1855"/>
                  <a:pt x="1097" y="2099"/>
                </a:cubicBezTo>
                <a:cubicBezTo>
                  <a:pt x="1100" y="2154"/>
                  <a:pt x="1144" y="2181"/>
                  <a:pt x="1187" y="2181"/>
                </a:cubicBezTo>
                <a:cubicBezTo>
                  <a:pt x="1229" y="2181"/>
                  <a:pt x="1270" y="2154"/>
                  <a:pt x="1267" y="2099"/>
                </a:cubicBezTo>
                <a:cubicBezTo>
                  <a:pt x="1255" y="1837"/>
                  <a:pt x="1237" y="1575"/>
                  <a:pt x="1225" y="1313"/>
                </a:cubicBezTo>
                <a:lnTo>
                  <a:pt x="1225" y="1313"/>
                </a:lnTo>
                <a:cubicBezTo>
                  <a:pt x="1334" y="1405"/>
                  <a:pt x="1444" y="1502"/>
                  <a:pt x="1560" y="1594"/>
                </a:cubicBezTo>
                <a:cubicBezTo>
                  <a:pt x="1578" y="1609"/>
                  <a:pt x="1598" y="1616"/>
                  <a:pt x="1618" y="1616"/>
                </a:cubicBezTo>
                <a:cubicBezTo>
                  <a:pt x="1688" y="1616"/>
                  <a:pt x="1748" y="1529"/>
                  <a:pt x="1681" y="1472"/>
                </a:cubicBezTo>
                <a:cubicBezTo>
                  <a:pt x="1560" y="1374"/>
                  <a:pt x="1438" y="1271"/>
                  <a:pt x="1316" y="1167"/>
                </a:cubicBezTo>
                <a:cubicBezTo>
                  <a:pt x="1590" y="1149"/>
                  <a:pt x="1858" y="1131"/>
                  <a:pt x="2126" y="1112"/>
                </a:cubicBezTo>
                <a:cubicBezTo>
                  <a:pt x="2234" y="1106"/>
                  <a:pt x="2236" y="942"/>
                  <a:pt x="2132" y="942"/>
                </a:cubicBezTo>
                <a:cubicBezTo>
                  <a:pt x="2130" y="942"/>
                  <a:pt x="2128" y="942"/>
                  <a:pt x="2126" y="942"/>
                </a:cubicBezTo>
                <a:cubicBezTo>
                  <a:pt x="1895" y="960"/>
                  <a:pt x="1663" y="972"/>
                  <a:pt x="1432" y="991"/>
                </a:cubicBezTo>
                <a:lnTo>
                  <a:pt x="1651" y="771"/>
                </a:lnTo>
                <a:cubicBezTo>
                  <a:pt x="1712" y="710"/>
                  <a:pt x="1654" y="624"/>
                  <a:pt x="1587" y="624"/>
                </a:cubicBezTo>
                <a:cubicBezTo>
                  <a:pt x="1568" y="624"/>
                  <a:pt x="1547" y="631"/>
                  <a:pt x="1529" y="649"/>
                </a:cubicBezTo>
                <a:cubicBezTo>
                  <a:pt x="1420" y="759"/>
                  <a:pt x="1310" y="869"/>
                  <a:pt x="1200" y="978"/>
                </a:cubicBezTo>
                <a:cubicBezTo>
                  <a:pt x="1182" y="680"/>
                  <a:pt x="1164" y="381"/>
                  <a:pt x="1139" y="83"/>
                </a:cubicBezTo>
                <a:cubicBezTo>
                  <a:pt x="1136" y="28"/>
                  <a:pt x="1092" y="1"/>
                  <a:pt x="105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381000"/>
            <a:ext cx="7711200" cy="4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Fredoka One"/>
              <a:buNone/>
              <a:defRPr sz="3200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11200" cy="3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175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7" r:id="rId4"/>
    <p:sldLayoutId id="2147483660" r:id="rId5"/>
    <p:sldLayoutId id="2147483664" r:id="rId6"/>
    <p:sldLayoutId id="2147483671" r:id="rId7"/>
    <p:sldLayoutId id="2147483677" r:id="rId8"/>
    <p:sldLayoutId id="214748367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p35"/>
          <p:cNvSpPr txBox="1">
            <a:spLocks noGrp="1"/>
          </p:cNvSpPr>
          <p:nvPr>
            <p:ph type="ctrTitle"/>
          </p:nvPr>
        </p:nvSpPr>
        <p:spPr>
          <a:xfrm>
            <a:off x="2576135" y="768100"/>
            <a:ext cx="3991800" cy="225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/>
              <a:t>Toán </a:t>
            </a:r>
            <a:br>
              <a:rPr lang="en-US" b="1" dirty="0" smtClean="0"/>
            </a:br>
            <a:r>
              <a:rPr lang="en-US" sz="6600" b="1" dirty="0">
                <a:latin typeface="fiolex girl" panose="020B0506030404030204" pitchFamily="34" charset="0"/>
                <a:cs typeface="fiolex girl" panose="020B0506030404030204" pitchFamily="34" charset="0"/>
              </a:rPr>
              <a:t>L</a:t>
            </a:r>
            <a:r>
              <a:rPr lang="en-US" sz="6600" b="1" dirty="0" smtClean="0">
                <a:latin typeface="fiolex girl" panose="020B0506030404030204" pitchFamily="34" charset="0"/>
                <a:cs typeface="fiolex girl" panose="020B0506030404030204" pitchFamily="34" charset="0"/>
              </a:rPr>
              <a:t>uyện tập</a:t>
            </a:r>
            <a:endParaRPr sz="6600" b="1" dirty="0">
              <a:solidFill>
                <a:schemeClr val="lt1"/>
              </a:solidFill>
              <a:latin typeface="fiolex girl" panose="020B0506030404030204" pitchFamily="34" charset="0"/>
              <a:cs typeface="fiolex girl" panose="020B0506030404030204" pitchFamily="34" charset="0"/>
            </a:endParaRPr>
          </a:p>
        </p:txBody>
      </p:sp>
      <p:sp>
        <p:nvSpPr>
          <p:cNvPr id="676" name="Google Shape;676;p35"/>
          <p:cNvSpPr txBox="1">
            <a:spLocks noGrp="1"/>
          </p:cNvSpPr>
          <p:nvPr>
            <p:ph type="subTitle" idx="1"/>
          </p:nvPr>
        </p:nvSpPr>
        <p:spPr>
          <a:xfrm>
            <a:off x="3302001" y="3267633"/>
            <a:ext cx="2662500" cy="48720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 dirty="0" smtClean="0"/>
              <a:t>SGK/Tr165</a:t>
            </a:r>
          </a:p>
        </p:txBody>
      </p:sp>
      <p:grpSp>
        <p:nvGrpSpPr>
          <p:cNvPr id="677" name="Google Shape;677;p35"/>
          <p:cNvGrpSpPr/>
          <p:nvPr/>
        </p:nvGrpSpPr>
        <p:grpSpPr>
          <a:xfrm>
            <a:off x="491368" y="1039734"/>
            <a:ext cx="2385004" cy="3610737"/>
            <a:chOff x="491368" y="1039734"/>
            <a:chExt cx="2385004" cy="3610737"/>
          </a:xfrm>
        </p:grpSpPr>
        <p:sp>
          <p:nvSpPr>
            <p:cNvPr id="678" name="Google Shape;678;p35"/>
            <p:cNvSpPr/>
            <p:nvPr/>
          </p:nvSpPr>
          <p:spPr>
            <a:xfrm>
              <a:off x="685649" y="4219640"/>
              <a:ext cx="1996602" cy="430830"/>
            </a:xfrm>
            <a:custGeom>
              <a:avLst/>
              <a:gdLst/>
              <a:ahLst/>
              <a:cxnLst/>
              <a:rect l="l" t="t" r="r" b="b"/>
              <a:pathLst>
                <a:path w="18718" h="4039" extrusionOk="0">
                  <a:moveTo>
                    <a:pt x="9356" y="0"/>
                  </a:moveTo>
                  <a:cubicBezTo>
                    <a:pt x="4191" y="0"/>
                    <a:pt x="0" y="902"/>
                    <a:pt x="0" y="2016"/>
                  </a:cubicBezTo>
                  <a:cubicBezTo>
                    <a:pt x="0" y="3131"/>
                    <a:pt x="4191" y="4038"/>
                    <a:pt x="9356" y="4038"/>
                  </a:cubicBezTo>
                  <a:cubicBezTo>
                    <a:pt x="14527" y="4038"/>
                    <a:pt x="18717" y="3131"/>
                    <a:pt x="18717" y="2016"/>
                  </a:cubicBezTo>
                  <a:cubicBezTo>
                    <a:pt x="18717" y="902"/>
                    <a:pt x="14527" y="0"/>
                    <a:pt x="9356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79" name="Google Shape;679;p35"/>
            <p:cNvGrpSpPr/>
            <p:nvPr/>
          </p:nvGrpSpPr>
          <p:grpSpPr>
            <a:xfrm>
              <a:off x="491368" y="1039734"/>
              <a:ext cx="2385004" cy="3422897"/>
              <a:chOff x="3759075" y="4359075"/>
              <a:chExt cx="1307568" cy="1876588"/>
            </a:xfrm>
          </p:grpSpPr>
          <p:sp>
            <p:nvSpPr>
              <p:cNvPr id="680" name="Google Shape;680;p35"/>
              <p:cNvSpPr/>
              <p:nvPr/>
            </p:nvSpPr>
            <p:spPr>
              <a:xfrm>
                <a:off x="4835422" y="5255562"/>
                <a:ext cx="231221" cy="239582"/>
              </a:xfrm>
              <a:custGeom>
                <a:avLst/>
                <a:gdLst/>
                <a:ahLst/>
                <a:cxnLst/>
                <a:rect l="l" t="t" r="r" b="b"/>
                <a:pathLst>
                  <a:path w="4259" h="4413" extrusionOk="0">
                    <a:moveTo>
                      <a:pt x="1876" y="0"/>
                    </a:moveTo>
                    <a:cubicBezTo>
                      <a:pt x="1793" y="0"/>
                      <a:pt x="1710" y="37"/>
                      <a:pt x="1633" y="71"/>
                    </a:cubicBezTo>
                    <a:cubicBezTo>
                      <a:pt x="1457" y="162"/>
                      <a:pt x="1311" y="308"/>
                      <a:pt x="1164" y="448"/>
                    </a:cubicBezTo>
                    <a:cubicBezTo>
                      <a:pt x="1012" y="595"/>
                      <a:pt x="866" y="747"/>
                      <a:pt x="726" y="905"/>
                    </a:cubicBezTo>
                    <a:cubicBezTo>
                      <a:pt x="580" y="1064"/>
                      <a:pt x="446" y="1228"/>
                      <a:pt x="312" y="1393"/>
                    </a:cubicBezTo>
                    <a:cubicBezTo>
                      <a:pt x="251" y="1478"/>
                      <a:pt x="184" y="1563"/>
                      <a:pt x="123" y="1648"/>
                    </a:cubicBezTo>
                    <a:cubicBezTo>
                      <a:pt x="62" y="1740"/>
                      <a:pt x="1" y="1819"/>
                      <a:pt x="31" y="1929"/>
                    </a:cubicBezTo>
                    <a:cubicBezTo>
                      <a:pt x="56" y="2026"/>
                      <a:pt x="111" y="2117"/>
                      <a:pt x="153" y="2215"/>
                    </a:cubicBezTo>
                    <a:cubicBezTo>
                      <a:pt x="196" y="2312"/>
                      <a:pt x="239" y="2410"/>
                      <a:pt x="275" y="2513"/>
                    </a:cubicBezTo>
                    <a:cubicBezTo>
                      <a:pt x="354" y="2714"/>
                      <a:pt x="433" y="2915"/>
                      <a:pt x="507" y="3116"/>
                    </a:cubicBezTo>
                    <a:cubicBezTo>
                      <a:pt x="653" y="3524"/>
                      <a:pt x="781" y="3939"/>
                      <a:pt x="890" y="4359"/>
                    </a:cubicBezTo>
                    <a:cubicBezTo>
                      <a:pt x="899" y="4397"/>
                      <a:pt x="926" y="4413"/>
                      <a:pt x="954" y="4413"/>
                    </a:cubicBezTo>
                    <a:cubicBezTo>
                      <a:pt x="983" y="4413"/>
                      <a:pt x="1015" y="4396"/>
                      <a:pt x="1030" y="4371"/>
                    </a:cubicBezTo>
                    <a:cubicBezTo>
                      <a:pt x="1036" y="4371"/>
                      <a:pt x="1043" y="4365"/>
                      <a:pt x="1055" y="4365"/>
                    </a:cubicBezTo>
                    <a:cubicBezTo>
                      <a:pt x="1231" y="4292"/>
                      <a:pt x="1408" y="4219"/>
                      <a:pt x="1585" y="4146"/>
                    </a:cubicBezTo>
                    <a:cubicBezTo>
                      <a:pt x="1950" y="3987"/>
                      <a:pt x="2407" y="3805"/>
                      <a:pt x="2681" y="3494"/>
                    </a:cubicBezTo>
                    <a:cubicBezTo>
                      <a:pt x="2858" y="3433"/>
                      <a:pt x="3034" y="3360"/>
                      <a:pt x="3205" y="3287"/>
                    </a:cubicBezTo>
                    <a:cubicBezTo>
                      <a:pt x="3369" y="3214"/>
                      <a:pt x="3528" y="3135"/>
                      <a:pt x="3680" y="3049"/>
                    </a:cubicBezTo>
                    <a:cubicBezTo>
                      <a:pt x="3826" y="2970"/>
                      <a:pt x="3984" y="2897"/>
                      <a:pt x="4088" y="2769"/>
                    </a:cubicBezTo>
                    <a:cubicBezTo>
                      <a:pt x="4185" y="2659"/>
                      <a:pt x="4234" y="2477"/>
                      <a:pt x="4143" y="2349"/>
                    </a:cubicBezTo>
                    <a:cubicBezTo>
                      <a:pt x="4118" y="2306"/>
                      <a:pt x="4070" y="2270"/>
                      <a:pt x="4021" y="2251"/>
                    </a:cubicBezTo>
                    <a:cubicBezTo>
                      <a:pt x="4064" y="2209"/>
                      <a:pt x="4100" y="2160"/>
                      <a:pt x="4137" y="2117"/>
                    </a:cubicBezTo>
                    <a:cubicBezTo>
                      <a:pt x="4204" y="2020"/>
                      <a:pt x="4252" y="1916"/>
                      <a:pt x="4252" y="1795"/>
                    </a:cubicBezTo>
                    <a:cubicBezTo>
                      <a:pt x="4259" y="1654"/>
                      <a:pt x="4167" y="1539"/>
                      <a:pt x="4045" y="1490"/>
                    </a:cubicBezTo>
                    <a:cubicBezTo>
                      <a:pt x="4149" y="1332"/>
                      <a:pt x="4155" y="1100"/>
                      <a:pt x="4033" y="942"/>
                    </a:cubicBezTo>
                    <a:cubicBezTo>
                      <a:pt x="3945" y="823"/>
                      <a:pt x="3804" y="762"/>
                      <a:pt x="3661" y="762"/>
                    </a:cubicBezTo>
                    <a:cubicBezTo>
                      <a:pt x="3605" y="762"/>
                      <a:pt x="3550" y="771"/>
                      <a:pt x="3497" y="790"/>
                    </a:cubicBezTo>
                    <a:cubicBezTo>
                      <a:pt x="3564" y="674"/>
                      <a:pt x="3564" y="534"/>
                      <a:pt x="3509" y="412"/>
                    </a:cubicBezTo>
                    <a:cubicBezTo>
                      <a:pt x="3414" y="196"/>
                      <a:pt x="3200" y="109"/>
                      <a:pt x="2981" y="109"/>
                    </a:cubicBezTo>
                    <a:cubicBezTo>
                      <a:pt x="2891" y="109"/>
                      <a:pt x="2801" y="123"/>
                      <a:pt x="2718" y="150"/>
                    </a:cubicBezTo>
                    <a:cubicBezTo>
                      <a:pt x="2565" y="205"/>
                      <a:pt x="2425" y="290"/>
                      <a:pt x="2285" y="375"/>
                    </a:cubicBezTo>
                    <a:cubicBezTo>
                      <a:pt x="2218" y="412"/>
                      <a:pt x="2151" y="455"/>
                      <a:pt x="2090" y="491"/>
                    </a:cubicBezTo>
                    <a:cubicBezTo>
                      <a:pt x="2108" y="418"/>
                      <a:pt x="2115" y="333"/>
                      <a:pt x="2102" y="254"/>
                    </a:cubicBezTo>
                    <a:cubicBezTo>
                      <a:pt x="2096" y="150"/>
                      <a:pt x="2054" y="46"/>
                      <a:pt x="1944" y="10"/>
                    </a:cubicBezTo>
                    <a:cubicBezTo>
                      <a:pt x="1921" y="3"/>
                      <a:pt x="1899" y="0"/>
                      <a:pt x="187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35"/>
              <p:cNvSpPr/>
              <p:nvPr/>
            </p:nvSpPr>
            <p:spPr>
              <a:xfrm>
                <a:off x="4874022" y="5270112"/>
                <a:ext cx="79209" cy="93216"/>
              </a:xfrm>
              <a:custGeom>
                <a:avLst/>
                <a:gdLst/>
                <a:ahLst/>
                <a:cxnLst/>
                <a:rect l="l" t="t" r="r" b="b"/>
                <a:pathLst>
                  <a:path w="1459" h="1717" extrusionOk="0">
                    <a:moveTo>
                      <a:pt x="1355" y="1"/>
                    </a:moveTo>
                    <a:cubicBezTo>
                      <a:pt x="1329" y="1"/>
                      <a:pt x="1304" y="12"/>
                      <a:pt x="1288" y="40"/>
                    </a:cubicBezTo>
                    <a:cubicBezTo>
                      <a:pt x="1184" y="211"/>
                      <a:pt x="1081" y="375"/>
                      <a:pt x="983" y="546"/>
                    </a:cubicBezTo>
                    <a:cubicBezTo>
                      <a:pt x="941" y="631"/>
                      <a:pt x="904" y="723"/>
                      <a:pt x="886" y="814"/>
                    </a:cubicBezTo>
                    <a:cubicBezTo>
                      <a:pt x="868" y="899"/>
                      <a:pt x="880" y="991"/>
                      <a:pt x="861" y="1076"/>
                    </a:cubicBezTo>
                    <a:cubicBezTo>
                      <a:pt x="807" y="1429"/>
                      <a:pt x="380" y="1514"/>
                      <a:pt x="94" y="1563"/>
                    </a:cubicBezTo>
                    <a:cubicBezTo>
                      <a:pt x="0" y="1575"/>
                      <a:pt x="8" y="1716"/>
                      <a:pt x="95" y="1716"/>
                    </a:cubicBezTo>
                    <a:cubicBezTo>
                      <a:pt x="99" y="1716"/>
                      <a:pt x="102" y="1716"/>
                      <a:pt x="106" y="1715"/>
                    </a:cubicBezTo>
                    <a:cubicBezTo>
                      <a:pt x="441" y="1654"/>
                      <a:pt x="855" y="1569"/>
                      <a:pt x="989" y="1204"/>
                    </a:cubicBezTo>
                    <a:cubicBezTo>
                      <a:pt x="1020" y="1112"/>
                      <a:pt x="1020" y="1027"/>
                      <a:pt x="1026" y="930"/>
                    </a:cubicBezTo>
                    <a:cubicBezTo>
                      <a:pt x="1032" y="832"/>
                      <a:pt x="1062" y="741"/>
                      <a:pt x="1105" y="649"/>
                    </a:cubicBezTo>
                    <a:cubicBezTo>
                      <a:pt x="1196" y="467"/>
                      <a:pt x="1318" y="290"/>
                      <a:pt x="1422" y="107"/>
                    </a:cubicBezTo>
                    <a:cubicBezTo>
                      <a:pt x="1459" y="50"/>
                      <a:pt x="1407" y="1"/>
                      <a:pt x="13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35"/>
              <p:cNvSpPr/>
              <p:nvPr/>
            </p:nvSpPr>
            <p:spPr>
              <a:xfrm>
                <a:off x="4956434" y="5296660"/>
                <a:ext cx="98156" cy="118569"/>
              </a:xfrm>
              <a:custGeom>
                <a:avLst/>
                <a:gdLst/>
                <a:ahLst/>
                <a:cxnLst/>
                <a:rect l="l" t="t" r="r" b="b"/>
                <a:pathLst>
                  <a:path w="1808" h="2184" extrusionOk="0">
                    <a:moveTo>
                      <a:pt x="1166" y="1"/>
                    </a:moveTo>
                    <a:cubicBezTo>
                      <a:pt x="1160" y="1"/>
                      <a:pt x="1153" y="1"/>
                      <a:pt x="1146" y="2"/>
                    </a:cubicBezTo>
                    <a:cubicBezTo>
                      <a:pt x="836" y="75"/>
                      <a:pt x="531" y="191"/>
                      <a:pt x="245" y="331"/>
                    </a:cubicBezTo>
                    <a:cubicBezTo>
                      <a:pt x="221" y="294"/>
                      <a:pt x="196" y="264"/>
                      <a:pt x="172" y="227"/>
                    </a:cubicBezTo>
                    <a:cubicBezTo>
                      <a:pt x="155" y="205"/>
                      <a:pt x="132" y="196"/>
                      <a:pt x="110" y="196"/>
                    </a:cubicBezTo>
                    <a:cubicBezTo>
                      <a:pt x="54" y="196"/>
                      <a:pt x="0" y="256"/>
                      <a:pt x="44" y="313"/>
                    </a:cubicBezTo>
                    <a:cubicBezTo>
                      <a:pt x="434" y="824"/>
                      <a:pt x="635" y="1470"/>
                      <a:pt x="604" y="2116"/>
                    </a:cubicBezTo>
                    <a:cubicBezTo>
                      <a:pt x="604" y="2155"/>
                      <a:pt x="645" y="2183"/>
                      <a:pt x="680" y="2183"/>
                    </a:cubicBezTo>
                    <a:cubicBezTo>
                      <a:pt x="683" y="2183"/>
                      <a:pt x="686" y="2183"/>
                      <a:pt x="690" y="2183"/>
                    </a:cubicBezTo>
                    <a:cubicBezTo>
                      <a:pt x="732" y="2183"/>
                      <a:pt x="757" y="2146"/>
                      <a:pt x="757" y="2103"/>
                    </a:cubicBezTo>
                    <a:cubicBezTo>
                      <a:pt x="763" y="2012"/>
                      <a:pt x="763" y="1927"/>
                      <a:pt x="757" y="1835"/>
                    </a:cubicBezTo>
                    <a:lnTo>
                      <a:pt x="799" y="1835"/>
                    </a:lnTo>
                    <a:lnTo>
                      <a:pt x="1719" y="1567"/>
                    </a:lnTo>
                    <a:cubicBezTo>
                      <a:pt x="1807" y="1540"/>
                      <a:pt x="1775" y="1417"/>
                      <a:pt x="1696" y="1417"/>
                    </a:cubicBezTo>
                    <a:cubicBezTo>
                      <a:pt x="1688" y="1417"/>
                      <a:pt x="1679" y="1418"/>
                      <a:pt x="1670" y="1421"/>
                    </a:cubicBezTo>
                    <a:cubicBezTo>
                      <a:pt x="1366" y="1513"/>
                      <a:pt x="1055" y="1598"/>
                      <a:pt x="750" y="1689"/>
                    </a:cubicBezTo>
                    <a:cubicBezTo>
                      <a:pt x="732" y="1531"/>
                      <a:pt x="702" y="1366"/>
                      <a:pt x="659" y="1214"/>
                    </a:cubicBezTo>
                    <a:cubicBezTo>
                      <a:pt x="659" y="1214"/>
                      <a:pt x="659" y="1214"/>
                      <a:pt x="665" y="1208"/>
                    </a:cubicBezTo>
                    <a:cubicBezTo>
                      <a:pt x="1012" y="1074"/>
                      <a:pt x="1360" y="946"/>
                      <a:pt x="1707" y="812"/>
                    </a:cubicBezTo>
                    <a:cubicBezTo>
                      <a:pt x="1788" y="780"/>
                      <a:pt x="1758" y="660"/>
                      <a:pt x="1686" y="660"/>
                    </a:cubicBezTo>
                    <a:cubicBezTo>
                      <a:pt x="1678" y="660"/>
                      <a:pt x="1668" y="662"/>
                      <a:pt x="1658" y="666"/>
                    </a:cubicBezTo>
                    <a:cubicBezTo>
                      <a:pt x="1311" y="800"/>
                      <a:pt x="964" y="934"/>
                      <a:pt x="616" y="1068"/>
                    </a:cubicBezTo>
                    <a:lnTo>
                      <a:pt x="610" y="1068"/>
                    </a:lnTo>
                    <a:cubicBezTo>
                      <a:pt x="543" y="855"/>
                      <a:pt x="446" y="648"/>
                      <a:pt x="330" y="459"/>
                    </a:cubicBezTo>
                    <a:cubicBezTo>
                      <a:pt x="604" y="325"/>
                      <a:pt x="897" y="221"/>
                      <a:pt x="1195" y="148"/>
                    </a:cubicBezTo>
                    <a:cubicBezTo>
                      <a:pt x="1238" y="136"/>
                      <a:pt x="1256" y="87"/>
                      <a:pt x="1244" y="51"/>
                    </a:cubicBezTo>
                    <a:cubicBezTo>
                      <a:pt x="1234" y="15"/>
                      <a:pt x="1202" y="1"/>
                      <a:pt x="11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35"/>
              <p:cNvSpPr/>
              <p:nvPr/>
            </p:nvSpPr>
            <p:spPr>
              <a:xfrm>
                <a:off x="3836166" y="5969636"/>
                <a:ext cx="95930" cy="100002"/>
              </a:xfrm>
              <a:custGeom>
                <a:avLst/>
                <a:gdLst/>
                <a:ahLst/>
                <a:cxnLst/>
                <a:rect l="l" t="t" r="r" b="b"/>
                <a:pathLst>
                  <a:path w="1767" h="1842" extrusionOk="0">
                    <a:moveTo>
                      <a:pt x="508" y="0"/>
                    </a:moveTo>
                    <a:cubicBezTo>
                      <a:pt x="437" y="0"/>
                      <a:pt x="366" y="14"/>
                      <a:pt x="299" y="44"/>
                    </a:cubicBezTo>
                    <a:cubicBezTo>
                      <a:pt x="152" y="117"/>
                      <a:pt x="73" y="263"/>
                      <a:pt x="43" y="415"/>
                    </a:cubicBezTo>
                    <a:cubicBezTo>
                      <a:pt x="0" y="616"/>
                      <a:pt x="0" y="830"/>
                      <a:pt x="6" y="1037"/>
                    </a:cubicBezTo>
                    <a:cubicBezTo>
                      <a:pt x="12" y="1268"/>
                      <a:pt x="37" y="1500"/>
                      <a:pt x="73" y="1731"/>
                    </a:cubicBezTo>
                    <a:cubicBezTo>
                      <a:pt x="79" y="1768"/>
                      <a:pt x="116" y="1786"/>
                      <a:pt x="152" y="1786"/>
                    </a:cubicBezTo>
                    <a:cubicBezTo>
                      <a:pt x="165" y="1810"/>
                      <a:pt x="189" y="1822"/>
                      <a:pt x="213" y="1835"/>
                    </a:cubicBezTo>
                    <a:cubicBezTo>
                      <a:pt x="229" y="1839"/>
                      <a:pt x="245" y="1841"/>
                      <a:pt x="260" y="1841"/>
                    </a:cubicBezTo>
                    <a:cubicBezTo>
                      <a:pt x="326" y="1841"/>
                      <a:pt x="385" y="1803"/>
                      <a:pt x="445" y="1774"/>
                    </a:cubicBezTo>
                    <a:cubicBezTo>
                      <a:pt x="621" y="1682"/>
                      <a:pt x="792" y="1585"/>
                      <a:pt x="969" y="1481"/>
                    </a:cubicBezTo>
                    <a:cubicBezTo>
                      <a:pt x="1139" y="1384"/>
                      <a:pt x="1304" y="1280"/>
                      <a:pt x="1468" y="1171"/>
                    </a:cubicBezTo>
                    <a:cubicBezTo>
                      <a:pt x="1553" y="1122"/>
                      <a:pt x="1645" y="1073"/>
                      <a:pt x="1718" y="1012"/>
                    </a:cubicBezTo>
                    <a:cubicBezTo>
                      <a:pt x="1742" y="988"/>
                      <a:pt x="1767" y="951"/>
                      <a:pt x="1767" y="915"/>
                    </a:cubicBezTo>
                    <a:cubicBezTo>
                      <a:pt x="1767" y="860"/>
                      <a:pt x="1730" y="823"/>
                      <a:pt x="1693" y="787"/>
                    </a:cubicBezTo>
                    <a:cubicBezTo>
                      <a:pt x="1559" y="653"/>
                      <a:pt x="1413" y="525"/>
                      <a:pt x="1261" y="403"/>
                    </a:cubicBezTo>
                    <a:cubicBezTo>
                      <a:pt x="1121" y="281"/>
                      <a:pt x="975" y="153"/>
                      <a:pt x="804" y="74"/>
                    </a:cubicBezTo>
                    <a:cubicBezTo>
                      <a:pt x="711" y="28"/>
                      <a:pt x="610" y="0"/>
                      <a:pt x="50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35"/>
              <p:cNvSpPr/>
              <p:nvPr/>
            </p:nvSpPr>
            <p:spPr>
              <a:xfrm>
                <a:off x="3928730" y="5902534"/>
                <a:ext cx="108526" cy="114009"/>
              </a:xfrm>
              <a:custGeom>
                <a:avLst/>
                <a:gdLst/>
                <a:ahLst/>
                <a:cxnLst/>
                <a:rect l="l" t="t" r="r" b="b"/>
                <a:pathLst>
                  <a:path w="1999" h="2100" extrusionOk="0">
                    <a:moveTo>
                      <a:pt x="739" y="1"/>
                    </a:moveTo>
                    <a:cubicBezTo>
                      <a:pt x="734" y="1"/>
                      <a:pt x="730" y="1"/>
                      <a:pt x="725" y="1"/>
                    </a:cubicBezTo>
                    <a:cubicBezTo>
                      <a:pt x="549" y="1"/>
                      <a:pt x="372" y="55"/>
                      <a:pt x="244" y="183"/>
                    </a:cubicBezTo>
                    <a:cubicBezTo>
                      <a:pt x="122" y="305"/>
                      <a:pt x="62" y="464"/>
                      <a:pt x="31" y="628"/>
                    </a:cubicBezTo>
                    <a:cubicBezTo>
                      <a:pt x="1" y="835"/>
                      <a:pt x="13" y="1036"/>
                      <a:pt x="19" y="1243"/>
                    </a:cubicBezTo>
                    <a:cubicBezTo>
                      <a:pt x="31" y="1505"/>
                      <a:pt x="43" y="1761"/>
                      <a:pt x="49" y="2023"/>
                    </a:cubicBezTo>
                    <a:cubicBezTo>
                      <a:pt x="54" y="2074"/>
                      <a:pt x="93" y="2099"/>
                      <a:pt x="131" y="2099"/>
                    </a:cubicBezTo>
                    <a:cubicBezTo>
                      <a:pt x="138" y="2099"/>
                      <a:pt x="146" y="2098"/>
                      <a:pt x="153" y="2096"/>
                    </a:cubicBezTo>
                    <a:cubicBezTo>
                      <a:pt x="156" y="2098"/>
                      <a:pt x="160" y="2098"/>
                      <a:pt x="164" y="2098"/>
                    </a:cubicBezTo>
                    <a:cubicBezTo>
                      <a:pt x="175" y="2098"/>
                      <a:pt x="188" y="2093"/>
                      <a:pt x="202" y="2084"/>
                    </a:cubicBezTo>
                    <a:cubicBezTo>
                      <a:pt x="579" y="1858"/>
                      <a:pt x="945" y="1615"/>
                      <a:pt x="1298" y="1359"/>
                    </a:cubicBezTo>
                    <a:cubicBezTo>
                      <a:pt x="1475" y="1231"/>
                      <a:pt x="1645" y="1103"/>
                      <a:pt x="1816" y="969"/>
                    </a:cubicBezTo>
                    <a:cubicBezTo>
                      <a:pt x="1889" y="914"/>
                      <a:pt x="1998" y="847"/>
                      <a:pt x="1956" y="738"/>
                    </a:cubicBezTo>
                    <a:cubicBezTo>
                      <a:pt x="1931" y="689"/>
                      <a:pt x="1895" y="659"/>
                      <a:pt x="1852" y="628"/>
                    </a:cubicBezTo>
                    <a:cubicBezTo>
                      <a:pt x="1816" y="592"/>
                      <a:pt x="1773" y="555"/>
                      <a:pt x="1730" y="518"/>
                    </a:cubicBezTo>
                    <a:cubicBezTo>
                      <a:pt x="1447" y="271"/>
                      <a:pt x="1134" y="1"/>
                      <a:pt x="73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35"/>
              <p:cNvSpPr/>
              <p:nvPr/>
            </p:nvSpPr>
            <p:spPr>
              <a:xfrm>
                <a:off x="4017005" y="5611323"/>
                <a:ext cx="218680" cy="329432"/>
              </a:xfrm>
              <a:custGeom>
                <a:avLst/>
                <a:gdLst/>
                <a:ahLst/>
                <a:cxnLst/>
                <a:rect l="l" t="t" r="r" b="b"/>
                <a:pathLst>
                  <a:path w="4028" h="6068" extrusionOk="0">
                    <a:moveTo>
                      <a:pt x="2833" y="1"/>
                    </a:moveTo>
                    <a:cubicBezTo>
                      <a:pt x="2698" y="1"/>
                      <a:pt x="2563" y="20"/>
                      <a:pt x="2431" y="66"/>
                    </a:cubicBezTo>
                    <a:cubicBezTo>
                      <a:pt x="2346" y="96"/>
                      <a:pt x="2255" y="139"/>
                      <a:pt x="2194" y="206"/>
                    </a:cubicBezTo>
                    <a:cubicBezTo>
                      <a:pt x="2127" y="279"/>
                      <a:pt x="2096" y="364"/>
                      <a:pt x="2084" y="455"/>
                    </a:cubicBezTo>
                    <a:cubicBezTo>
                      <a:pt x="2060" y="650"/>
                      <a:pt x="2121" y="857"/>
                      <a:pt x="2175" y="1034"/>
                    </a:cubicBezTo>
                    <a:cubicBezTo>
                      <a:pt x="2291" y="1436"/>
                      <a:pt x="2486" y="1814"/>
                      <a:pt x="2742" y="2136"/>
                    </a:cubicBezTo>
                    <a:cubicBezTo>
                      <a:pt x="2724" y="2130"/>
                      <a:pt x="2699" y="2124"/>
                      <a:pt x="2675" y="2112"/>
                    </a:cubicBezTo>
                    <a:cubicBezTo>
                      <a:pt x="2577" y="2082"/>
                      <a:pt x="2474" y="2045"/>
                      <a:pt x="2370" y="2015"/>
                    </a:cubicBezTo>
                    <a:cubicBezTo>
                      <a:pt x="2163" y="1954"/>
                      <a:pt x="1938" y="1887"/>
                      <a:pt x="1719" y="1887"/>
                    </a:cubicBezTo>
                    <a:cubicBezTo>
                      <a:pt x="1711" y="1887"/>
                      <a:pt x="1704" y="1886"/>
                      <a:pt x="1697" y="1886"/>
                    </a:cubicBezTo>
                    <a:cubicBezTo>
                      <a:pt x="1526" y="1886"/>
                      <a:pt x="1349" y="1954"/>
                      <a:pt x="1250" y="2100"/>
                    </a:cubicBezTo>
                    <a:cubicBezTo>
                      <a:pt x="1128" y="2264"/>
                      <a:pt x="1152" y="2496"/>
                      <a:pt x="1189" y="2685"/>
                    </a:cubicBezTo>
                    <a:cubicBezTo>
                      <a:pt x="1237" y="2922"/>
                      <a:pt x="1323" y="3160"/>
                      <a:pt x="1402" y="3391"/>
                    </a:cubicBezTo>
                    <a:cubicBezTo>
                      <a:pt x="1487" y="3629"/>
                      <a:pt x="1578" y="3854"/>
                      <a:pt x="1676" y="4086"/>
                    </a:cubicBezTo>
                    <a:cubicBezTo>
                      <a:pt x="1585" y="4037"/>
                      <a:pt x="1469" y="4019"/>
                      <a:pt x="1371" y="3988"/>
                    </a:cubicBezTo>
                    <a:cubicBezTo>
                      <a:pt x="1262" y="3952"/>
                      <a:pt x="1158" y="3921"/>
                      <a:pt x="1049" y="3891"/>
                    </a:cubicBezTo>
                    <a:cubicBezTo>
                      <a:pt x="909" y="3851"/>
                      <a:pt x="766" y="3811"/>
                      <a:pt x="622" y="3811"/>
                    </a:cubicBezTo>
                    <a:cubicBezTo>
                      <a:pt x="590" y="3811"/>
                      <a:pt x="557" y="3813"/>
                      <a:pt x="525" y="3818"/>
                    </a:cubicBezTo>
                    <a:cubicBezTo>
                      <a:pt x="348" y="3836"/>
                      <a:pt x="190" y="3927"/>
                      <a:pt x="98" y="4086"/>
                    </a:cubicBezTo>
                    <a:cubicBezTo>
                      <a:pt x="13" y="4238"/>
                      <a:pt x="1" y="4414"/>
                      <a:pt x="1" y="4591"/>
                    </a:cubicBezTo>
                    <a:cubicBezTo>
                      <a:pt x="13" y="5072"/>
                      <a:pt x="117" y="5560"/>
                      <a:pt x="299" y="6010"/>
                    </a:cubicBezTo>
                    <a:cubicBezTo>
                      <a:pt x="315" y="6041"/>
                      <a:pt x="343" y="6068"/>
                      <a:pt x="378" y="6068"/>
                    </a:cubicBezTo>
                    <a:cubicBezTo>
                      <a:pt x="384" y="6068"/>
                      <a:pt x="390" y="6067"/>
                      <a:pt x="397" y="6065"/>
                    </a:cubicBezTo>
                    <a:cubicBezTo>
                      <a:pt x="433" y="6053"/>
                      <a:pt x="464" y="6010"/>
                      <a:pt x="452" y="5968"/>
                    </a:cubicBezTo>
                    <a:cubicBezTo>
                      <a:pt x="439" y="5956"/>
                      <a:pt x="433" y="5937"/>
                      <a:pt x="427" y="5919"/>
                    </a:cubicBezTo>
                    <a:cubicBezTo>
                      <a:pt x="707" y="5645"/>
                      <a:pt x="994" y="5371"/>
                      <a:pt x="1243" y="5072"/>
                    </a:cubicBezTo>
                    <a:cubicBezTo>
                      <a:pt x="1371" y="4914"/>
                      <a:pt x="1493" y="4756"/>
                      <a:pt x="1603" y="4585"/>
                    </a:cubicBezTo>
                    <a:cubicBezTo>
                      <a:pt x="1658" y="4500"/>
                      <a:pt x="1712" y="4414"/>
                      <a:pt x="1749" y="4323"/>
                    </a:cubicBezTo>
                    <a:cubicBezTo>
                      <a:pt x="1786" y="4250"/>
                      <a:pt x="1779" y="4177"/>
                      <a:pt x="1731" y="4122"/>
                    </a:cubicBezTo>
                    <a:lnTo>
                      <a:pt x="1731" y="4122"/>
                    </a:lnTo>
                    <a:cubicBezTo>
                      <a:pt x="1743" y="4134"/>
                      <a:pt x="1761" y="4140"/>
                      <a:pt x="1779" y="4140"/>
                    </a:cubicBezTo>
                    <a:cubicBezTo>
                      <a:pt x="1828" y="4140"/>
                      <a:pt x="1859" y="4116"/>
                      <a:pt x="1889" y="4079"/>
                    </a:cubicBezTo>
                    <a:cubicBezTo>
                      <a:pt x="1926" y="4031"/>
                      <a:pt x="1956" y="3976"/>
                      <a:pt x="1987" y="3927"/>
                    </a:cubicBezTo>
                    <a:cubicBezTo>
                      <a:pt x="2114" y="3738"/>
                      <a:pt x="2236" y="3550"/>
                      <a:pt x="2358" y="3361"/>
                    </a:cubicBezTo>
                    <a:cubicBezTo>
                      <a:pt x="2486" y="3172"/>
                      <a:pt x="2608" y="2983"/>
                      <a:pt x="2730" y="2794"/>
                    </a:cubicBezTo>
                    <a:cubicBezTo>
                      <a:pt x="2791" y="2697"/>
                      <a:pt x="2851" y="2605"/>
                      <a:pt x="2918" y="2508"/>
                    </a:cubicBezTo>
                    <a:cubicBezTo>
                      <a:pt x="2949" y="2459"/>
                      <a:pt x="2985" y="2404"/>
                      <a:pt x="2992" y="2344"/>
                    </a:cubicBezTo>
                    <a:cubicBezTo>
                      <a:pt x="3229" y="1960"/>
                      <a:pt x="3467" y="1576"/>
                      <a:pt x="3692" y="1186"/>
                    </a:cubicBezTo>
                    <a:cubicBezTo>
                      <a:pt x="3796" y="1004"/>
                      <a:pt x="3893" y="815"/>
                      <a:pt x="3954" y="614"/>
                    </a:cubicBezTo>
                    <a:cubicBezTo>
                      <a:pt x="3984" y="522"/>
                      <a:pt x="4027" y="407"/>
                      <a:pt x="3966" y="321"/>
                    </a:cubicBezTo>
                    <a:cubicBezTo>
                      <a:pt x="3911" y="242"/>
                      <a:pt x="3783" y="218"/>
                      <a:pt x="3698" y="187"/>
                    </a:cubicBezTo>
                    <a:cubicBezTo>
                      <a:pt x="3426" y="91"/>
                      <a:pt x="3129" y="1"/>
                      <a:pt x="283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35"/>
              <p:cNvSpPr/>
              <p:nvPr/>
            </p:nvSpPr>
            <p:spPr>
              <a:xfrm>
                <a:off x="3759075" y="4359075"/>
                <a:ext cx="1151817" cy="1876588"/>
              </a:xfrm>
              <a:custGeom>
                <a:avLst/>
                <a:gdLst/>
                <a:ahLst/>
                <a:cxnLst/>
                <a:rect l="l" t="t" r="r" b="b"/>
                <a:pathLst>
                  <a:path w="21216" h="34566" extrusionOk="0">
                    <a:moveTo>
                      <a:pt x="10624" y="0"/>
                    </a:moveTo>
                    <a:cubicBezTo>
                      <a:pt x="9917" y="0"/>
                      <a:pt x="9126" y="533"/>
                      <a:pt x="9552" y="2118"/>
                    </a:cubicBezTo>
                    <a:cubicBezTo>
                      <a:pt x="9552" y="2118"/>
                      <a:pt x="7712" y="2727"/>
                      <a:pt x="7115" y="3391"/>
                    </a:cubicBezTo>
                    <a:cubicBezTo>
                      <a:pt x="7115" y="3391"/>
                      <a:pt x="6471" y="2143"/>
                      <a:pt x="5499" y="2143"/>
                    </a:cubicBezTo>
                    <a:cubicBezTo>
                      <a:pt x="5232" y="2143"/>
                      <a:pt x="4940" y="2237"/>
                      <a:pt x="4630" y="2477"/>
                    </a:cubicBezTo>
                    <a:cubicBezTo>
                      <a:pt x="3193" y="3592"/>
                      <a:pt x="5525" y="9823"/>
                      <a:pt x="5525" y="9823"/>
                    </a:cubicBezTo>
                    <a:cubicBezTo>
                      <a:pt x="5525" y="9823"/>
                      <a:pt x="4770" y="13946"/>
                      <a:pt x="5599" y="18216"/>
                    </a:cubicBezTo>
                    <a:lnTo>
                      <a:pt x="7432" y="19983"/>
                    </a:lnTo>
                    <a:cubicBezTo>
                      <a:pt x="7432" y="19983"/>
                      <a:pt x="5909" y="22419"/>
                      <a:pt x="6122" y="22693"/>
                    </a:cubicBezTo>
                    <a:cubicBezTo>
                      <a:pt x="6342" y="22961"/>
                      <a:pt x="8218" y="24021"/>
                      <a:pt x="8218" y="24021"/>
                    </a:cubicBezTo>
                    <a:cubicBezTo>
                      <a:pt x="8218" y="24021"/>
                      <a:pt x="5410" y="28626"/>
                      <a:pt x="4569" y="29442"/>
                    </a:cubicBezTo>
                    <a:cubicBezTo>
                      <a:pt x="3729" y="30258"/>
                      <a:pt x="2937" y="30282"/>
                      <a:pt x="2041" y="30831"/>
                    </a:cubicBezTo>
                    <a:cubicBezTo>
                      <a:pt x="1146" y="31373"/>
                      <a:pt x="1" y="31318"/>
                      <a:pt x="982" y="32244"/>
                    </a:cubicBezTo>
                    <a:cubicBezTo>
                      <a:pt x="1536" y="32767"/>
                      <a:pt x="3021" y="33107"/>
                      <a:pt x="4624" y="33107"/>
                    </a:cubicBezTo>
                    <a:cubicBezTo>
                      <a:pt x="5857" y="33107"/>
                      <a:pt x="7160" y="32906"/>
                      <a:pt x="8163" y="32432"/>
                    </a:cubicBezTo>
                    <a:lnTo>
                      <a:pt x="8163" y="32432"/>
                    </a:lnTo>
                    <a:cubicBezTo>
                      <a:pt x="8163" y="32432"/>
                      <a:pt x="8114" y="33115"/>
                      <a:pt x="9905" y="33986"/>
                    </a:cubicBezTo>
                    <a:cubicBezTo>
                      <a:pt x="10768" y="34404"/>
                      <a:pt x="11630" y="34565"/>
                      <a:pt x="12304" y="34565"/>
                    </a:cubicBezTo>
                    <a:cubicBezTo>
                      <a:pt x="13033" y="34565"/>
                      <a:pt x="13539" y="34376"/>
                      <a:pt x="13584" y="34120"/>
                    </a:cubicBezTo>
                    <a:cubicBezTo>
                      <a:pt x="13663" y="33632"/>
                      <a:pt x="12981" y="32816"/>
                      <a:pt x="12981" y="32816"/>
                    </a:cubicBezTo>
                    <a:lnTo>
                      <a:pt x="13444" y="28461"/>
                    </a:lnTo>
                    <a:lnTo>
                      <a:pt x="14351" y="28473"/>
                    </a:lnTo>
                    <a:lnTo>
                      <a:pt x="14991" y="32810"/>
                    </a:lnTo>
                    <a:cubicBezTo>
                      <a:pt x="14991" y="32810"/>
                      <a:pt x="16483" y="33383"/>
                      <a:pt x="17360" y="33669"/>
                    </a:cubicBezTo>
                    <a:cubicBezTo>
                      <a:pt x="17731" y="33787"/>
                      <a:pt x="18223" y="33871"/>
                      <a:pt x="18648" y="33871"/>
                    </a:cubicBezTo>
                    <a:cubicBezTo>
                      <a:pt x="19228" y="33871"/>
                      <a:pt x="19685" y="33715"/>
                      <a:pt x="19541" y="33279"/>
                    </a:cubicBezTo>
                    <a:cubicBezTo>
                      <a:pt x="19297" y="32524"/>
                      <a:pt x="18603" y="31848"/>
                      <a:pt x="18603" y="31848"/>
                    </a:cubicBezTo>
                    <a:cubicBezTo>
                      <a:pt x="18603" y="31848"/>
                      <a:pt x="18621" y="27809"/>
                      <a:pt x="18603" y="27212"/>
                    </a:cubicBezTo>
                    <a:cubicBezTo>
                      <a:pt x="18603" y="27212"/>
                      <a:pt x="18743" y="25032"/>
                      <a:pt x="18603" y="23777"/>
                    </a:cubicBezTo>
                    <a:lnTo>
                      <a:pt x="21216" y="21560"/>
                    </a:lnTo>
                    <a:cubicBezTo>
                      <a:pt x="21216" y="21560"/>
                      <a:pt x="21033" y="19398"/>
                      <a:pt x="19644" y="18052"/>
                    </a:cubicBezTo>
                    <a:lnTo>
                      <a:pt x="16952" y="19849"/>
                    </a:lnTo>
                    <a:lnTo>
                      <a:pt x="16599" y="19172"/>
                    </a:lnTo>
                    <a:lnTo>
                      <a:pt x="16148" y="5133"/>
                    </a:lnTo>
                    <a:cubicBezTo>
                      <a:pt x="16148" y="5133"/>
                      <a:pt x="16526" y="3915"/>
                      <a:pt x="15837" y="3178"/>
                    </a:cubicBezTo>
                    <a:cubicBezTo>
                      <a:pt x="15253" y="2546"/>
                      <a:pt x="13365" y="2326"/>
                      <a:pt x="12504" y="2326"/>
                    </a:cubicBezTo>
                    <a:cubicBezTo>
                      <a:pt x="12361" y="2326"/>
                      <a:pt x="12246" y="2332"/>
                      <a:pt x="12171" y="2343"/>
                    </a:cubicBezTo>
                    <a:cubicBezTo>
                      <a:pt x="12171" y="2343"/>
                      <a:pt x="11890" y="985"/>
                      <a:pt x="11476" y="358"/>
                    </a:cubicBezTo>
                    <a:cubicBezTo>
                      <a:pt x="11335" y="143"/>
                      <a:pt x="10991" y="0"/>
                      <a:pt x="10624" y="0"/>
                    </a:cubicBezTo>
                    <a:close/>
                  </a:path>
                </a:pathLst>
              </a:custGeom>
              <a:solidFill>
                <a:srgbClr val="6EB0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35"/>
              <p:cNvSpPr/>
              <p:nvPr/>
            </p:nvSpPr>
            <p:spPr>
              <a:xfrm>
                <a:off x="3928079" y="5330428"/>
                <a:ext cx="232524" cy="245608"/>
              </a:xfrm>
              <a:custGeom>
                <a:avLst/>
                <a:gdLst/>
                <a:ahLst/>
                <a:cxnLst/>
                <a:rect l="l" t="t" r="r" b="b"/>
                <a:pathLst>
                  <a:path w="4283" h="4524" extrusionOk="0">
                    <a:moveTo>
                      <a:pt x="1435" y="1"/>
                    </a:moveTo>
                    <a:cubicBezTo>
                      <a:pt x="1250" y="1"/>
                      <a:pt x="1072" y="71"/>
                      <a:pt x="969" y="245"/>
                    </a:cubicBezTo>
                    <a:cubicBezTo>
                      <a:pt x="896" y="361"/>
                      <a:pt x="884" y="501"/>
                      <a:pt x="938" y="623"/>
                    </a:cubicBezTo>
                    <a:cubicBezTo>
                      <a:pt x="869" y="588"/>
                      <a:pt x="794" y="571"/>
                      <a:pt x="719" y="571"/>
                    </a:cubicBezTo>
                    <a:cubicBezTo>
                      <a:pt x="596" y="571"/>
                      <a:pt x="475" y="617"/>
                      <a:pt x="384" y="708"/>
                    </a:cubicBezTo>
                    <a:cubicBezTo>
                      <a:pt x="244" y="848"/>
                      <a:pt x="220" y="1079"/>
                      <a:pt x="311" y="1250"/>
                    </a:cubicBezTo>
                    <a:cubicBezTo>
                      <a:pt x="183" y="1287"/>
                      <a:pt x="80" y="1384"/>
                      <a:pt x="61" y="1530"/>
                    </a:cubicBezTo>
                    <a:cubicBezTo>
                      <a:pt x="49" y="1652"/>
                      <a:pt x="92" y="1762"/>
                      <a:pt x="147" y="1859"/>
                    </a:cubicBezTo>
                    <a:cubicBezTo>
                      <a:pt x="171" y="1914"/>
                      <a:pt x="201" y="1963"/>
                      <a:pt x="238" y="2011"/>
                    </a:cubicBezTo>
                    <a:cubicBezTo>
                      <a:pt x="189" y="2024"/>
                      <a:pt x="141" y="2048"/>
                      <a:pt x="104" y="2091"/>
                    </a:cubicBezTo>
                    <a:cubicBezTo>
                      <a:pt x="0" y="2212"/>
                      <a:pt x="31" y="2395"/>
                      <a:pt x="110" y="2517"/>
                    </a:cubicBezTo>
                    <a:cubicBezTo>
                      <a:pt x="201" y="2651"/>
                      <a:pt x="354" y="2748"/>
                      <a:pt x="482" y="2840"/>
                    </a:cubicBezTo>
                    <a:cubicBezTo>
                      <a:pt x="628" y="2943"/>
                      <a:pt x="774" y="3041"/>
                      <a:pt x="926" y="3132"/>
                    </a:cubicBezTo>
                    <a:cubicBezTo>
                      <a:pt x="1091" y="3230"/>
                      <a:pt x="1255" y="3321"/>
                      <a:pt x="1426" y="3406"/>
                    </a:cubicBezTo>
                    <a:cubicBezTo>
                      <a:pt x="1657" y="3747"/>
                      <a:pt x="2096" y="3985"/>
                      <a:pt x="2437" y="4180"/>
                    </a:cubicBezTo>
                    <a:cubicBezTo>
                      <a:pt x="2601" y="4277"/>
                      <a:pt x="2766" y="4375"/>
                      <a:pt x="2936" y="4460"/>
                    </a:cubicBezTo>
                    <a:cubicBezTo>
                      <a:pt x="2942" y="4466"/>
                      <a:pt x="2955" y="4472"/>
                      <a:pt x="2961" y="4472"/>
                    </a:cubicBezTo>
                    <a:cubicBezTo>
                      <a:pt x="2974" y="4503"/>
                      <a:pt x="3007" y="4524"/>
                      <a:pt x="3038" y="4524"/>
                    </a:cubicBezTo>
                    <a:cubicBezTo>
                      <a:pt x="3063" y="4524"/>
                      <a:pt x="3087" y="4511"/>
                      <a:pt x="3101" y="4478"/>
                    </a:cubicBezTo>
                    <a:cubicBezTo>
                      <a:pt x="3259" y="4076"/>
                      <a:pt x="3436" y="3680"/>
                      <a:pt x="3631" y="3290"/>
                    </a:cubicBezTo>
                    <a:cubicBezTo>
                      <a:pt x="3722" y="3096"/>
                      <a:pt x="3826" y="2907"/>
                      <a:pt x="3929" y="2718"/>
                    </a:cubicBezTo>
                    <a:cubicBezTo>
                      <a:pt x="3978" y="2620"/>
                      <a:pt x="4033" y="2529"/>
                      <a:pt x="4087" y="2438"/>
                    </a:cubicBezTo>
                    <a:cubicBezTo>
                      <a:pt x="4136" y="2346"/>
                      <a:pt x="4203" y="2261"/>
                      <a:pt x="4240" y="2170"/>
                    </a:cubicBezTo>
                    <a:cubicBezTo>
                      <a:pt x="4282" y="2060"/>
                      <a:pt x="4234" y="1975"/>
                      <a:pt x="4185" y="1877"/>
                    </a:cubicBezTo>
                    <a:cubicBezTo>
                      <a:pt x="4130" y="1786"/>
                      <a:pt x="4081" y="1695"/>
                      <a:pt x="4027" y="1603"/>
                    </a:cubicBezTo>
                    <a:cubicBezTo>
                      <a:pt x="3917" y="1421"/>
                      <a:pt x="3801" y="1244"/>
                      <a:pt x="3679" y="1067"/>
                    </a:cubicBezTo>
                    <a:cubicBezTo>
                      <a:pt x="3551" y="897"/>
                      <a:pt x="3424" y="726"/>
                      <a:pt x="3290" y="562"/>
                    </a:cubicBezTo>
                    <a:cubicBezTo>
                      <a:pt x="3168" y="403"/>
                      <a:pt x="3040" y="245"/>
                      <a:pt x="2869" y="135"/>
                    </a:cubicBezTo>
                    <a:cubicBezTo>
                      <a:pt x="2795" y="83"/>
                      <a:pt x="2708" y="34"/>
                      <a:pt x="2614" y="34"/>
                    </a:cubicBezTo>
                    <a:cubicBezTo>
                      <a:pt x="2600" y="34"/>
                      <a:pt x="2585" y="35"/>
                      <a:pt x="2571" y="38"/>
                    </a:cubicBezTo>
                    <a:cubicBezTo>
                      <a:pt x="2455" y="56"/>
                      <a:pt x="2406" y="154"/>
                      <a:pt x="2382" y="257"/>
                    </a:cubicBezTo>
                    <a:cubicBezTo>
                      <a:pt x="2364" y="336"/>
                      <a:pt x="2364" y="416"/>
                      <a:pt x="2370" y="495"/>
                    </a:cubicBezTo>
                    <a:cubicBezTo>
                      <a:pt x="2309" y="446"/>
                      <a:pt x="2248" y="403"/>
                      <a:pt x="2187" y="355"/>
                    </a:cubicBezTo>
                    <a:cubicBezTo>
                      <a:pt x="2065" y="251"/>
                      <a:pt x="1931" y="154"/>
                      <a:pt x="1785" y="81"/>
                    </a:cubicBezTo>
                    <a:cubicBezTo>
                      <a:pt x="1677" y="30"/>
                      <a:pt x="1555" y="1"/>
                      <a:pt x="143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35"/>
              <p:cNvSpPr/>
              <p:nvPr/>
            </p:nvSpPr>
            <p:spPr>
              <a:xfrm>
                <a:off x="4053596" y="5345358"/>
                <a:ext cx="68568" cy="100708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1855" extrusionOk="0">
                    <a:moveTo>
                      <a:pt x="97" y="0"/>
                    </a:moveTo>
                    <a:cubicBezTo>
                      <a:pt x="48" y="0"/>
                      <a:pt x="1" y="41"/>
                      <a:pt x="27" y="98"/>
                    </a:cubicBezTo>
                    <a:cubicBezTo>
                      <a:pt x="113" y="293"/>
                      <a:pt x="204" y="482"/>
                      <a:pt x="277" y="677"/>
                    </a:cubicBezTo>
                    <a:cubicBezTo>
                      <a:pt x="314" y="768"/>
                      <a:pt x="332" y="865"/>
                      <a:pt x="326" y="963"/>
                    </a:cubicBezTo>
                    <a:cubicBezTo>
                      <a:pt x="320" y="1060"/>
                      <a:pt x="308" y="1146"/>
                      <a:pt x="326" y="1237"/>
                    </a:cubicBezTo>
                    <a:cubicBezTo>
                      <a:pt x="417" y="1615"/>
                      <a:pt x="819" y="1755"/>
                      <a:pt x="1148" y="1852"/>
                    </a:cubicBezTo>
                    <a:cubicBezTo>
                      <a:pt x="1155" y="1854"/>
                      <a:pt x="1162" y="1855"/>
                      <a:pt x="1168" y="1855"/>
                    </a:cubicBezTo>
                    <a:cubicBezTo>
                      <a:pt x="1243" y="1855"/>
                      <a:pt x="1262" y="1728"/>
                      <a:pt x="1172" y="1700"/>
                    </a:cubicBezTo>
                    <a:cubicBezTo>
                      <a:pt x="892" y="1615"/>
                      <a:pt x="484" y="1487"/>
                      <a:pt x="466" y="1127"/>
                    </a:cubicBezTo>
                    <a:cubicBezTo>
                      <a:pt x="466" y="1042"/>
                      <a:pt x="484" y="951"/>
                      <a:pt x="478" y="865"/>
                    </a:cubicBezTo>
                    <a:cubicBezTo>
                      <a:pt x="472" y="768"/>
                      <a:pt x="442" y="677"/>
                      <a:pt x="411" y="585"/>
                    </a:cubicBezTo>
                    <a:cubicBezTo>
                      <a:pt x="338" y="402"/>
                      <a:pt x="253" y="226"/>
                      <a:pt x="174" y="49"/>
                    </a:cubicBezTo>
                    <a:cubicBezTo>
                      <a:pt x="158" y="15"/>
                      <a:pt x="127" y="0"/>
                      <a:pt x="9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35"/>
              <p:cNvSpPr/>
              <p:nvPr/>
            </p:nvSpPr>
            <p:spPr>
              <a:xfrm>
                <a:off x="3940240" y="5362948"/>
                <a:ext cx="105974" cy="121067"/>
              </a:xfrm>
              <a:custGeom>
                <a:avLst/>
                <a:gdLst/>
                <a:ahLst/>
                <a:cxnLst/>
                <a:rect l="l" t="t" r="r" b="b"/>
                <a:pathLst>
                  <a:path w="1952" h="2230" extrusionOk="0">
                    <a:moveTo>
                      <a:pt x="805" y="1"/>
                    </a:moveTo>
                    <a:cubicBezTo>
                      <a:pt x="774" y="1"/>
                      <a:pt x="746" y="15"/>
                      <a:pt x="733" y="42"/>
                    </a:cubicBezTo>
                    <a:cubicBezTo>
                      <a:pt x="714" y="78"/>
                      <a:pt x="733" y="133"/>
                      <a:pt x="769" y="145"/>
                    </a:cubicBezTo>
                    <a:cubicBezTo>
                      <a:pt x="1056" y="255"/>
                      <a:pt x="1336" y="389"/>
                      <a:pt x="1592" y="560"/>
                    </a:cubicBezTo>
                    <a:cubicBezTo>
                      <a:pt x="1451" y="736"/>
                      <a:pt x="1336" y="925"/>
                      <a:pt x="1238" y="1126"/>
                    </a:cubicBezTo>
                    <a:cubicBezTo>
                      <a:pt x="909" y="949"/>
                      <a:pt x="580" y="779"/>
                      <a:pt x="252" y="602"/>
                    </a:cubicBezTo>
                    <a:cubicBezTo>
                      <a:pt x="240" y="597"/>
                      <a:pt x="229" y="594"/>
                      <a:pt x="219" y="594"/>
                    </a:cubicBezTo>
                    <a:cubicBezTo>
                      <a:pt x="151" y="594"/>
                      <a:pt x="111" y="700"/>
                      <a:pt x="185" y="742"/>
                    </a:cubicBezTo>
                    <a:cubicBezTo>
                      <a:pt x="513" y="919"/>
                      <a:pt x="842" y="1090"/>
                      <a:pt x="1171" y="1266"/>
                    </a:cubicBezTo>
                    <a:lnTo>
                      <a:pt x="1177" y="1266"/>
                    </a:lnTo>
                    <a:cubicBezTo>
                      <a:pt x="1116" y="1418"/>
                      <a:pt x="1068" y="1571"/>
                      <a:pt x="1031" y="1729"/>
                    </a:cubicBezTo>
                    <a:cubicBezTo>
                      <a:pt x="739" y="1601"/>
                      <a:pt x="440" y="1479"/>
                      <a:pt x="148" y="1351"/>
                    </a:cubicBezTo>
                    <a:cubicBezTo>
                      <a:pt x="137" y="1347"/>
                      <a:pt x="127" y="1345"/>
                      <a:pt x="117" y="1345"/>
                    </a:cubicBezTo>
                    <a:cubicBezTo>
                      <a:pt x="43" y="1345"/>
                      <a:pt x="0" y="1454"/>
                      <a:pt x="81" y="1492"/>
                    </a:cubicBezTo>
                    <a:lnTo>
                      <a:pt x="964" y="1869"/>
                    </a:lnTo>
                    <a:cubicBezTo>
                      <a:pt x="976" y="1875"/>
                      <a:pt x="989" y="1875"/>
                      <a:pt x="1001" y="1875"/>
                    </a:cubicBezTo>
                    <a:cubicBezTo>
                      <a:pt x="989" y="1961"/>
                      <a:pt x="976" y="2052"/>
                      <a:pt x="970" y="2137"/>
                    </a:cubicBezTo>
                    <a:cubicBezTo>
                      <a:pt x="970" y="2180"/>
                      <a:pt x="989" y="2222"/>
                      <a:pt x="1031" y="2229"/>
                    </a:cubicBezTo>
                    <a:cubicBezTo>
                      <a:pt x="1035" y="2229"/>
                      <a:pt x="1039" y="2229"/>
                      <a:pt x="1043" y="2229"/>
                    </a:cubicBezTo>
                    <a:cubicBezTo>
                      <a:pt x="1077" y="2229"/>
                      <a:pt x="1117" y="2206"/>
                      <a:pt x="1123" y="2168"/>
                    </a:cubicBezTo>
                    <a:cubicBezTo>
                      <a:pt x="1165" y="1522"/>
                      <a:pt x="1445" y="907"/>
                      <a:pt x="1896" y="450"/>
                    </a:cubicBezTo>
                    <a:cubicBezTo>
                      <a:pt x="1952" y="394"/>
                      <a:pt x="1894" y="324"/>
                      <a:pt x="1834" y="324"/>
                    </a:cubicBezTo>
                    <a:cubicBezTo>
                      <a:pt x="1815" y="324"/>
                      <a:pt x="1796" y="331"/>
                      <a:pt x="1780" y="346"/>
                    </a:cubicBezTo>
                    <a:cubicBezTo>
                      <a:pt x="1750" y="377"/>
                      <a:pt x="1719" y="413"/>
                      <a:pt x="1689" y="444"/>
                    </a:cubicBezTo>
                    <a:cubicBezTo>
                      <a:pt x="1421" y="267"/>
                      <a:pt x="1141" y="121"/>
                      <a:pt x="836" y="5"/>
                    </a:cubicBezTo>
                    <a:cubicBezTo>
                      <a:pt x="826" y="2"/>
                      <a:pt x="815" y="1"/>
                      <a:pt x="8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35"/>
              <p:cNvSpPr/>
              <p:nvPr/>
            </p:nvSpPr>
            <p:spPr>
              <a:xfrm>
                <a:off x="4375806" y="5440256"/>
                <a:ext cx="349899" cy="413798"/>
              </a:xfrm>
              <a:custGeom>
                <a:avLst/>
                <a:gdLst/>
                <a:ahLst/>
                <a:cxnLst/>
                <a:rect l="l" t="t" r="r" b="b"/>
                <a:pathLst>
                  <a:path w="6445" h="7622" extrusionOk="0">
                    <a:moveTo>
                      <a:pt x="3424" y="1"/>
                    </a:moveTo>
                    <a:cubicBezTo>
                      <a:pt x="2967" y="1"/>
                      <a:pt x="2498" y="68"/>
                      <a:pt x="2059" y="202"/>
                    </a:cubicBezTo>
                    <a:cubicBezTo>
                      <a:pt x="1779" y="287"/>
                      <a:pt x="1505" y="403"/>
                      <a:pt x="1255" y="561"/>
                    </a:cubicBezTo>
                    <a:cubicBezTo>
                      <a:pt x="1115" y="610"/>
                      <a:pt x="981" y="677"/>
                      <a:pt x="859" y="768"/>
                    </a:cubicBezTo>
                    <a:cubicBezTo>
                      <a:pt x="482" y="1042"/>
                      <a:pt x="244" y="1511"/>
                      <a:pt x="409" y="1974"/>
                    </a:cubicBezTo>
                    <a:cubicBezTo>
                      <a:pt x="482" y="2187"/>
                      <a:pt x="622" y="2370"/>
                      <a:pt x="811" y="2492"/>
                    </a:cubicBezTo>
                    <a:cubicBezTo>
                      <a:pt x="488" y="2735"/>
                      <a:pt x="214" y="3064"/>
                      <a:pt x="110" y="3460"/>
                    </a:cubicBezTo>
                    <a:cubicBezTo>
                      <a:pt x="1" y="3880"/>
                      <a:pt x="122" y="4319"/>
                      <a:pt x="403" y="4648"/>
                    </a:cubicBezTo>
                    <a:cubicBezTo>
                      <a:pt x="524" y="4794"/>
                      <a:pt x="683" y="4910"/>
                      <a:pt x="865" y="4989"/>
                    </a:cubicBezTo>
                    <a:cubicBezTo>
                      <a:pt x="457" y="5415"/>
                      <a:pt x="293" y="6091"/>
                      <a:pt x="530" y="6640"/>
                    </a:cubicBezTo>
                    <a:cubicBezTo>
                      <a:pt x="664" y="6956"/>
                      <a:pt x="963" y="7139"/>
                      <a:pt x="1268" y="7285"/>
                    </a:cubicBezTo>
                    <a:cubicBezTo>
                      <a:pt x="1572" y="7425"/>
                      <a:pt x="1889" y="7517"/>
                      <a:pt x="2218" y="7572"/>
                    </a:cubicBezTo>
                    <a:cubicBezTo>
                      <a:pt x="2438" y="7606"/>
                      <a:pt x="2659" y="7621"/>
                      <a:pt x="2881" y="7621"/>
                    </a:cubicBezTo>
                    <a:cubicBezTo>
                      <a:pt x="3333" y="7621"/>
                      <a:pt x="3786" y="7556"/>
                      <a:pt x="4228" y="7450"/>
                    </a:cubicBezTo>
                    <a:cubicBezTo>
                      <a:pt x="4563" y="7364"/>
                      <a:pt x="4892" y="7261"/>
                      <a:pt x="5208" y="7127"/>
                    </a:cubicBezTo>
                    <a:cubicBezTo>
                      <a:pt x="5519" y="6993"/>
                      <a:pt x="5817" y="6810"/>
                      <a:pt x="6049" y="6554"/>
                    </a:cubicBezTo>
                    <a:cubicBezTo>
                      <a:pt x="6256" y="6317"/>
                      <a:pt x="6408" y="6018"/>
                      <a:pt x="6427" y="5696"/>
                    </a:cubicBezTo>
                    <a:cubicBezTo>
                      <a:pt x="6445" y="5409"/>
                      <a:pt x="6341" y="5105"/>
                      <a:pt x="6140" y="4892"/>
                    </a:cubicBezTo>
                    <a:cubicBezTo>
                      <a:pt x="6110" y="4861"/>
                      <a:pt x="6079" y="4837"/>
                      <a:pt x="6043" y="4812"/>
                    </a:cubicBezTo>
                    <a:cubicBezTo>
                      <a:pt x="6268" y="4520"/>
                      <a:pt x="6390" y="4167"/>
                      <a:pt x="6396" y="3801"/>
                    </a:cubicBezTo>
                    <a:cubicBezTo>
                      <a:pt x="6402" y="3424"/>
                      <a:pt x="6268" y="3052"/>
                      <a:pt x="6037" y="2754"/>
                    </a:cubicBezTo>
                    <a:cubicBezTo>
                      <a:pt x="5921" y="2614"/>
                      <a:pt x="5781" y="2486"/>
                      <a:pt x="5629" y="2388"/>
                    </a:cubicBezTo>
                    <a:cubicBezTo>
                      <a:pt x="5799" y="2017"/>
                      <a:pt x="5793" y="1584"/>
                      <a:pt x="5635" y="1207"/>
                    </a:cubicBezTo>
                    <a:cubicBezTo>
                      <a:pt x="5470" y="817"/>
                      <a:pt x="5154" y="506"/>
                      <a:pt x="4782" y="305"/>
                    </a:cubicBezTo>
                    <a:cubicBezTo>
                      <a:pt x="4368" y="86"/>
                      <a:pt x="3893" y="1"/>
                      <a:pt x="342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35"/>
              <p:cNvSpPr/>
              <p:nvPr/>
            </p:nvSpPr>
            <p:spPr>
              <a:xfrm>
                <a:off x="4419455" y="5568163"/>
                <a:ext cx="255000" cy="17699"/>
              </a:xfrm>
              <a:custGeom>
                <a:avLst/>
                <a:gdLst/>
                <a:ahLst/>
                <a:cxnLst/>
                <a:rect l="l" t="t" r="r" b="b"/>
                <a:pathLst>
                  <a:path w="4697" h="326" extrusionOk="0">
                    <a:moveTo>
                      <a:pt x="4612" y="0"/>
                    </a:moveTo>
                    <a:cubicBezTo>
                      <a:pt x="4606" y="0"/>
                      <a:pt x="4600" y="1"/>
                      <a:pt x="4593" y="2"/>
                    </a:cubicBezTo>
                    <a:cubicBezTo>
                      <a:pt x="3781" y="116"/>
                      <a:pt x="2961" y="175"/>
                      <a:pt x="2140" y="175"/>
                    </a:cubicBezTo>
                    <a:cubicBezTo>
                      <a:pt x="1784" y="175"/>
                      <a:pt x="1428" y="164"/>
                      <a:pt x="1073" y="142"/>
                    </a:cubicBezTo>
                    <a:cubicBezTo>
                      <a:pt x="744" y="124"/>
                      <a:pt x="409" y="93"/>
                      <a:pt x="74" y="57"/>
                    </a:cubicBezTo>
                    <a:cubicBezTo>
                      <a:pt x="71" y="56"/>
                      <a:pt x="69" y="56"/>
                      <a:pt x="67" y="56"/>
                    </a:cubicBezTo>
                    <a:cubicBezTo>
                      <a:pt x="33" y="56"/>
                      <a:pt x="1" y="96"/>
                      <a:pt x="1" y="136"/>
                    </a:cubicBezTo>
                    <a:cubicBezTo>
                      <a:pt x="1" y="178"/>
                      <a:pt x="37" y="203"/>
                      <a:pt x="74" y="209"/>
                    </a:cubicBezTo>
                    <a:cubicBezTo>
                      <a:pt x="758" y="286"/>
                      <a:pt x="1448" y="325"/>
                      <a:pt x="2137" y="325"/>
                    </a:cubicBezTo>
                    <a:cubicBezTo>
                      <a:pt x="2639" y="325"/>
                      <a:pt x="3139" y="305"/>
                      <a:pt x="3637" y="264"/>
                    </a:cubicBezTo>
                    <a:cubicBezTo>
                      <a:pt x="3972" y="233"/>
                      <a:pt x="4301" y="197"/>
                      <a:pt x="4636" y="148"/>
                    </a:cubicBezTo>
                    <a:cubicBezTo>
                      <a:pt x="4672" y="142"/>
                      <a:pt x="4697" y="93"/>
                      <a:pt x="4685" y="57"/>
                    </a:cubicBezTo>
                    <a:cubicBezTo>
                      <a:pt x="4674" y="15"/>
                      <a:pt x="4647" y="0"/>
                      <a:pt x="46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2" name="Google Shape;692;p35"/>
              <p:cNvSpPr/>
              <p:nvPr/>
            </p:nvSpPr>
            <p:spPr>
              <a:xfrm>
                <a:off x="4419780" y="5699707"/>
                <a:ext cx="283394" cy="28719"/>
              </a:xfrm>
              <a:custGeom>
                <a:avLst/>
                <a:gdLst/>
                <a:ahLst/>
                <a:cxnLst/>
                <a:rect l="l" t="t" r="r" b="b"/>
                <a:pathLst>
                  <a:path w="5220" h="529" extrusionOk="0">
                    <a:moveTo>
                      <a:pt x="5107" y="0"/>
                    </a:moveTo>
                    <a:cubicBezTo>
                      <a:pt x="5101" y="0"/>
                      <a:pt x="5094" y="1"/>
                      <a:pt x="5087" y="3"/>
                    </a:cubicBezTo>
                    <a:cubicBezTo>
                      <a:pt x="4459" y="173"/>
                      <a:pt x="3820" y="283"/>
                      <a:pt x="3168" y="338"/>
                    </a:cubicBezTo>
                    <a:cubicBezTo>
                      <a:pt x="2871" y="363"/>
                      <a:pt x="2572" y="376"/>
                      <a:pt x="2273" y="376"/>
                    </a:cubicBezTo>
                    <a:cubicBezTo>
                      <a:pt x="1922" y="376"/>
                      <a:pt x="1570" y="359"/>
                      <a:pt x="1219" y="326"/>
                    </a:cubicBezTo>
                    <a:cubicBezTo>
                      <a:pt x="853" y="289"/>
                      <a:pt x="494" y="240"/>
                      <a:pt x="135" y="167"/>
                    </a:cubicBezTo>
                    <a:cubicBezTo>
                      <a:pt x="129" y="166"/>
                      <a:pt x="123" y="166"/>
                      <a:pt x="118" y="166"/>
                    </a:cubicBezTo>
                    <a:cubicBezTo>
                      <a:pt x="33" y="166"/>
                      <a:pt x="0" y="296"/>
                      <a:pt x="92" y="314"/>
                    </a:cubicBezTo>
                    <a:cubicBezTo>
                      <a:pt x="738" y="441"/>
                      <a:pt x="1402" y="515"/>
                      <a:pt x="2059" y="527"/>
                    </a:cubicBezTo>
                    <a:cubicBezTo>
                      <a:pt x="2126" y="528"/>
                      <a:pt x="2192" y="529"/>
                      <a:pt x="2258" y="529"/>
                    </a:cubicBezTo>
                    <a:cubicBezTo>
                      <a:pt x="2851" y="529"/>
                      <a:pt x="3447" y="480"/>
                      <a:pt x="4033" y="387"/>
                    </a:cubicBezTo>
                    <a:cubicBezTo>
                      <a:pt x="4404" y="326"/>
                      <a:pt x="4770" y="247"/>
                      <a:pt x="5129" y="155"/>
                    </a:cubicBezTo>
                    <a:cubicBezTo>
                      <a:pt x="5220" y="133"/>
                      <a:pt x="5190" y="0"/>
                      <a:pt x="51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3" name="Google Shape;693;p35"/>
              <p:cNvSpPr/>
              <p:nvPr/>
            </p:nvSpPr>
            <p:spPr>
              <a:xfrm>
                <a:off x="4144152" y="4484267"/>
                <a:ext cx="339855" cy="185237"/>
              </a:xfrm>
              <a:custGeom>
                <a:avLst/>
                <a:gdLst/>
                <a:ahLst/>
                <a:cxnLst/>
                <a:rect l="l" t="t" r="r" b="b"/>
                <a:pathLst>
                  <a:path w="6260" h="3412" extrusionOk="0">
                    <a:moveTo>
                      <a:pt x="5762" y="0"/>
                    </a:moveTo>
                    <a:cubicBezTo>
                      <a:pt x="4945" y="0"/>
                      <a:pt x="4132" y="159"/>
                      <a:pt x="3372" y="457"/>
                    </a:cubicBezTo>
                    <a:cubicBezTo>
                      <a:pt x="2489" y="811"/>
                      <a:pt x="1673" y="1341"/>
                      <a:pt x="1003" y="2017"/>
                    </a:cubicBezTo>
                    <a:cubicBezTo>
                      <a:pt x="631" y="2401"/>
                      <a:pt x="302" y="2833"/>
                      <a:pt x="34" y="3296"/>
                    </a:cubicBezTo>
                    <a:cubicBezTo>
                      <a:pt x="0" y="3355"/>
                      <a:pt x="55" y="3412"/>
                      <a:pt x="108" y="3412"/>
                    </a:cubicBezTo>
                    <a:cubicBezTo>
                      <a:pt x="131" y="3412"/>
                      <a:pt x="154" y="3401"/>
                      <a:pt x="168" y="3375"/>
                    </a:cubicBezTo>
                    <a:cubicBezTo>
                      <a:pt x="631" y="2565"/>
                      <a:pt x="1283" y="1871"/>
                      <a:pt x="2044" y="1341"/>
                    </a:cubicBezTo>
                    <a:cubicBezTo>
                      <a:pt x="2812" y="811"/>
                      <a:pt x="3683" y="439"/>
                      <a:pt x="4603" y="263"/>
                    </a:cubicBezTo>
                    <a:cubicBezTo>
                      <a:pt x="4988" y="189"/>
                      <a:pt x="5380" y="154"/>
                      <a:pt x="5774" y="154"/>
                    </a:cubicBezTo>
                    <a:cubicBezTo>
                      <a:pt x="5903" y="154"/>
                      <a:pt x="6033" y="158"/>
                      <a:pt x="6162" y="165"/>
                    </a:cubicBezTo>
                    <a:cubicBezTo>
                      <a:pt x="6164" y="165"/>
                      <a:pt x="6166" y="165"/>
                      <a:pt x="6167" y="165"/>
                    </a:cubicBezTo>
                    <a:cubicBezTo>
                      <a:pt x="6259" y="165"/>
                      <a:pt x="6257" y="19"/>
                      <a:pt x="6162" y="13"/>
                    </a:cubicBezTo>
                    <a:cubicBezTo>
                      <a:pt x="6029" y="4"/>
                      <a:pt x="5895" y="0"/>
                      <a:pt x="576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4" name="Google Shape;694;p35"/>
              <p:cNvSpPr/>
              <p:nvPr/>
            </p:nvSpPr>
            <p:spPr>
              <a:xfrm>
                <a:off x="4028623" y="4519827"/>
                <a:ext cx="58905" cy="58905"/>
              </a:xfrm>
              <a:custGeom>
                <a:avLst/>
                <a:gdLst/>
                <a:ahLst/>
                <a:cxnLst/>
                <a:rect l="l" t="t" r="r" b="b"/>
                <a:pathLst>
                  <a:path w="1085" h="1085" extrusionOk="0">
                    <a:moveTo>
                      <a:pt x="546" y="1"/>
                    </a:moveTo>
                    <a:cubicBezTo>
                      <a:pt x="517" y="1"/>
                      <a:pt x="487" y="4"/>
                      <a:pt x="457" y="10"/>
                    </a:cubicBezTo>
                    <a:cubicBezTo>
                      <a:pt x="323" y="34"/>
                      <a:pt x="213" y="125"/>
                      <a:pt x="140" y="241"/>
                    </a:cubicBezTo>
                    <a:cubicBezTo>
                      <a:pt x="24" y="393"/>
                      <a:pt x="0" y="606"/>
                      <a:pt x="79" y="777"/>
                    </a:cubicBezTo>
                    <a:cubicBezTo>
                      <a:pt x="163" y="971"/>
                      <a:pt x="367" y="1085"/>
                      <a:pt x="569" y="1085"/>
                    </a:cubicBezTo>
                    <a:cubicBezTo>
                      <a:pt x="589" y="1085"/>
                      <a:pt x="608" y="1084"/>
                      <a:pt x="627" y="1082"/>
                    </a:cubicBezTo>
                    <a:cubicBezTo>
                      <a:pt x="871" y="1063"/>
                      <a:pt x="1084" y="887"/>
                      <a:pt x="1084" y="631"/>
                    </a:cubicBezTo>
                    <a:cubicBezTo>
                      <a:pt x="1084" y="552"/>
                      <a:pt x="1066" y="472"/>
                      <a:pt x="1029" y="399"/>
                    </a:cubicBezTo>
                    <a:cubicBezTo>
                      <a:pt x="1029" y="381"/>
                      <a:pt x="1023" y="363"/>
                      <a:pt x="1017" y="345"/>
                    </a:cubicBezTo>
                    <a:cubicBezTo>
                      <a:pt x="948" y="147"/>
                      <a:pt x="756" y="1"/>
                      <a:pt x="5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5" name="Google Shape;695;p35"/>
              <p:cNvSpPr/>
              <p:nvPr/>
            </p:nvSpPr>
            <p:spPr>
              <a:xfrm>
                <a:off x="4314947" y="4394255"/>
                <a:ext cx="58959" cy="59122"/>
              </a:xfrm>
              <a:custGeom>
                <a:avLst/>
                <a:gdLst/>
                <a:ahLst/>
                <a:cxnLst/>
                <a:rect l="l" t="t" r="r" b="b"/>
                <a:pathLst>
                  <a:path w="1086" h="1089" extrusionOk="0">
                    <a:moveTo>
                      <a:pt x="540" y="1"/>
                    </a:moveTo>
                    <a:cubicBezTo>
                      <a:pt x="513" y="1"/>
                      <a:pt x="485" y="3"/>
                      <a:pt x="458" y="8"/>
                    </a:cubicBezTo>
                    <a:cubicBezTo>
                      <a:pt x="324" y="32"/>
                      <a:pt x="214" y="124"/>
                      <a:pt x="141" y="239"/>
                    </a:cubicBezTo>
                    <a:cubicBezTo>
                      <a:pt x="25" y="392"/>
                      <a:pt x="1" y="605"/>
                      <a:pt x="80" y="775"/>
                    </a:cubicBezTo>
                    <a:cubicBezTo>
                      <a:pt x="165" y="974"/>
                      <a:pt x="377" y="1088"/>
                      <a:pt x="583" y="1088"/>
                    </a:cubicBezTo>
                    <a:cubicBezTo>
                      <a:pt x="598" y="1088"/>
                      <a:pt x="613" y="1087"/>
                      <a:pt x="628" y="1086"/>
                    </a:cubicBezTo>
                    <a:cubicBezTo>
                      <a:pt x="872" y="1062"/>
                      <a:pt x="1085" y="885"/>
                      <a:pt x="1085" y="629"/>
                    </a:cubicBezTo>
                    <a:cubicBezTo>
                      <a:pt x="1085" y="550"/>
                      <a:pt x="1067" y="471"/>
                      <a:pt x="1030" y="404"/>
                    </a:cubicBezTo>
                    <a:cubicBezTo>
                      <a:pt x="1030" y="380"/>
                      <a:pt x="1024" y="361"/>
                      <a:pt x="1018" y="343"/>
                    </a:cubicBezTo>
                    <a:cubicBezTo>
                      <a:pt x="948" y="143"/>
                      <a:pt x="753" y="1"/>
                      <a:pt x="54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35"/>
              <p:cNvSpPr/>
              <p:nvPr/>
            </p:nvSpPr>
            <p:spPr>
              <a:xfrm>
                <a:off x="4665170" y="5419409"/>
                <a:ext cx="104183" cy="234533"/>
              </a:xfrm>
              <a:custGeom>
                <a:avLst/>
                <a:gdLst/>
                <a:ahLst/>
                <a:cxnLst/>
                <a:rect l="l" t="t" r="r" b="b"/>
                <a:pathLst>
                  <a:path w="1919" h="4320" extrusionOk="0">
                    <a:moveTo>
                      <a:pt x="88" y="0"/>
                    </a:moveTo>
                    <a:cubicBezTo>
                      <a:pt x="66" y="0"/>
                      <a:pt x="43" y="9"/>
                      <a:pt x="31" y="25"/>
                    </a:cubicBezTo>
                    <a:cubicBezTo>
                      <a:pt x="0" y="56"/>
                      <a:pt x="6" y="98"/>
                      <a:pt x="31" y="129"/>
                    </a:cubicBezTo>
                    <a:cubicBezTo>
                      <a:pt x="396" y="592"/>
                      <a:pt x="707" y="1097"/>
                      <a:pt x="963" y="1621"/>
                    </a:cubicBezTo>
                    <a:cubicBezTo>
                      <a:pt x="1224" y="2151"/>
                      <a:pt x="1425" y="2705"/>
                      <a:pt x="1572" y="3272"/>
                    </a:cubicBezTo>
                    <a:cubicBezTo>
                      <a:pt x="1651" y="3594"/>
                      <a:pt x="1718" y="3917"/>
                      <a:pt x="1760" y="4246"/>
                    </a:cubicBezTo>
                    <a:cubicBezTo>
                      <a:pt x="1767" y="4289"/>
                      <a:pt x="1791" y="4319"/>
                      <a:pt x="1834" y="4319"/>
                    </a:cubicBezTo>
                    <a:cubicBezTo>
                      <a:pt x="1876" y="4319"/>
                      <a:pt x="1919" y="4289"/>
                      <a:pt x="1913" y="4246"/>
                    </a:cubicBezTo>
                    <a:cubicBezTo>
                      <a:pt x="1834" y="3649"/>
                      <a:pt x="1693" y="3058"/>
                      <a:pt x="1492" y="2486"/>
                    </a:cubicBezTo>
                    <a:cubicBezTo>
                      <a:pt x="1291" y="1919"/>
                      <a:pt x="1036" y="1377"/>
                      <a:pt x="725" y="866"/>
                    </a:cubicBezTo>
                    <a:cubicBezTo>
                      <a:pt x="548" y="573"/>
                      <a:pt x="347" y="293"/>
                      <a:pt x="140" y="25"/>
                    </a:cubicBezTo>
                    <a:cubicBezTo>
                      <a:pt x="129" y="8"/>
                      <a:pt x="109" y="0"/>
                      <a:pt x="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35"/>
              <p:cNvSpPr/>
              <p:nvPr/>
            </p:nvSpPr>
            <p:spPr>
              <a:xfrm>
                <a:off x="4437316" y="5870394"/>
                <a:ext cx="202122" cy="37623"/>
              </a:xfrm>
              <a:custGeom>
                <a:avLst/>
                <a:gdLst/>
                <a:ahLst/>
                <a:cxnLst/>
                <a:rect l="l" t="t" r="r" b="b"/>
                <a:pathLst>
                  <a:path w="3723" h="693" extrusionOk="0">
                    <a:moveTo>
                      <a:pt x="3638" y="1"/>
                    </a:moveTo>
                    <a:cubicBezTo>
                      <a:pt x="3624" y="1"/>
                      <a:pt x="3609" y="4"/>
                      <a:pt x="3594" y="8"/>
                    </a:cubicBezTo>
                    <a:cubicBezTo>
                      <a:pt x="2763" y="362"/>
                      <a:pt x="1863" y="538"/>
                      <a:pt x="956" y="538"/>
                    </a:cubicBezTo>
                    <a:cubicBezTo>
                      <a:pt x="926" y="538"/>
                      <a:pt x="896" y="538"/>
                      <a:pt x="865" y="538"/>
                    </a:cubicBezTo>
                    <a:cubicBezTo>
                      <a:pt x="604" y="532"/>
                      <a:pt x="342" y="513"/>
                      <a:pt x="80" y="477"/>
                    </a:cubicBezTo>
                    <a:cubicBezTo>
                      <a:pt x="37" y="477"/>
                      <a:pt x="1" y="520"/>
                      <a:pt x="1" y="556"/>
                    </a:cubicBezTo>
                    <a:cubicBezTo>
                      <a:pt x="1" y="605"/>
                      <a:pt x="37" y="629"/>
                      <a:pt x="80" y="635"/>
                    </a:cubicBezTo>
                    <a:cubicBezTo>
                      <a:pt x="375" y="673"/>
                      <a:pt x="673" y="692"/>
                      <a:pt x="971" y="692"/>
                    </a:cubicBezTo>
                    <a:cubicBezTo>
                      <a:pt x="1627" y="692"/>
                      <a:pt x="2284" y="600"/>
                      <a:pt x="2912" y="416"/>
                    </a:cubicBezTo>
                    <a:cubicBezTo>
                      <a:pt x="3168" y="337"/>
                      <a:pt x="3424" y="245"/>
                      <a:pt x="3673" y="142"/>
                    </a:cubicBezTo>
                    <a:cubicBezTo>
                      <a:pt x="3710" y="124"/>
                      <a:pt x="3722" y="69"/>
                      <a:pt x="3704" y="38"/>
                    </a:cubicBezTo>
                    <a:cubicBezTo>
                      <a:pt x="3688" y="11"/>
                      <a:pt x="3664" y="1"/>
                      <a:pt x="363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35"/>
              <p:cNvSpPr/>
              <p:nvPr/>
            </p:nvSpPr>
            <p:spPr>
              <a:xfrm>
                <a:off x="4198876" y="5660293"/>
                <a:ext cx="111512" cy="458913"/>
              </a:xfrm>
              <a:custGeom>
                <a:avLst/>
                <a:gdLst/>
                <a:ahLst/>
                <a:cxnLst/>
                <a:rect l="l" t="t" r="r" b="b"/>
                <a:pathLst>
                  <a:path w="2054" h="8453" extrusionOk="0">
                    <a:moveTo>
                      <a:pt x="157" y="0"/>
                    </a:moveTo>
                    <a:cubicBezTo>
                      <a:pt x="132" y="0"/>
                      <a:pt x="108" y="13"/>
                      <a:pt x="92" y="41"/>
                    </a:cubicBezTo>
                    <a:cubicBezTo>
                      <a:pt x="74" y="71"/>
                      <a:pt x="80" y="126"/>
                      <a:pt x="117" y="144"/>
                    </a:cubicBezTo>
                    <a:cubicBezTo>
                      <a:pt x="330" y="242"/>
                      <a:pt x="543" y="333"/>
                      <a:pt x="756" y="430"/>
                    </a:cubicBezTo>
                    <a:cubicBezTo>
                      <a:pt x="756" y="437"/>
                      <a:pt x="756" y="437"/>
                      <a:pt x="756" y="443"/>
                    </a:cubicBezTo>
                    <a:cubicBezTo>
                      <a:pt x="671" y="1478"/>
                      <a:pt x="586" y="2514"/>
                      <a:pt x="494" y="3549"/>
                    </a:cubicBezTo>
                    <a:cubicBezTo>
                      <a:pt x="397" y="4578"/>
                      <a:pt x="299" y="5608"/>
                      <a:pt x="190" y="6631"/>
                    </a:cubicBezTo>
                    <a:cubicBezTo>
                      <a:pt x="129" y="7216"/>
                      <a:pt x="68" y="7794"/>
                      <a:pt x="1" y="8373"/>
                    </a:cubicBezTo>
                    <a:cubicBezTo>
                      <a:pt x="1" y="8416"/>
                      <a:pt x="44" y="8452"/>
                      <a:pt x="80" y="8452"/>
                    </a:cubicBezTo>
                    <a:cubicBezTo>
                      <a:pt x="123" y="8452"/>
                      <a:pt x="153" y="8416"/>
                      <a:pt x="153" y="8373"/>
                    </a:cubicBezTo>
                    <a:cubicBezTo>
                      <a:pt x="269" y="7344"/>
                      <a:pt x="379" y="6308"/>
                      <a:pt x="482" y="5273"/>
                    </a:cubicBezTo>
                    <a:cubicBezTo>
                      <a:pt x="586" y="4249"/>
                      <a:pt x="677" y="3220"/>
                      <a:pt x="762" y="2191"/>
                    </a:cubicBezTo>
                    <a:cubicBezTo>
                      <a:pt x="811" y="1624"/>
                      <a:pt x="860" y="1058"/>
                      <a:pt x="902" y="497"/>
                    </a:cubicBezTo>
                    <a:cubicBezTo>
                      <a:pt x="1243" y="650"/>
                      <a:pt x="1585" y="802"/>
                      <a:pt x="1926" y="954"/>
                    </a:cubicBezTo>
                    <a:cubicBezTo>
                      <a:pt x="1937" y="960"/>
                      <a:pt x="1949" y="963"/>
                      <a:pt x="1962" y="963"/>
                    </a:cubicBezTo>
                    <a:cubicBezTo>
                      <a:pt x="1989" y="963"/>
                      <a:pt x="2017" y="949"/>
                      <a:pt x="2029" y="924"/>
                    </a:cubicBezTo>
                    <a:cubicBezTo>
                      <a:pt x="2054" y="893"/>
                      <a:pt x="2041" y="839"/>
                      <a:pt x="2005" y="820"/>
                    </a:cubicBezTo>
                    <a:lnTo>
                      <a:pt x="196" y="10"/>
                    </a:lnTo>
                    <a:cubicBezTo>
                      <a:pt x="183" y="4"/>
                      <a:pt x="170" y="0"/>
                      <a:pt x="15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35"/>
              <p:cNvSpPr/>
              <p:nvPr/>
            </p:nvSpPr>
            <p:spPr>
              <a:xfrm>
                <a:off x="4162176" y="5441776"/>
                <a:ext cx="186920" cy="89036"/>
              </a:xfrm>
              <a:custGeom>
                <a:avLst/>
                <a:gdLst/>
                <a:ahLst/>
                <a:cxnLst/>
                <a:rect l="l" t="t" r="r" b="b"/>
                <a:pathLst>
                  <a:path w="3443" h="1640" extrusionOk="0">
                    <a:moveTo>
                      <a:pt x="119" y="1"/>
                    </a:moveTo>
                    <a:cubicBezTo>
                      <a:pt x="50" y="1"/>
                      <a:pt x="1" y="106"/>
                      <a:pt x="80" y="143"/>
                    </a:cubicBezTo>
                    <a:cubicBezTo>
                      <a:pt x="908" y="557"/>
                      <a:pt x="1749" y="947"/>
                      <a:pt x="2596" y="1319"/>
                    </a:cubicBezTo>
                    <a:cubicBezTo>
                      <a:pt x="2839" y="1428"/>
                      <a:pt x="3077" y="1532"/>
                      <a:pt x="3320" y="1629"/>
                    </a:cubicBezTo>
                    <a:cubicBezTo>
                      <a:pt x="3334" y="1636"/>
                      <a:pt x="3347" y="1639"/>
                      <a:pt x="3361" y="1639"/>
                    </a:cubicBezTo>
                    <a:cubicBezTo>
                      <a:pt x="3385" y="1639"/>
                      <a:pt x="3408" y="1628"/>
                      <a:pt x="3424" y="1605"/>
                    </a:cubicBezTo>
                    <a:cubicBezTo>
                      <a:pt x="3442" y="1574"/>
                      <a:pt x="3436" y="1514"/>
                      <a:pt x="3400" y="1501"/>
                    </a:cubicBezTo>
                    <a:cubicBezTo>
                      <a:pt x="2541" y="1136"/>
                      <a:pt x="1700" y="758"/>
                      <a:pt x="860" y="356"/>
                    </a:cubicBezTo>
                    <a:cubicBezTo>
                      <a:pt x="628" y="241"/>
                      <a:pt x="391" y="125"/>
                      <a:pt x="153" y="9"/>
                    </a:cubicBezTo>
                    <a:cubicBezTo>
                      <a:pt x="142" y="3"/>
                      <a:pt x="130" y="1"/>
                      <a:pt x="11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35"/>
              <p:cNvSpPr/>
              <p:nvPr/>
            </p:nvSpPr>
            <p:spPr>
              <a:xfrm>
                <a:off x="4181720" y="4650285"/>
                <a:ext cx="72531" cy="75463"/>
              </a:xfrm>
              <a:custGeom>
                <a:avLst/>
                <a:gdLst/>
                <a:ahLst/>
                <a:cxnLst/>
                <a:rect l="l" t="t" r="r" b="b"/>
                <a:pathLst>
                  <a:path w="1336" h="1390" extrusionOk="0">
                    <a:moveTo>
                      <a:pt x="770" y="0"/>
                    </a:moveTo>
                    <a:cubicBezTo>
                      <a:pt x="607" y="0"/>
                      <a:pt x="445" y="54"/>
                      <a:pt x="317" y="165"/>
                    </a:cubicBezTo>
                    <a:cubicBezTo>
                      <a:pt x="55" y="396"/>
                      <a:pt x="0" y="817"/>
                      <a:pt x="213" y="1103"/>
                    </a:cubicBezTo>
                    <a:cubicBezTo>
                      <a:pt x="329" y="1261"/>
                      <a:pt x="506" y="1365"/>
                      <a:pt x="707" y="1389"/>
                    </a:cubicBezTo>
                    <a:cubicBezTo>
                      <a:pt x="710" y="1389"/>
                      <a:pt x="712" y="1390"/>
                      <a:pt x="715" y="1390"/>
                    </a:cubicBezTo>
                    <a:cubicBezTo>
                      <a:pt x="754" y="1390"/>
                      <a:pt x="786" y="1350"/>
                      <a:pt x="786" y="1316"/>
                    </a:cubicBezTo>
                    <a:cubicBezTo>
                      <a:pt x="786" y="1267"/>
                      <a:pt x="749" y="1243"/>
                      <a:pt x="707" y="1237"/>
                    </a:cubicBezTo>
                    <a:cubicBezTo>
                      <a:pt x="439" y="1206"/>
                      <a:pt x="219" y="951"/>
                      <a:pt x="232" y="676"/>
                    </a:cubicBezTo>
                    <a:cubicBezTo>
                      <a:pt x="244" y="402"/>
                      <a:pt x="469" y="159"/>
                      <a:pt x="749" y="153"/>
                    </a:cubicBezTo>
                    <a:cubicBezTo>
                      <a:pt x="757" y="152"/>
                      <a:pt x="765" y="152"/>
                      <a:pt x="773" y="152"/>
                    </a:cubicBezTo>
                    <a:cubicBezTo>
                      <a:pt x="923" y="152"/>
                      <a:pt x="1066" y="207"/>
                      <a:pt x="1170" y="317"/>
                    </a:cubicBezTo>
                    <a:cubicBezTo>
                      <a:pt x="1186" y="332"/>
                      <a:pt x="1205" y="339"/>
                      <a:pt x="1222" y="339"/>
                    </a:cubicBezTo>
                    <a:cubicBezTo>
                      <a:pt x="1283" y="339"/>
                      <a:pt x="1336" y="264"/>
                      <a:pt x="1279" y="207"/>
                    </a:cubicBezTo>
                    <a:cubicBezTo>
                      <a:pt x="1143" y="71"/>
                      <a:pt x="956" y="0"/>
                      <a:pt x="77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35"/>
              <p:cNvSpPr/>
              <p:nvPr/>
            </p:nvSpPr>
            <p:spPr>
              <a:xfrm>
                <a:off x="4213805" y="4676725"/>
                <a:ext cx="28122" cy="26982"/>
              </a:xfrm>
              <a:custGeom>
                <a:avLst/>
                <a:gdLst/>
                <a:ahLst/>
                <a:cxnLst/>
                <a:rect l="l" t="t" r="r" b="b"/>
                <a:pathLst>
                  <a:path w="518" h="497" extrusionOk="0">
                    <a:moveTo>
                      <a:pt x="268" y="0"/>
                    </a:moveTo>
                    <a:cubicBezTo>
                      <a:pt x="156" y="0"/>
                      <a:pt x="48" y="78"/>
                      <a:pt x="24" y="189"/>
                    </a:cubicBezTo>
                    <a:cubicBezTo>
                      <a:pt x="0" y="323"/>
                      <a:pt x="97" y="476"/>
                      <a:pt x="238" y="494"/>
                    </a:cubicBezTo>
                    <a:cubicBezTo>
                      <a:pt x="244" y="496"/>
                      <a:pt x="250" y="496"/>
                      <a:pt x="256" y="496"/>
                    </a:cubicBezTo>
                    <a:cubicBezTo>
                      <a:pt x="272" y="496"/>
                      <a:pt x="285" y="491"/>
                      <a:pt x="298" y="482"/>
                    </a:cubicBezTo>
                    <a:cubicBezTo>
                      <a:pt x="396" y="482"/>
                      <a:pt x="475" y="397"/>
                      <a:pt x="475" y="299"/>
                    </a:cubicBezTo>
                    <a:cubicBezTo>
                      <a:pt x="481" y="287"/>
                      <a:pt x="487" y="275"/>
                      <a:pt x="487" y="263"/>
                    </a:cubicBezTo>
                    <a:cubicBezTo>
                      <a:pt x="518" y="129"/>
                      <a:pt x="414" y="7"/>
                      <a:pt x="280" y="1"/>
                    </a:cubicBezTo>
                    <a:cubicBezTo>
                      <a:pt x="276" y="0"/>
                      <a:pt x="272" y="0"/>
                      <a:pt x="2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35"/>
              <p:cNvSpPr/>
              <p:nvPr/>
            </p:nvSpPr>
            <p:spPr>
              <a:xfrm>
                <a:off x="4521628" y="4531174"/>
                <a:ext cx="72477" cy="61619"/>
              </a:xfrm>
              <a:custGeom>
                <a:avLst/>
                <a:gdLst/>
                <a:ahLst/>
                <a:cxnLst/>
                <a:rect l="l" t="t" r="r" b="b"/>
                <a:pathLst>
                  <a:path w="1335" h="1135" extrusionOk="0">
                    <a:moveTo>
                      <a:pt x="594" y="0"/>
                    </a:moveTo>
                    <a:cubicBezTo>
                      <a:pt x="462" y="0"/>
                      <a:pt x="331" y="43"/>
                      <a:pt x="220" y="136"/>
                    </a:cubicBezTo>
                    <a:cubicBezTo>
                      <a:pt x="86" y="239"/>
                      <a:pt x="1" y="404"/>
                      <a:pt x="1" y="574"/>
                    </a:cubicBezTo>
                    <a:cubicBezTo>
                      <a:pt x="1" y="623"/>
                      <a:pt x="39" y="647"/>
                      <a:pt x="77" y="647"/>
                    </a:cubicBezTo>
                    <a:cubicBezTo>
                      <a:pt x="115" y="647"/>
                      <a:pt x="153" y="623"/>
                      <a:pt x="153" y="574"/>
                    </a:cubicBezTo>
                    <a:cubicBezTo>
                      <a:pt x="153" y="422"/>
                      <a:pt x="244" y="288"/>
                      <a:pt x="372" y="215"/>
                    </a:cubicBezTo>
                    <a:cubicBezTo>
                      <a:pt x="440" y="171"/>
                      <a:pt x="519" y="149"/>
                      <a:pt x="598" y="149"/>
                    </a:cubicBezTo>
                    <a:cubicBezTo>
                      <a:pt x="662" y="149"/>
                      <a:pt x="727" y="163"/>
                      <a:pt x="786" y="190"/>
                    </a:cubicBezTo>
                    <a:cubicBezTo>
                      <a:pt x="1109" y="324"/>
                      <a:pt x="1201" y="720"/>
                      <a:pt x="1067" y="1019"/>
                    </a:cubicBezTo>
                    <a:cubicBezTo>
                      <a:pt x="1048" y="1055"/>
                      <a:pt x="1054" y="1104"/>
                      <a:pt x="1091" y="1122"/>
                    </a:cubicBezTo>
                    <a:cubicBezTo>
                      <a:pt x="1102" y="1131"/>
                      <a:pt x="1116" y="1135"/>
                      <a:pt x="1130" y="1135"/>
                    </a:cubicBezTo>
                    <a:cubicBezTo>
                      <a:pt x="1156" y="1135"/>
                      <a:pt x="1183" y="1122"/>
                      <a:pt x="1195" y="1098"/>
                    </a:cubicBezTo>
                    <a:cubicBezTo>
                      <a:pt x="1335" y="799"/>
                      <a:pt x="1304" y="416"/>
                      <a:pt x="1054" y="184"/>
                    </a:cubicBezTo>
                    <a:cubicBezTo>
                      <a:pt x="923" y="66"/>
                      <a:pt x="758" y="0"/>
                      <a:pt x="5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35"/>
              <p:cNvSpPr/>
              <p:nvPr/>
            </p:nvSpPr>
            <p:spPr>
              <a:xfrm>
                <a:off x="4540140" y="4554138"/>
                <a:ext cx="30837" cy="24919"/>
              </a:xfrm>
              <a:custGeom>
                <a:avLst/>
                <a:gdLst/>
                <a:ahLst/>
                <a:cxnLst/>
                <a:rect l="l" t="t" r="r" b="b"/>
                <a:pathLst>
                  <a:path w="568" h="459" extrusionOk="0">
                    <a:moveTo>
                      <a:pt x="299" y="0"/>
                    </a:moveTo>
                    <a:cubicBezTo>
                      <a:pt x="200" y="0"/>
                      <a:pt x="96" y="60"/>
                      <a:pt x="31" y="139"/>
                    </a:cubicBezTo>
                    <a:cubicBezTo>
                      <a:pt x="7" y="175"/>
                      <a:pt x="1" y="218"/>
                      <a:pt x="31" y="249"/>
                    </a:cubicBezTo>
                    <a:cubicBezTo>
                      <a:pt x="43" y="261"/>
                      <a:pt x="56" y="267"/>
                      <a:pt x="68" y="267"/>
                    </a:cubicBezTo>
                    <a:cubicBezTo>
                      <a:pt x="88" y="380"/>
                      <a:pt x="187" y="458"/>
                      <a:pt x="297" y="458"/>
                    </a:cubicBezTo>
                    <a:cubicBezTo>
                      <a:pt x="318" y="458"/>
                      <a:pt x="339" y="455"/>
                      <a:pt x="360" y="450"/>
                    </a:cubicBezTo>
                    <a:cubicBezTo>
                      <a:pt x="506" y="401"/>
                      <a:pt x="567" y="230"/>
                      <a:pt x="482" y="102"/>
                    </a:cubicBezTo>
                    <a:cubicBezTo>
                      <a:pt x="434" y="30"/>
                      <a:pt x="368" y="0"/>
                      <a:pt x="2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35"/>
              <p:cNvSpPr/>
              <p:nvPr/>
            </p:nvSpPr>
            <p:spPr>
              <a:xfrm>
                <a:off x="4049090" y="5956009"/>
                <a:ext cx="81761" cy="43866"/>
              </a:xfrm>
              <a:custGeom>
                <a:avLst/>
                <a:gdLst/>
                <a:ahLst/>
                <a:cxnLst/>
                <a:rect l="l" t="t" r="r" b="b"/>
                <a:pathLst>
                  <a:path w="1506" h="808" extrusionOk="0">
                    <a:moveTo>
                      <a:pt x="819" y="0"/>
                    </a:moveTo>
                    <a:cubicBezTo>
                      <a:pt x="789" y="0"/>
                      <a:pt x="758" y="16"/>
                      <a:pt x="744" y="51"/>
                    </a:cubicBezTo>
                    <a:cubicBezTo>
                      <a:pt x="695" y="203"/>
                      <a:pt x="713" y="374"/>
                      <a:pt x="805" y="502"/>
                    </a:cubicBezTo>
                    <a:cubicBezTo>
                      <a:pt x="805" y="508"/>
                      <a:pt x="805" y="508"/>
                      <a:pt x="805" y="508"/>
                    </a:cubicBezTo>
                    <a:cubicBezTo>
                      <a:pt x="742" y="600"/>
                      <a:pt x="628" y="654"/>
                      <a:pt x="516" y="654"/>
                    </a:cubicBezTo>
                    <a:cubicBezTo>
                      <a:pt x="464" y="654"/>
                      <a:pt x="412" y="643"/>
                      <a:pt x="366" y="618"/>
                    </a:cubicBezTo>
                    <a:cubicBezTo>
                      <a:pt x="226" y="532"/>
                      <a:pt x="171" y="331"/>
                      <a:pt x="244" y="185"/>
                    </a:cubicBezTo>
                    <a:cubicBezTo>
                      <a:pt x="274" y="122"/>
                      <a:pt x="220" y="68"/>
                      <a:pt x="169" y="68"/>
                    </a:cubicBezTo>
                    <a:cubicBezTo>
                      <a:pt x="146" y="68"/>
                      <a:pt x="124" y="79"/>
                      <a:pt x="110" y="106"/>
                    </a:cubicBezTo>
                    <a:cubicBezTo>
                      <a:pt x="1" y="325"/>
                      <a:pt x="74" y="624"/>
                      <a:pt x="293" y="746"/>
                    </a:cubicBezTo>
                    <a:cubicBezTo>
                      <a:pt x="363" y="788"/>
                      <a:pt x="441" y="807"/>
                      <a:pt x="519" y="807"/>
                    </a:cubicBezTo>
                    <a:cubicBezTo>
                      <a:pt x="668" y="807"/>
                      <a:pt x="819" y="737"/>
                      <a:pt x="914" y="618"/>
                    </a:cubicBezTo>
                    <a:cubicBezTo>
                      <a:pt x="998" y="680"/>
                      <a:pt x="1100" y="711"/>
                      <a:pt x="1203" y="711"/>
                    </a:cubicBezTo>
                    <a:cubicBezTo>
                      <a:pt x="1281" y="711"/>
                      <a:pt x="1359" y="694"/>
                      <a:pt x="1432" y="660"/>
                    </a:cubicBezTo>
                    <a:cubicBezTo>
                      <a:pt x="1506" y="623"/>
                      <a:pt x="1461" y="518"/>
                      <a:pt x="1388" y="518"/>
                    </a:cubicBezTo>
                    <a:cubicBezTo>
                      <a:pt x="1377" y="518"/>
                      <a:pt x="1365" y="521"/>
                      <a:pt x="1353" y="526"/>
                    </a:cubicBezTo>
                    <a:cubicBezTo>
                      <a:pt x="1308" y="549"/>
                      <a:pt x="1259" y="559"/>
                      <a:pt x="1209" y="559"/>
                    </a:cubicBezTo>
                    <a:cubicBezTo>
                      <a:pt x="1122" y="559"/>
                      <a:pt x="1035" y="527"/>
                      <a:pt x="969" y="465"/>
                    </a:cubicBezTo>
                    <a:cubicBezTo>
                      <a:pt x="872" y="368"/>
                      <a:pt x="847" y="222"/>
                      <a:pt x="896" y="94"/>
                    </a:cubicBezTo>
                    <a:cubicBezTo>
                      <a:pt x="915" y="38"/>
                      <a:pt x="867" y="0"/>
                      <a:pt x="81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35"/>
              <p:cNvSpPr/>
              <p:nvPr/>
            </p:nvSpPr>
            <p:spPr>
              <a:xfrm>
                <a:off x="4134108" y="5864694"/>
                <a:ext cx="38057" cy="29914"/>
              </a:xfrm>
              <a:custGeom>
                <a:avLst/>
                <a:gdLst/>
                <a:ahLst/>
                <a:cxnLst/>
                <a:rect l="l" t="t" r="r" b="b"/>
                <a:pathLst>
                  <a:path w="701" h="551" extrusionOk="0">
                    <a:moveTo>
                      <a:pt x="89" y="1"/>
                    </a:moveTo>
                    <a:cubicBezTo>
                      <a:pt x="58" y="1"/>
                      <a:pt x="29" y="18"/>
                      <a:pt x="24" y="58"/>
                    </a:cubicBezTo>
                    <a:cubicBezTo>
                      <a:pt x="0" y="210"/>
                      <a:pt x="49" y="369"/>
                      <a:pt x="171" y="466"/>
                    </a:cubicBezTo>
                    <a:cubicBezTo>
                      <a:pt x="245" y="523"/>
                      <a:pt x="337" y="551"/>
                      <a:pt x="429" y="551"/>
                    </a:cubicBezTo>
                    <a:cubicBezTo>
                      <a:pt x="494" y="551"/>
                      <a:pt x="561" y="537"/>
                      <a:pt x="621" y="509"/>
                    </a:cubicBezTo>
                    <a:cubicBezTo>
                      <a:pt x="700" y="467"/>
                      <a:pt x="652" y="366"/>
                      <a:pt x="579" y="366"/>
                    </a:cubicBezTo>
                    <a:cubicBezTo>
                      <a:pt x="567" y="366"/>
                      <a:pt x="555" y="369"/>
                      <a:pt x="542" y="375"/>
                    </a:cubicBezTo>
                    <a:cubicBezTo>
                      <a:pt x="507" y="393"/>
                      <a:pt x="470" y="401"/>
                      <a:pt x="433" y="401"/>
                    </a:cubicBezTo>
                    <a:cubicBezTo>
                      <a:pt x="282" y="401"/>
                      <a:pt x="141" y="262"/>
                      <a:pt x="171" y="95"/>
                    </a:cubicBezTo>
                    <a:cubicBezTo>
                      <a:pt x="181" y="37"/>
                      <a:pt x="133" y="1"/>
                      <a:pt x="8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35"/>
              <p:cNvSpPr/>
              <p:nvPr/>
            </p:nvSpPr>
            <p:spPr>
              <a:xfrm>
                <a:off x="4298280" y="5942654"/>
                <a:ext cx="75192" cy="77689"/>
              </a:xfrm>
              <a:custGeom>
                <a:avLst/>
                <a:gdLst/>
                <a:ahLst/>
                <a:cxnLst/>
                <a:rect l="l" t="t" r="r" b="b"/>
                <a:pathLst>
                  <a:path w="1385" h="1431" extrusionOk="0">
                    <a:moveTo>
                      <a:pt x="360" y="1"/>
                    </a:moveTo>
                    <a:cubicBezTo>
                      <a:pt x="308" y="1"/>
                      <a:pt x="256" y="56"/>
                      <a:pt x="290" y="114"/>
                    </a:cubicBezTo>
                    <a:cubicBezTo>
                      <a:pt x="369" y="267"/>
                      <a:pt x="503" y="419"/>
                      <a:pt x="667" y="474"/>
                    </a:cubicBezTo>
                    <a:cubicBezTo>
                      <a:pt x="643" y="486"/>
                      <a:pt x="625" y="504"/>
                      <a:pt x="618" y="541"/>
                    </a:cubicBezTo>
                    <a:cubicBezTo>
                      <a:pt x="600" y="730"/>
                      <a:pt x="649" y="961"/>
                      <a:pt x="789" y="1101"/>
                    </a:cubicBezTo>
                    <a:cubicBezTo>
                      <a:pt x="777" y="1107"/>
                      <a:pt x="765" y="1126"/>
                      <a:pt x="759" y="1138"/>
                    </a:cubicBezTo>
                    <a:cubicBezTo>
                      <a:pt x="720" y="1232"/>
                      <a:pt x="618" y="1278"/>
                      <a:pt x="519" y="1278"/>
                    </a:cubicBezTo>
                    <a:cubicBezTo>
                      <a:pt x="477" y="1278"/>
                      <a:pt x="435" y="1270"/>
                      <a:pt x="399" y="1253"/>
                    </a:cubicBezTo>
                    <a:cubicBezTo>
                      <a:pt x="241" y="1186"/>
                      <a:pt x="162" y="998"/>
                      <a:pt x="156" y="839"/>
                    </a:cubicBezTo>
                    <a:cubicBezTo>
                      <a:pt x="153" y="787"/>
                      <a:pt x="113" y="762"/>
                      <a:pt x="75" y="762"/>
                    </a:cubicBezTo>
                    <a:cubicBezTo>
                      <a:pt x="37" y="762"/>
                      <a:pt x="0" y="787"/>
                      <a:pt x="3" y="839"/>
                    </a:cubicBezTo>
                    <a:cubicBezTo>
                      <a:pt x="9" y="1071"/>
                      <a:pt x="131" y="1327"/>
                      <a:pt x="369" y="1406"/>
                    </a:cubicBezTo>
                    <a:cubicBezTo>
                      <a:pt x="416" y="1423"/>
                      <a:pt x="466" y="1431"/>
                      <a:pt x="515" y="1431"/>
                    </a:cubicBezTo>
                    <a:cubicBezTo>
                      <a:pt x="680" y="1431"/>
                      <a:pt x="839" y="1340"/>
                      <a:pt x="905" y="1180"/>
                    </a:cubicBezTo>
                    <a:cubicBezTo>
                      <a:pt x="950" y="1201"/>
                      <a:pt x="1001" y="1211"/>
                      <a:pt x="1052" y="1211"/>
                    </a:cubicBezTo>
                    <a:cubicBezTo>
                      <a:pt x="1200" y="1211"/>
                      <a:pt x="1351" y="1127"/>
                      <a:pt x="1374" y="973"/>
                    </a:cubicBezTo>
                    <a:cubicBezTo>
                      <a:pt x="1385" y="914"/>
                      <a:pt x="1336" y="875"/>
                      <a:pt x="1291" y="875"/>
                    </a:cubicBezTo>
                    <a:cubicBezTo>
                      <a:pt x="1262" y="875"/>
                      <a:pt x="1235" y="892"/>
                      <a:pt x="1228" y="931"/>
                    </a:cubicBezTo>
                    <a:cubicBezTo>
                      <a:pt x="1212" y="1020"/>
                      <a:pt x="1138" y="1059"/>
                      <a:pt x="1060" y="1059"/>
                    </a:cubicBezTo>
                    <a:cubicBezTo>
                      <a:pt x="1016" y="1059"/>
                      <a:pt x="971" y="1046"/>
                      <a:pt x="935" y="1022"/>
                    </a:cubicBezTo>
                    <a:cubicBezTo>
                      <a:pt x="789" y="918"/>
                      <a:pt x="759" y="705"/>
                      <a:pt x="771" y="541"/>
                    </a:cubicBezTo>
                    <a:cubicBezTo>
                      <a:pt x="771" y="523"/>
                      <a:pt x="771" y="504"/>
                      <a:pt x="759" y="492"/>
                    </a:cubicBezTo>
                    <a:lnTo>
                      <a:pt x="759" y="492"/>
                    </a:lnTo>
                    <a:cubicBezTo>
                      <a:pt x="776" y="494"/>
                      <a:pt x="794" y="495"/>
                      <a:pt x="812" y="495"/>
                    </a:cubicBezTo>
                    <a:cubicBezTo>
                      <a:pt x="962" y="495"/>
                      <a:pt x="1120" y="426"/>
                      <a:pt x="1185" y="279"/>
                    </a:cubicBezTo>
                    <a:cubicBezTo>
                      <a:pt x="1203" y="242"/>
                      <a:pt x="1191" y="200"/>
                      <a:pt x="1154" y="175"/>
                    </a:cubicBezTo>
                    <a:cubicBezTo>
                      <a:pt x="1144" y="169"/>
                      <a:pt x="1131" y="166"/>
                      <a:pt x="1117" y="166"/>
                    </a:cubicBezTo>
                    <a:cubicBezTo>
                      <a:pt x="1091" y="166"/>
                      <a:pt x="1063" y="178"/>
                      <a:pt x="1051" y="206"/>
                    </a:cubicBezTo>
                    <a:cubicBezTo>
                      <a:pt x="1007" y="294"/>
                      <a:pt x="916" y="343"/>
                      <a:pt x="818" y="343"/>
                    </a:cubicBezTo>
                    <a:cubicBezTo>
                      <a:pt x="795" y="343"/>
                      <a:pt x="770" y="340"/>
                      <a:pt x="746" y="334"/>
                    </a:cubicBezTo>
                    <a:cubicBezTo>
                      <a:pt x="594" y="297"/>
                      <a:pt x="491" y="169"/>
                      <a:pt x="424" y="41"/>
                    </a:cubicBezTo>
                    <a:cubicBezTo>
                      <a:pt x="408" y="12"/>
                      <a:pt x="384" y="1"/>
                      <a:pt x="3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35"/>
              <p:cNvSpPr/>
              <p:nvPr/>
            </p:nvSpPr>
            <p:spPr>
              <a:xfrm>
                <a:off x="4371354" y="6100963"/>
                <a:ext cx="47504" cy="26276"/>
              </a:xfrm>
              <a:custGeom>
                <a:avLst/>
                <a:gdLst/>
                <a:ahLst/>
                <a:cxnLst/>
                <a:rect l="l" t="t" r="r" b="b"/>
                <a:pathLst>
                  <a:path w="875" h="484" extrusionOk="0">
                    <a:moveTo>
                      <a:pt x="795" y="0"/>
                    </a:moveTo>
                    <a:cubicBezTo>
                      <a:pt x="753" y="0"/>
                      <a:pt x="722" y="37"/>
                      <a:pt x="716" y="73"/>
                    </a:cubicBezTo>
                    <a:cubicBezTo>
                      <a:pt x="704" y="201"/>
                      <a:pt x="600" y="305"/>
                      <a:pt x="478" y="329"/>
                    </a:cubicBezTo>
                    <a:cubicBezTo>
                      <a:pt x="464" y="331"/>
                      <a:pt x="450" y="332"/>
                      <a:pt x="436" y="332"/>
                    </a:cubicBezTo>
                    <a:cubicBezTo>
                      <a:pt x="324" y="332"/>
                      <a:pt x="222" y="269"/>
                      <a:pt x="168" y="177"/>
                    </a:cubicBezTo>
                    <a:cubicBezTo>
                      <a:pt x="152" y="148"/>
                      <a:pt x="129" y="136"/>
                      <a:pt x="105" y="136"/>
                    </a:cubicBezTo>
                    <a:cubicBezTo>
                      <a:pt x="53" y="136"/>
                      <a:pt x="1" y="192"/>
                      <a:pt x="34" y="250"/>
                    </a:cubicBezTo>
                    <a:cubicBezTo>
                      <a:pt x="117" y="395"/>
                      <a:pt x="271" y="483"/>
                      <a:pt x="436" y="483"/>
                    </a:cubicBezTo>
                    <a:cubicBezTo>
                      <a:pt x="464" y="483"/>
                      <a:pt x="492" y="481"/>
                      <a:pt x="521" y="475"/>
                    </a:cubicBezTo>
                    <a:cubicBezTo>
                      <a:pt x="710" y="439"/>
                      <a:pt x="850" y="268"/>
                      <a:pt x="874" y="73"/>
                    </a:cubicBezTo>
                    <a:cubicBezTo>
                      <a:pt x="874" y="37"/>
                      <a:pt x="832" y="0"/>
                      <a:pt x="7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35"/>
              <p:cNvSpPr/>
              <p:nvPr/>
            </p:nvSpPr>
            <p:spPr>
              <a:xfrm>
                <a:off x="4670110" y="5904543"/>
                <a:ext cx="71500" cy="43323"/>
              </a:xfrm>
              <a:custGeom>
                <a:avLst/>
                <a:gdLst/>
                <a:ahLst/>
                <a:cxnLst/>
                <a:rect l="l" t="t" r="r" b="b"/>
                <a:pathLst>
                  <a:path w="1317" h="798" extrusionOk="0">
                    <a:moveTo>
                      <a:pt x="832" y="0"/>
                    </a:moveTo>
                    <a:cubicBezTo>
                      <a:pt x="794" y="0"/>
                      <a:pt x="756" y="25"/>
                      <a:pt x="756" y="73"/>
                    </a:cubicBezTo>
                    <a:cubicBezTo>
                      <a:pt x="756" y="256"/>
                      <a:pt x="689" y="457"/>
                      <a:pt x="482" y="488"/>
                    </a:cubicBezTo>
                    <a:cubicBezTo>
                      <a:pt x="469" y="489"/>
                      <a:pt x="457" y="490"/>
                      <a:pt x="444" y="490"/>
                    </a:cubicBezTo>
                    <a:cubicBezTo>
                      <a:pt x="284" y="490"/>
                      <a:pt x="153" y="347"/>
                      <a:pt x="159" y="183"/>
                    </a:cubicBezTo>
                    <a:cubicBezTo>
                      <a:pt x="162" y="134"/>
                      <a:pt x="125" y="110"/>
                      <a:pt x="87" y="110"/>
                    </a:cubicBezTo>
                    <a:cubicBezTo>
                      <a:pt x="49" y="110"/>
                      <a:pt x="10" y="134"/>
                      <a:pt x="7" y="183"/>
                    </a:cubicBezTo>
                    <a:cubicBezTo>
                      <a:pt x="1" y="429"/>
                      <a:pt x="199" y="643"/>
                      <a:pt x="440" y="643"/>
                    </a:cubicBezTo>
                    <a:cubicBezTo>
                      <a:pt x="456" y="643"/>
                      <a:pt x="472" y="642"/>
                      <a:pt x="488" y="640"/>
                    </a:cubicBezTo>
                    <a:cubicBezTo>
                      <a:pt x="537" y="634"/>
                      <a:pt x="579" y="622"/>
                      <a:pt x="616" y="603"/>
                    </a:cubicBezTo>
                    <a:cubicBezTo>
                      <a:pt x="622" y="615"/>
                      <a:pt x="622" y="622"/>
                      <a:pt x="628" y="628"/>
                    </a:cubicBezTo>
                    <a:cubicBezTo>
                      <a:pt x="707" y="733"/>
                      <a:pt x="822" y="797"/>
                      <a:pt x="946" y="797"/>
                    </a:cubicBezTo>
                    <a:cubicBezTo>
                      <a:pt x="966" y="797"/>
                      <a:pt x="985" y="795"/>
                      <a:pt x="1006" y="792"/>
                    </a:cubicBezTo>
                    <a:cubicBezTo>
                      <a:pt x="1146" y="768"/>
                      <a:pt x="1255" y="658"/>
                      <a:pt x="1298" y="524"/>
                    </a:cubicBezTo>
                    <a:cubicBezTo>
                      <a:pt x="1316" y="469"/>
                      <a:pt x="1269" y="432"/>
                      <a:pt x="1221" y="432"/>
                    </a:cubicBezTo>
                    <a:cubicBezTo>
                      <a:pt x="1189" y="432"/>
                      <a:pt x="1158" y="449"/>
                      <a:pt x="1146" y="488"/>
                    </a:cubicBezTo>
                    <a:cubicBezTo>
                      <a:pt x="1117" y="585"/>
                      <a:pt x="1024" y="641"/>
                      <a:pt x="932" y="641"/>
                    </a:cubicBezTo>
                    <a:cubicBezTo>
                      <a:pt x="868" y="641"/>
                      <a:pt x="804" y="614"/>
                      <a:pt x="762" y="555"/>
                    </a:cubicBezTo>
                    <a:cubicBezTo>
                      <a:pt x="756" y="542"/>
                      <a:pt x="750" y="536"/>
                      <a:pt x="738" y="530"/>
                    </a:cubicBezTo>
                    <a:cubicBezTo>
                      <a:pt x="762" y="506"/>
                      <a:pt x="786" y="481"/>
                      <a:pt x="805" y="457"/>
                    </a:cubicBezTo>
                    <a:cubicBezTo>
                      <a:pt x="884" y="347"/>
                      <a:pt x="908" y="207"/>
                      <a:pt x="908" y="73"/>
                    </a:cubicBezTo>
                    <a:cubicBezTo>
                      <a:pt x="908" y="25"/>
                      <a:pt x="870" y="0"/>
                      <a:pt x="83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35"/>
              <p:cNvSpPr/>
              <p:nvPr/>
            </p:nvSpPr>
            <p:spPr>
              <a:xfrm>
                <a:off x="4102566" y="5274781"/>
                <a:ext cx="71446" cy="62759"/>
              </a:xfrm>
              <a:custGeom>
                <a:avLst/>
                <a:gdLst/>
                <a:ahLst/>
                <a:cxnLst/>
                <a:rect l="l" t="t" r="r" b="b"/>
                <a:pathLst>
                  <a:path w="1316" h="1156" extrusionOk="0">
                    <a:moveTo>
                      <a:pt x="90" y="1"/>
                    </a:moveTo>
                    <a:cubicBezTo>
                      <a:pt x="45" y="1"/>
                      <a:pt x="0" y="37"/>
                      <a:pt x="15" y="94"/>
                    </a:cubicBezTo>
                    <a:cubicBezTo>
                      <a:pt x="45" y="235"/>
                      <a:pt x="88" y="369"/>
                      <a:pt x="149" y="496"/>
                    </a:cubicBezTo>
                    <a:cubicBezTo>
                      <a:pt x="197" y="606"/>
                      <a:pt x="264" y="716"/>
                      <a:pt x="368" y="789"/>
                    </a:cubicBezTo>
                    <a:cubicBezTo>
                      <a:pt x="427" y="835"/>
                      <a:pt x="497" y="858"/>
                      <a:pt x="568" y="858"/>
                    </a:cubicBezTo>
                    <a:cubicBezTo>
                      <a:pt x="601" y="858"/>
                      <a:pt x="634" y="853"/>
                      <a:pt x="666" y="844"/>
                    </a:cubicBezTo>
                    <a:cubicBezTo>
                      <a:pt x="679" y="972"/>
                      <a:pt x="764" y="1087"/>
                      <a:pt x="886" y="1136"/>
                    </a:cubicBezTo>
                    <a:cubicBezTo>
                      <a:pt x="923" y="1149"/>
                      <a:pt x="962" y="1156"/>
                      <a:pt x="1001" y="1156"/>
                    </a:cubicBezTo>
                    <a:cubicBezTo>
                      <a:pt x="1102" y="1156"/>
                      <a:pt x="1203" y="1112"/>
                      <a:pt x="1269" y="1032"/>
                    </a:cubicBezTo>
                    <a:cubicBezTo>
                      <a:pt x="1315" y="977"/>
                      <a:pt x="1268" y="901"/>
                      <a:pt x="1213" y="901"/>
                    </a:cubicBezTo>
                    <a:cubicBezTo>
                      <a:pt x="1195" y="901"/>
                      <a:pt x="1176" y="909"/>
                      <a:pt x="1160" y="929"/>
                    </a:cubicBezTo>
                    <a:cubicBezTo>
                      <a:pt x="1120" y="974"/>
                      <a:pt x="1063" y="1002"/>
                      <a:pt x="1005" y="1002"/>
                    </a:cubicBezTo>
                    <a:cubicBezTo>
                      <a:pt x="983" y="1002"/>
                      <a:pt x="962" y="998"/>
                      <a:pt x="940" y="990"/>
                    </a:cubicBezTo>
                    <a:cubicBezTo>
                      <a:pt x="861" y="959"/>
                      <a:pt x="819" y="874"/>
                      <a:pt x="819" y="789"/>
                    </a:cubicBezTo>
                    <a:cubicBezTo>
                      <a:pt x="825" y="777"/>
                      <a:pt x="819" y="764"/>
                      <a:pt x="819" y="758"/>
                    </a:cubicBezTo>
                    <a:cubicBezTo>
                      <a:pt x="873" y="710"/>
                      <a:pt x="916" y="643"/>
                      <a:pt x="947" y="582"/>
                    </a:cubicBezTo>
                    <a:cubicBezTo>
                      <a:pt x="976" y="519"/>
                      <a:pt x="925" y="462"/>
                      <a:pt x="874" y="462"/>
                    </a:cubicBezTo>
                    <a:cubicBezTo>
                      <a:pt x="851" y="462"/>
                      <a:pt x="828" y="474"/>
                      <a:pt x="813" y="503"/>
                    </a:cubicBezTo>
                    <a:cubicBezTo>
                      <a:pt x="776" y="582"/>
                      <a:pt x="721" y="661"/>
                      <a:pt x="642" y="691"/>
                    </a:cubicBezTo>
                    <a:cubicBezTo>
                      <a:pt x="619" y="701"/>
                      <a:pt x="596" y="706"/>
                      <a:pt x="573" y="706"/>
                    </a:cubicBezTo>
                    <a:cubicBezTo>
                      <a:pt x="515" y="706"/>
                      <a:pt x="461" y="675"/>
                      <a:pt x="417" y="630"/>
                    </a:cubicBezTo>
                    <a:cubicBezTo>
                      <a:pt x="350" y="563"/>
                      <a:pt x="301" y="472"/>
                      <a:pt x="264" y="387"/>
                    </a:cubicBezTo>
                    <a:cubicBezTo>
                      <a:pt x="216" y="277"/>
                      <a:pt x="185" y="168"/>
                      <a:pt x="161" y="58"/>
                    </a:cubicBezTo>
                    <a:cubicBezTo>
                      <a:pt x="151" y="18"/>
                      <a:pt x="120" y="1"/>
                      <a:pt x="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35"/>
              <p:cNvSpPr/>
              <p:nvPr/>
            </p:nvSpPr>
            <p:spPr>
              <a:xfrm>
                <a:off x="4056039" y="4651588"/>
                <a:ext cx="997362" cy="760006"/>
              </a:xfrm>
              <a:custGeom>
                <a:avLst/>
                <a:gdLst/>
                <a:ahLst/>
                <a:cxnLst/>
                <a:rect l="l" t="t" r="r" b="b"/>
                <a:pathLst>
                  <a:path w="18371" h="13999" extrusionOk="0">
                    <a:moveTo>
                      <a:pt x="10678" y="1"/>
                    </a:moveTo>
                    <a:cubicBezTo>
                      <a:pt x="10678" y="1"/>
                      <a:pt x="8481" y="2832"/>
                      <a:pt x="2377" y="2832"/>
                    </a:cubicBezTo>
                    <a:cubicBezTo>
                      <a:pt x="2232" y="2832"/>
                      <a:pt x="2086" y="2830"/>
                      <a:pt x="1938" y="2827"/>
                    </a:cubicBezTo>
                    <a:cubicBezTo>
                      <a:pt x="1938" y="2827"/>
                      <a:pt x="1" y="6829"/>
                      <a:pt x="1645" y="10410"/>
                    </a:cubicBezTo>
                    <a:cubicBezTo>
                      <a:pt x="2819" y="12952"/>
                      <a:pt x="5440" y="13998"/>
                      <a:pt x="7941" y="13998"/>
                    </a:cubicBezTo>
                    <a:cubicBezTo>
                      <a:pt x="8957" y="13998"/>
                      <a:pt x="9953" y="13825"/>
                      <a:pt x="10824" y="13510"/>
                    </a:cubicBezTo>
                    <a:cubicBezTo>
                      <a:pt x="13833" y="12420"/>
                      <a:pt x="18371" y="6092"/>
                      <a:pt x="1067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35"/>
              <p:cNvSpPr/>
              <p:nvPr/>
            </p:nvSpPr>
            <p:spPr>
              <a:xfrm>
                <a:off x="4204196" y="4635247"/>
                <a:ext cx="464342" cy="231221"/>
              </a:xfrm>
              <a:custGeom>
                <a:avLst/>
                <a:gdLst/>
                <a:ahLst/>
                <a:cxnLst/>
                <a:rect l="l" t="t" r="r" b="b"/>
                <a:pathLst>
                  <a:path w="8553" h="4259" extrusionOk="0">
                    <a:moveTo>
                      <a:pt x="8128" y="0"/>
                    </a:moveTo>
                    <a:cubicBezTo>
                      <a:pt x="8121" y="0"/>
                      <a:pt x="8114" y="1"/>
                      <a:pt x="8107" y="3"/>
                    </a:cubicBezTo>
                    <a:cubicBezTo>
                      <a:pt x="8065" y="15"/>
                      <a:pt x="8053" y="58"/>
                      <a:pt x="8053" y="95"/>
                    </a:cubicBezTo>
                    <a:cubicBezTo>
                      <a:pt x="8059" y="107"/>
                      <a:pt x="8059" y="113"/>
                      <a:pt x="8059" y="125"/>
                    </a:cubicBezTo>
                    <a:cubicBezTo>
                      <a:pt x="7626" y="612"/>
                      <a:pt x="7133" y="1057"/>
                      <a:pt x="6597" y="1441"/>
                    </a:cubicBezTo>
                    <a:cubicBezTo>
                      <a:pt x="6445" y="1550"/>
                      <a:pt x="6292" y="1654"/>
                      <a:pt x="6134" y="1757"/>
                    </a:cubicBezTo>
                    <a:cubicBezTo>
                      <a:pt x="6122" y="1764"/>
                      <a:pt x="6116" y="1770"/>
                      <a:pt x="6110" y="1776"/>
                    </a:cubicBezTo>
                    <a:cubicBezTo>
                      <a:pt x="5866" y="1898"/>
                      <a:pt x="5616" y="2019"/>
                      <a:pt x="5367" y="2135"/>
                    </a:cubicBezTo>
                    <a:cubicBezTo>
                      <a:pt x="5353" y="2113"/>
                      <a:pt x="5334" y="2097"/>
                      <a:pt x="5310" y="2097"/>
                    </a:cubicBezTo>
                    <a:cubicBezTo>
                      <a:pt x="5301" y="2097"/>
                      <a:pt x="5291" y="2100"/>
                      <a:pt x="5281" y="2105"/>
                    </a:cubicBezTo>
                    <a:lnTo>
                      <a:pt x="4020" y="2586"/>
                    </a:lnTo>
                    <a:cubicBezTo>
                      <a:pt x="4014" y="2583"/>
                      <a:pt x="4007" y="2581"/>
                      <a:pt x="3998" y="2581"/>
                    </a:cubicBezTo>
                    <a:cubicBezTo>
                      <a:pt x="3990" y="2581"/>
                      <a:pt x="3981" y="2583"/>
                      <a:pt x="3972" y="2586"/>
                    </a:cubicBezTo>
                    <a:cubicBezTo>
                      <a:pt x="3771" y="2647"/>
                      <a:pt x="3564" y="2708"/>
                      <a:pt x="3356" y="2762"/>
                    </a:cubicBezTo>
                    <a:lnTo>
                      <a:pt x="3350" y="2762"/>
                    </a:lnTo>
                    <a:cubicBezTo>
                      <a:pt x="2973" y="2860"/>
                      <a:pt x="2589" y="2945"/>
                      <a:pt x="2205" y="3012"/>
                    </a:cubicBezTo>
                    <a:cubicBezTo>
                      <a:pt x="2199" y="3006"/>
                      <a:pt x="2199" y="3000"/>
                      <a:pt x="2193" y="2994"/>
                    </a:cubicBezTo>
                    <a:cubicBezTo>
                      <a:pt x="2176" y="2972"/>
                      <a:pt x="2150" y="2961"/>
                      <a:pt x="2125" y="2961"/>
                    </a:cubicBezTo>
                    <a:cubicBezTo>
                      <a:pt x="2088" y="2961"/>
                      <a:pt x="2053" y="2985"/>
                      <a:pt x="2053" y="3037"/>
                    </a:cubicBezTo>
                    <a:cubicBezTo>
                      <a:pt x="1840" y="3067"/>
                      <a:pt x="1627" y="3097"/>
                      <a:pt x="1407" y="3122"/>
                    </a:cubicBezTo>
                    <a:cubicBezTo>
                      <a:pt x="1267" y="3134"/>
                      <a:pt x="1121" y="3146"/>
                      <a:pt x="969" y="3158"/>
                    </a:cubicBezTo>
                    <a:cubicBezTo>
                      <a:pt x="969" y="3125"/>
                      <a:pt x="949" y="3097"/>
                      <a:pt x="908" y="3097"/>
                    </a:cubicBezTo>
                    <a:cubicBezTo>
                      <a:pt x="904" y="3097"/>
                      <a:pt x="900" y="3097"/>
                      <a:pt x="896" y="3097"/>
                    </a:cubicBezTo>
                    <a:lnTo>
                      <a:pt x="147" y="3158"/>
                    </a:lnTo>
                    <a:cubicBezTo>
                      <a:pt x="134" y="3140"/>
                      <a:pt x="110" y="3122"/>
                      <a:pt x="80" y="3122"/>
                    </a:cubicBezTo>
                    <a:cubicBezTo>
                      <a:pt x="43" y="3122"/>
                      <a:pt x="0" y="3158"/>
                      <a:pt x="6" y="3201"/>
                    </a:cubicBezTo>
                    <a:cubicBezTo>
                      <a:pt x="25" y="3426"/>
                      <a:pt x="67" y="3652"/>
                      <a:pt x="128" y="3871"/>
                    </a:cubicBezTo>
                    <a:cubicBezTo>
                      <a:pt x="168" y="4030"/>
                      <a:pt x="250" y="4258"/>
                      <a:pt x="449" y="4258"/>
                    </a:cubicBezTo>
                    <a:cubicBezTo>
                      <a:pt x="464" y="4258"/>
                      <a:pt x="478" y="4257"/>
                      <a:pt x="494" y="4255"/>
                    </a:cubicBezTo>
                    <a:cubicBezTo>
                      <a:pt x="676" y="4224"/>
                      <a:pt x="762" y="3999"/>
                      <a:pt x="817" y="3841"/>
                    </a:cubicBezTo>
                    <a:cubicBezTo>
                      <a:pt x="853" y="3743"/>
                      <a:pt x="877" y="3640"/>
                      <a:pt x="890" y="3530"/>
                    </a:cubicBezTo>
                    <a:cubicBezTo>
                      <a:pt x="896" y="3469"/>
                      <a:pt x="908" y="3384"/>
                      <a:pt x="896" y="3317"/>
                    </a:cubicBezTo>
                    <a:lnTo>
                      <a:pt x="902" y="3317"/>
                    </a:lnTo>
                    <a:cubicBezTo>
                      <a:pt x="963" y="3451"/>
                      <a:pt x="1042" y="3579"/>
                      <a:pt x="1127" y="3700"/>
                    </a:cubicBezTo>
                    <a:cubicBezTo>
                      <a:pt x="1219" y="3822"/>
                      <a:pt x="1328" y="3962"/>
                      <a:pt x="1462" y="4042"/>
                    </a:cubicBezTo>
                    <a:cubicBezTo>
                      <a:pt x="1521" y="4076"/>
                      <a:pt x="1584" y="4092"/>
                      <a:pt x="1647" y="4092"/>
                    </a:cubicBezTo>
                    <a:cubicBezTo>
                      <a:pt x="1729" y="4092"/>
                      <a:pt x="1810" y="4065"/>
                      <a:pt x="1882" y="4017"/>
                    </a:cubicBezTo>
                    <a:cubicBezTo>
                      <a:pt x="2010" y="3926"/>
                      <a:pt x="2090" y="3786"/>
                      <a:pt x="2126" y="3633"/>
                    </a:cubicBezTo>
                    <a:cubicBezTo>
                      <a:pt x="2163" y="3506"/>
                      <a:pt x="2181" y="3372"/>
                      <a:pt x="2193" y="3238"/>
                    </a:cubicBezTo>
                    <a:cubicBezTo>
                      <a:pt x="2260" y="3317"/>
                      <a:pt x="2327" y="3390"/>
                      <a:pt x="2400" y="3463"/>
                    </a:cubicBezTo>
                    <a:cubicBezTo>
                      <a:pt x="2461" y="3530"/>
                      <a:pt x="2522" y="3585"/>
                      <a:pt x="2589" y="3646"/>
                    </a:cubicBezTo>
                    <a:cubicBezTo>
                      <a:pt x="2650" y="3694"/>
                      <a:pt x="2711" y="3755"/>
                      <a:pt x="2784" y="3786"/>
                    </a:cubicBezTo>
                    <a:cubicBezTo>
                      <a:pt x="2844" y="3815"/>
                      <a:pt x="2903" y="3829"/>
                      <a:pt x="2961" y="3829"/>
                    </a:cubicBezTo>
                    <a:cubicBezTo>
                      <a:pt x="3189" y="3829"/>
                      <a:pt x="3390" y="3625"/>
                      <a:pt x="3448" y="3402"/>
                    </a:cubicBezTo>
                    <a:cubicBezTo>
                      <a:pt x="3472" y="3305"/>
                      <a:pt x="3478" y="3207"/>
                      <a:pt x="3472" y="3110"/>
                    </a:cubicBezTo>
                    <a:lnTo>
                      <a:pt x="3472" y="3110"/>
                    </a:lnTo>
                    <a:cubicBezTo>
                      <a:pt x="3612" y="3274"/>
                      <a:pt x="3777" y="3414"/>
                      <a:pt x="3959" y="3512"/>
                    </a:cubicBezTo>
                    <a:cubicBezTo>
                      <a:pt x="4028" y="3546"/>
                      <a:pt x="4104" y="3569"/>
                      <a:pt x="4178" y="3569"/>
                    </a:cubicBezTo>
                    <a:cubicBezTo>
                      <a:pt x="4250" y="3569"/>
                      <a:pt x="4320" y="3547"/>
                      <a:pt x="4380" y="3493"/>
                    </a:cubicBezTo>
                    <a:cubicBezTo>
                      <a:pt x="4477" y="3408"/>
                      <a:pt x="4520" y="3274"/>
                      <a:pt x="4538" y="3152"/>
                    </a:cubicBezTo>
                    <a:cubicBezTo>
                      <a:pt x="4556" y="3043"/>
                      <a:pt x="4563" y="2933"/>
                      <a:pt x="4563" y="2823"/>
                    </a:cubicBezTo>
                    <a:cubicBezTo>
                      <a:pt x="4593" y="2866"/>
                      <a:pt x="4630" y="2903"/>
                      <a:pt x="4666" y="2939"/>
                    </a:cubicBezTo>
                    <a:cubicBezTo>
                      <a:pt x="4776" y="3037"/>
                      <a:pt x="4898" y="3140"/>
                      <a:pt x="5032" y="3195"/>
                    </a:cubicBezTo>
                    <a:cubicBezTo>
                      <a:pt x="5075" y="3213"/>
                      <a:pt x="5116" y="3221"/>
                      <a:pt x="5155" y="3221"/>
                    </a:cubicBezTo>
                    <a:cubicBezTo>
                      <a:pt x="5390" y="3221"/>
                      <a:pt x="5528" y="2916"/>
                      <a:pt x="5549" y="2702"/>
                    </a:cubicBezTo>
                    <a:cubicBezTo>
                      <a:pt x="5561" y="2592"/>
                      <a:pt x="5555" y="2476"/>
                      <a:pt x="5537" y="2360"/>
                    </a:cubicBezTo>
                    <a:lnTo>
                      <a:pt x="5537" y="2360"/>
                    </a:lnTo>
                    <a:cubicBezTo>
                      <a:pt x="5683" y="2452"/>
                      <a:pt x="5823" y="2549"/>
                      <a:pt x="5970" y="2635"/>
                    </a:cubicBezTo>
                    <a:cubicBezTo>
                      <a:pt x="6056" y="2683"/>
                      <a:pt x="6150" y="2717"/>
                      <a:pt x="6242" y="2717"/>
                    </a:cubicBezTo>
                    <a:cubicBezTo>
                      <a:pt x="6314" y="2717"/>
                      <a:pt x="6385" y="2697"/>
                      <a:pt x="6451" y="2647"/>
                    </a:cubicBezTo>
                    <a:cubicBezTo>
                      <a:pt x="6591" y="2543"/>
                      <a:pt x="6640" y="2367"/>
                      <a:pt x="6652" y="2196"/>
                    </a:cubicBezTo>
                    <a:cubicBezTo>
                      <a:pt x="6664" y="2025"/>
                      <a:pt x="6652" y="1849"/>
                      <a:pt x="6615" y="1678"/>
                    </a:cubicBezTo>
                    <a:lnTo>
                      <a:pt x="6615" y="1678"/>
                    </a:lnTo>
                    <a:cubicBezTo>
                      <a:pt x="6761" y="1764"/>
                      <a:pt x="6914" y="1849"/>
                      <a:pt x="7072" y="1922"/>
                    </a:cubicBezTo>
                    <a:cubicBezTo>
                      <a:pt x="7164" y="1962"/>
                      <a:pt x="7289" y="2008"/>
                      <a:pt x="7406" y="2008"/>
                    </a:cubicBezTo>
                    <a:cubicBezTo>
                      <a:pt x="7467" y="2008"/>
                      <a:pt x="7526" y="1996"/>
                      <a:pt x="7578" y="1965"/>
                    </a:cubicBezTo>
                    <a:cubicBezTo>
                      <a:pt x="7730" y="1867"/>
                      <a:pt x="7693" y="1630"/>
                      <a:pt x="7657" y="1483"/>
                    </a:cubicBezTo>
                    <a:cubicBezTo>
                      <a:pt x="7626" y="1331"/>
                      <a:pt x="7565" y="1185"/>
                      <a:pt x="7498" y="1045"/>
                    </a:cubicBezTo>
                    <a:lnTo>
                      <a:pt x="7498" y="1045"/>
                    </a:lnTo>
                    <a:cubicBezTo>
                      <a:pt x="7596" y="1094"/>
                      <a:pt x="7699" y="1130"/>
                      <a:pt x="7803" y="1148"/>
                    </a:cubicBezTo>
                    <a:cubicBezTo>
                      <a:pt x="7903" y="1176"/>
                      <a:pt x="8011" y="1200"/>
                      <a:pt x="8117" y="1200"/>
                    </a:cubicBezTo>
                    <a:cubicBezTo>
                      <a:pt x="8153" y="1200"/>
                      <a:pt x="8188" y="1197"/>
                      <a:pt x="8223" y="1191"/>
                    </a:cubicBezTo>
                    <a:cubicBezTo>
                      <a:pt x="8552" y="1136"/>
                      <a:pt x="8516" y="716"/>
                      <a:pt x="8430" y="484"/>
                    </a:cubicBezTo>
                    <a:cubicBezTo>
                      <a:pt x="8400" y="405"/>
                      <a:pt x="8363" y="332"/>
                      <a:pt x="8315" y="259"/>
                    </a:cubicBezTo>
                    <a:cubicBezTo>
                      <a:pt x="8272" y="198"/>
                      <a:pt x="8217" y="137"/>
                      <a:pt x="8205" y="58"/>
                    </a:cubicBezTo>
                    <a:cubicBezTo>
                      <a:pt x="8200" y="23"/>
                      <a:pt x="8162" y="0"/>
                      <a:pt x="812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35"/>
              <p:cNvSpPr/>
              <p:nvPr/>
            </p:nvSpPr>
            <p:spPr>
              <a:xfrm>
                <a:off x="4156910" y="4635953"/>
                <a:ext cx="488176" cy="172479"/>
              </a:xfrm>
              <a:custGeom>
                <a:avLst/>
                <a:gdLst/>
                <a:ahLst/>
                <a:cxnLst/>
                <a:rect l="l" t="t" r="r" b="b"/>
                <a:pathLst>
                  <a:path w="8992" h="3177" extrusionOk="0">
                    <a:moveTo>
                      <a:pt x="8882" y="0"/>
                    </a:moveTo>
                    <a:cubicBezTo>
                      <a:pt x="8859" y="0"/>
                      <a:pt x="8836" y="10"/>
                      <a:pt x="8820" y="33"/>
                    </a:cubicBezTo>
                    <a:cubicBezTo>
                      <a:pt x="8497" y="496"/>
                      <a:pt x="8089" y="892"/>
                      <a:pt x="7638" y="1227"/>
                    </a:cubicBezTo>
                    <a:cubicBezTo>
                      <a:pt x="7163" y="1574"/>
                      <a:pt x="6646" y="1848"/>
                      <a:pt x="6104" y="2073"/>
                    </a:cubicBezTo>
                    <a:cubicBezTo>
                      <a:pt x="5513" y="2311"/>
                      <a:pt x="4897" y="2488"/>
                      <a:pt x="4276" y="2628"/>
                    </a:cubicBezTo>
                    <a:cubicBezTo>
                      <a:pt x="3631" y="2774"/>
                      <a:pt x="2979" y="2890"/>
                      <a:pt x="2321" y="2957"/>
                    </a:cubicBezTo>
                    <a:cubicBezTo>
                      <a:pt x="1930" y="3000"/>
                      <a:pt x="1536" y="3024"/>
                      <a:pt x="1143" y="3024"/>
                    </a:cubicBezTo>
                    <a:cubicBezTo>
                      <a:pt x="869" y="3024"/>
                      <a:pt x="596" y="3012"/>
                      <a:pt x="323" y="2987"/>
                    </a:cubicBezTo>
                    <a:cubicBezTo>
                      <a:pt x="244" y="2981"/>
                      <a:pt x="159" y="2975"/>
                      <a:pt x="80" y="2963"/>
                    </a:cubicBezTo>
                    <a:cubicBezTo>
                      <a:pt x="77" y="2962"/>
                      <a:pt x="74" y="2962"/>
                      <a:pt x="71" y="2962"/>
                    </a:cubicBezTo>
                    <a:cubicBezTo>
                      <a:pt x="32" y="2962"/>
                      <a:pt x="0" y="3002"/>
                      <a:pt x="0" y="3042"/>
                    </a:cubicBezTo>
                    <a:cubicBezTo>
                      <a:pt x="0" y="3084"/>
                      <a:pt x="37" y="3115"/>
                      <a:pt x="80" y="3115"/>
                    </a:cubicBezTo>
                    <a:cubicBezTo>
                      <a:pt x="437" y="3157"/>
                      <a:pt x="795" y="3177"/>
                      <a:pt x="1155" y="3177"/>
                    </a:cubicBezTo>
                    <a:cubicBezTo>
                      <a:pt x="1470" y="3177"/>
                      <a:pt x="1786" y="3162"/>
                      <a:pt x="2102" y="3133"/>
                    </a:cubicBezTo>
                    <a:cubicBezTo>
                      <a:pt x="2772" y="3072"/>
                      <a:pt x="3442" y="2963"/>
                      <a:pt x="4100" y="2823"/>
                    </a:cubicBezTo>
                    <a:cubicBezTo>
                      <a:pt x="4733" y="2689"/>
                      <a:pt x="5360" y="2518"/>
                      <a:pt x="5963" y="2287"/>
                    </a:cubicBezTo>
                    <a:cubicBezTo>
                      <a:pt x="6530" y="2073"/>
                      <a:pt x="7072" y="1805"/>
                      <a:pt x="7571" y="1458"/>
                    </a:cubicBezTo>
                    <a:cubicBezTo>
                      <a:pt x="8040" y="1135"/>
                      <a:pt x="8473" y="746"/>
                      <a:pt x="8820" y="289"/>
                    </a:cubicBezTo>
                    <a:cubicBezTo>
                      <a:pt x="8863" y="234"/>
                      <a:pt x="8905" y="173"/>
                      <a:pt x="8948" y="112"/>
                    </a:cubicBezTo>
                    <a:cubicBezTo>
                      <a:pt x="8991" y="56"/>
                      <a:pt x="8937" y="0"/>
                      <a:pt x="888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35"/>
              <p:cNvSpPr/>
              <p:nvPr/>
            </p:nvSpPr>
            <p:spPr>
              <a:xfrm>
                <a:off x="4314947" y="4898227"/>
                <a:ext cx="168408" cy="177365"/>
              </a:xfrm>
              <a:custGeom>
                <a:avLst/>
                <a:gdLst/>
                <a:ahLst/>
                <a:cxnLst/>
                <a:rect l="l" t="t" r="r" b="b"/>
                <a:pathLst>
                  <a:path w="3102" h="3267" extrusionOk="0">
                    <a:moveTo>
                      <a:pt x="666" y="0"/>
                    </a:moveTo>
                    <a:cubicBezTo>
                      <a:pt x="450" y="0"/>
                      <a:pt x="234" y="35"/>
                      <a:pt x="25" y="99"/>
                    </a:cubicBezTo>
                    <a:cubicBezTo>
                      <a:pt x="1" y="970"/>
                      <a:pt x="360" y="1804"/>
                      <a:pt x="1024" y="2395"/>
                    </a:cubicBezTo>
                    <a:cubicBezTo>
                      <a:pt x="1566" y="2895"/>
                      <a:pt x="2248" y="3181"/>
                      <a:pt x="2961" y="3266"/>
                    </a:cubicBezTo>
                    <a:cubicBezTo>
                      <a:pt x="2967" y="3242"/>
                      <a:pt x="2973" y="3218"/>
                      <a:pt x="2979" y="3187"/>
                    </a:cubicBezTo>
                    <a:cubicBezTo>
                      <a:pt x="3101" y="2657"/>
                      <a:pt x="3059" y="2085"/>
                      <a:pt x="2864" y="1573"/>
                    </a:cubicBezTo>
                    <a:cubicBezTo>
                      <a:pt x="2730" y="1220"/>
                      <a:pt x="2516" y="909"/>
                      <a:pt x="2230" y="665"/>
                    </a:cubicBezTo>
                    <a:cubicBezTo>
                      <a:pt x="2194" y="623"/>
                      <a:pt x="2151" y="586"/>
                      <a:pt x="2108" y="550"/>
                    </a:cubicBezTo>
                    <a:cubicBezTo>
                      <a:pt x="1895" y="373"/>
                      <a:pt x="1633" y="227"/>
                      <a:pt x="1365" y="136"/>
                    </a:cubicBezTo>
                    <a:cubicBezTo>
                      <a:pt x="1142" y="43"/>
                      <a:pt x="904" y="0"/>
                      <a:pt x="66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35"/>
              <p:cNvSpPr/>
              <p:nvPr/>
            </p:nvSpPr>
            <p:spPr>
              <a:xfrm>
                <a:off x="4214131" y="4903547"/>
                <a:ext cx="261624" cy="264012"/>
              </a:xfrm>
              <a:custGeom>
                <a:avLst/>
                <a:gdLst/>
                <a:ahLst/>
                <a:cxnLst/>
                <a:rect l="l" t="t" r="r" b="b"/>
                <a:pathLst>
                  <a:path w="4819" h="4863" extrusionOk="0">
                    <a:moveTo>
                      <a:pt x="1876" y="1"/>
                    </a:moveTo>
                    <a:cubicBezTo>
                      <a:pt x="1645" y="74"/>
                      <a:pt x="1425" y="178"/>
                      <a:pt x="1218" y="299"/>
                    </a:cubicBezTo>
                    <a:cubicBezTo>
                      <a:pt x="1017" y="415"/>
                      <a:pt x="816" y="543"/>
                      <a:pt x="646" y="708"/>
                    </a:cubicBezTo>
                    <a:cubicBezTo>
                      <a:pt x="518" y="835"/>
                      <a:pt x="414" y="982"/>
                      <a:pt x="323" y="1140"/>
                    </a:cubicBezTo>
                    <a:cubicBezTo>
                      <a:pt x="207" y="1323"/>
                      <a:pt x="128" y="1524"/>
                      <a:pt x="91" y="1737"/>
                    </a:cubicBezTo>
                    <a:cubicBezTo>
                      <a:pt x="85" y="1761"/>
                      <a:pt x="79" y="1792"/>
                      <a:pt x="79" y="1816"/>
                    </a:cubicBezTo>
                    <a:cubicBezTo>
                      <a:pt x="55" y="1926"/>
                      <a:pt x="37" y="2029"/>
                      <a:pt x="31" y="2133"/>
                    </a:cubicBezTo>
                    <a:cubicBezTo>
                      <a:pt x="0" y="2376"/>
                      <a:pt x="12" y="2626"/>
                      <a:pt x="67" y="2864"/>
                    </a:cubicBezTo>
                    <a:cubicBezTo>
                      <a:pt x="98" y="3034"/>
                      <a:pt x="140" y="3205"/>
                      <a:pt x="213" y="3369"/>
                    </a:cubicBezTo>
                    <a:cubicBezTo>
                      <a:pt x="402" y="3814"/>
                      <a:pt x="737" y="4204"/>
                      <a:pt x="1151" y="4460"/>
                    </a:cubicBezTo>
                    <a:cubicBezTo>
                      <a:pt x="1577" y="4728"/>
                      <a:pt x="2082" y="4862"/>
                      <a:pt x="2584" y="4862"/>
                    </a:cubicBezTo>
                    <a:cubicBezTo>
                      <a:pt x="2606" y="4862"/>
                      <a:pt x="2628" y="4862"/>
                      <a:pt x="2650" y="4862"/>
                    </a:cubicBezTo>
                    <a:cubicBezTo>
                      <a:pt x="3180" y="4849"/>
                      <a:pt x="3685" y="4685"/>
                      <a:pt x="4093" y="4338"/>
                    </a:cubicBezTo>
                    <a:cubicBezTo>
                      <a:pt x="4447" y="4033"/>
                      <a:pt x="4696" y="3619"/>
                      <a:pt x="4818" y="3168"/>
                    </a:cubicBezTo>
                    <a:cubicBezTo>
                      <a:pt x="4105" y="3083"/>
                      <a:pt x="3423" y="2797"/>
                      <a:pt x="2881" y="2297"/>
                    </a:cubicBezTo>
                    <a:cubicBezTo>
                      <a:pt x="2217" y="1706"/>
                      <a:pt x="1858" y="872"/>
                      <a:pt x="188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35"/>
              <p:cNvSpPr/>
              <p:nvPr/>
            </p:nvSpPr>
            <p:spPr>
              <a:xfrm>
                <a:off x="4629773" y="4780581"/>
                <a:ext cx="168353" cy="177583"/>
              </a:xfrm>
              <a:custGeom>
                <a:avLst/>
                <a:gdLst/>
                <a:ahLst/>
                <a:cxnLst/>
                <a:rect l="l" t="t" r="r" b="b"/>
                <a:pathLst>
                  <a:path w="3101" h="3271" extrusionOk="0">
                    <a:moveTo>
                      <a:pt x="667" y="1"/>
                    </a:moveTo>
                    <a:cubicBezTo>
                      <a:pt x="451" y="1"/>
                      <a:pt x="234" y="37"/>
                      <a:pt x="25" y="104"/>
                    </a:cubicBezTo>
                    <a:cubicBezTo>
                      <a:pt x="0" y="969"/>
                      <a:pt x="354" y="1809"/>
                      <a:pt x="1024" y="2400"/>
                    </a:cubicBezTo>
                    <a:cubicBezTo>
                      <a:pt x="1566" y="2899"/>
                      <a:pt x="2248" y="3180"/>
                      <a:pt x="2961" y="3271"/>
                    </a:cubicBezTo>
                    <a:cubicBezTo>
                      <a:pt x="2967" y="3247"/>
                      <a:pt x="2973" y="3216"/>
                      <a:pt x="2979" y="3192"/>
                    </a:cubicBezTo>
                    <a:cubicBezTo>
                      <a:pt x="3101" y="2662"/>
                      <a:pt x="3058" y="2089"/>
                      <a:pt x="2863" y="1578"/>
                    </a:cubicBezTo>
                    <a:cubicBezTo>
                      <a:pt x="2723" y="1224"/>
                      <a:pt x="2510" y="914"/>
                      <a:pt x="2230" y="670"/>
                    </a:cubicBezTo>
                    <a:cubicBezTo>
                      <a:pt x="2187" y="628"/>
                      <a:pt x="2151" y="591"/>
                      <a:pt x="2108" y="554"/>
                    </a:cubicBezTo>
                    <a:cubicBezTo>
                      <a:pt x="1895" y="372"/>
                      <a:pt x="1633" y="232"/>
                      <a:pt x="1365" y="140"/>
                    </a:cubicBezTo>
                    <a:cubicBezTo>
                      <a:pt x="1142" y="45"/>
                      <a:pt x="905" y="1"/>
                      <a:pt x="66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35"/>
              <p:cNvSpPr/>
              <p:nvPr/>
            </p:nvSpPr>
            <p:spPr>
              <a:xfrm>
                <a:off x="4528903" y="4786173"/>
                <a:ext cx="261624" cy="263632"/>
              </a:xfrm>
              <a:custGeom>
                <a:avLst/>
                <a:gdLst/>
                <a:ahLst/>
                <a:cxnLst/>
                <a:rect l="l" t="t" r="r" b="b"/>
                <a:pathLst>
                  <a:path w="4819" h="4856" extrusionOk="0">
                    <a:moveTo>
                      <a:pt x="1877" y="1"/>
                    </a:moveTo>
                    <a:cubicBezTo>
                      <a:pt x="1645" y="74"/>
                      <a:pt x="1426" y="177"/>
                      <a:pt x="1219" y="293"/>
                    </a:cubicBezTo>
                    <a:cubicBezTo>
                      <a:pt x="1018" y="415"/>
                      <a:pt x="817" y="543"/>
                      <a:pt x="646" y="707"/>
                    </a:cubicBezTo>
                    <a:cubicBezTo>
                      <a:pt x="518" y="835"/>
                      <a:pt x="415" y="981"/>
                      <a:pt x="324" y="1140"/>
                    </a:cubicBezTo>
                    <a:cubicBezTo>
                      <a:pt x="208" y="1322"/>
                      <a:pt x="129" y="1523"/>
                      <a:pt x="92" y="1737"/>
                    </a:cubicBezTo>
                    <a:cubicBezTo>
                      <a:pt x="86" y="1761"/>
                      <a:pt x="80" y="1785"/>
                      <a:pt x="74" y="1816"/>
                    </a:cubicBezTo>
                    <a:cubicBezTo>
                      <a:pt x="56" y="1919"/>
                      <a:pt x="37" y="2029"/>
                      <a:pt x="31" y="2133"/>
                    </a:cubicBezTo>
                    <a:cubicBezTo>
                      <a:pt x="1" y="2376"/>
                      <a:pt x="13" y="2626"/>
                      <a:pt x="68" y="2863"/>
                    </a:cubicBezTo>
                    <a:cubicBezTo>
                      <a:pt x="92" y="3034"/>
                      <a:pt x="141" y="3205"/>
                      <a:pt x="214" y="3363"/>
                    </a:cubicBezTo>
                    <a:cubicBezTo>
                      <a:pt x="403" y="3814"/>
                      <a:pt x="738" y="4197"/>
                      <a:pt x="1152" y="4459"/>
                    </a:cubicBezTo>
                    <a:cubicBezTo>
                      <a:pt x="1577" y="4727"/>
                      <a:pt x="2081" y="4856"/>
                      <a:pt x="2582" y="4856"/>
                    </a:cubicBezTo>
                    <a:cubicBezTo>
                      <a:pt x="2605" y="4856"/>
                      <a:pt x="2628" y="4856"/>
                      <a:pt x="2650" y="4855"/>
                    </a:cubicBezTo>
                    <a:cubicBezTo>
                      <a:pt x="3180" y="4843"/>
                      <a:pt x="3686" y="4679"/>
                      <a:pt x="4088" y="4337"/>
                    </a:cubicBezTo>
                    <a:cubicBezTo>
                      <a:pt x="4447" y="4033"/>
                      <a:pt x="4697" y="3619"/>
                      <a:pt x="4819" y="3168"/>
                    </a:cubicBezTo>
                    <a:cubicBezTo>
                      <a:pt x="4106" y="3077"/>
                      <a:pt x="3424" y="2796"/>
                      <a:pt x="2876" y="2297"/>
                    </a:cubicBezTo>
                    <a:cubicBezTo>
                      <a:pt x="2212" y="1706"/>
                      <a:pt x="1858" y="866"/>
                      <a:pt x="188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35"/>
              <p:cNvSpPr/>
              <p:nvPr/>
            </p:nvSpPr>
            <p:spPr>
              <a:xfrm>
                <a:off x="4503061" y="5088730"/>
                <a:ext cx="93379" cy="77200"/>
              </a:xfrm>
              <a:custGeom>
                <a:avLst/>
                <a:gdLst/>
                <a:ahLst/>
                <a:cxnLst/>
                <a:rect l="l" t="t" r="r" b="b"/>
                <a:pathLst>
                  <a:path w="1720" h="1422" extrusionOk="0">
                    <a:moveTo>
                      <a:pt x="1634" y="1"/>
                    </a:moveTo>
                    <a:cubicBezTo>
                      <a:pt x="1591" y="1"/>
                      <a:pt x="1567" y="37"/>
                      <a:pt x="1561" y="80"/>
                    </a:cubicBezTo>
                    <a:cubicBezTo>
                      <a:pt x="1543" y="263"/>
                      <a:pt x="1506" y="446"/>
                      <a:pt x="1463" y="622"/>
                    </a:cubicBezTo>
                    <a:cubicBezTo>
                      <a:pt x="1421" y="787"/>
                      <a:pt x="1372" y="951"/>
                      <a:pt x="1287" y="1097"/>
                    </a:cubicBezTo>
                    <a:cubicBezTo>
                      <a:pt x="1250" y="1164"/>
                      <a:pt x="1202" y="1231"/>
                      <a:pt x="1128" y="1256"/>
                    </a:cubicBezTo>
                    <a:cubicBezTo>
                      <a:pt x="1100" y="1265"/>
                      <a:pt x="1073" y="1269"/>
                      <a:pt x="1045" y="1269"/>
                    </a:cubicBezTo>
                    <a:cubicBezTo>
                      <a:pt x="1000" y="1269"/>
                      <a:pt x="957" y="1259"/>
                      <a:pt x="915" y="1243"/>
                    </a:cubicBezTo>
                    <a:cubicBezTo>
                      <a:pt x="769" y="1189"/>
                      <a:pt x="641" y="1067"/>
                      <a:pt x="532" y="957"/>
                    </a:cubicBezTo>
                    <a:cubicBezTo>
                      <a:pt x="398" y="829"/>
                      <a:pt x="276" y="683"/>
                      <a:pt x="172" y="531"/>
                    </a:cubicBezTo>
                    <a:cubicBezTo>
                      <a:pt x="155" y="505"/>
                      <a:pt x="131" y="494"/>
                      <a:pt x="107" y="494"/>
                    </a:cubicBezTo>
                    <a:cubicBezTo>
                      <a:pt x="53" y="494"/>
                      <a:pt x="0" y="549"/>
                      <a:pt x="38" y="604"/>
                    </a:cubicBezTo>
                    <a:cubicBezTo>
                      <a:pt x="142" y="762"/>
                      <a:pt x="264" y="908"/>
                      <a:pt x="398" y="1042"/>
                    </a:cubicBezTo>
                    <a:cubicBezTo>
                      <a:pt x="525" y="1170"/>
                      <a:pt x="672" y="1304"/>
                      <a:pt x="836" y="1377"/>
                    </a:cubicBezTo>
                    <a:cubicBezTo>
                      <a:pt x="902" y="1406"/>
                      <a:pt x="972" y="1421"/>
                      <a:pt x="1041" y="1421"/>
                    </a:cubicBezTo>
                    <a:cubicBezTo>
                      <a:pt x="1151" y="1421"/>
                      <a:pt x="1257" y="1382"/>
                      <a:pt x="1336" y="1292"/>
                    </a:cubicBezTo>
                    <a:cubicBezTo>
                      <a:pt x="1463" y="1146"/>
                      <a:pt x="1530" y="957"/>
                      <a:pt x="1579" y="774"/>
                    </a:cubicBezTo>
                    <a:cubicBezTo>
                      <a:pt x="1646" y="549"/>
                      <a:pt x="1689" y="318"/>
                      <a:pt x="1713" y="80"/>
                    </a:cubicBezTo>
                    <a:cubicBezTo>
                      <a:pt x="1719" y="37"/>
                      <a:pt x="1677" y="1"/>
                      <a:pt x="163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35"/>
              <p:cNvSpPr/>
              <p:nvPr/>
            </p:nvSpPr>
            <p:spPr>
              <a:xfrm>
                <a:off x="4353330" y="5167287"/>
                <a:ext cx="123401" cy="116778"/>
              </a:xfrm>
              <a:custGeom>
                <a:avLst/>
                <a:gdLst/>
                <a:ahLst/>
                <a:cxnLst/>
                <a:rect l="l" t="t" r="r" b="b"/>
                <a:pathLst>
                  <a:path w="2273" h="2151" extrusionOk="0">
                    <a:moveTo>
                      <a:pt x="1241" y="0"/>
                    </a:moveTo>
                    <a:cubicBezTo>
                      <a:pt x="1053" y="0"/>
                      <a:pt x="867" y="55"/>
                      <a:pt x="707" y="156"/>
                    </a:cubicBezTo>
                    <a:cubicBezTo>
                      <a:pt x="652" y="186"/>
                      <a:pt x="603" y="223"/>
                      <a:pt x="555" y="265"/>
                    </a:cubicBezTo>
                    <a:cubicBezTo>
                      <a:pt x="372" y="332"/>
                      <a:pt x="220" y="479"/>
                      <a:pt x="128" y="655"/>
                    </a:cubicBezTo>
                    <a:cubicBezTo>
                      <a:pt x="6" y="905"/>
                      <a:pt x="0" y="1210"/>
                      <a:pt x="116" y="1465"/>
                    </a:cubicBezTo>
                    <a:cubicBezTo>
                      <a:pt x="299" y="1884"/>
                      <a:pt x="768" y="2151"/>
                      <a:pt x="1224" y="2151"/>
                    </a:cubicBezTo>
                    <a:cubicBezTo>
                      <a:pt x="1345" y="2151"/>
                      <a:pt x="1464" y="2132"/>
                      <a:pt x="1578" y="2093"/>
                    </a:cubicBezTo>
                    <a:cubicBezTo>
                      <a:pt x="1876" y="1989"/>
                      <a:pt x="2071" y="1752"/>
                      <a:pt x="2163" y="1453"/>
                    </a:cubicBezTo>
                    <a:cubicBezTo>
                      <a:pt x="2248" y="1149"/>
                      <a:pt x="2272" y="795"/>
                      <a:pt x="2114" y="509"/>
                    </a:cubicBezTo>
                    <a:cubicBezTo>
                      <a:pt x="1980" y="278"/>
                      <a:pt x="1749" y="107"/>
                      <a:pt x="1493" y="34"/>
                    </a:cubicBezTo>
                    <a:cubicBezTo>
                      <a:pt x="1410" y="11"/>
                      <a:pt x="1325" y="0"/>
                      <a:pt x="124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35"/>
              <p:cNvSpPr/>
              <p:nvPr/>
            </p:nvSpPr>
            <p:spPr>
              <a:xfrm>
                <a:off x="4669458" y="5049913"/>
                <a:ext cx="123401" cy="116615"/>
              </a:xfrm>
              <a:custGeom>
                <a:avLst/>
                <a:gdLst/>
                <a:ahLst/>
                <a:cxnLst/>
                <a:rect l="l" t="t" r="r" b="b"/>
                <a:pathLst>
                  <a:path w="2273" h="2148" extrusionOk="0">
                    <a:moveTo>
                      <a:pt x="1238" y="0"/>
                    </a:moveTo>
                    <a:cubicBezTo>
                      <a:pt x="1052" y="0"/>
                      <a:pt x="865" y="55"/>
                      <a:pt x="701" y="156"/>
                    </a:cubicBezTo>
                    <a:cubicBezTo>
                      <a:pt x="652" y="186"/>
                      <a:pt x="603" y="223"/>
                      <a:pt x="555" y="265"/>
                    </a:cubicBezTo>
                    <a:cubicBezTo>
                      <a:pt x="372" y="332"/>
                      <a:pt x="214" y="472"/>
                      <a:pt x="128" y="649"/>
                    </a:cubicBezTo>
                    <a:cubicBezTo>
                      <a:pt x="0" y="905"/>
                      <a:pt x="0" y="1203"/>
                      <a:pt x="116" y="1465"/>
                    </a:cubicBezTo>
                    <a:cubicBezTo>
                      <a:pt x="300" y="1881"/>
                      <a:pt x="769" y="2148"/>
                      <a:pt x="1226" y="2148"/>
                    </a:cubicBezTo>
                    <a:cubicBezTo>
                      <a:pt x="1343" y="2148"/>
                      <a:pt x="1461" y="2130"/>
                      <a:pt x="1572" y="2092"/>
                    </a:cubicBezTo>
                    <a:cubicBezTo>
                      <a:pt x="1876" y="1989"/>
                      <a:pt x="2071" y="1745"/>
                      <a:pt x="2157" y="1447"/>
                    </a:cubicBezTo>
                    <a:cubicBezTo>
                      <a:pt x="2248" y="1148"/>
                      <a:pt x="2272" y="789"/>
                      <a:pt x="2114" y="509"/>
                    </a:cubicBezTo>
                    <a:cubicBezTo>
                      <a:pt x="1980" y="277"/>
                      <a:pt x="1748" y="107"/>
                      <a:pt x="1487" y="34"/>
                    </a:cubicBezTo>
                    <a:cubicBezTo>
                      <a:pt x="1405" y="11"/>
                      <a:pt x="1322" y="0"/>
                      <a:pt x="123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20" name="Google Shape;720;p35"/>
          <p:cNvGrpSpPr/>
          <p:nvPr/>
        </p:nvGrpSpPr>
        <p:grpSpPr>
          <a:xfrm>
            <a:off x="6339257" y="1108066"/>
            <a:ext cx="2091374" cy="3542232"/>
            <a:chOff x="6339257" y="1108066"/>
            <a:chExt cx="2091374" cy="3542232"/>
          </a:xfrm>
        </p:grpSpPr>
        <p:sp>
          <p:nvSpPr>
            <p:cNvPr id="721" name="Google Shape;721;p35"/>
            <p:cNvSpPr/>
            <p:nvPr/>
          </p:nvSpPr>
          <p:spPr>
            <a:xfrm>
              <a:off x="6544902" y="4224325"/>
              <a:ext cx="1680545" cy="425973"/>
            </a:xfrm>
            <a:custGeom>
              <a:avLst/>
              <a:gdLst/>
              <a:ahLst/>
              <a:cxnLst/>
              <a:rect l="l" t="t" r="r" b="b"/>
              <a:pathLst>
                <a:path w="15935" h="4039" extrusionOk="0">
                  <a:moveTo>
                    <a:pt x="7968" y="0"/>
                  </a:moveTo>
                  <a:cubicBezTo>
                    <a:pt x="3564" y="0"/>
                    <a:pt x="1" y="902"/>
                    <a:pt x="1" y="2016"/>
                  </a:cubicBezTo>
                  <a:cubicBezTo>
                    <a:pt x="1" y="3131"/>
                    <a:pt x="3564" y="4038"/>
                    <a:pt x="7968" y="4038"/>
                  </a:cubicBezTo>
                  <a:cubicBezTo>
                    <a:pt x="12365" y="4038"/>
                    <a:pt x="15935" y="3131"/>
                    <a:pt x="15935" y="2016"/>
                  </a:cubicBezTo>
                  <a:cubicBezTo>
                    <a:pt x="15935" y="902"/>
                    <a:pt x="12365" y="0"/>
                    <a:pt x="7968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22" name="Google Shape;722;p35"/>
            <p:cNvGrpSpPr/>
            <p:nvPr/>
          </p:nvGrpSpPr>
          <p:grpSpPr>
            <a:xfrm>
              <a:off x="6339257" y="1108066"/>
              <a:ext cx="2091374" cy="3329488"/>
              <a:chOff x="5351988" y="4492194"/>
              <a:chExt cx="1159684" cy="1846126"/>
            </a:xfrm>
          </p:grpSpPr>
          <p:sp>
            <p:nvSpPr>
              <p:cNvPr id="723" name="Google Shape;723;p35"/>
              <p:cNvSpPr/>
              <p:nvPr/>
            </p:nvSpPr>
            <p:spPr>
              <a:xfrm>
                <a:off x="6089025" y="5454589"/>
                <a:ext cx="422648" cy="500717"/>
              </a:xfrm>
              <a:custGeom>
                <a:avLst/>
                <a:gdLst/>
                <a:ahLst/>
                <a:cxnLst/>
                <a:rect l="l" t="t" r="r" b="b"/>
                <a:pathLst>
                  <a:path w="7785" h="9223" extrusionOk="0">
                    <a:moveTo>
                      <a:pt x="4445" y="1"/>
                    </a:moveTo>
                    <a:cubicBezTo>
                      <a:pt x="2421" y="1"/>
                      <a:pt x="1" y="2819"/>
                      <a:pt x="1" y="2819"/>
                    </a:cubicBezTo>
                    <a:lnTo>
                      <a:pt x="1" y="6851"/>
                    </a:lnTo>
                    <a:cubicBezTo>
                      <a:pt x="1" y="6851"/>
                      <a:pt x="2257" y="9222"/>
                      <a:pt x="4039" y="9222"/>
                    </a:cubicBezTo>
                    <a:cubicBezTo>
                      <a:pt x="4504" y="9222"/>
                      <a:pt x="4936" y="9061"/>
                      <a:pt x="5288" y="8654"/>
                    </a:cubicBezTo>
                    <a:cubicBezTo>
                      <a:pt x="6987" y="6692"/>
                      <a:pt x="2346" y="5157"/>
                      <a:pt x="2346" y="5157"/>
                    </a:cubicBezTo>
                    <a:cubicBezTo>
                      <a:pt x="2346" y="5157"/>
                      <a:pt x="7785" y="2313"/>
                      <a:pt x="5690" y="467"/>
                    </a:cubicBezTo>
                    <a:cubicBezTo>
                      <a:pt x="5314" y="136"/>
                      <a:pt x="4889" y="1"/>
                      <a:pt x="444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35"/>
              <p:cNvSpPr/>
              <p:nvPr/>
            </p:nvSpPr>
            <p:spPr>
              <a:xfrm>
                <a:off x="6045702" y="5340635"/>
                <a:ext cx="300278" cy="227638"/>
              </a:xfrm>
              <a:custGeom>
                <a:avLst/>
                <a:gdLst/>
                <a:ahLst/>
                <a:cxnLst/>
                <a:rect l="l" t="t" r="r" b="b"/>
                <a:pathLst>
                  <a:path w="5531" h="4193" extrusionOk="0">
                    <a:moveTo>
                      <a:pt x="3659" y="0"/>
                    </a:moveTo>
                    <a:cubicBezTo>
                      <a:pt x="3465" y="0"/>
                      <a:pt x="3333" y="20"/>
                      <a:pt x="3333" y="20"/>
                    </a:cubicBezTo>
                    <a:lnTo>
                      <a:pt x="1" y="3054"/>
                    </a:lnTo>
                    <a:cubicBezTo>
                      <a:pt x="755" y="3837"/>
                      <a:pt x="1600" y="4192"/>
                      <a:pt x="2386" y="4192"/>
                    </a:cubicBezTo>
                    <a:cubicBezTo>
                      <a:pt x="3586" y="4192"/>
                      <a:pt x="4648" y="3364"/>
                      <a:pt x="5038" y="1970"/>
                    </a:cubicBezTo>
                    <a:cubicBezTo>
                      <a:pt x="5530" y="209"/>
                      <a:pt x="4280" y="0"/>
                      <a:pt x="365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5" name="Google Shape;725;p35"/>
              <p:cNvSpPr/>
              <p:nvPr/>
            </p:nvSpPr>
            <p:spPr>
              <a:xfrm>
                <a:off x="5637986" y="5913446"/>
                <a:ext cx="271559" cy="415970"/>
              </a:xfrm>
              <a:custGeom>
                <a:avLst/>
                <a:gdLst/>
                <a:ahLst/>
                <a:cxnLst/>
                <a:rect l="l" t="t" r="r" b="b"/>
                <a:pathLst>
                  <a:path w="5002" h="7662" extrusionOk="0">
                    <a:moveTo>
                      <a:pt x="1170" y="1"/>
                    </a:moveTo>
                    <a:lnTo>
                      <a:pt x="1529" y="5860"/>
                    </a:lnTo>
                    <a:cubicBezTo>
                      <a:pt x="1529" y="5860"/>
                      <a:pt x="1" y="7170"/>
                      <a:pt x="695" y="7553"/>
                    </a:cubicBezTo>
                    <a:cubicBezTo>
                      <a:pt x="831" y="7629"/>
                      <a:pt x="1069" y="7661"/>
                      <a:pt x="1363" y="7661"/>
                    </a:cubicBezTo>
                    <a:cubicBezTo>
                      <a:pt x="2565" y="7661"/>
                      <a:pt x="4721" y="7120"/>
                      <a:pt x="4843" y="6768"/>
                    </a:cubicBezTo>
                    <a:cubicBezTo>
                      <a:pt x="5001" y="6329"/>
                      <a:pt x="4654" y="1572"/>
                      <a:pt x="4654" y="1572"/>
                    </a:cubicBezTo>
                    <a:lnTo>
                      <a:pt x="117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6" name="Google Shape;726;p35"/>
              <p:cNvSpPr/>
              <p:nvPr/>
            </p:nvSpPr>
            <p:spPr>
              <a:xfrm>
                <a:off x="5934951" y="5922730"/>
                <a:ext cx="271504" cy="415590"/>
              </a:xfrm>
              <a:custGeom>
                <a:avLst/>
                <a:gdLst/>
                <a:ahLst/>
                <a:cxnLst/>
                <a:rect l="l" t="t" r="r" b="b"/>
                <a:pathLst>
                  <a:path w="5001" h="7655" extrusionOk="0">
                    <a:moveTo>
                      <a:pt x="3832" y="0"/>
                    </a:moveTo>
                    <a:lnTo>
                      <a:pt x="354" y="1675"/>
                    </a:lnTo>
                    <a:cubicBezTo>
                      <a:pt x="354" y="1675"/>
                      <a:pt x="0" y="6329"/>
                      <a:pt x="159" y="6767"/>
                    </a:cubicBezTo>
                    <a:cubicBezTo>
                      <a:pt x="286" y="7115"/>
                      <a:pt x="2442" y="7655"/>
                      <a:pt x="3641" y="7655"/>
                    </a:cubicBezTo>
                    <a:cubicBezTo>
                      <a:pt x="3935" y="7655"/>
                      <a:pt x="4171" y="7622"/>
                      <a:pt x="4307" y="7547"/>
                    </a:cubicBezTo>
                    <a:cubicBezTo>
                      <a:pt x="5001" y="7163"/>
                      <a:pt x="3478" y="5860"/>
                      <a:pt x="3478" y="5860"/>
                    </a:cubicBezTo>
                    <a:lnTo>
                      <a:pt x="383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7" name="Google Shape;727;p35"/>
              <p:cNvSpPr/>
              <p:nvPr/>
            </p:nvSpPr>
            <p:spPr>
              <a:xfrm>
                <a:off x="5384019" y="5377280"/>
                <a:ext cx="370095" cy="349736"/>
              </a:xfrm>
              <a:custGeom>
                <a:avLst/>
                <a:gdLst/>
                <a:ahLst/>
                <a:cxnLst/>
                <a:rect l="l" t="t" r="r" b="b"/>
                <a:pathLst>
                  <a:path w="6817" h="6442" extrusionOk="0">
                    <a:moveTo>
                      <a:pt x="1486" y="0"/>
                    </a:moveTo>
                    <a:cubicBezTo>
                      <a:pt x="1311" y="0"/>
                      <a:pt x="1142" y="67"/>
                      <a:pt x="1036" y="229"/>
                    </a:cubicBezTo>
                    <a:cubicBezTo>
                      <a:pt x="963" y="338"/>
                      <a:pt x="945" y="478"/>
                      <a:pt x="994" y="606"/>
                    </a:cubicBezTo>
                    <a:cubicBezTo>
                      <a:pt x="922" y="567"/>
                      <a:pt x="842" y="547"/>
                      <a:pt x="762" y="547"/>
                    </a:cubicBezTo>
                    <a:cubicBezTo>
                      <a:pt x="644" y="547"/>
                      <a:pt x="526" y="590"/>
                      <a:pt x="439" y="673"/>
                    </a:cubicBezTo>
                    <a:cubicBezTo>
                      <a:pt x="293" y="807"/>
                      <a:pt x="263" y="1039"/>
                      <a:pt x="342" y="1209"/>
                    </a:cubicBezTo>
                    <a:cubicBezTo>
                      <a:pt x="214" y="1240"/>
                      <a:pt x="110" y="1337"/>
                      <a:pt x="86" y="1483"/>
                    </a:cubicBezTo>
                    <a:cubicBezTo>
                      <a:pt x="74" y="1599"/>
                      <a:pt x="104" y="1709"/>
                      <a:pt x="159" y="1812"/>
                    </a:cubicBezTo>
                    <a:cubicBezTo>
                      <a:pt x="184" y="1867"/>
                      <a:pt x="214" y="1916"/>
                      <a:pt x="244" y="1965"/>
                    </a:cubicBezTo>
                    <a:cubicBezTo>
                      <a:pt x="196" y="1977"/>
                      <a:pt x="147" y="2001"/>
                      <a:pt x="110" y="2044"/>
                    </a:cubicBezTo>
                    <a:cubicBezTo>
                      <a:pt x="1" y="2159"/>
                      <a:pt x="25" y="2342"/>
                      <a:pt x="98" y="2470"/>
                    </a:cubicBezTo>
                    <a:cubicBezTo>
                      <a:pt x="184" y="2610"/>
                      <a:pt x="330" y="2708"/>
                      <a:pt x="458" y="2805"/>
                    </a:cubicBezTo>
                    <a:cubicBezTo>
                      <a:pt x="598" y="2915"/>
                      <a:pt x="744" y="3018"/>
                      <a:pt x="896" y="3116"/>
                    </a:cubicBezTo>
                    <a:cubicBezTo>
                      <a:pt x="1055" y="3219"/>
                      <a:pt x="1213" y="3311"/>
                      <a:pt x="1383" y="3402"/>
                    </a:cubicBezTo>
                    <a:cubicBezTo>
                      <a:pt x="1603" y="3755"/>
                      <a:pt x="2029" y="4005"/>
                      <a:pt x="2364" y="4212"/>
                    </a:cubicBezTo>
                    <a:cubicBezTo>
                      <a:pt x="2522" y="4316"/>
                      <a:pt x="2687" y="4419"/>
                      <a:pt x="2857" y="4517"/>
                    </a:cubicBezTo>
                    <a:lnTo>
                      <a:pt x="2888" y="4541"/>
                    </a:lnTo>
                    <a:cubicBezTo>
                      <a:pt x="2894" y="4553"/>
                      <a:pt x="2906" y="4565"/>
                      <a:pt x="2924" y="4571"/>
                    </a:cubicBezTo>
                    <a:lnTo>
                      <a:pt x="5166" y="6441"/>
                    </a:lnTo>
                    <a:cubicBezTo>
                      <a:pt x="6817" y="5503"/>
                      <a:pt x="6750" y="3566"/>
                      <a:pt x="6750" y="3566"/>
                    </a:cubicBezTo>
                    <a:lnTo>
                      <a:pt x="4240" y="2080"/>
                    </a:lnTo>
                    <a:cubicBezTo>
                      <a:pt x="4228" y="2044"/>
                      <a:pt x="4210" y="2013"/>
                      <a:pt x="4191" y="1977"/>
                    </a:cubicBezTo>
                    <a:cubicBezTo>
                      <a:pt x="4143" y="1885"/>
                      <a:pt x="4094" y="1788"/>
                      <a:pt x="4045" y="1697"/>
                    </a:cubicBezTo>
                    <a:cubicBezTo>
                      <a:pt x="3942" y="1508"/>
                      <a:pt x="3832" y="1325"/>
                      <a:pt x="3716" y="1148"/>
                    </a:cubicBezTo>
                    <a:cubicBezTo>
                      <a:pt x="3601" y="972"/>
                      <a:pt x="3479" y="795"/>
                      <a:pt x="3351" y="625"/>
                    </a:cubicBezTo>
                    <a:cubicBezTo>
                      <a:pt x="3229" y="466"/>
                      <a:pt x="3107" y="302"/>
                      <a:pt x="2943" y="186"/>
                    </a:cubicBezTo>
                    <a:cubicBezTo>
                      <a:pt x="2865" y="130"/>
                      <a:pt x="2772" y="75"/>
                      <a:pt x="2673" y="75"/>
                    </a:cubicBezTo>
                    <a:cubicBezTo>
                      <a:pt x="2663" y="75"/>
                      <a:pt x="2654" y="75"/>
                      <a:pt x="2644" y="76"/>
                    </a:cubicBezTo>
                    <a:cubicBezTo>
                      <a:pt x="2535" y="95"/>
                      <a:pt x="2480" y="186"/>
                      <a:pt x="2449" y="290"/>
                    </a:cubicBezTo>
                    <a:cubicBezTo>
                      <a:pt x="2431" y="369"/>
                      <a:pt x="2425" y="448"/>
                      <a:pt x="2431" y="533"/>
                    </a:cubicBezTo>
                    <a:cubicBezTo>
                      <a:pt x="2370" y="478"/>
                      <a:pt x="2315" y="430"/>
                      <a:pt x="2254" y="381"/>
                    </a:cubicBezTo>
                    <a:cubicBezTo>
                      <a:pt x="2133" y="277"/>
                      <a:pt x="2005" y="168"/>
                      <a:pt x="1859" y="95"/>
                    </a:cubicBezTo>
                    <a:cubicBezTo>
                      <a:pt x="1746" y="36"/>
                      <a:pt x="1614" y="0"/>
                      <a:pt x="148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8" name="Google Shape;728;p35"/>
              <p:cNvSpPr/>
              <p:nvPr/>
            </p:nvSpPr>
            <p:spPr>
              <a:xfrm>
                <a:off x="5513120" y="5394164"/>
                <a:ext cx="65257" cy="102608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1890" extrusionOk="0">
                    <a:moveTo>
                      <a:pt x="94" y="1"/>
                    </a:moveTo>
                    <a:cubicBezTo>
                      <a:pt x="46" y="1"/>
                      <a:pt x="0" y="38"/>
                      <a:pt x="23" y="94"/>
                    </a:cubicBezTo>
                    <a:cubicBezTo>
                      <a:pt x="102" y="289"/>
                      <a:pt x="193" y="484"/>
                      <a:pt x="254" y="679"/>
                    </a:cubicBezTo>
                    <a:cubicBezTo>
                      <a:pt x="285" y="776"/>
                      <a:pt x="303" y="874"/>
                      <a:pt x="291" y="971"/>
                    </a:cubicBezTo>
                    <a:cubicBezTo>
                      <a:pt x="278" y="1063"/>
                      <a:pt x="266" y="1154"/>
                      <a:pt x="285" y="1245"/>
                    </a:cubicBezTo>
                    <a:cubicBezTo>
                      <a:pt x="364" y="1623"/>
                      <a:pt x="760" y="1781"/>
                      <a:pt x="1082" y="1885"/>
                    </a:cubicBezTo>
                    <a:cubicBezTo>
                      <a:pt x="1091" y="1888"/>
                      <a:pt x="1099" y="1889"/>
                      <a:pt x="1107" y="1889"/>
                    </a:cubicBezTo>
                    <a:cubicBezTo>
                      <a:pt x="1180" y="1889"/>
                      <a:pt x="1201" y="1766"/>
                      <a:pt x="1113" y="1739"/>
                    </a:cubicBezTo>
                    <a:cubicBezTo>
                      <a:pt x="839" y="1641"/>
                      <a:pt x="431" y="1495"/>
                      <a:pt x="431" y="1142"/>
                    </a:cubicBezTo>
                    <a:cubicBezTo>
                      <a:pt x="425" y="1051"/>
                      <a:pt x="449" y="965"/>
                      <a:pt x="449" y="874"/>
                    </a:cubicBezTo>
                    <a:cubicBezTo>
                      <a:pt x="443" y="783"/>
                      <a:pt x="419" y="685"/>
                      <a:pt x="388" y="600"/>
                    </a:cubicBezTo>
                    <a:cubicBezTo>
                      <a:pt x="327" y="411"/>
                      <a:pt x="242" y="234"/>
                      <a:pt x="169" y="52"/>
                    </a:cubicBezTo>
                    <a:cubicBezTo>
                      <a:pt x="155" y="16"/>
                      <a:pt x="124" y="1"/>
                      <a:pt x="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9" name="Google Shape;729;p35"/>
              <p:cNvSpPr/>
              <p:nvPr/>
            </p:nvSpPr>
            <p:spPr>
              <a:xfrm>
                <a:off x="5396506" y="5409040"/>
                <a:ext cx="108037" cy="121610"/>
              </a:xfrm>
              <a:custGeom>
                <a:avLst/>
                <a:gdLst/>
                <a:ahLst/>
                <a:cxnLst/>
                <a:rect l="l" t="t" r="r" b="b"/>
                <a:pathLst>
                  <a:path w="1990" h="2240" extrusionOk="0">
                    <a:moveTo>
                      <a:pt x="851" y="1"/>
                    </a:moveTo>
                    <a:cubicBezTo>
                      <a:pt x="824" y="1"/>
                      <a:pt x="799" y="14"/>
                      <a:pt x="782" y="40"/>
                    </a:cubicBezTo>
                    <a:cubicBezTo>
                      <a:pt x="764" y="76"/>
                      <a:pt x="776" y="131"/>
                      <a:pt x="812" y="143"/>
                    </a:cubicBezTo>
                    <a:cubicBezTo>
                      <a:pt x="1099" y="259"/>
                      <a:pt x="1373" y="411"/>
                      <a:pt x="1622" y="588"/>
                    </a:cubicBezTo>
                    <a:cubicBezTo>
                      <a:pt x="1476" y="758"/>
                      <a:pt x="1354" y="941"/>
                      <a:pt x="1251" y="1142"/>
                    </a:cubicBezTo>
                    <a:cubicBezTo>
                      <a:pt x="928" y="953"/>
                      <a:pt x="605" y="770"/>
                      <a:pt x="282" y="582"/>
                    </a:cubicBezTo>
                    <a:cubicBezTo>
                      <a:pt x="270" y="574"/>
                      <a:pt x="257" y="571"/>
                      <a:pt x="245" y="571"/>
                    </a:cubicBezTo>
                    <a:cubicBezTo>
                      <a:pt x="179" y="571"/>
                      <a:pt x="137" y="674"/>
                      <a:pt x="209" y="716"/>
                    </a:cubicBezTo>
                    <a:cubicBezTo>
                      <a:pt x="532" y="904"/>
                      <a:pt x="855" y="1093"/>
                      <a:pt x="1178" y="1276"/>
                    </a:cubicBezTo>
                    <a:cubicBezTo>
                      <a:pt x="1178" y="1276"/>
                      <a:pt x="1184" y="1276"/>
                      <a:pt x="1184" y="1282"/>
                    </a:cubicBezTo>
                    <a:cubicBezTo>
                      <a:pt x="1117" y="1428"/>
                      <a:pt x="1062" y="1581"/>
                      <a:pt x="1019" y="1739"/>
                    </a:cubicBezTo>
                    <a:cubicBezTo>
                      <a:pt x="1019" y="1739"/>
                      <a:pt x="1019" y="1733"/>
                      <a:pt x="1019" y="1733"/>
                    </a:cubicBezTo>
                    <a:cubicBezTo>
                      <a:pt x="727" y="1599"/>
                      <a:pt x="441" y="1465"/>
                      <a:pt x="148" y="1325"/>
                    </a:cubicBezTo>
                    <a:cubicBezTo>
                      <a:pt x="138" y="1320"/>
                      <a:pt x="127" y="1318"/>
                      <a:pt x="117" y="1318"/>
                    </a:cubicBezTo>
                    <a:cubicBezTo>
                      <a:pt x="43" y="1318"/>
                      <a:pt x="0" y="1427"/>
                      <a:pt x="75" y="1465"/>
                    </a:cubicBezTo>
                    <a:lnTo>
                      <a:pt x="946" y="1873"/>
                    </a:lnTo>
                    <a:cubicBezTo>
                      <a:pt x="965" y="1879"/>
                      <a:pt x="977" y="1879"/>
                      <a:pt x="989" y="1879"/>
                    </a:cubicBezTo>
                    <a:cubicBezTo>
                      <a:pt x="971" y="1964"/>
                      <a:pt x="952" y="2056"/>
                      <a:pt x="946" y="2141"/>
                    </a:cubicBezTo>
                    <a:cubicBezTo>
                      <a:pt x="940" y="2184"/>
                      <a:pt x="959" y="2226"/>
                      <a:pt x="1001" y="2238"/>
                    </a:cubicBezTo>
                    <a:cubicBezTo>
                      <a:pt x="1005" y="2239"/>
                      <a:pt x="1009" y="2239"/>
                      <a:pt x="1013" y="2239"/>
                    </a:cubicBezTo>
                    <a:cubicBezTo>
                      <a:pt x="1048" y="2239"/>
                      <a:pt x="1093" y="2216"/>
                      <a:pt x="1093" y="2177"/>
                    </a:cubicBezTo>
                    <a:cubicBezTo>
                      <a:pt x="1166" y="1538"/>
                      <a:pt x="1464" y="929"/>
                      <a:pt x="1933" y="484"/>
                    </a:cubicBezTo>
                    <a:cubicBezTo>
                      <a:pt x="1990" y="432"/>
                      <a:pt x="1933" y="359"/>
                      <a:pt x="1871" y="359"/>
                    </a:cubicBezTo>
                    <a:cubicBezTo>
                      <a:pt x="1853" y="359"/>
                      <a:pt x="1834" y="365"/>
                      <a:pt x="1817" y="381"/>
                    </a:cubicBezTo>
                    <a:cubicBezTo>
                      <a:pt x="1787" y="411"/>
                      <a:pt x="1756" y="442"/>
                      <a:pt x="1726" y="472"/>
                    </a:cubicBezTo>
                    <a:cubicBezTo>
                      <a:pt x="1464" y="289"/>
                      <a:pt x="1184" y="131"/>
                      <a:pt x="885" y="9"/>
                    </a:cubicBezTo>
                    <a:cubicBezTo>
                      <a:pt x="874" y="3"/>
                      <a:pt x="862" y="1"/>
                      <a:pt x="8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0" name="Google Shape;730;p35"/>
              <p:cNvSpPr/>
              <p:nvPr/>
            </p:nvSpPr>
            <p:spPr>
              <a:xfrm>
                <a:off x="5675718" y="5873435"/>
                <a:ext cx="491107" cy="155812"/>
              </a:xfrm>
              <a:custGeom>
                <a:avLst/>
                <a:gdLst/>
                <a:ahLst/>
                <a:cxnLst/>
                <a:rect l="l" t="t" r="r" b="b"/>
                <a:pathLst>
                  <a:path w="9046" h="2870" extrusionOk="0">
                    <a:moveTo>
                      <a:pt x="0" y="1"/>
                    </a:moveTo>
                    <a:cubicBezTo>
                      <a:pt x="761" y="2059"/>
                      <a:pt x="2613" y="2839"/>
                      <a:pt x="4989" y="2870"/>
                    </a:cubicBezTo>
                    <a:cubicBezTo>
                      <a:pt x="5007" y="2870"/>
                      <a:pt x="5025" y="2870"/>
                      <a:pt x="5044" y="2870"/>
                    </a:cubicBezTo>
                    <a:cubicBezTo>
                      <a:pt x="6715" y="2870"/>
                      <a:pt x="8232" y="1775"/>
                      <a:pt x="9045" y="323"/>
                    </a:cubicBezTo>
                    <a:lnTo>
                      <a:pt x="9045" y="323"/>
                    </a:lnTo>
                    <a:cubicBezTo>
                      <a:pt x="8923" y="360"/>
                      <a:pt x="8801" y="384"/>
                      <a:pt x="8674" y="415"/>
                    </a:cubicBezTo>
                    <a:cubicBezTo>
                      <a:pt x="7888" y="598"/>
                      <a:pt x="7151" y="744"/>
                      <a:pt x="6359" y="792"/>
                    </a:cubicBezTo>
                    <a:cubicBezTo>
                      <a:pt x="6030" y="812"/>
                      <a:pt x="5703" y="821"/>
                      <a:pt x="5377" y="821"/>
                    </a:cubicBezTo>
                    <a:cubicBezTo>
                      <a:pt x="4255" y="821"/>
                      <a:pt x="3146" y="714"/>
                      <a:pt x="2004" y="549"/>
                    </a:cubicBezTo>
                    <a:cubicBezTo>
                      <a:pt x="1310" y="439"/>
                      <a:pt x="646" y="263"/>
                      <a:pt x="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1" name="Google Shape;731;p35"/>
              <p:cNvSpPr/>
              <p:nvPr/>
            </p:nvSpPr>
            <p:spPr>
              <a:xfrm>
                <a:off x="5656499" y="5595037"/>
                <a:ext cx="540077" cy="161947"/>
              </a:xfrm>
              <a:custGeom>
                <a:avLst/>
                <a:gdLst/>
                <a:ahLst/>
                <a:cxnLst/>
                <a:rect l="l" t="t" r="r" b="b"/>
                <a:pathLst>
                  <a:path w="9948" h="2983" extrusionOk="0">
                    <a:moveTo>
                      <a:pt x="646" y="0"/>
                    </a:moveTo>
                    <a:cubicBezTo>
                      <a:pt x="342" y="591"/>
                      <a:pt x="74" y="1358"/>
                      <a:pt x="1" y="2296"/>
                    </a:cubicBezTo>
                    <a:cubicBezTo>
                      <a:pt x="49" y="2309"/>
                      <a:pt x="98" y="2327"/>
                      <a:pt x="147" y="2339"/>
                    </a:cubicBezTo>
                    <a:lnTo>
                      <a:pt x="147" y="2369"/>
                    </a:lnTo>
                    <a:cubicBezTo>
                      <a:pt x="330" y="2400"/>
                      <a:pt x="494" y="2473"/>
                      <a:pt x="671" y="2522"/>
                    </a:cubicBezTo>
                    <a:cubicBezTo>
                      <a:pt x="2066" y="2886"/>
                      <a:pt x="3447" y="2982"/>
                      <a:pt x="4833" y="2982"/>
                    </a:cubicBezTo>
                    <a:cubicBezTo>
                      <a:pt x="5438" y="2982"/>
                      <a:pt x="6043" y="2964"/>
                      <a:pt x="6652" y="2942"/>
                    </a:cubicBezTo>
                    <a:cubicBezTo>
                      <a:pt x="7645" y="2912"/>
                      <a:pt x="8595" y="2729"/>
                      <a:pt x="9600" y="2485"/>
                    </a:cubicBezTo>
                    <a:cubicBezTo>
                      <a:pt x="9716" y="2455"/>
                      <a:pt x="9832" y="2430"/>
                      <a:pt x="9947" y="2400"/>
                    </a:cubicBezTo>
                    <a:cubicBezTo>
                      <a:pt x="9911" y="2235"/>
                      <a:pt x="9868" y="2077"/>
                      <a:pt x="9813" y="1919"/>
                    </a:cubicBezTo>
                    <a:cubicBezTo>
                      <a:pt x="9557" y="1182"/>
                      <a:pt x="9308" y="567"/>
                      <a:pt x="9076" y="67"/>
                    </a:cubicBezTo>
                    <a:cubicBezTo>
                      <a:pt x="9064" y="73"/>
                      <a:pt x="9046" y="73"/>
                      <a:pt x="9028" y="79"/>
                    </a:cubicBezTo>
                    <a:cubicBezTo>
                      <a:pt x="9019" y="82"/>
                      <a:pt x="9010" y="83"/>
                      <a:pt x="9002" y="83"/>
                    </a:cubicBezTo>
                    <a:cubicBezTo>
                      <a:pt x="8980" y="83"/>
                      <a:pt x="8960" y="76"/>
                      <a:pt x="8937" y="76"/>
                    </a:cubicBezTo>
                    <a:cubicBezTo>
                      <a:pt x="8929" y="76"/>
                      <a:pt x="8921" y="77"/>
                      <a:pt x="8912" y="79"/>
                    </a:cubicBezTo>
                    <a:cubicBezTo>
                      <a:pt x="8437" y="232"/>
                      <a:pt x="7943" y="323"/>
                      <a:pt x="7444" y="378"/>
                    </a:cubicBezTo>
                    <a:cubicBezTo>
                      <a:pt x="7413" y="384"/>
                      <a:pt x="7389" y="396"/>
                      <a:pt x="7359" y="408"/>
                    </a:cubicBezTo>
                    <a:cubicBezTo>
                      <a:pt x="7330" y="408"/>
                      <a:pt x="7299" y="403"/>
                      <a:pt x="7269" y="403"/>
                    </a:cubicBezTo>
                    <a:cubicBezTo>
                      <a:pt x="7254" y="403"/>
                      <a:pt x="7239" y="404"/>
                      <a:pt x="7225" y="408"/>
                    </a:cubicBezTo>
                    <a:cubicBezTo>
                      <a:pt x="7042" y="469"/>
                      <a:pt x="6871" y="445"/>
                      <a:pt x="6683" y="457"/>
                    </a:cubicBezTo>
                    <a:cubicBezTo>
                      <a:pt x="6652" y="457"/>
                      <a:pt x="6634" y="487"/>
                      <a:pt x="6603" y="487"/>
                    </a:cubicBezTo>
                    <a:cubicBezTo>
                      <a:pt x="6311" y="493"/>
                      <a:pt x="6022" y="500"/>
                      <a:pt x="5732" y="500"/>
                    </a:cubicBezTo>
                    <a:cubicBezTo>
                      <a:pt x="5443" y="500"/>
                      <a:pt x="5154" y="493"/>
                      <a:pt x="4861" y="475"/>
                    </a:cubicBezTo>
                    <a:cubicBezTo>
                      <a:pt x="4179" y="439"/>
                      <a:pt x="3503" y="487"/>
                      <a:pt x="2815" y="396"/>
                    </a:cubicBezTo>
                    <a:cubicBezTo>
                      <a:pt x="2697" y="378"/>
                      <a:pt x="2583" y="374"/>
                      <a:pt x="2471" y="374"/>
                    </a:cubicBezTo>
                    <a:cubicBezTo>
                      <a:pt x="2327" y="374"/>
                      <a:pt x="2185" y="382"/>
                      <a:pt x="2040" y="382"/>
                    </a:cubicBezTo>
                    <a:cubicBezTo>
                      <a:pt x="1904" y="382"/>
                      <a:pt x="1766" y="375"/>
                      <a:pt x="1621" y="347"/>
                    </a:cubicBezTo>
                    <a:cubicBezTo>
                      <a:pt x="1268" y="274"/>
                      <a:pt x="951" y="152"/>
                      <a:pt x="64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2" name="Google Shape;732;p35"/>
              <p:cNvSpPr/>
              <p:nvPr/>
            </p:nvSpPr>
            <p:spPr>
              <a:xfrm>
                <a:off x="5691570" y="5492863"/>
                <a:ext cx="457719" cy="129319"/>
              </a:xfrm>
              <a:custGeom>
                <a:avLst/>
                <a:gdLst/>
                <a:ahLst/>
                <a:cxnLst/>
                <a:rect l="l" t="t" r="r" b="b"/>
                <a:pathLst>
                  <a:path w="8431" h="2382" extrusionOk="0">
                    <a:moveTo>
                      <a:pt x="7322" y="0"/>
                    </a:moveTo>
                    <a:lnTo>
                      <a:pt x="1170" y="365"/>
                    </a:lnTo>
                    <a:cubicBezTo>
                      <a:pt x="1170" y="365"/>
                      <a:pt x="530" y="871"/>
                      <a:pt x="0" y="1882"/>
                    </a:cubicBezTo>
                    <a:cubicBezTo>
                      <a:pt x="305" y="2034"/>
                      <a:pt x="622" y="2156"/>
                      <a:pt x="975" y="2229"/>
                    </a:cubicBezTo>
                    <a:cubicBezTo>
                      <a:pt x="1120" y="2257"/>
                      <a:pt x="1258" y="2264"/>
                      <a:pt x="1394" y="2264"/>
                    </a:cubicBezTo>
                    <a:cubicBezTo>
                      <a:pt x="1539" y="2264"/>
                      <a:pt x="1681" y="2256"/>
                      <a:pt x="1825" y="2256"/>
                    </a:cubicBezTo>
                    <a:cubicBezTo>
                      <a:pt x="1937" y="2256"/>
                      <a:pt x="2051" y="2260"/>
                      <a:pt x="2169" y="2278"/>
                    </a:cubicBezTo>
                    <a:cubicBezTo>
                      <a:pt x="2857" y="2369"/>
                      <a:pt x="3533" y="2321"/>
                      <a:pt x="4215" y="2357"/>
                    </a:cubicBezTo>
                    <a:cubicBezTo>
                      <a:pt x="4508" y="2375"/>
                      <a:pt x="4797" y="2382"/>
                      <a:pt x="5086" y="2382"/>
                    </a:cubicBezTo>
                    <a:cubicBezTo>
                      <a:pt x="5376" y="2382"/>
                      <a:pt x="5665" y="2375"/>
                      <a:pt x="5957" y="2369"/>
                    </a:cubicBezTo>
                    <a:cubicBezTo>
                      <a:pt x="5988" y="2369"/>
                      <a:pt x="6006" y="2339"/>
                      <a:pt x="6037" y="2339"/>
                    </a:cubicBezTo>
                    <a:cubicBezTo>
                      <a:pt x="6225" y="2327"/>
                      <a:pt x="6396" y="2351"/>
                      <a:pt x="6579" y="2290"/>
                    </a:cubicBezTo>
                    <a:cubicBezTo>
                      <a:pt x="6593" y="2286"/>
                      <a:pt x="6608" y="2285"/>
                      <a:pt x="6623" y="2285"/>
                    </a:cubicBezTo>
                    <a:cubicBezTo>
                      <a:pt x="6653" y="2285"/>
                      <a:pt x="6684" y="2290"/>
                      <a:pt x="6713" y="2290"/>
                    </a:cubicBezTo>
                    <a:cubicBezTo>
                      <a:pt x="6743" y="2278"/>
                      <a:pt x="6767" y="2266"/>
                      <a:pt x="6798" y="2260"/>
                    </a:cubicBezTo>
                    <a:cubicBezTo>
                      <a:pt x="7297" y="2205"/>
                      <a:pt x="7791" y="2114"/>
                      <a:pt x="8266" y="1961"/>
                    </a:cubicBezTo>
                    <a:cubicBezTo>
                      <a:pt x="8275" y="1959"/>
                      <a:pt x="8283" y="1958"/>
                      <a:pt x="8291" y="1958"/>
                    </a:cubicBezTo>
                    <a:cubicBezTo>
                      <a:pt x="8314" y="1958"/>
                      <a:pt x="8334" y="1965"/>
                      <a:pt x="8356" y="1965"/>
                    </a:cubicBezTo>
                    <a:cubicBezTo>
                      <a:pt x="8364" y="1965"/>
                      <a:pt x="8373" y="1964"/>
                      <a:pt x="8382" y="1961"/>
                    </a:cubicBezTo>
                    <a:cubicBezTo>
                      <a:pt x="8400" y="1955"/>
                      <a:pt x="8418" y="1955"/>
                      <a:pt x="8430" y="1949"/>
                    </a:cubicBezTo>
                    <a:cubicBezTo>
                      <a:pt x="7797" y="560"/>
                      <a:pt x="7322" y="0"/>
                      <a:pt x="73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3" name="Google Shape;733;p35"/>
              <p:cNvSpPr/>
              <p:nvPr/>
            </p:nvSpPr>
            <p:spPr>
              <a:xfrm>
                <a:off x="5654870" y="5719686"/>
                <a:ext cx="552944" cy="198321"/>
              </a:xfrm>
              <a:custGeom>
                <a:avLst/>
                <a:gdLst/>
                <a:ahLst/>
                <a:cxnLst/>
                <a:rect l="l" t="t" r="r" b="b"/>
                <a:pathLst>
                  <a:path w="10185" h="3653" extrusionOk="0">
                    <a:moveTo>
                      <a:pt x="31" y="0"/>
                    </a:moveTo>
                    <a:cubicBezTo>
                      <a:pt x="0" y="360"/>
                      <a:pt x="0" y="743"/>
                      <a:pt x="31" y="1152"/>
                    </a:cubicBezTo>
                    <a:cubicBezTo>
                      <a:pt x="86" y="1791"/>
                      <a:pt x="201" y="2345"/>
                      <a:pt x="384" y="2833"/>
                    </a:cubicBezTo>
                    <a:cubicBezTo>
                      <a:pt x="1030" y="3095"/>
                      <a:pt x="1694" y="3271"/>
                      <a:pt x="2388" y="3381"/>
                    </a:cubicBezTo>
                    <a:cubicBezTo>
                      <a:pt x="3530" y="3546"/>
                      <a:pt x="4639" y="3653"/>
                      <a:pt x="5761" y="3653"/>
                    </a:cubicBezTo>
                    <a:cubicBezTo>
                      <a:pt x="6087" y="3653"/>
                      <a:pt x="6414" y="3644"/>
                      <a:pt x="6743" y="3624"/>
                    </a:cubicBezTo>
                    <a:cubicBezTo>
                      <a:pt x="7535" y="3576"/>
                      <a:pt x="8272" y="3430"/>
                      <a:pt x="9058" y="3247"/>
                    </a:cubicBezTo>
                    <a:cubicBezTo>
                      <a:pt x="9179" y="3216"/>
                      <a:pt x="9307" y="3192"/>
                      <a:pt x="9429" y="3155"/>
                    </a:cubicBezTo>
                    <a:cubicBezTo>
                      <a:pt x="9953" y="2224"/>
                      <a:pt x="10184" y="1139"/>
                      <a:pt x="9977" y="104"/>
                    </a:cubicBezTo>
                    <a:lnTo>
                      <a:pt x="9977" y="104"/>
                    </a:lnTo>
                    <a:cubicBezTo>
                      <a:pt x="9862" y="134"/>
                      <a:pt x="9746" y="159"/>
                      <a:pt x="9630" y="189"/>
                    </a:cubicBezTo>
                    <a:cubicBezTo>
                      <a:pt x="8625" y="433"/>
                      <a:pt x="7675" y="616"/>
                      <a:pt x="6682" y="646"/>
                    </a:cubicBezTo>
                    <a:cubicBezTo>
                      <a:pt x="6073" y="668"/>
                      <a:pt x="5468" y="686"/>
                      <a:pt x="4863" y="686"/>
                    </a:cubicBezTo>
                    <a:cubicBezTo>
                      <a:pt x="3477" y="686"/>
                      <a:pt x="2096" y="590"/>
                      <a:pt x="701" y="226"/>
                    </a:cubicBezTo>
                    <a:cubicBezTo>
                      <a:pt x="524" y="177"/>
                      <a:pt x="360" y="104"/>
                      <a:pt x="177" y="73"/>
                    </a:cubicBezTo>
                    <a:lnTo>
                      <a:pt x="177" y="43"/>
                    </a:lnTo>
                    <a:cubicBezTo>
                      <a:pt x="128" y="31"/>
                      <a:pt x="79" y="13"/>
                      <a:pt x="3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4" name="Google Shape;734;p35"/>
              <p:cNvSpPr/>
              <p:nvPr/>
            </p:nvSpPr>
            <p:spPr>
              <a:xfrm>
                <a:off x="6071815" y="5413926"/>
                <a:ext cx="394905" cy="320691"/>
              </a:xfrm>
              <a:custGeom>
                <a:avLst/>
                <a:gdLst/>
                <a:ahLst/>
                <a:cxnLst/>
                <a:rect l="l" t="t" r="r" b="b"/>
                <a:pathLst>
                  <a:path w="7274" h="5907" extrusionOk="0">
                    <a:moveTo>
                      <a:pt x="4889" y="0"/>
                    </a:moveTo>
                    <a:cubicBezTo>
                      <a:pt x="4805" y="0"/>
                      <a:pt x="4725" y="34"/>
                      <a:pt x="4654" y="71"/>
                    </a:cubicBezTo>
                    <a:cubicBezTo>
                      <a:pt x="4478" y="163"/>
                      <a:pt x="4326" y="309"/>
                      <a:pt x="4185" y="443"/>
                    </a:cubicBezTo>
                    <a:cubicBezTo>
                      <a:pt x="4033" y="589"/>
                      <a:pt x="3887" y="741"/>
                      <a:pt x="3741" y="900"/>
                    </a:cubicBezTo>
                    <a:cubicBezTo>
                      <a:pt x="3601" y="1058"/>
                      <a:pt x="3461" y="1223"/>
                      <a:pt x="3333" y="1393"/>
                    </a:cubicBezTo>
                    <a:cubicBezTo>
                      <a:pt x="3266" y="1478"/>
                      <a:pt x="3205" y="1564"/>
                      <a:pt x="3144" y="1649"/>
                    </a:cubicBezTo>
                    <a:cubicBezTo>
                      <a:pt x="3120" y="1679"/>
                      <a:pt x="3095" y="1710"/>
                      <a:pt x="3083" y="1740"/>
                    </a:cubicBezTo>
                    <a:lnTo>
                      <a:pt x="3077" y="1740"/>
                    </a:lnTo>
                    <a:lnTo>
                      <a:pt x="366" y="2824"/>
                    </a:lnTo>
                    <a:cubicBezTo>
                      <a:pt x="366" y="2824"/>
                      <a:pt x="1" y="4725"/>
                      <a:pt x="1493" y="5906"/>
                    </a:cubicBezTo>
                    <a:lnTo>
                      <a:pt x="3991" y="4408"/>
                    </a:lnTo>
                    <a:cubicBezTo>
                      <a:pt x="4009" y="4402"/>
                      <a:pt x="4021" y="4396"/>
                      <a:pt x="4033" y="4384"/>
                    </a:cubicBezTo>
                    <a:lnTo>
                      <a:pt x="4070" y="4359"/>
                    </a:lnTo>
                    <a:cubicBezTo>
                      <a:pt x="4246" y="4292"/>
                      <a:pt x="4429" y="4219"/>
                      <a:pt x="4606" y="4140"/>
                    </a:cubicBezTo>
                    <a:cubicBezTo>
                      <a:pt x="4965" y="3988"/>
                      <a:pt x="5422" y="3805"/>
                      <a:pt x="5696" y="3488"/>
                    </a:cubicBezTo>
                    <a:cubicBezTo>
                      <a:pt x="5879" y="3427"/>
                      <a:pt x="6049" y="3360"/>
                      <a:pt x="6226" y="3281"/>
                    </a:cubicBezTo>
                    <a:cubicBezTo>
                      <a:pt x="6384" y="3208"/>
                      <a:pt x="6543" y="3129"/>
                      <a:pt x="6701" y="3044"/>
                    </a:cubicBezTo>
                    <a:cubicBezTo>
                      <a:pt x="6841" y="2971"/>
                      <a:pt x="6999" y="2891"/>
                      <a:pt x="7109" y="2770"/>
                    </a:cubicBezTo>
                    <a:cubicBezTo>
                      <a:pt x="7200" y="2654"/>
                      <a:pt x="7255" y="2477"/>
                      <a:pt x="7164" y="2343"/>
                    </a:cubicBezTo>
                    <a:cubicBezTo>
                      <a:pt x="7133" y="2301"/>
                      <a:pt x="7091" y="2270"/>
                      <a:pt x="7042" y="2246"/>
                    </a:cubicBezTo>
                    <a:cubicBezTo>
                      <a:pt x="7085" y="2209"/>
                      <a:pt x="7121" y="2161"/>
                      <a:pt x="7152" y="2112"/>
                    </a:cubicBezTo>
                    <a:cubicBezTo>
                      <a:pt x="7219" y="2020"/>
                      <a:pt x="7274" y="1911"/>
                      <a:pt x="7274" y="1795"/>
                    </a:cubicBezTo>
                    <a:cubicBezTo>
                      <a:pt x="7274" y="1649"/>
                      <a:pt x="7182" y="1533"/>
                      <a:pt x="7060" y="1491"/>
                    </a:cubicBezTo>
                    <a:cubicBezTo>
                      <a:pt x="7170" y="1326"/>
                      <a:pt x="7176" y="1095"/>
                      <a:pt x="7054" y="942"/>
                    </a:cubicBezTo>
                    <a:cubicBezTo>
                      <a:pt x="6962" y="824"/>
                      <a:pt x="6819" y="762"/>
                      <a:pt x="6676" y="762"/>
                    </a:cubicBezTo>
                    <a:cubicBezTo>
                      <a:pt x="6620" y="762"/>
                      <a:pt x="6565" y="771"/>
                      <a:pt x="6512" y="790"/>
                    </a:cubicBezTo>
                    <a:cubicBezTo>
                      <a:pt x="6579" y="674"/>
                      <a:pt x="6585" y="528"/>
                      <a:pt x="6530" y="406"/>
                    </a:cubicBezTo>
                    <a:cubicBezTo>
                      <a:pt x="6437" y="193"/>
                      <a:pt x="6226" y="105"/>
                      <a:pt x="6010" y="105"/>
                    </a:cubicBezTo>
                    <a:cubicBezTo>
                      <a:pt x="5918" y="105"/>
                      <a:pt x="5824" y="121"/>
                      <a:pt x="5739" y="151"/>
                    </a:cubicBezTo>
                    <a:cubicBezTo>
                      <a:pt x="5580" y="199"/>
                      <a:pt x="5440" y="285"/>
                      <a:pt x="5300" y="370"/>
                    </a:cubicBezTo>
                    <a:cubicBezTo>
                      <a:pt x="5239" y="412"/>
                      <a:pt x="5172" y="449"/>
                      <a:pt x="5105" y="492"/>
                    </a:cubicBezTo>
                    <a:cubicBezTo>
                      <a:pt x="5123" y="412"/>
                      <a:pt x="5130" y="333"/>
                      <a:pt x="5123" y="254"/>
                    </a:cubicBezTo>
                    <a:cubicBezTo>
                      <a:pt x="5111" y="144"/>
                      <a:pt x="5075" y="41"/>
                      <a:pt x="4965" y="10"/>
                    </a:cubicBezTo>
                    <a:cubicBezTo>
                      <a:pt x="4940" y="3"/>
                      <a:pt x="4914" y="0"/>
                      <a:pt x="488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5" name="Google Shape;735;p35"/>
              <p:cNvSpPr/>
              <p:nvPr/>
            </p:nvSpPr>
            <p:spPr>
              <a:xfrm>
                <a:off x="6274207" y="5428421"/>
                <a:ext cx="79263" cy="92999"/>
              </a:xfrm>
              <a:custGeom>
                <a:avLst/>
                <a:gdLst/>
                <a:ahLst/>
                <a:cxnLst/>
                <a:rect l="l" t="t" r="r" b="b"/>
                <a:pathLst>
                  <a:path w="1460" h="1713" extrusionOk="0">
                    <a:moveTo>
                      <a:pt x="1353" y="1"/>
                    </a:moveTo>
                    <a:cubicBezTo>
                      <a:pt x="1328" y="1"/>
                      <a:pt x="1303" y="11"/>
                      <a:pt x="1286" y="36"/>
                    </a:cubicBezTo>
                    <a:cubicBezTo>
                      <a:pt x="1188" y="206"/>
                      <a:pt x="1079" y="371"/>
                      <a:pt x="987" y="547"/>
                    </a:cubicBezTo>
                    <a:cubicBezTo>
                      <a:pt x="945" y="627"/>
                      <a:pt x="902" y="718"/>
                      <a:pt x="884" y="809"/>
                    </a:cubicBezTo>
                    <a:cubicBezTo>
                      <a:pt x="872" y="901"/>
                      <a:pt x="878" y="992"/>
                      <a:pt x="866" y="1077"/>
                    </a:cubicBezTo>
                    <a:cubicBezTo>
                      <a:pt x="805" y="1431"/>
                      <a:pt x="384" y="1510"/>
                      <a:pt x="92" y="1559"/>
                    </a:cubicBezTo>
                    <a:cubicBezTo>
                      <a:pt x="0" y="1576"/>
                      <a:pt x="6" y="1712"/>
                      <a:pt x="89" y="1712"/>
                    </a:cubicBezTo>
                    <a:cubicBezTo>
                      <a:pt x="93" y="1712"/>
                      <a:pt x="99" y="1712"/>
                      <a:pt x="104" y="1711"/>
                    </a:cubicBezTo>
                    <a:cubicBezTo>
                      <a:pt x="439" y="1656"/>
                      <a:pt x="853" y="1565"/>
                      <a:pt x="987" y="1205"/>
                    </a:cubicBezTo>
                    <a:cubicBezTo>
                      <a:pt x="1024" y="1114"/>
                      <a:pt x="1024" y="1023"/>
                      <a:pt x="1024" y="931"/>
                    </a:cubicBezTo>
                    <a:cubicBezTo>
                      <a:pt x="1030" y="828"/>
                      <a:pt x="1060" y="736"/>
                      <a:pt x="1109" y="651"/>
                    </a:cubicBezTo>
                    <a:cubicBezTo>
                      <a:pt x="1201" y="462"/>
                      <a:pt x="1316" y="286"/>
                      <a:pt x="1426" y="109"/>
                    </a:cubicBezTo>
                    <a:cubicBezTo>
                      <a:pt x="1459" y="50"/>
                      <a:pt x="1407" y="1"/>
                      <a:pt x="135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6" name="Google Shape;736;p35"/>
              <p:cNvSpPr/>
              <p:nvPr/>
            </p:nvSpPr>
            <p:spPr>
              <a:xfrm>
                <a:off x="6356510" y="5454915"/>
                <a:ext cx="98591" cy="118678"/>
              </a:xfrm>
              <a:custGeom>
                <a:avLst/>
                <a:gdLst/>
                <a:ahLst/>
                <a:cxnLst/>
                <a:rect l="l" t="t" r="r" b="b"/>
                <a:pathLst>
                  <a:path w="1816" h="2186" extrusionOk="0">
                    <a:moveTo>
                      <a:pt x="1175" y="1"/>
                    </a:moveTo>
                    <a:cubicBezTo>
                      <a:pt x="1168" y="1"/>
                      <a:pt x="1160" y="2"/>
                      <a:pt x="1152" y="5"/>
                    </a:cubicBezTo>
                    <a:cubicBezTo>
                      <a:pt x="836" y="78"/>
                      <a:pt x="537" y="187"/>
                      <a:pt x="251" y="334"/>
                    </a:cubicBezTo>
                    <a:cubicBezTo>
                      <a:pt x="227" y="297"/>
                      <a:pt x="196" y="260"/>
                      <a:pt x="172" y="230"/>
                    </a:cubicBezTo>
                    <a:cubicBezTo>
                      <a:pt x="155" y="208"/>
                      <a:pt x="132" y="198"/>
                      <a:pt x="110" y="198"/>
                    </a:cubicBezTo>
                    <a:cubicBezTo>
                      <a:pt x="54" y="198"/>
                      <a:pt x="0" y="258"/>
                      <a:pt x="44" y="315"/>
                    </a:cubicBezTo>
                    <a:cubicBezTo>
                      <a:pt x="440" y="827"/>
                      <a:pt x="641" y="1466"/>
                      <a:pt x="610" y="2112"/>
                    </a:cubicBezTo>
                    <a:cubicBezTo>
                      <a:pt x="604" y="2155"/>
                      <a:pt x="653" y="2185"/>
                      <a:pt x="690" y="2185"/>
                    </a:cubicBezTo>
                    <a:cubicBezTo>
                      <a:pt x="738" y="2179"/>
                      <a:pt x="763" y="2143"/>
                      <a:pt x="763" y="2106"/>
                    </a:cubicBezTo>
                    <a:cubicBezTo>
                      <a:pt x="769" y="2015"/>
                      <a:pt x="769" y="1923"/>
                      <a:pt x="763" y="1838"/>
                    </a:cubicBezTo>
                    <a:cubicBezTo>
                      <a:pt x="775" y="1838"/>
                      <a:pt x="787" y="1838"/>
                      <a:pt x="799" y="1832"/>
                    </a:cubicBezTo>
                    <a:lnTo>
                      <a:pt x="1725" y="1564"/>
                    </a:lnTo>
                    <a:cubicBezTo>
                      <a:pt x="1815" y="1541"/>
                      <a:pt x="1775" y="1415"/>
                      <a:pt x="1697" y="1415"/>
                    </a:cubicBezTo>
                    <a:cubicBezTo>
                      <a:pt x="1690" y="1415"/>
                      <a:pt x="1683" y="1416"/>
                      <a:pt x="1676" y="1418"/>
                    </a:cubicBezTo>
                    <a:cubicBezTo>
                      <a:pt x="1366" y="1509"/>
                      <a:pt x="1061" y="1600"/>
                      <a:pt x="750" y="1686"/>
                    </a:cubicBezTo>
                    <a:cubicBezTo>
                      <a:pt x="732" y="1527"/>
                      <a:pt x="702" y="1369"/>
                      <a:pt x="659" y="1211"/>
                    </a:cubicBezTo>
                    <a:lnTo>
                      <a:pt x="665" y="1211"/>
                    </a:lnTo>
                    <a:cubicBezTo>
                      <a:pt x="1012" y="1077"/>
                      <a:pt x="1360" y="943"/>
                      <a:pt x="1707" y="809"/>
                    </a:cubicBezTo>
                    <a:cubicBezTo>
                      <a:pt x="1794" y="776"/>
                      <a:pt x="1760" y="657"/>
                      <a:pt x="1687" y="657"/>
                    </a:cubicBezTo>
                    <a:cubicBezTo>
                      <a:pt x="1678" y="657"/>
                      <a:pt x="1668" y="658"/>
                      <a:pt x="1658" y="662"/>
                    </a:cubicBezTo>
                    <a:cubicBezTo>
                      <a:pt x="1311" y="796"/>
                      <a:pt x="964" y="930"/>
                      <a:pt x="616" y="1064"/>
                    </a:cubicBezTo>
                    <a:cubicBezTo>
                      <a:pt x="543" y="851"/>
                      <a:pt x="452" y="650"/>
                      <a:pt x="330" y="461"/>
                    </a:cubicBezTo>
                    <a:cubicBezTo>
                      <a:pt x="610" y="321"/>
                      <a:pt x="903" y="218"/>
                      <a:pt x="1201" y="151"/>
                    </a:cubicBezTo>
                    <a:cubicBezTo>
                      <a:pt x="1238" y="139"/>
                      <a:pt x="1262" y="84"/>
                      <a:pt x="1250" y="53"/>
                    </a:cubicBezTo>
                    <a:cubicBezTo>
                      <a:pt x="1235" y="19"/>
                      <a:pt x="1205" y="1"/>
                      <a:pt x="11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7" name="Google Shape;737;p35"/>
              <p:cNvSpPr/>
              <p:nvPr/>
            </p:nvSpPr>
            <p:spPr>
              <a:xfrm>
                <a:off x="5893962" y="4534757"/>
                <a:ext cx="51304" cy="271830"/>
              </a:xfrm>
              <a:custGeom>
                <a:avLst/>
                <a:gdLst/>
                <a:ahLst/>
                <a:cxnLst/>
                <a:rect l="l" t="t" r="r" b="b"/>
                <a:pathLst>
                  <a:path w="945" h="5007" extrusionOk="0">
                    <a:moveTo>
                      <a:pt x="660" y="0"/>
                    </a:moveTo>
                    <a:cubicBezTo>
                      <a:pt x="601" y="0"/>
                      <a:pt x="541" y="6"/>
                      <a:pt x="487" y="15"/>
                    </a:cubicBezTo>
                    <a:cubicBezTo>
                      <a:pt x="451" y="21"/>
                      <a:pt x="433" y="45"/>
                      <a:pt x="426" y="76"/>
                    </a:cubicBezTo>
                    <a:cubicBezTo>
                      <a:pt x="402" y="88"/>
                      <a:pt x="390" y="106"/>
                      <a:pt x="384" y="137"/>
                    </a:cubicBezTo>
                    <a:cubicBezTo>
                      <a:pt x="225" y="1361"/>
                      <a:pt x="110" y="2597"/>
                      <a:pt x="49" y="3834"/>
                    </a:cubicBezTo>
                    <a:cubicBezTo>
                      <a:pt x="31" y="4175"/>
                      <a:pt x="12" y="4522"/>
                      <a:pt x="0" y="4863"/>
                    </a:cubicBezTo>
                    <a:cubicBezTo>
                      <a:pt x="0" y="4915"/>
                      <a:pt x="43" y="4945"/>
                      <a:pt x="83" y="4945"/>
                    </a:cubicBezTo>
                    <a:cubicBezTo>
                      <a:pt x="94" y="4945"/>
                      <a:pt x="106" y="4942"/>
                      <a:pt x="116" y="4936"/>
                    </a:cubicBezTo>
                    <a:cubicBezTo>
                      <a:pt x="203" y="4982"/>
                      <a:pt x="298" y="5006"/>
                      <a:pt x="392" y="5006"/>
                    </a:cubicBezTo>
                    <a:cubicBezTo>
                      <a:pt x="449" y="5006"/>
                      <a:pt x="505" y="4997"/>
                      <a:pt x="560" y="4979"/>
                    </a:cubicBezTo>
                    <a:cubicBezTo>
                      <a:pt x="579" y="4973"/>
                      <a:pt x="597" y="4961"/>
                      <a:pt x="609" y="4948"/>
                    </a:cubicBezTo>
                    <a:cubicBezTo>
                      <a:pt x="621" y="4936"/>
                      <a:pt x="627" y="4924"/>
                      <a:pt x="634" y="4900"/>
                    </a:cubicBezTo>
                    <a:cubicBezTo>
                      <a:pt x="634" y="4827"/>
                      <a:pt x="634" y="4754"/>
                      <a:pt x="640" y="4687"/>
                    </a:cubicBezTo>
                    <a:cubicBezTo>
                      <a:pt x="731" y="3347"/>
                      <a:pt x="816" y="2007"/>
                      <a:pt x="908" y="666"/>
                    </a:cubicBezTo>
                    <a:cubicBezTo>
                      <a:pt x="914" y="569"/>
                      <a:pt x="920" y="472"/>
                      <a:pt x="926" y="380"/>
                    </a:cubicBezTo>
                    <a:cubicBezTo>
                      <a:pt x="932" y="331"/>
                      <a:pt x="932" y="283"/>
                      <a:pt x="938" y="234"/>
                    </a:cubicBezTo>
                    <a:cubicBezTo>
                      <a:pt x="938" y="191"/>
                      <a:pt x="944" y="149"/>
                      <a:pt x="932" y="106"/>
                    </a:cubicBezTo>
                    <a:cubicBezTo>
                      <a:pt x="895" y="27"/>
                      <a:pt x="804" y="15"/>
                      <a:pt x="725" y="3"/>
                    </a:cubicBezTo>
                    <a:cubicBezTo>
                      <a:pt x="704" y="1"/>
                      <a:pt x="682" y="0"/>
                      <a:pt x="6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8" name="Google Shape;738;p35"/>
              <p:cNvSpPr/>
              <p:nvPr/>
            </p:nvSpPr>
            <p:spPr>
              <a:xfrm>
                <a:off x="5882344" y="4492194"/>
                <a:ext cx="97288" cy="86918"/>
              </a:xfrm>
              <a:custGeom>
                <a:avLst/>
                <a:gdLst/>
                <a:ahLst/>
                <a:cxnLst/>
                <a:rect l="l" t="t" r="r" b="b"/>
                <a:pathLst>
                  <a:path w="1792" h="1601" extrusionOk="0">
                    <a:moveTo>
                      <a:pt x="895" y="1"/>
                    </a:moveTo>
                    <a:cubicBezTo>
                      <a:pt x="707" y="1"/>
                      <a:pt x="519" y="65"/>
                      <a:pt x="366" y="196"/>
                    </a:cubicBezTo>
                    <a:cubicBezTo>
                      <a:pt x="37" y="488"/>
                      <a:pt x="1" y="994"/>
                      <a:pt x="293" y="1329"/>
                    </a:cubicBezTo>
                    <a:cubicBezTo>
                      <a:pt x="449" y="1508"/>
                      <a:pt x="670" y="1600"/>
                      <a:pt x="892" y="1600"/>
                    </a:cubicBezTo>
                    <a:cubicBezTo>
                      <a:pt x="1079" y="1600"/>
                      <a:pt x="1267" y="1535"/>
                      <a:pt x="1420" y="1402"/>
                    </a:cubicBezTo>
                    <a:cubicBezTo>
                      <a:pt x="1755" y="1115"/>
                      <a:pt x="1792" y="610"/>
                      <a:pt x="1499" y="275"/>
                    </a:cubicBezTo>
                    <a:cubicBezTo>
                      <a:pt x="1340" y="93"/>
                      <a:pt x="1118" y="1"/>
                      <a:pt x="8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9" name="Google Shape;739;p35"/>
              <p:cNvSpPr/>
              <p:nvPr/>
            </p:nvSpPr>
            <p:spPr>
              <a:xfrm>
                <a:off x="5375821" y="5095679"/>
                <a:ext cx="220580" cy="282742"/>
              </a:xfrm>
              <a:custGeom>
                <a:avLst/>
                <a:gdLst/>
                <a:ahLst/>
                <a:cxnLst/>
                <a:rect l="l" t="t" r="r" b="b"/>
                <a:pathLst>
                  <a:path w="4063" h="5208" extrusionOk="0">
                    <a:moveTo>
                      <a:pt x="2234" y="1"/>
                    </a:moveTo>
                    <a:cubicBezTo>
                      <a:pt x="1814" y="1"/>
                      <a:pt x="1358" y="253"/>
                      <a:pt x="974" y="1061"/>
                    </a:cubicBezTo>
                    <a:cubicBezTo>
                      <a:pt x="1" y="3123"/>
                      <a:pt x="1198" y="5207"/>
                      <a:pt x="3671" y="5207"/>
                    </a:cubicBezTo>
                    <a:cubicBezTo>
                      <a:pt x="3798" y="5207"/>
                      <a:pt x="3928" y="5202"/>
                      <a:pt x="4062" y="5190"/>
                    </a:cubicBezTo>
                    <a:lnTo>
                      <a:pt x="3544" y="713"/>
                    </a:lnTo>
                    <a:cubicBezTo>
                      <a:pt x="3544" y="713"/>
                      <a:pt x="2939" y="1"/>
                      <a:pt x="223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0" name="Google Shape;740;p35"/>
              <p:cNvSpPr/>
              <p:nvPr/>
            </p:nvSpPr>
            <p:spPr>
              <a:xfrm>
                <a:off x="5351988" y="4769506"/>
                <a:ext cx="1026461" cy="808704"/>
              </a:xfrm>
              <a:custGeom>
                <a:avLst/>
                <a:gdLst/>
                <a:ahLst/>
                <a:cxnLst/>
                <a:rect l="l" t="t" r="r" b="b"/>
                <a:pathLst>
                  <a:path w="18907" h="14896" extrusionOk="0">
                    <a:moveTo>
                      <a:pt x="11272" y="0"/>
                    </a:moveTo>
                    <a:cubicBezTo>
                      <a:pt x="9218" y="0"/>
                      <a:pt x="7693" y="899"/>
                      <a:pt x="7693" y="899"/>
                    </a:cubicBezTo>
                    <a:cubicBezTo>
                      <a:pt x="0" y="6989"/>
                      <a:pt x="4538" y="13318"/>
                      <a:pt x="7547" y="14408"/>
                    </a:cubicBezTo>
                    <a:cubicBezTo>
                      <a:pt x="8416" y="14723"/>
                      <a:pt x="9411" y="14896"/>
                      <a:pt x="10426" y="14896"/>
                    </a:cubicBezTo>
                    <a:cubicBezTo>
                      <a:pt x="12903" y="14896"/>
                      <a:pt x="15501" y="13868"/>
                      <a:pt x="16689" y="11375"/>
                    </a:cubicBezTo>
                    <a:cubicBezTo>
                      <a:pt x="16865" y="11435"/>
                      <a:pt x="17053" y="11465"/>
                      <a:pt x="17241" y="11465"/>
                    </a:cubicBezTo>
                    <a:cubicBezTo>
                      <a:pt x="17358" y="11465"/>
                      <a:pt x="17476" y="11453"/>
                      <a:pt x="17591" y="11430"/>
                    </a:cubicBezTo>
                    <a:cubicBezTo>
                      <a:pt x="17999" y="11338"/>
                      <a:pt x="18346" y="11095"/>
                      <a:pt x="18577" y="10754"/>
                    </a:cubicBezTo>
                    <a:cubicBezTo>
                      <a:pt x="18803" y="10413"/>
                      <a:pt x="18906" y="9998"/>
                      <a:pt x="18845" y="9596"/>
                    </a:cubicBezTo>
                    <a:cubicBezTo>
                      <a:pt x="18784" y="9182"/>
                      <a:pt x="18541" y="8817"/>
                      <a:pt x="18139" y="8664"/>
                    </a:cubicBezTo>
                    <a:cubicBezTo>
                      <a:pt x="17995" y="8605"/>
                      <a:pt x="17839" y="8580"/>
                      <a:pt x="17682" y="8580"/>
                    </a:cubicBezTo>
                    <a:cubicBezTo>
                      <a:pt x="17580" y="8580"/>
                      <a:pt x="17478" y="8590"/>
                      <a:pt x="17377" y="8610"/>
                    </a:cubicBezTo>
                    <a:cubicBezTo>
                      <a:pt x="17524" y="5978"/>
                      <a:pt x="16738" y="2677"/>
                      <a:pt x="16738" y="2677"/>
                    </a:cubicBezTo>
                    <a:cubicBezTo>
                      <a:pt x="14919" y="581"/>
                      <a:pt x="12924" y="0"/>
                      <a:pt x="1127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1" name="Google Shape;741;p35"/>
              <p:cNvSpPr/>
              <p:nvPr/>
            </p:nvSpPr>
            <p:spPr>
              <a:xfrm>
                <a:off x="6134031" y="5062942"/>
                <a:ext cx="110480" cy="79752"/>
              </a:xfrm>
              <a:custGeom>
                <a:avLst/>
                <a:gdLst/>
                <a:ahLst/>
                <a:cxnLst/>
                <a:rect l="l" t="t" r="r" b="b"/>
                <a:pathLst>
                  <a:path w="2035" h="1469" extrusionOk="0">
                    <a:moveTo>
                      <a:pt x="1760" y="1"/>
                    </a:moveTo>
                    <a:lnTo>
                      <a:pt x="0" y="1158"/>
                    </a:lnTo>
                    <a:lnTo>
                      <a:pt x="311" y="1469"/>
                    </a:lnTo>
                    <a:lnTo>
                      <a:pt x="2034" y="439"/>
                    </a:lnTo>
                    <a:lnTo>
                      <a:pt x="1760" y="1"/>
                    </a:lnTo>
                    <a:close/>
                  </a:path>
                </a:pathLst>
              </a:custGeom>
              <a:solidFill>
                <a:srgbClr val="2E1E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2" name="Google Shape;742;p35"/>
              <p:cNvSpPr/>
              <p:nvPr/>
            </p:nvSpPr>
            <p:spPr>
              <a:xfrm>
                <a:off x="6098960" y="4993506"/>
                <a:ext cx="91316" cy="101251"/>
              </a:xfrm>
              <a:custGeom>
                <a:avLst/>
                <a:gdLst/>
                <a:ahLst/>
                <a:cxnLst/>
                <a:rect l="l" t="t" r="r" b="b"/>
                <a:pathLst>
                  <a:path w="1682" h="1865" extrusionOk="0">
                    <a:moveTo>
                      <a:pt x="1280" y="1"/>
                    </a:moveTo>
                    <a:lnTo>
                      <a:pt x="0" y="1676"/>
                    </a:lnTo>
                    <a:lnTo>
                      <a:pt x="402" y="1865"/>
                    </a:lnTo>
                    <a:lnTo>
                      <a:pt x="1682" y="324"/>
                    </a:lnTo>
                    <a:lnTo>
                      <a:pt x="128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3" name="Google Shape;743;p35"/>
              <p:cNvSpPr/>
              <p:nvPr/>
            </p:nvSpPr>
            <p:spPr>
              <a:xfrm>
                <a:off x="6144563" y="5055016"/>
                <a:ext cx="110860" cy="79426"/>
              </a:xfrm>
              <a:custGeom>
                <a:avLst/>
                <a:gdLst/>
                <a:ahLst/>
                <a:cxnLst/>
                <a:rect l="l" t="t" r="r" b="b"/>
                <a:pathLst>
                  <a:path w="2042" h="1463" extrusionOk="0">
                    <a:moveTo>
                      <a:pt x="1767" y="1"/>
                    </a:moveTo>
                    <a:lnTo>
                      <a:pt x="1" y="1152"/>
                    </a:lnTo>
                    <a:lnTo>
                      <a:pt x="318" y="1462"/>
                    </a:lnTo>
                    <a:lnTo>
                      <a:pt x="2041" y="433"/>
                    </a:lnTo>
                    <a:lnTo>
                      <a:pt x="176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4" name="Google Shape;744;p35"/>
              <p:cNvSpPr/>
              <p:nvPr/>
            </p:nvSpPr>
            <p:spPr>
              <a:xfrm>
                <a:off x="6159113" y="5153226"/>
                <a:ext cx="114498" cy="32140"/>
              </a:xfrm>
              <a:custGeom>
                <a:avLst/>
                <a:gdLst/>
                <a:ahLst/>
                <a:cxnLst/>
                <a:rect l="l" t="t" r="r" b="b"/>
                <a:pathLst>
                  <a:path w="2109" h="592" extrusionOk="0">
                    <a:moveTo>
                      <a:pt x="1" y="1"/>
                    </a:moveTo>
                    <a:lnTo>
                      <a:pt x="80" y="433"/>
                    </a:lnTo>
                    <a:lnTo>
                      <a:pt x="2078" y="591"/>
                    </a:lnTo>
                    <a:lnTo>
                      <a:pt x="2108" y="74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5" name="Google Shape;745;p35"/>
              <p:cNvSpPr/>
              <p:nvPr/>
            </p:nvSpPr>
            <p:spPr>
              <a:xfrm>
                <a:off x="5922030" y="5064625"/>
                <a:ext cx="168408" cy="177637"/>
              </a:xfrm>
              <a:custGeom>
                <a:avLst/>
                <a:gdLst/>
                <a:ahLst/>
                <a:cxnLst/>
                <a:rect l="l" t="t" r="r" b="b"/>
                <a:pathLst>
                  <a:path w="3102" h="3272" extrusionOk="0">
                    <a:moveTo>
                      <a:pt x="2434" y="1"/>
                    </a:moveTo>
                    <a:cubicBezTo>
                      <a:pt x="2197" y="1"/>
                      <a:pt x="1960" y="45"/>
                      <a:pt x="1737" y="140"/>
                    </a:cubicBezTo>
                    <a:cubicBezTo>
                      <a:pt x="1469" y="232"/>
                      <a:pt x="1207" y="372"/>
                      <a:pt x="994" y="555"/>
                    </a:cubicBezTo>
                    <a:cubicBezTo>
                      <a:pt x="951" y="591"/>
                      <a:pt x="908" y="628"/>
                      <a:pt x="872" y="670"/>
                    </a:cubicBezTo>
                    <a:cubicBezTo>
                      <a:pt x="586" y="908"/>
                      <a:pt x="372" y="1225"/>
                      <a:pt x="238" y="1578"/>
                    </a:cubicBezTo>
                    <a:cubicBezTo>
                      <a:pt x="43" y="2089"/>
                      <a:pt x="1" y="2662"/>
                      <a:pt x="123" y="3192"/>
                    </a:cubicBezTo>
                    <a:cubicBezTo>
                      <a:pt x="129" y="3216"/>
                      <a:pt x="135" y="3241"/>
                      <a:pt x="141" y="3271"/>
                    </a:cubicBezTo>
                    <a:cubicBezTo>
                      <a:pt x="854" y="3180"/>
                      <a:pt x="1536" y="2900"/>
                      <a:pt x="2078" y="2400"/>
                    </a:cubicBezTo>
                    <a:cubicBezTo>
                      <a:pt x="2742" y="1809"/>
                      <a:pt x="3101" y="969"/>
                      <a:pt x="3077" y="104"/>
                    </a:cubicBezTo>
                    <a:cubicBezTo>
                      <a:pt x="2868" y="37"/>
                      <a:pt x="2651" y="1"/>
                      <a:pt x="243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6" name="Google Shape;746;p35"/>
              <p:cNvSpPr/>
              <p:nvPr/>
            </p:nvSpPr>
            <p:spPr>
              <a:xfrm>
                <a:off x="5929630" y="5070217"/>
                <a:ext cx="261624" cy="263687"/>
              </a:xfrm>
              <a:custGeom>
                <a:avLst/>
                <a:gdLst/>
                <a:ahLst/>
                <a:cxnLst/>
                <a:rect l="l" t="t" r="r" b="b"/>
                <a:pathLst>
                  <a:path w="4819" h="4857" extrusionOk="0">
                    <a:moveTo>
                      <a:pt x="2937" y="1"/>
                    </a:moveTo>
                    <a:cubicBezTo>
                      <a:pt x="2961" y="866"/>
                      <a:pt x="2602" y="1706"/>
                      <a:pt x="1938" y="2297"/>
                    </a:cubicBezTo>
                    <a:cubicBezTo>
                      <a:pt x="1396" y="2797"/>
                      <a:pt x="714" y="3077"/>
                      <a:pt x="1" y="3168"/>
                    </a:cubicBezTo>
                    <a:cubicBezTo>
                      <a:pt x="123" y="3619"/>
                      <a:pt x="372" y="4033"/>
                      <a:pt x="726" y="4331"/>
                    </a:cubicBezTo>
                    <a:cubicBezTo>
                      <a:pt x="1134" y="4679"/>
                      <a:pt x="1639" y="4843"/>
                      <a:pt x="2169" y="4855"/>
                    </a:cubicBezTo>
                    <a:cubicBezTo>
                      <a:pt x="2191" y="4856"/>
                      <a:pt x="2213" y="4856"/>
                      <a:pt x="2235" y="4856"/>
                    </a:cubicBezTo>
                    <a:cubicBezTo>
                      <a:pt x="2737" y="4856"/>
                      <a:pt x="3242" y="4722"/>
                      <a:pt x="3668" y="4459"/>
                    </a:cubicBezTo>
                    <a:cubicBezTo>
                      <a:pt x="4082" y="4197"/>
                      <a:pt x="4417" y="3814"/>
                      <a:pt x="4606" y="3363"/>
                    </a:cubicBezTo>
                    <a:cubicBezTo>
                      <a:pt x="4673" y="3205"/>
                      <a:pt x="4721" y="3034"/>
                      <a:pt x="4752" y="2864"/>
                    </a:cubicBezTo>
                    <a:cubicBezTo>
                      <a:pt x="4807" y="2626"/>
                      <a:pt x="4819" y="2376"/>
                      <a:pt x="4788" y="2133"/>
                    </a:cubicBezTo>
                    <a:cubicBezTo>
                      <a:pt x="4782" y="2029"/>
                      <a:pt x="4764" y="1919"/>
                      <a:pt x="4740" y="1816"/>
                    </a:cubicBezTo>
                    <a:cubicBezTo>
                      <a:pt x="4740" y="1785"/>
                      <a:pt x="4734" y="1761"/>
                      <a:pt x="4727" y="1737"/>
                    </a:cubicBezTo>
                    <a:cubicBezTo>
                      <a:pt x="4685" y="1517"/>
                      <a:pt x="4612" y="1323"/>
                      <a:pt x="4496" y="1140"/>
                    </a:cubicBezTo>
                    <a:cubicBezTo>
                      <a:pt x="4405" y="981"/>
                      <a:pt x="4301" y="835"/>
                      <a:pt x="4167" y="707"/>
                    </a:cubicBezTo>
                    <a:cubicBezTo>
                      <a:pt x="4003" y="543"/>
                      <a:pt x="3802" y="409"/>
                      <a:pt x="3601" y="293"/>
                    </a:cubicBezTo>
                    <a:cubicBezTo>
                      <a:pt x="3387" y="177"/>
                      <a:pt x="3168" y="74"/>
                      <a:pt x="294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7" name="Google Shape;747;p35"/>
              <p:cNvSpPr/>
              <p:nvPr/>
            </p:nvSpPr>
            <p:spPr>
              <a:xfrm>
                <a:off x="5755035" y="4857618"/>
                <a:ext cx="28177" cy="114118"/>
              </a:xfrm>
              <a:custGeom>
                <a:avLst/>
                <a:gdLst/>
                <a:ahLst/>
                <a:cxnLst/>
                <a:rect l="l" t="t" r="r" b="b"/>
                <a:pathLst>
                  <a:path w="519" h="2102" extrusionOk="0">
                    <a:moveTo>
                      <a:pt x="1" y="0"/>
                    </a:moveTo>
                    <a:lnTo>
                      <a:pt x="62" y="2004"/>
                    </a:lnTo>
                    <a:lnTo>
                      <a:pt x="494" y="2102"/>
                    </a:lnTo>
                    <a:lnTo>
                      <a:pt x="51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8" name="Google Shape;748;p35"/>
              <p:cNvSpPr/>
              <p:nvPr/>
            </p:nvSpPr>
            <p:spPr>
              <a:xfrm>
                <a:off x="5662145" y="4861581"/>
                <a:ext cx="63194" cy="110806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2041" extrusionOk="0">
                    <a:moveTo>
                      <a:pt x="488" y="0"/>
                    </a:moveTo>
                    <a:lnTo>
                      <a:pt x="0" y="171"/>
                    </a:lnTo>
                    <a:lnTo>
                      <a:pt x="731" y="2041"/>
                    </a:lnTo>
                    <a:lnTo>
                      <a:pt x="1164" y="1992"/>
                    </a:lnTo>
                    <a:lnTo>
                      <a:pt x="48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9" name="Google Shape;749;p35"/>
              <p:cNvSpPr/>
              <p:nvPr/>
            </p:nvSpPr>
            <p:spPr>
              <a:xfrm>
                <a:off x="5583425" y="4921734"/>
                <a:ext cx="108526" cy="83389"/>
              </a:xfrm>
              <a:custGeom>
                <a:avLst/>
                <a:gdLst/>
                <a:ahLst/>
                <a:cxnLst/>
                <a:rect l="l" t="t" r="r" b="b"/>
                <a:pathLst>
                  <a:path w="1999" h="1536" extrusionOk="0">
                    <a:moveTo>
                      <a:pt x="299" y="1"/>
                    </a:moveTo>
                    <a:lnTo>
                      <a:pt x="1" y="421"/>
                    </a:lnTo>
                    <a:lnTo>
                      <a:pt x="1670" y="1536"/>
                    </a:lnTo>
                    <a:lnTo>
                      <a:pt x="1998" y="1244"/>
                    </a:lnTo>
                    <a:lnTo>
                      <a:pt x="29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0" name="Google Shape;750;p35"/>
              <p:cNvSpPr/>
              <p:nvPr/>
            </p:nvSpPr>
            <p:spPr>
              <a:xfrm>
                <a:off x="5607258" y="4947142"/>
                <a:ext cx="168353" cy="177365"/>
              </a:xfrm>
              <a:custGeom>
                <a:avLst/>
                <a:gdLst/>
                <a:ahLst/>
                <a:cxnLst/>
                <a:rect l="l" t="t" r="r" b="b"/>
                <a:pathLst>
                  <a:path w="3101" h="3267" extrusionOk="0">
                    <a:moveTo>
                      <a:pt x="2435" y="1"/>
                    </a:moveTo>
                    <a:cubicBezTo>
                      <a:pt x="2197" y="1"/>
                      <a:pt x="1960" y="43"/>
                      <a:pt x="1736" y="136"/>
                    </a:cubicBezTo>
                    <a:cubicBezTo>
                      <a:pt x="1468" y="227"/>
                      <a:pt x="1206" y="374"/>
                      <a:pt x="993" y="550"/>
                    </a:cubicBezTo>
                    <a:cubicBezTo>
                      <a:pt x="950" y="587"/>
                      <a:pt x="908" y="629"/>
                      <a:pt x="871" y="666"/>
                    </a:cubicBezTo>
                    <a:cubicBezTo>
                      <a:pt x="591" y="910"/>
                      <a:pt x="378" y="1220"/>
                      <a:pt x="238" y="1580"/>
                    </a:cubicBezTo>
                    <a:cubicBezTo>
                      <a:pt x="43" y="2085"/>
                      <a:pt x="0" y="2658"/>
                      <a:pt x="122" y="3194"/>
                    </a:cubicBezTo>
                    <a:cubicBezTo>
                      <a:pt x="128" y="3218"/>
                      <a:pt x="134" y="3242"/>
                      <a:pt x="140" y="3267"/>
                    </a:cubicBezTo>
                    <a:cubicBezTo>
                      <a:pt x="853" y="3181"/>
                      <a:pt x="1535" y="2901"/>
                      <a:pt x="2077" y="2396"/>
                    </a:cubicBezTo>
                    <a:cubicBezTo>
                      <a:pt x="2747" y="1811"/>
                      <a:pt x="3101" y="970"/>
                      <a:pt x="3076" y="99"/>
                    </a:cubicBezTo>
                    <a:cubicBezTo>
                      <a:pt x="2868" y="36"/>
                      <a:pt x="2651" y="1"/>
                      <a:pt x="243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1" name="Google Shape;751;p35"/>
              <p:cNvSpPr/>
              <p:nvPr/>
            </p:nvSpPr>
            <p:spPr>
              <a:xfrm>
                <a:off x="5614859" y="4952517"/>
                <a:ext cx="261624" cy="263958"/>
              </a:xfrm>
              <a:custGeom>
                <a:avLst/>
                <a:gdLst/>
                <a:ahLst/>
                <a:cxnLst/>
                <a:rect l="l" t="t" r="r" b="b"/>
                <a:pathLst>
                  <a:path w="4819" h="4862" extrusionOk="0">
                    <a:moveTo>
                      <a:pt x="2936" y="0"/>
                    </a:moveTo>
                    <a:cubicBezTo>
                      <a:pt x="2961" y="871"/>
                      <a:pt x="2607" y="1712"/>
                      <a:pt x="1937" y="2297"/>
                    </a:cubicBezTo>
                    <a:cubicBezTo>
                      <a:pt x="1395" y="2802"/>
                      <a:pt x="713" y="3082"/>
                      <a:pt x="0" y="3168"/>
                    </a:cubicBezTo>
                    <a:cubicBezTo>
                      <a:pt x="122" y="3618"/>
                      <a:pt x="372" y="4033"/>
                      <a:pt x="725" y="4337"/>
                    </a:cubicBezTo>
                    <a:cubicBezTo>
                      <a:pt x="1133" y="4684"/>
                      <a:pt x="1639" y="4849"/>
                      <a:pt x="2169" y="4861"/>
                    </a:cubicBezTo>
                    <a:cubicBezTo>
                      <a:pt x="2191" y="4862"/>
                      <a:pt x="2212" y="4862"/>
                      <a:pt x="2234" y="4862"/>
                    </a:cubicBezTo>
                    <a:cubicBezTo>
                      <a:pt x="2737" y="4862"/>
                      <a:pt x="3241" y="4728"/>
                      <a:pt x="3667" y="4459"/>
                    </a:cubicBezTo>
                    <a:cubicBezTo>
                      <a:pt x="4081" y="4203"/>
                      <a:pt x="4416" y="3819"/>
                      <a:pt x="4605" y="3369"/>
                    </a:cubicBezTo>
                    <a:cubicBezTo>
                      <a:pt x="4678" y="3204"/>
                      <a:pt x="4721" y="3040"/>
                      <a:pt x="4751" y="2863"/>
                    </a:cubicBezTo>
                    <a:cubicBezTo>
                      <a:pt x="4806" y="2626"/>
                      <a:pt x="4818" y="2382"/>
                      <a:pt x="4788" y="2138"/>
                    </a:cubicBezTo>
                    <a:cubicBezTo>
                      <a:pt x="4782" y="2029"/>
                      <a:pt x="4763" y="1925"/>
                      <a:pt x="4739" y="1816"/>
                    </a:cubicBezTo>
                    <a:cubicBezTo>
                      <a:pt x="4739" y="1791"/>
                      <a:pt x="4733" y="1767"/>
                      <a:pt x="4727" y="1736"/>
                    </a:cubicBezTo>
                    <a:cubicBezTo>
                      <a:pt x="4690" y="1523"/>
                      <a:pt x="4611" y="1322"/>
                      <a:pt x="4495" y="1146"/>
                    </a:cubicBezTo>
                    <a:cubicBezTo>
                      <a:pt x="4404" y="981"/>
                      <a:pt x="4301" y="835"/>
                      <a:pt x="4173" y="713"/>
                    </a:cubicBezTo>
                    <a:cubicBezTo>
                      <a:pt x="4002" y="543"/>
                      <a:pt x="3801" y="415"/>
                      <a:pt x="3600" y="299"/>
                    </a:cubicBezTo>
                    <a:cubicBezTo>
                      <a:pt x="3393" y="177"/>
                      <a:pt x="3174" y="74"/>
                      <a:pt x="2942" y="7"/>
                    </a:cubicBezTo>
                    <a:cubicBezTo>
                      <a:pt x="2942" y="7"/>
                      <a:pt x="2942" y="7"/>
                      <a:pt x="293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2" name="Google Shape;752;p35"/>
              <p:cNvSpPr/>
              <p:nvPr/>
            </p:nvSpPr>
            <p:spPr>
              <a:xfrm>
                <a:off x="5808944" y="5255400"/>
                <a:ext cx="93433" cy="77146"/>
              </a:xfrm>
              <a:custGeom>
                <a:avLst/>
                <a:gdLst/>
                <a:ahLst/>
                <a:cxnLst/>
                <a:rect l="l" t="t" r="r" b="b"/>
                <a:pathLst>
                  <a:path w="1721" h="1421" extrusionOk="0">
                    <a:moveTo>
                      <a:pt x="86" y="1"/>
                    </a:moveTo>
                    <a:cubicBezTo>
                      <a:pt x="43" y="1"/>
                      <a:pt x="1" y="37"/>
                      <a:pt x="7" y="80"/>
                    </a:cubicBezTo>
                    <a:cubicBezTo>
                      <a:pt x="31" y="311"/>
                      <a:pt x="74" y="549"/>
                      <a:pt x="141" y="774"/>
                    </a:cubicBezTo>
                    <a:cubicBezTo>
                      <a:pt x="190" y="951"/>
                      <a:pt x="257" y="1146"/>
                      <a:pt x="384" y="1286"/>
                    </a:cubicBezTo>
                    <a:cubicBezTo>
                      <a:pt x="463" y="1380"/>
                      <a:pt x="571" y="1421"/>
                      <a:pt x="681" y="1421"/>
                    </a:cubicBezTo>
                    <a:cubicBezTo>
                      <a:pt x="749" y="1421"/>
                      <a:pt x="819" y="1405"/>
                      <a:pt x="884" y="1377"/>
                    </a:cubicBezTo>
                    <a:cubicBezTo>
                      <a:pt x="1048" y="1304"/>
                      <a:pt x="1195" y="1164"/>
                      <a:pt x="1322" y="1042"/>
                    </a:cubicBezTo>
                    <a:cubicBezTo>
                      <a:pt x="1456" y="908"/>
                      <a:pt x="1578" y="762"/>
                      <a:pt x="1682" y="604"/>
                    </a:cubicBezTo>
                    <a:cubicBezTo>
                      <a:pt x="1720" y="544"/>
                      <a:pt x="1666" y="491"/>
                      <a:pt x="1612" y="491"/>
                    </a:cubicBezTo>
                    <a:cubicBezTo>
                      <a:pt x="1588" y="491"/>
                      <a:pt x="1564" y="501"/>
                      <a:pt x="1548" y="525"/>
                    </a:cubicBezTo>
                    <a:cubicBezTo>
                      <a:pt x="1444" y="683"/>
                      <a:pt x="1322" y="823"/>
                      <a:pt x="1188" y="957"/>
                    </a:cubicBezTo>
                    <a:cubicBezTo>
                      <a:pt x="1079" y="1061"/>
                      <a:pt x="951" y="1182"/>
                      <a:pt x="805" y="1243"/>
                    </a:cubicBezTo>
                    <a:cubicBezTo>
                      <a:pt x="763" y="1258"/>
                      <a:pt x="720" y="1269"/>
                      <a:pt x="675" y="1269"/>
                    </a:cubicBezTo>
                    <a:cubicBezTo>
                      <a:pt x="647" y="1269"/>
                      <a:pt x="619" y="1265"/>
                      <a:pt x="592" y="1255"/>
                    </a:cubicBezTo>
                    <a:cubicBezTo>
                      <a:pt x="518" y="1231"/>
                      <a:pt x="470" y="1158"/>
                      <a:pt x="433" y="1097"/>
                    </a:cubicBezTo>
                    <a:cubicBezTo>
                      <a:pt x="348" y="951"/>
                      <a:pt x="299" y="780"/>
                      <a:pt x="257" y="616"/>
                    </a:cubicBezTo>
                    <a:cubicBezTo>
                      <a:pt x="214" y="439"/>
                      <a:pt x="177" y="263"/>
                      <a:pt x="159" y="80"/>
                    </a:cubicBezTo>
                    <a:cubicBezTo>
                      <a:pt x="153" y="37"/>
                      <a:pt x="129" y="1"/>
                      <a:pt x="8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3" name="Google Shape;753;p35"/>
              <p:cNvSpPr/>
              <p:nvPr/>
            </p:nvSpPr>
            <p:spPr>
              <a:xfrm>
                <a:off x="5928653" y="5333957"/>
                <a:ext cx="123401" cy="116615"/>
              </a:xfrm>
              <a:custGeom>
                <a:avLst/>
                <a:gdLst/>
                <a:ahLst/>
                <a:cxnLst/>
                <a:rect l="l" t="t" r="r" b="b"/>
                <a:pathLst>
                  <a:path w="2273" h="2148" extrusionOk="0">
                    <a:moveTo>
                      <a:pt x="1032" y="0"/>
                    </a:moveTo>
                    <a:cubicBezTo>
                      <a:pt x="948" y="0"/>
                      <a:pt x="863" y="11"/>
                      <a:pt x="780" y="34"/>
                    </a:cubicBezTo>
                    <a:cubicBezTo>
                      <a:pt x="524" y="101"/>
                      <a:pt x="293" y="277"/>
                      <a:pt x="159" y="509"/>
                    </a:cubicBezTo>
                    <a:cubicBezTo>
                      <a:pt x="1" y="789"/>
                      <a:pt x="25" y="1148"/>
                      <a:pt x="110" y="1447"/>
                    </a:cubicBezTo>
                    <a:cubicBezTo>
                      <a:pt x="202" y="1745"/>
                      <a:pt x="397" y="1989"/>
                      <a:pt x="695" y="2093"/>
                    </a:cubicBezTo>
                    <a:cubicBezTo>
                      <a:pt x="806" y="2130"/>
                      <a:pt x="923" y="2148"/>
                      <a:pt x="1041" y="2148"/>
                    </a:cubicBezTo>
                    <a:cubicBezTo>
                      <a:pt x="1500" y="2148"/>
                      <a:pt x="1973" y="1880"/>
                      <a:pt x="2157" y="1459"/>
                    </a:cubicBezTo>
                    <a:cubicBezTo>
                      <a:pt x="2273" y="1203"/>
                      <a:pt x="2266" y="905"/>
                      <a:pt x="2145" y="649"/>
                    </a:cubicBezTo>
                    <a:cubicBezTo>
                      <a:pt x="2053" y="472"/>
                      <a:pt x="1901" y="332"/>
                      <a:pt x="1712" y="265"/>
                    </a:cubicBezTo>
                    <a:cubicBezTo>
                      <a:pt x="1670" y="223"/>
                      <a:pt x="1621" y="186"/>
                      <a:pt x="1566" y="156"/>
                    </a:cubicBezTo>
                    <a:cubicBezTo>
                      <a:pt x="1406" y="55"/>
                      <a:pt x="1220" y="0"/>
                      <a:pt x="10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4" name="Google Shape;754;p35"/>
              <p:cNvSpPr/>
              <p:nvPr/>
            </p:nvSpPr>
            <p:spPr>
              <a:xfrm>
                <a:off x="5612524" y="5216474"/>
                <a:ext cx="123401" cy="116561"/>
              </a:xfrm>
              <a:custGeom>
                <a:avLst/>
                <a:gdLst/>
                <a:ahLst/>
                <a:cxnLst/>
                <a:rect l="l" t="t" r="r" b="b"/>
                <a:pathLst>
                  <a:path w="2273" h="2147" extrusionOk="0">
                    <a:moveTo>
                      <a:pt x="1044" y="1"/>
                    </a:moveTo>
                    <a:cubicBezTo>
                      <a:pt x="957" y="1"/>
                      <a:pt x="871" y="12"/>
                      <a:pt x="786" y="36"/>
                    </a:cubicBezTo>
                    <a:cubicBezTo>
                      <a:pt x="524" y="103"/>
                      <a:pt x="293" y="273"/>
                      <a:pt x="159" y="511"/>
                    </a:cubicBezTo>
                    <a:cubicBezTo>
                      <a:pt x="1" y="791"/>
                      <a:pt x="25" y="1144"/>
                      <a:pt x="116" y="1449"/>
                    </a:cubicBezTo>
                    <a:cubicBezTo>
                      <a:pt x="202" y="1747"/>
                      <a:pt x="397" y="1985"/>
                      <a:pt x="695" y="2088"/>
                    </a:cubicBezTo>
                    <a:cubicBezTo>
                      <a:pt x="810" y="2128"/>
                      <a:pt x="930" y="2146"/>
                      <a:pt x="1052" y="2146"/>
                    </a:cubicBezTo>
                    <a:cubicBezTo>
                      <a:pt x="1509" y="2146"/>
                      <a:pt x="1974" y="1880"/>
                      <a:pt x="2157" y="1461"/>
                    </a:cubicBezTo>
                    <a:cubicBezTo>
                      <a:pt x="2273" y="1205"/>
                      <a:pt x="2273" y="900"/>
                      <a:pt x="2145" y="651"/>
                    </a:cubicBezTo>
                    <a:cubicBezTo>
                      <a:pt x="2059" y="474"/>
                      <a:pt x="1901" y="328"/>
                      <a:pt x="1718" y="261"/>
                    </a:cubicBezTo>
                    <a:cubicBezTo>
                      <a:pt x="1670" y="224"/>
                      <a:pt x="1621" y="188"/>
                      <a:pt x="1566" y="151"/>
                    </a:cubicBezTo>
                    <a:cubicBezTo>
                      <a:pt x="1409" y="52"/>
                      <a:pt x="1227" y="1"/>
                      <a:pt x="104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5" name="Google Shape;755;p35"/>
              <p:cNvSpPr/>
              <p:nvPr/>
            </p:nvSpPr>
            <p:spPr>
              <a:xfrm>
                <a:off x="6260200" y="5268918"/>
                <a:ext cx="105811" cy="94030"/>
              </a:xfrm>
              <a:custGeom>
                <a:avLst/>
                <a:gdLst/>
                <a:ahLst/>
                <a:cxnLst/>
                <a:rect l="l" t="t" r="r" b="b"/>
                <a:pathLst>
                  <a:path w="1949" h="1732" extrusionOk="0">
                    <a:moveTo>
                      <a:pt x="1397" y="1"/>
                    </a:moveTo>
                    <a:cubicBezTo>
                      <a:pt x="980" y="1"/>
                      <a:pt x="563" y="170"/>
                      <a:pt x="271" y="470"/>
                    </a:cubicBezTo>
                    <a:cubicBezTo>
                      <a:pt x="214" y="523"/>
                      <a:pt x="268" y="601"/>
                      <a:pt x="326" y="601"/>
                    </a:cubicBezTo>
                    <a:cubicBezTo>
                      <a:pt x="343" y="601"/>
                      <a:pt x="360" y="595"/>
                      <a:pt x="374" y="580"/>
                    </a:cubicBezTo>
                    <a:cubicBezTo>
                      <a:pt x="588" y="361"/>
                      <a:pt x="868" y="221"/>
                      <a:pt x="1160" y="172"/>
                    </a:cubicBezTo>
                    <a:lnTo>
                      <a:pt x="1160" y="172"/>
                    </a:lnTo>
                    <a:cubicBezTo>
                      <a:pt x="1154" y="184"/>
                      <a:pt x="1160" y="196"/>
                      <a:pt x="1160" y="209"/>
                    </a:cubicBezTo>
                    <a:cubicBezTo>
                      <a:pt x="1264" y="489"/>
                      <a:pt x="1239" y="799"/>
                      <a:pt x="1105" y="1055"/>
                    </a:cubicBezTo>
                    <a:cubicBezTo>
                      <a:pt x="1075" y="1122"/>
                      <a:pt x="1032" y="1183"/>
                      <a:pt x="990" y="1238"/>
                    </a:cubicBezTo>
                    <a:cubicBezTo>
                      <a:pt x="971" y="1256"/>
                      <a:pt x="935" y="1311"/>
                      <a:pt x="910" y="1311"/>
                    </a:cubicBezTo>
                    <a:cubicBezTo>
                      <a:pt x="909" y="1311"/>
                      <a:pt x="907" y="1312"/>
                      <a:pt x="905" y="1312"/>
                    </a:cubicBezTo>
                    <a:cubicBezTo>
                      <a:pt x="880" y="1312"/>
                      <a:pt x="841" y="1280"/>
                      <a:pt x="813" y="1268"/>
                    </a:cubicBezTo>
                    <a:cubicBezTo>
                      <a:pt x="735" y="1232"/>
                      <a:pt x="648" y="1214"/>
                      <a:pt x="560" y="1214"/>
                    </a:cubicBezTo>
                    <a:cubicBezTo>
                      <a:pt x="484" y="1214"/>
                      <a:pt x="409" y="1228"/>
                      <a:pt x="338" y="1256"/>
                    </a:cubicBezTo>
                    <a:cubicBezTo>
                      <a:pt x="179" y="1329"/>
                      <a:pt x="64" y="1469"/>
                      <a:pt x="15" y="1634"/>
                    </a:cubicBezTo>
                    <a:cubicBezTo>
                      <a:pt x="0" y="1693"/>
                      <a:pt x="48" y="1732"/>
                      <a:pt x="93" y="1732"/>
                    </a:cubicBezTo>
                    <a:cubicBezTo>
                      <a:pt x="123" y="1732"/>
                      <a:pt x="152" y="1715"/>
                      <a:pt x="161" y="1676"/>
                    </a:cubicBezTo>
                    <a:cubicBezTo>
                      <a:pt x="204" y="1530"/>
                      <a:pt x="313" y="1415"/>
                      <a:pt x="460" y="1378"/>
                    </a:cubicBezTo>
                    <a:cubicBezTo>
                      <a:pt x="496" y="1370"/>
                      <a:pt x="533" y="1365"/>
                      <a:pt x="570" y="1365"/>
                    </a:cubicBezTo>
                    <a:cubicBezTo>
                      <a:pt x="612" y="1365"/>
                      <a:pt x="655" y="1371"/>
                      <a:pt x="697" y="1384"/>
                    </a:cubicBezTo>
                    <a:cubicBezTo>
                      <a:pt x="767" y="1407"/>
                      <a:pt x="831" y="1470"/>
                      <a:pt x="912" y="1470"/>
                    </a:cubicBezTo>
                    <a:cubicBezTo>
                      <a:pt x="915" y="1470"/>
                      <a:pt x="919" y="1470"/>
                      <a:pt x="923" y="1469"/>
                    </a:cubicBezTo>
                    <a:cubicBezTo>
                      <a:pt x="1008" y="1463"/>
                      <a:pt x="1069" y="1384"/>
                      <a:pt x="1117" y="1323"/>
                    </a:cubicBezTo>
                    <a:cubicBezTo>
                      <a:pt x="1160" y="1262"/>
                      <a:pt x="1209" y="1195"/>
                      <a:pt x="1239" y="1128"/>
                    </a:cubicBezTo>
                    <a:cubicBezTo>
                      <a:pt x="1312" y="988"/>
                      <a:pt x="1355" y="842"/>
                      <a:pt x="1373" y="690"/>
                    </a:cubicBezTo>
                    <a:cubicBezTo>
                      <a:pt x="1392" y="513"/>
                      <a:pt x="1367" y="336"/>
                      <a:pt x="1312" y="172"/>
                    </a:cubicBezTo>
                    <a:cubicBezTo>
                      <a:pt x="1306" y="166"/>
                      <a:pt x="1306" y="160"/>
                      <a:pt x="1306" y="160"/>
                    </a:cubicBezTo>
                    <a:cubicBezTo>
                      <a:pt x="1340" y="157"/>
                      <a:pt x="1373" y="156"/>
                      <a:pt x="1407" y="156"/>
                    </a:cubicBezTo>
                    <a:cubicBezTo>
                      <a:pt x="1546" y="156"/>
                      <a:pt x="1687" y="177"/>
                      <a:pt x="1824" y="221"/>
                    </a:cubicBezTo>
                    <a:cubicBezTo>
                      <a:pt x="1833" y="224"/>
                      <a:pt x="1841" y="225"/>
                      <a:pt x="1848" y="225"/>
                    </a:cubicBezTo>
                    <a:cubicBezTo>
                      <a:pt x="1922" y="225"/>
                      <a:pt x="1949" y="102"/>
                      <a:pt x="1861" y="75"/>
                    </a:cubicBezTo>
                    <a:cubicBezTo>
                      <a:pt x="1711" y="25"/>
                      <a:pt x="1554" y="1"/>
                      <a:pt x="13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6" name="Google Shape;756;p35"/>
              <p:cNvSpPr/>
              <p:nvPr/>
            </p:nvSpPr>
            <p:spPr>
              <a:xfrm>
                <a:off x="5656499" y="4741709"/>
                <a:ext cx="744424" cy="520044"/>
              </a:xfrm>
              <a:custGeom>
                <a:avLst/>
                <a:gdLst/>
                <a:ahLst/>
                <a:cxnLst/>
                <a:rect l="l" t="t" r="r" b="b"/>
                <a:pathLst>
                  <a:path w="13712" h="9579" extrusionOk="0">
                    <a:moveTo>
                      <a:pt x="4830" y="0"/>
                    </a:moveTo>
                    <a:cubicBezTo>
                      <a:pt x="2884" y="0"/>
                      <a:pt x="1040" y="884"/>
                      <a:pt x="1" y="3384"/>
                    </a:cubicBezTo>
                    <a:cubicBezTo>
                      <a:pt x="1" y="3384"/>
                      <a:pt x="3680" y="2117"/>
                      <a:pt x="4039" y="1538"/>
                    </a:cubicBezTo>
                    <a:lnTo>
                      <a:pt x="5251" y="613"/>
                    </a:lnTo>
                    <a:lnTo>
                      <a:pt x="5251" y="613"/>
                    </a:lnTo>
                    <a:cubicBezTo>
                      <a:pt x="5251" y="613"/>
                      <a:pt x="4362" y="3244"/>
                      <a:pt x="6652" y="4639"/>
                    </a:cubicBezTo>
                    <a:lnTo>
                      <a:pt x="6652" y="2915"/>
                    </a:lnTo>
                    <a:cubicBezTo>
                      <a:pt x="6652" y="2915"/>
                      <a:pt x="8150" y="4633"/>
                      <a:pt x="9399" y="5418"/>
                    </a:cubicBezTo>
                    <a:cubicBezTo>
                      <a:pt x="10654" y="6204"/>
                      <a:pt x="11306" y="7477"/>
                      <a:pt x="11762" y="9122"/>
                    </a:cubicBezTo>
                    <a:cubicBezTo>
                      <a:pt x="11762" y="9122"/>
                      <a:pt x="11916" y="9065"/>
                      <a:pt x="12128" y="9065"/>
                    </a:cubicBezTo>
                    <a:cubicBezTo>
                      <a:pt x="12400" y="9065"/>
                      <a:pt x="12769" y="9158"/>
                      <a:pt x="13035" y="9578"/>
                    </a:cubicBezTo>
                    <a:cubicBezTo>
                      <a:pt x="13035" y="9578"/>
                      <a:pt x="13711" y="5729"/>
                      <a:pt x="11714" y="3232"/>
                    </a:cubicBezTo>
                    <a:cubicBezTo>
                      <a:pt x="10540" y="1769"/>
                      <a:pt x="7582" y="0"/>
                      <a:pt x="48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7" name="Google Shape;757;p35"/>
              <p:cNvSpPr/>
              <p:nvPr/>
            </p:nvSpPr>
            <p:spPr>
              <a:xfrm>
                <a:off x="6238158" y="4711850"/>
                <a:ext cx="212002" cy="207008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3813" extrusionOk="0">
                    <a:moveTo>
                      <a:pt x="3562" y="0"/>
                    </a:moveTo>
                    <a:cubicBezTo>
                      <a:pt x="3544" y="0"/>
                      <a:pt x="3527" y="7"/>
                      <a:pt x="3509" y="18"/>
                    </a:cubicBezTo>
                    <a:cubicBezTo>
                      <a:pt x="3503" y="15"/>
                      <a:pt x="3496" y="14"/>
                      <a:pt x="3488" y="14"/>
                    </a:cubicBezTo>
                    <a:cubicBezTo>
                      <a:pt x="3472" y="14"/>
                      <a:pt x="3454" y="20"/>
                      <a:pt x="3442" y="36"/>
                    </a:cubicBezTo>
                    <a:cubicBezTo>
                      <a:pt x="2516" y="852"/>
                      <a:pt x="1621" y="1711"/>
                      <a:pt x="762" y="2600"/>
                    </a:cubicBezTo>
                    <a:cubicBezTo>
                      <a:pt x="518" y="2844"/>
                      <a:pt x="281" y="3093"/>
                      <a:pt x="49" y="3349"/>
                    </a:cubicBezTo>
                    <a:cubicBezTo>
                      <a:pt x="1" y="3398"/>
                      <a:pt x="37" y="3465"/>
                      <a:pt x="86" y="3477"/>
                    </a:cubicBezTo>
                    <a:cubicBezTo>
                      <a:pt x="141" y="3617"/>
                      <a:pt x="250" y="3739"/>
                      <a:pt x="397" y="3800"/>
                    </a:cubicBezTo>
                    <a:cubicBezTo>
                      <a:pt x="415" y="3812"/>
                      <a:pt x="433" y="3812"/>
                      <a:pt x="451" y="3812"/>
                    </a:cubicBezTo>
                    <a:cubicBezTo>
                      <a:pt x="464" y="3812"/>
                      <a:pt x="482" y="3800"/>
                      <a:pt x="500" y="3788"/>
                    </a:cubicBezTo>
                    <a:cubicBezTo>
                      <a:pt x="549" y="3733"/>
                      <a:pt x="598" y="3678"/>
                      <a:pt x="646" y="3629"/>
                    </a:cubicBezTo>
                    <a:cubicBezTo>
                      <a:pt x="1597" y="2679"/>
                      <a:pt x="2541" y="1729"/>
                      <a:pt x="3491" y="779"/>
                    </a:cubicBezTo>
                    <a:cubicBezTo>
                      <a:pt x="3558" y="712"/>
                      <a:pt x="3625" y="639"/>
                      <a:pt x="3692" y="572"/>
                    </a:cubicBezTo>
                    <a:cubicBezTo>
                      <a:pt x="3728" y="541"/>
                      <a:pt x="3759" y="505"/>
                      <a:pt x="3795" y="474"/>
                    </a:cubicBezTo>
                    <a:cubicBezTo>
                      <a:pt x="3826" y="444"/>
                      <a:pt x="3856" y="413"/>
                      <a:pt x="3875" y="371"/>
                    </a:cubicBezTo>
                    <a:cubicBezTo>
                      <a:pt x="3905" y="286"/>
                      <a:pt x="3838" y="212"/>
                      <a:pt x="3783" y="158"/>
                    </a:cubicBezTo>
                    <a:cubicBezTo>
                      <a:pt x="3728" y="97"/>
                      <a:pt x="3667" y="48"/>
                      <a:pt x="3600" y="11"/>
                    </a:cubicBezTo>
                    <a:cubicBezTo>
                      <a:pt x="3588" y="4"/>
                      <a:pt x="3575" y="0"/>
                      <a:pt x="356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8" name="Google Shape;758;p35"/>
              <p:cNvSpPr/>
              <p:nvPr/>
            </p:nvSpPr>
            <p:spPr>
              <a:xfrm>
                <a:off x="6397879" y="4676073"/>
                <a:ext cx="87027" cy="86701"/>
              </a:xfrm>
              <a:custGeom>
                <a:avLst/>
                <a:gdLst/>
                <a:ahLst/>
                <a:cxnLst/>
                <a:rect l="l" t="t" r="r" b="b"/>
                <a:pathLst>
                  <a:path w="1603" h="1597" extrusionOk="0">
                    <a:moveTo>
                      <a:pt x="805" y="0"/>
                    </a:moveTo>
                    <a:cubicBezTo>
                      <a:pt x="360" y="0"/>
                      <a:pt x="1" y="354"/>
                      <a:pt x="1" y="798"/>
                    </a:cubicBezTo>
                    <a:cubicBezTo>
                      <a:pt x="1" y="1243"/>
                      <a:pt x="360" y="1596"/>
                      <a:pt x="805" y="1596"/>
                    </a:cubicBezTo>
                    <a:cubicBezTo>
                      <a:pt x="1243" y="1596"/>
                      <a:pt x="1603" y="1243"/>
                      <a:pt x="1603" y="798"/>
                    </a:cubicBezTo>
                    <a:cubicBezTo>
                      <a:pt x="1603" y="354"/>
                      <a:pt x="1243" y="0"/>
                      <a:pt x="8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07"/>
          <p:cNvSpPr txBox="1">
            <a:spLocks noChangeArrowheads="1"/>
          </p:cNvSpPr>
          <p:nvPr/>
        </p:nvSpPr>
        <p:spPr bwMode="auto">
          <a:xfrm>
            <a:off x="1553890" y="1415827"/>
            <a:ext cx="4000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7" name="Text Box 308"/>
          <p:cNvSpPr txBox="1">
            <a:spLocks noChangeArrowheads="1"/>
          </p:cNvSpPr>
          <p:nvPr/>
        </p:nvSpPr>
        <p:spPr bwMode="auto">
          <a:xfrm>
            <a:off x="1750846" y="1417707"/>
            <a:ext cx="6286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8" name="Text Box 309"/>
          <p:cNvSpPr txBox="1">
            <a:spLocks noChangeArrowheads="1"/>
          </p:cNvSpPr>
          <p:nvPr/>
        </p:nvSpPr>
        <p:spPr bwMode="auto">
          <a:xfrm>
            <a:off x="1931632" y="1420591"/>
            <a:ext cx="6286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9" name="Text Box 310"/>
          <p:cNvSpPr txBox="1">
            <a:spLocks noChangeArrowheads="1"/>
          </p:cNvSpPr>
          <p:nvPr/>
        </p:nvSpPr>
        <p:spPr bwMode="auto">
          <a:xfrm>
            <a:off x="2120440" y="1415827"/>
            <a:ext cx="6286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0" name="Text Box 311"/>
          <p:cNvSpPr txBox="1">
            <a:spLocks noChangeArrowheads="1"/>
          </p:cNvSpPr>
          <p:nvPr/>
        </p:nvSpPr>
        <p:spPr bwMode="auto">
          <a:xfrm>
            <a:off x="587102" y="1375159"/>
            <a:ext cx="2857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1" name="Text Box 312"/>
          <p:cNvSpPr txBox="1">
            <a:spLocks noChangeArrowheads="1"/>
          </p:cNvSpPr>
          <p:nvPr/>
        </p:nvSpPr>
        <p:spPr bwMode="auto">
          <a:xfrm>
            <a:off x="797343" y="1387065"/>
            <a:ext cx="41076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>
                <a:solidFill>
                  <a:srgbClr val="FF0066"/>
                </a:solidFill>
                <a:latin typeface="Times New Roman" panose="02020603050405020304" pitchFamily="18" charset="0"/>
              </a:rPr>
              <a:t>9 </a:t>
            </a:r>
          </a:p>
        </p:txBody>
      </p:sp>
      <p:sp>
        <p:nvSpPr>
          <p:cNvPr id="12" name="Text Box 313"/>
          <p:cNvSpPr txBox="1">
            <a:spLocks noChangeArrowheads="1"/>
          </p:cNvSpPr>
          <p:nvPr/>
        </p:nvSpPr>
        <p:spPr bwMode="auto">
          <a:xfrm>
            <a:off x="787316" y="1693369"/>
            <a:ext cx="6286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3" name="Text Box 314"/>
          <p:cNvSpPr txBox="1">
            <a:spLocks noChangeArrowheads="1"/>
          </p:cNvSpPr>
          <p:nvPr/>
        </p:nvSpPr>
        <p:spPr bwMode="auto">
          <a:xfrm>
            <a:off x="979195" y="1671248"/>
            <a:ext cx="342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4" name="Text Box 315"/>
          <p:cNvSpPr txBox="1">
            <a:spLocks noChangeArrowheads="1"/>
          </p:cNvSpPr>
          <p:nvPr/>
        </p:nvSpPr>
        <p:spPr bwMode="auto">
          <a:xfrm>
            <a:off x="1194510" y="2026681"/>
            <a:ext cx="6286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>
                <a:solidFill>
                  <a:srgbClr val="FF0066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5" name="Text Box 316"/>
          <p:cNvSpPr txBox="1">
            <a:spLocks noChangeArrowheads="1"/>
          </p:cNvSpPr>
          <p:nvPr/>
        </p:nvSpPr>
        <p:spPr bwMode="auto">
          <a:xfrm>
            <a:off x="1185486" y="2388945"/>
            <a:ext cx="6286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6" name="Text Box 317"/>
          <p:cNvSpPr txBox="1">
            <a:spLocks noChangeArrowheads="1"/>
          </p:cNvSpPr>
          <p:nvPr/>
        </p:nvSpPr>
        <p:spPr bwMode="auto">
          <a:xfrm>
            <a:off x="979320" y="2026681"/>
            <a:ext cx="6286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7" name="AutoShape 318"/>
          <p:cNvSpPr>
            <a:spLocks noChangeArrowheads="1"/>
          </p:cNvSpPr>
          <p:nvPr/>
        </p:nvSpPr>
        <p:spPr bwMode="auto">
          <a:xfrm>
            <a:off x="0" y="2880406"/>
            <a:ext cx="3220278" cy="1016794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28921 : 4  = 7230 (</a:t>
            </a:r>
            <a:r>
              <a:rPr lang="en-US" altLang="en-US" sz="2400" dirty="0" err="1">
                <a:latin typeface="Times New Roman" panose="02020603050405020304" pitchFamily="18" charset="0"/>
              </a:rPr>
              <a:t>dư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</a:rPr>
              <a:t>1)</a:t>
            </a:r>
          </a:p>
        </p:txBody>
      </p:sp>
      <p:grpSp>
        <p:nvGrpSpPr>
          <p:cNvPr id="18" name="Group 356"/>
          <p:cNvGrpSpPr>
            <a:grpSpLocks/>
          </p:cNvGrpSpPr>
          <p:nvPr/>
        </p:nvGrpSpPr>
        <p:grpSpPr bwMode="auto">
          <a:xfrm>
            <a:off x="396290" y="963641"/>
            <a:ext cx="1997869" cy="1026320"/>
            <a:chOff x="386" y="1250"/>
            <a:chExt cx="1678" cy="862"/>
          </a:xfrm>
        </p:grpSpPr>
        <p:grpSp>
          <p:nvGrpSpPr>
            <p:cNvPr id="19" name="Group 355"/>
            <p:cNvGrpSpPr>
              <a:grpSpLocks/>
            </p:cNvGrpSpPr>
            <p:nvPr/>
          </p:nvGrpSpPr>
          <p:grpSpPr bwMode="auto">
            <a:xfrm>
              <a:off x="1344" y="1296"/>
              <a:ext cx="720" cy="816"/>
              <a:chOff x="1344" y="1344"/>
              <a:chExt cx="720" cy="816"/>
            </a:xfrm>
          </p:grpSpPr>
          <p:sp>
            <p:nvSpPr>
              <p:cNvPr id="22" name="Line 300"/>
              <p:cNvSpPr>
                <a:spLocks noChangeShapeType="1"/>
              </p:cNvSpPr>
              <p:nvPr/>
            </p:nvSpPr>
            <p:spPr bwMode="auto">
              <a:xfrm>
                <a:off x="1344" y="1344"/>
                <a:ext cx="0" cy="816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3" name="Line 301"/>
              <p:cNvSpPr>
                <a:spLocks noChangeShapeType="1"/>
              </p:cNvSpPr>
              <p:nvPr/>
            </p:nvSpPr>
            <p:spPr bwMode="auto">
              <a:xfrm>
                <a:off x="1344" y="1728"/>
                <a:ext cx="720" cy="0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</p:grpSp>
        <p:sp>
          <p:nvSpPr>
            <p:cNvPr id="20" name="Text Box 302"/>
            <p:cNvSpPr txBox="1">
              <a:spLocks noChangeArrowheads="1"/>
            </p:cNvSpPr>
            <p:nvPr/>
          </p:nvSpPr>
          <p:spPr bwMode="auto">
            <a:xfrm>
              <a:off x="1414" y="1271"/>
              <a:ext cx="384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3000" dirty="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1" name="Text Box 347"/>
            <p:cNvSpPr txBox="1">
              <a:spLocks noChangeArrowheads="1"/>
            </p:cNvSpPr>
            <p:nvPr/>
          </p:nvSpPr>
          <p:spPr bwMode="auto">
            <a:xfrm>
              <a:off x="386" y="1250"/>
              <a:ext cx="960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3000" dirty="0">
                  <a:latin typeface="Times New Roman" panose="02020603050405020304" pitchFamily="18" charset="0"/>
                </a:rPr>
                <a:t>28921</a:t>
              </a:r>
            </a:p>
          </p:txBody>
        </p:sp>
      </p:grpSp>
      <p:sp>
        <p:nvSpPr>
          <p:cNvPr id="24" name="TextBox 3"/>
          <p:cNvSpPr txBox="1">
            <a:spLocks noChangeArrowheads="1"/>
          </p:cNvSpPr>
          <p:nvPr/>
        </p:nvSpPr>
        <p:spPr bwMode="auto">
          <a:xfrm>
            <a:off x="3417099" y="3364126"/>
            <a:ext cx="640616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alt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; 1 </a:t>
            </a:r>
            <a:r>
              <a:rPr lang="en-US" alt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alt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1,dư 1.</a:t>
            </a:r>
            <a:endParaRPr lang="en-US" altLang="en-US" sz="2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184808" y="747828"/>
            <a:ext cx="4275069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- 28 chia 4 </a:t>
            </a:r>
            <a:r>
              <a:rPr lang="vi-VN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7, </a:t>
            </a:r>
            <a:r>
              <a:rPr lang="en-US" alt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7.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143288" y="1187032"/>
            <a:ext cx="639996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vi-VN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alt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28; 28 </a:t>
            </a:r>
            <a:r>
              <a:rPr lang="en-US" alt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en-US" alt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184808" y="1536290"/>
            <a:ext cx="5207794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9; 9 chia 4 </a:t>
            </a:r>
            <a:r>
              <a:rPr lang="vi-VN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en-US" alt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196873" y="2238379"/>
            <a:ext cx="636445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2; </a:t>
            </a:r>
            <a:r>
              <a:rPr lang="vi-VN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12; 12 chia 4 </a:t>
            </a:r>
            <a:r>
              <a:rPr lang="vi-VN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US" alt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388952" y="1855560"/>
            <a:ext cx="627821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8; 9 </a:t>
            </a:r>
            <a:r>
              <a:rPr lang="en-US" alt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386392" y="2599486"/>
            <a:ext cx="577602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12; 12 </a:t>
            </a:r>
            <a:r>
              <a:rPr lang="en-US" alt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alt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222615" y="2965414"/>
            <a:ext cx="5207794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; 1 chia 4 </a:t>
            </a:r>
            <a:r>
              <a:rPr lang="vi-VN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 </a:t>
            </a:r>
            <a:r>
              <a:rPr lang="en-US" alt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</p:txBody>
      </p:sp>
      <p:sp>
        <p:nvSpPr>
          <p:cNvPr id="32" name="TextBox 3"/>
          <p:cNvSpPr txBox="1">
            <a:spLocks noChangeArrowheads="1"/>
          </p:cNvSpPr>
          <p:nvPr/>
        </p:nvSpPr>
        <p:spPr bwMode="auto">
          <a:xfrm>
            <a:off x="1415966" y="4212488"/>
            <a:ext cx="63873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: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chia.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5731" y="129912"/>
            <a:ext cx="402193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err="1">
                <a:solidFill>
                  <a:schemeClr val="bg2">
                    <a:lumMod val="50000"/>
                  </a:schemeClr>
                </a:solidFill>
              </a:rPr>
              <a:t>Bài</a:t>
            </a:r>
            <a:r>
              <a:rPr lang="en-US" sz="2700" b="1" dirty="0">
                <a:solidFill>
                  <a:schemeClr val="bg2">
                    <a:lumMod val="50000"/>
                  </a:schemeClr>
                </a:solidFill>
              </a:rPr>
              <a:t> 1: </a:t>
            </a:r>
            <a:r>
              <a:rPr lang="en-US" sz="2700" b="1" dirty="0" err="1">
                <a:solidFill>
                  <a:schemeClr val="bg2">
                    <a:lumMod val="50000"/>
                  </a:schemeClr>
                </a:solidFill>
              </a:rPr>
              <a:t>Tính</a:t>
            </a:r>
            <a:r>
              <a:rPr lang="en-US" sz="2700" b="1" dirty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en-US" sz="2700" b="1" dirty="0" err="1">
                <a:solidFill>
                  <a:schemeClr val="bg2">
                    <a:lumMod val="50000"/>
                  </a:schemeClr>
                </a:solidFill>
              </a:rPr>
              <a:t>theo</a:t>
            </a:r>
            <a:r>
              <a:rPr lang="en-US" sz="27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700" b="1" dirty="0" err="1">
                <a:solidFill>
                  <a:schemeClr val="bg2">
                    <a:lumMod val="50000"/>
                  </a:schemeClr>
                </a:solidFill>
              </a:rPr>
              <a:t>mẫu</a:t>
            </a:r>
            <a:r>
              <a:rPr lang="en-US" sz="2700" b="1" dirty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sz="27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301"/>
          <p:cNvGrpSpPr>
            <a:grpSpLocks/>
          </p:cNvGrpSpPr>
          <p:nvPr/>
        </p:nvGrpSpPr>
        <p:grpSpPr bwMode="auto">
          <a:xfrm>
            <a:off x="562762" y="1057096"/>
            <a:ext cx="2208148" cy="982266"/>
            <a:chOff x="1194" y="2641"/>
            <a:chExt cx="1490" cy="825"/>
          </a:xfrm>
        </p:grpSpPr>
        <p:grpSp>
          <p:nvGrpSpPr>
            <p:cNvPr id="7" name="Group 302"/>
            <p:cNvGrpSpPr>
              <a:grpSpLocks/>
            </p:cNvGrpSpPr>
            <p:nvPr/>
          </p:nvGrpSpPr>
          <p:grpSpPr bwMode="auto">
            <a:xfrm>
              <a:off x="2064" y="2691"/>
              <a:ext cx="620" cy="775"/>
              <a:chOff x="1296" y="2643"/>
              <a:chExt cx="620" cy="775"/>
            </a:xfrm>
          </p:grpSpPr>
          <p:sp>
            <p:nvSpPr>
              <p:cNvPr id="11" name="Line 303"/>
              <p:cNvSpPr>
                <a:spLocks noChangeShapeType="1"/>
              </p:cNvSpPr>
              <p:nvPr/>
            </p:nvSpPr>
            <p:spPr bwMode="auto">
              <a:xfrm flipH="1">
                <a:off x="1296" y="2643"/>
                <a:ext cx="0" cy="775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3200" b="1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2" name="Line 304"/>
              <p:cNvSpPr>
                <a:spLocks noChangeShapeType="1"/>
              </p:cNvSpPr>
              <p:nvPr/>
            </p:nvSpPr>
            <p:spPr bwMode="auto">
              <a:xfrm>
                <a:off x="1296" y="3013"/>
                <a:ext cx="620" cy="0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3200" b="1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8" name="Group 305"/>
            <p:cNvGrpSpPr>
              <a:grpSpLocks/>
            </p:cNvGrpSpPr>
            <p:nvPr/>
          </p:nvGrpSpPr>
          <p:grpSpPr bwMode="auto">
            <a:xfrm>
              <a:off x="1194" y="2641"/>
              <a:ext cx="1296" cy="502"/>
              <a:chOff x="1194" y="2641"/>
              <a:chExt cx="1296" cy="502"/>
            </a:xfrm>
          </p:grpSpPr>
          <p:sp>
            <p:nvSpPr>
              <p:cNvPr id="9" name="Text Box 306"/>
              <p:cNvSpPr txBox="1">
                <a:spLocks noChangeArrowheads="1"/>
              </p:cNvSpPr>
              <p:nvPr/>
            </p:nvSpPr>
            <p:spPr bwMode="auto">
              <a:xfrm>
                <a:off x="1194" y="2652"/>
                <a:ext cx="1296" cy="4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12760</a:t>
                </a:r>
                <a:endParaRPr lang="en-US" altLang="en-US" b="1" dirty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Text Box 307"/>
              <p:cNvSpPr txBox="1">
                <a:spLocks noChangeArrowheads="1"/>
              </p:cNvSpPr>
              <p:nvPr/>
            </p:nvSpPr>
            <p:spPr bwMode="auto">
              <a:xfrm>
                <a:off x="2110" y="2641"/>
                <a:ext cx="365" cy="4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2</a:t>
                </a:r>
                <a:endParaRPr lang="en-US" altLang="en-US" b="1" dirty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3" name="Group 308"/>
          <p:cNvGrpSpPr>
            <a:grpSpLocks/>
          </p:cNvGrpSpPr>
          <p:nvPr/>
        </p:nvGrpSpPr>
        <p:grpSpPr bwMode="auto">
          <a:xfrm>
            <a:off x="3422959" y="1070193"/>
            <a:ext cx="2203786" cy="923936"/>
            <a:chOff x="1190" y="2702"/>
            <a:chExt cx="1494" cy="658"/>
          </a:xfrm>
        </p:grpSpPr>
        <p:grpSp>
          <p:nvGrpSpPr>
            <p:cNvPr id="14" name="Group 309"/>
            <p:cNvGrpSpPr>
              <a:grpSpLocks/>
            </p:cNvGrpSpPr>
            <p:nvPr/>
          </p:nvGrpSpPr>
          <p:grpSpPr bwMode="auto">
            <a:xfrm>
              <a:off x="2064" y="2773"/>
              <a:ext cx="620" cy="587"/>
              <a:chOff x="1296" y="2725"/>
              <a:chExt cx="620" cy="587"/>
            </a:xfrm>
          </p:grpSpPr>
          <p:sp>
            <p:nvSpPr>
              <p:cNvPr id="18" name="Line 310"/>
              <p:cNvSpPr>
                <a:spLocks noChangeShapeType="1"/>
              </p:cNvSpPr>
              <p:nvPr/>
            </p:nvSpPr>
            <p:spPr bwMode="auto">
              <a:xfrm>
                <a:off x="1296" y="2725"/>
                <a:ext cx="0" cy="587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3200" b="1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9" name="Line 311"/>
              <p:cNvSpPr>
                <a:spLocks noChangeShapeType="1"/>
              </p:cNvSpPr>
              <p:nvPr/>
            </p:nvSpPr>
            <p:spPr bwMode="auto">
              <a:xfrm>
                <a:off x="1296" y="3013"/>
                <a:ext cx="620" cy="0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3200" b="1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5" name="Group 312"/>
            <p:cNvGrpSpPr>
              <a:grpSpLocks/>
            </p:cNvGrpSpPr>
            <p:nvPr/>
          </p:nvGrpSpPr>
          <p:grpSpPr bwMode="auto">
            <a:xfrm>
              <a:off x="1190" y="2702"/>
              <a:ext cx="1298" cy="433"/>
              <a:chOff x="1190" y="2702"/>
              <a:chExt cx="1298" cy="433"/>
            </a:xfrm>
          </p:grpSpPr>
          <p:sp>
            <p:nvSpPr>
              <p:cNvPr id="16" name="Text Box 313"/>
              <p:cNvSpPr txBox="1">
                <a:spLocks noChangeArrowheads="1"/>
              </p:cNvSpPr>
              <p:nvPr/>
            </p:nvSpPr>
            <p:spPr bwMode="auto">
              <a:xfrm>
                <a:off x="1190" y="2719"/>
                <a:ext cx="1138" cy="4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18752</a:t>
                </a:r>
                <a:endParaRPr lang="en-US" altLang="en-US" b="1" dirty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Text Box 314"/>
              <p:cNvSpPr txBox="1">
                <a:spLocks noChangeArrowheads="1"/>
              </p:cNvSpPr>
              <p:nvPr/>
            </p:nvSpPr>
            <p:spPr bwMode="auto">
              <a:xfrm>
                <a:off x="2121" y="2702"/>
                <a:ext cx="367" cy="4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3</a:t>
                </a:r>
                <a:endParaRPr lang="en-US" altLang="en-US" b="1" dirty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0" name="Group 315"/>
          <p:cNvGrpSpPr>
            <a:grpSpLocks/>
          </p:cNvGrpSpPr>
          <p:nvPr/>
        </p:nvGrpSpPr>
        <p:grpSpPr bwMode="auto">
          <a:xfrm>
            <a:off x="6512044" y="1116627"/>
            <a:ext cx="2120502" cy="970544"/>
            <a:chOff x="1141" y="2725"/>
            <a:chExt cx="1543" cy="635"/>
          </a:xfrm>
        </p:grpSpPr>
        <p:grpSp>
          <p:nvGrpSpPr>
            <p:cNvPr id="21" name="Group 316"/>
            <p:cNvGrpSpPr>
              <a:grpSpLocks/>
            </p:cNvGrpSpPr>
            <p:nvPr/>
          </p:nvGrpSpPr>
          <p:grpSpPr bwMode="auto">
            <a:xfrm>
              <a:off x="2064" y="2773"/>
              <a:ext cx="620" cy="587"/>
              <a:chOff x="1296" y="2725"/>
              <a:chExt cx="620" cy="587"/>
            </a:xfrm>
          </p:grpSpPr>
          <p:sp>
            <p:nvSpPr>
              <p:cNvPr id="25" name="Line 317"/>
              <p:cNvSpPr>
                <a:spLocks noChangeShapeType="1"/>
              </p:cNvSpPr>
              <p:nvPr/>
            </p:nvSpPr>
            <p:spPr bwMode="auto">
              <a:xfrm>
                <a:off x="1296" y="2725"/>
                <a:ext cx="0" cy="587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3200" b="1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6" name="Line 318"/>
              <p:cNvSpPr>
                <a:spLocks noChangeShapeType="1"/>
              </p:cNvSpPr>
              <p:nvPr/>
            </p:nvSpPr>
            <p:spPr bwMode="auto">
              <a:xfrm>
                <a:off x="1296" y="3013"/>
                <a:ext cx="620" cy="0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3200" b="1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22" name="Group 319"/>
            <p:cNvGrpSpPr>
              <a:grpSpLocks/>
            </p:cNvGrpSpPr>
            <p:nvPr/>
          </p:nvGrpSpPr>
          <p:grpSpPr bwMode="auto">
            <a:xfrm>
              <a:off x="1141" y="2725"/>
              <a:ext cx="1405" cy="387"/>
              <a:chOff x="1141" y="2725"/>
              <a:chExt cx="1405" cy="387"/>
            </a:xfrm>
          </p:grpSpPr>
          <p:sp>
            <p:nvSpPr>
              <p:cNvPr id="23" name="Text Box 320"/>
              <p:cNvSpPr txBox="1">
                <a:spLocks noChangeArrowheads="1"/>
              </p:cNvSpPr>
              <p:nvPr/>
            </p:nvSpPr>
            <p:spPr bwMode="auto">
              <a:xfrm>
                <a:off x="1141" y="2729"/>
                <a:ext cx="1117" cy="3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25704</a:t>
                </a:r>
                <a:endParaRPr lang="en-US" altLang="en-US" b="1" dirty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" name="Text Box 321"/>
              <p:cNvSpPr txBox="1">
                <a:spLocks noChangeArrowheads="1"/>
              </p:cNvSpPr>
              <p:nvPr/>
            </p:nvSpPr>
            <p:spPr bwMode="auto">
              <a:xfrm>
                <a:off x="2084" y="2725"/>
                <a:ext cx="462" cy="3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5</a:t>
                </a:r>
                <a:endParaRPr lang="en-US" altLang="en-US" b="1" dirty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7" name="TextBox 26"/>
          <p:cNvSpPr txBox="1"/>
          <p:nvPr/>
        </p:nvSpPr>
        <p:spPr>
          <a:xfrm>
            <a:off x="2341163" y="194854"/>
            <a:ext cx="422520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err="1">
                <a:solidFill>
                  <a:schemeClr val="bg2">
                    <a:lumMod val="50000"/>
                  </a:schemeClr>
                </a:solidFill>
              </a:rPr>
              <a:t>Bài</a:t>
            </a:r>
            <a:r>
              <a:rPr lang="en-US" sz="2700" b="1" dirty="0">
                <a:solidFill>
                  <a:schemeClr val="bg2">
                    <a:lumMod val="50000"/>
                  </a:schemeClr>
                </a:solidFill>
              </a:rPr>
              <a:t> 1: </a:t>
            </a:r>
            <a:r>
              <a:rPr lang="en-US" sz="2700" b="1" dirty="0" err="1">
                <a:solidFill>
                  <a:schemeClr val="bg2">
                    <a:lumMod val="50000"/>
                  </a:schemeClr>
                </a:solidFill>
              </a:rPr>
              <a:t>Tính</a:t>
            </a:r>
            <a:r>
              <a:rPr lang="en-US" sz="2700" b="1" dirty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en-US" sz="2700" b="1" dirty="0" err="1">
                <a:solidFill>
                  <a:schemeClr val="bg2">
                    <a:lumMod val="50000"/>
                  </a:schemeClr>
                </a:solidFill>
              </a:rPr>
              <a:t>theo</a:t>
            </a:r>
            <a:r>
              <a:rPr lang="en-US" sz="27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700" b="1" dirty="0" err="1">
                <a:solidFill>
                  <a:schemeClr val="bg2">
                    <a:lumMod val="50000"/>
                  </a:schemeClr>
                </a:solidFill>
              </a:rPr>
              <a:t>mẫu</a:t>
            </a:r>
            <a:r>
              <a:rPr lang="en-US" sz="2700" b="1" dirty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sz="27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Text Box 307"/>
          <p:cNvSpPr txBox="1">
            <a:spLocks noChangeArrowheads="1"/>
          </p:cNvSpPr>
          <p:nvPr/>
        </p:nvSpPr>
        <p:spPr bwMode="auto">
          <a:xfrm>
            <a:off x="1874481" y="1502396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Text Box 307"/>
          <p:cNvSpPr txBox="1">
            <a:spLocks noChangeArrowheads="1"/>
          </p:cNvSpPr>
          <p:nvPr/>
        </p:nvSpPr>
        <p:spPr bwMode="auto">
          <a:xfrm>
            <a:off x="744010" y="1488298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Text Box 307"/>
          <p:cNvSpPr txBox="1">
            <a:spLocks noChangeArrowheads="1"/>
          </p:cNvSpPr>
          <p:nvPr/>
        </p:nvSpPr>
        <p:spPr bwMode="auto">
          <a:xfrm>
            <a:off x="951345" y="1478161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7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1" name="Text Box 307"/>
          <p:cNvSpPr txBox="1">
            <a:spLocks noChangeArrowheads="1"/>
          </p:cNvSpPr>
          <p:nvPr/>
        </p:nvSpPr>
        <p:spPr bwMode="auto">
          <a:xfrm>
            <a:off x="2095926" y="1502396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" name="Text Box 307"/>
          <p:cNvSpPr txBox="1">
            <a:spLocks noChangeArrowheads="1"/>
          </p:cNvSpPr>
          <p:nvPr/>
        </p:nvSpPr>
        <p:spPr bwMode="auto">
          <a:xfrm>
            <a:off x="938826" y="1896266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Text Box 307"/>
          <p:cNvSpPr txBox="1">
            <a:spLocks noChangeArrowheads="1"/>
          </p:cNvSpPr>
          <p:nvPr/>
        </p:nvSpPr>
        <p:spPr bwMode="auto">
          <a:xfrm>
            <a:off x="1144107" y="1900823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6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Text Box 307"/>
          <p:cNvSpPr txBox="1">
            <a:spLocks noChangeArrowheads="1"/>
          </p:cNvSpPr>
          <p:nvPr/>
        </p:nvSpPr>
        <p:spPr bwMode="auto">
          <a:xfrm>
            <a:off x="2305179" y="1512076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" name="Text Box 307"/>
          <p:cNvSpPr txBox="1">
            <a:spLocks noChangeArrowheads="1"/>
          </p:cNvSpPr>
          <p:nvPr/>
        </p:nvSpPr>
        <p:spPr bwMode="auto">
          <a:xfrm>
            <a:off x="1370422" y="2362114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6" name="Text Box 307"/>
          <p:cNvSpPr txBox="1">
            <a:spLocks noChangeArrowheads="1"/>
          </p:cNvSpPr>
          <p:nvPr/>
        </p:nvSpPr>
        <p:spPr bwMode="auto">
          <a:xfrm>
            <a:off x="2529019" y="1520830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" name="Text Box 307"/>
          <p:cNvSpPr txBox="1">
            <a:spLocks noChangeArrowheads="1"/>
          </p:cNvSpPr>
          <p:nvPr/>
        </p:nvSpPr>
        <p:spPr bwMode="auto">
          <a:xfrm>
            <a:off x="1387452" y="2805007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" name="Text Box 307"/>
          <p:cNvSpPr txBox="1">
            <a:spLocks noChangeArrowheads="1"/>
          </p:cNvSpPr>
          <p:nvPr/>
        </p:nvSpPr>
        <p:spPr bwMode="auto">
          <a:xfrm>
            <a:off x="1127077" y="2356165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" name="Text Box 307"/>
          <p:cNvSpPr txBox="1">
            <a:spLocks noChangeArrowheads="1"/>
          </p:cNvSpPr>
          <p:nvPr/>
        </p:nvSpPr>
        <p:spPr bwMode="auto">
          <a:xfrm>
            <a:off x="4712734" y="1520830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Text Box 307"/>
          <p:cNvSpPr txBox="1">
            <a:spLocks noChangeArrowheads="1"/>
          </p:cNvSpPr>
          <p:nvPr/>
        </p:nvSpPr>
        <p:spPr bwMode="auto">
          <a:xfrm>
            <a:off x="3616898" y="1506732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" name="Text Box 307"/>
          <p:cNvSpPr txBox="1">
            <a:spLocks noChangeArrowheads="1"/>
          </p:cNvSpPr>
          <p:nvPr/>
        </p:nvSpPr>
        <p:spPr bwMode="auto">
          <a:xfrm>
            <a:off x="3803452" y="1496595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7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42" name="Text Box 307"/>
          <p:cNvSpPr txBox="1">
            <a:spLocks noChangeArrowheads="1"/>
          </p:cNvSpPr>
          <p:nvPr/>
        </p:nvSpPr>
        <p:spPr bwMode="auto">
          <a:xfrm>
            <a:off x="4934179" y="1520830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" name="Text Box 307"/>
          <p:cNvSpPr txBox="1">
            <a:spLocks noChangeArrowheads="1"/>
          </p:cNvSpPr>
          <p:nvPr/>
        </p:nvSpPr>
        <p:spPr bwMode="auto">
          <a:xfrm>
            <a:off x="3790933" y="1914700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" name="Text Box 307"/>
          <p:cNvSpPr txBox="1">
            <a:spLocks noChangeArrowheads="1"/>
          </p:cNvSpPr>
          <p:nvPr/>
        </p:nvSpPr>
        <p:spPr bwMode="auto">
          <a:xfrm>
            <a:off x="3982360" y="1919257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5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45" name="Text Box 307"/>
          <p:cNvSpPr txBox="1">
            <a:spLocks noChangeArrowheads="1"/>
          </p:cNvSpPr>
          <p:nvPr/>
        </p:nvSpPr>
        <p:spPr bwMode="auto">
          <a:xfrm>
            <a:off x="5143432" y="1530510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" name="Text Box 307"/>
          <p:cNvSpPr txBox="1">
            <a:spLocks noChangeArrowheads="1"/>
          </p:cNvSpPr>
          <p:nvPr/>
        </p:nvSpPr>
        <p:spPr bwMode="auto">
          <a:xfrm>
            <a:off x="4208675" y="2380548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2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47" name="Text Box 307"/>
          <p:cNvSpPr txBox="1">
            <a:spLocks noChangeArrowheads="1"/>
          </p:cNvSpPr>
          <p:nvPr/>
        </p:nvSpPr>
        <p:spPr bwMode="auto">
          <a:xfrm>
            <a:off x="5367272" y="1539264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" name="Text Box 307"/>
          <p:cNvSpPr txBox="1">
            <a:spLocks noChangeArrowheads="1"/>
          </p:cNvSpPr>
          <p:nvPr/>
        </p:nvSpPr>
        <p:spPr bwMode="auto">
          <a:xfrm>
            <a:off x="4225705" y="2823441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" name="Text Box 307"/>
          <p:cNvSpPr txBox="1">
            <a:spLocks noChangeArrowheads="1"/>
          </p:cNvSpPr>
          <p:nvPr/>
        </p:nvSpPr>
        <p:spPr bwMode="auto">
          <a:xfrm>
            <a:off x="3965330" y="2374599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" name="Text Box 307"/>
          <p:cNvSpPr txBox="1">
            <a:spLocks noChangeArrowheads="1"/>
          </p:cNvSpPr>
          <p:nvPr/>
        </p:nvSpPr>
        <p:spPr bwMode="auto">
          <a:xfrm>
            <a:off x="7807982" y="1569646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" name="Text Box 307"/>
          <p:cNvSpPr txBox="1">
            <a:spLocks noChangeArrowheads="1"/>
          </p:cNvSpPr>
          <p:nvPr/>
        </p:nvSpPr>
        <p:spPr bwMode="auto">
          <a:xfrm>
            <a:off x="6677511" y="1555548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" name="Text Box 307"/>
          <p:cNvSpPr txBox="1">
            <a:spLocks noChangeArrowheads="1"/>
          </p:cNvSpPr>
          <p:nvPr/>
        </p:nvSpPr>
        <p:spPr bwMode="auto">
          <a:xfrm>
            <a:off x="6884846" y="1545411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7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53" name="Text Box 307"/>
          <p:cNvSpPr txBox="1">
            <a:spLocks noChangeArrowheads="1"/>
          </p:cNvSpPr>
          <p:nvPr/>
        </p:nvSpPr>
        <p:spPr bwMode="auto">
          <a:xfrm>
            <a:off x="8029427" y="1569646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" name="Text Box 307"/>
          <p:cNvSpPr txBox="1">
            <a:spLocks noChangeArrowheads="1"/>
          </p:cNvSpPr>
          <p:nvPr/>
        </p:nvSpPr>
        <p:spPr bwMode="auto">
          <a:xfrm>
            <a:off x="6872327" y="1963516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" name="Text Box 307"/>
          <p:cNvSpPr txBox="1">
            <a:spLocks noChangeArrowheads="1"/>
          </p:cNvSpPr>
          <p:nvPr/>
        </p:nvSpPr>
        <p:spPr bwMode="auto">
          <a:xfrm>
            <a:off x="7077608" y="1968073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56" name="Text Box 307"/>
          <p:cNvSpPr txBox="1">
            <a:spLocks noChangeArrowheads="1"/>
          </p:cNvSpPr>
          <p:nvPr/>
        </p:nvSpPr>
        <p:spPr bwMode="auto">
          <a:xfrm>
            <a:off x="8238680" y="1579326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" name="Text Box 307"/>
          <p:cNvSpPr txBox="1">
            <a:spLocks noChangeArrowheads="1"/>
          </p:cNvSpPr>
          <p:nvPr/>
        </p:nvSpPr>
        <p:spPr bwMode="auto">
          <a:xfrm>
            <a:off x="7303923" y="2429364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4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58" name="Text Box 307"/>
          <p:cNvSpPr txBox="1">
            <a:spLocks noChangeArrowheads="1"/>
          </p:cNvSpPr>
          <p:nvPr/>
        </p:nvSpPr>
        <p:spPr bwMode="auto">
          <a:xfrm>
            <a:off x="8462520" y="1588080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" name="Text Box 307"/>
          <p:cNvSpPr txBox="1">
            <a:spLocks noChangeArrowheads="1"/>
          </p:cNvSpPr>
          <p:nvPr/>
        </p:nvSpPr>
        <p:spPr bwMode="auto">
          <a:xfrm>
            <a:off x="7320953" y="2872257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" name="Text Box 307"/>
          <p:cNvSpPr txBox="1">
            <a:spLocks noChangeArrowheads="1"/>
          </p:cNvSpPr>
          <p:nvPr/>
        </p:nvSpPr>
        <p:spPr bwMode="auto">
          <a:xfrm>
            <a:off x="7060578" y="2423415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355"/>
          <p:cNvSpPr txBox="1">
            <a:spLocks noChangeArrowheads="1"/>
          </p:cNvSpPr>
          <p:nvPr/>
        </p:nvSpPr>
        <p:spPr bwMode="auto">
          <a:xfrm>
            <a:off x="0" y="992981"/>
            <a:ext cx="899993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a) 15273 : 3      </a:t>
            </a:r>
            <a:r>
              <a:rPr lang="en-US" altLang="en-US" sz="3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3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b) 18842 : 4      </a:t>
            </a:r>
            <a:r>
              <a:rPr lang="en-US" altLang="en-US" sz="3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3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c) 36083 : 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1712" y="162601"/>
            <a:ext cx="391477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chemeClr val="bg2">
                    <a:lumMod val="50000"/>
                  </a:schemeClr>
                </a:solidFill>
              </a:rPr>
              <a:t>Bài 2: Đặt tính rồi </a:t>
            </a:r>
            <a:r>
              <a:rPr lang="en-US" sz="2700" b="1" dirty="0" smtClean="0">
                <a:solidFill>
                  <a:schemeClr val="bg2">
                    <a:lumMod val="50000"/>
                  </a:schemeClr>
                </a:solidFill>
              </a:rPr>
              <a:t>tính: </a:t>
            </a:r>
            <a:endParaRPr lang="en-US" sz="27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9" name="Group 301"/>
          <p:cNvGrpSpPr>
            <a:grpSpLocks/>
          </p:cNvGrpSpPr>
          <p:nvPr/>
        </p:nvGrpSpPr>
        <p:grpSpPr bwMode="auto">
          <a:xfrm>
            <a:off x="548475" y="1657171"/>
            <a:ext cx="2208148" cy="982266"/>
            <a:chOff x="1194" y="2641"/>
            <a:chExt cx="1490" cy="825"/>
          </a:xfrm>
        </p:grpSpPr>
        <p:grpSp>
          <p:nvGrpSpPr>
            <p:cNvPr id="20" name="Group 302"/>
            <p:cNvGrpSpPr>
              <a:grpSpLocks/>
            </p:cNvGrpSpPr>
            <p:nvPr/>
          </p:nvGrpSpPr>
          <p:grpSpPr bwMode="auto">
            <a:xfrm>
              <a:off x="2064" y="2691"/>
              <a:ext cx="620" cy="775"/>
              <a:chOff x="1296" y="2643"/>
              <a:chExt cx="620" cy="775"/>
            </a:xfrm>
          </p:grpSpPr>
          <p:sp>
            <p:nvSpPr>
              <p:cNvPr id="24" name="Line 303"/>
              <p:cNvSpPr>
                <a:spLocks noChangeShapeType="1"/>
              </p:cNvSpPr>
              <p:nvPr/>
            </p:nvSpPr>
            <p:spPr bwMode="auto">
              <a:xfrm flipH="1">
                <a:off x="1296" y="2643"/>
                <a:ext cx="0" cy="775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3200" b="1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5" name="Line 304"/>
              <p:cNvSpPr>
                <a:spLocks noChangeShapeType="1"/>
              </p:cNvSpPr>
              <p:nvPr/>
            </p:nvSpPr>
            <p:spPr bwMode="auto">
              <a:xfrm>
                <a:off x="1296" y="3013"/>
                <a:ext cx="620" cy="0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3200" b="1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21" name="Group 305"/>
            <p:cNvGrpSpPr>
              <a:grpSpLocks/>
            </p:cNvGrpSpPr>
            <p:nvPr/>
          </p:nvGrpSpPr>
          <p:grpSpPr bwMode="auto">
            <a:xfrm>
              <a:off x="1194" y="2641"/>
              <a:ext cx="1296" cy="502"/>
              <a:chOff x="1194" y="2641"/>
              <a:chExt cx="1296" cy="502"/>
            </a:xfrm>
          </p:grpSpPr>
          <p:sp>
            <p:nvSpPr>
              <p:cNvPr id="22" name="Text Box 306"/>
              <p:cNvSpPr txBox="1">
                <a:spLocks noChangeArrowheads="1"/>
              </p:cNvSpPr>
              <p:nvPr/>
            </p:nvSpPr>
            <p:spPr bwMode="auto">
              <a:xfrm>
                <a:off x="1194" y="2652"/>
                <a:ext cx="1296" cy="4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15273</a:t>
                </a:r>
                <a:endParaRPr lang="en-US" altLang="en-US" b="1" dirty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" name="Text Box 307"/>
              <p:cNvSpPr txBox="1">
                <a:spLocks noChangeArrowheads="1"/>
              </p:cNvSpPr>
              <p:nvPr/>
            </p:nvSpPr>
            <p:spPr bwMode="auto">
              <a:xfrm>
                <a:off x="2110" y="2641"/>
                <a:ext cx="365" cy="4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3</a:t>
                </a:r>
                <a:endParaRPr lang="en-US" altLang="en-US" b="1" dirty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6" name="Group 308"/>
          <p:cNvGrpSpPr>
            <a:grpSpLocks/>
          </p:cNvGrpSpPr>
          <p:nvPr/>
        </p:nvGrpSpPr>
        <p:grpSpPr bwMode="auto">
          <a:xfrm>
            <a:off x="3408672" y="1670268"/>
            <a:ext cx="2203786" cy="923936"/>
            <a:chOff x="1190" y="2702"/>
            <a:chExt cx="1494" cy="658"/>
          </a:xfrm>
        </p:grpSpPr>
        <p:grpSp>
          <p:nvGrpSpPr>
            <p:cNvPr id="27" name="Group 309"/>
            <p:cNvGrpSpPr>
              <a:grpSpLocks/>
            </p:cNvGrpSpPr>
            <p:nvPr/>
          </p:nvGrpSpPr>
          <p:grpSpPr bwMode="auto">
            <a:xfrm>
              <a:off x="2064" y="2773"/>
              <a:ext cx="620" cy="587"/>
              <a:chOff x="1296" y="2725"/>
              <a:chExt cx="620" cy="587"/>
            </a:xfrm>
          </p:grpSpPr>
          <p:sp>
            <p:nvSpPr>
              <p:cNvPr id="31" name="Line 310"/>
              <p:cNvSpPr>
                <a:spLocks noChangeShapeType="1"/>
              </p:cNvSpPr>
              <p:nvPr/>
            </p:nvSpPr>
            <p:spPr bwMode="auto">
              <a:xfrm>
                <a:off x="1296" y="2725"/>
                <a:ext cx="0" cy="587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3200" b="1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2" name="Line 311"/>
              <p:cNvSpPr>
                <a:spLocks noChangeShapeType="1"/>
              </p:cNvSpPr>
              <p:nvPr/>
            </p:nvSpPr>
            <p:spPr bwMode="auto">
              <a:xfrm>
                <a:off x="1296" y="3013"/>
                <a:ext cx="620" cy="0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3200" b="1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28" name="Group 312"/>
            <p:cNvGrpSpPr>
              <a:grpSpLocks/>
            </p:cNvGrpSpPr>
            <p:nvPr/>
          </p:nvGrpSpPr>
          <p:grpSpPr bwMode="auto">
            <a:xfrm>
              <a:off x="1190" y="2702"/>
              <a:ext cx="1298" cy="433"/>
              <a:chOff x="1190" y="2702"/>
              <a:chExt cx="1298" cy="433"/>
            </a:xfrm>
          </p:grpSpPr>
          <p:sp>
            <p:nvSpPr>
              <p:cNvPr id="29" name="Text Box 313"/>
              <p:cNvSpPr txBox="1">
                <a:spLocks noChangeArrowheads="1"/>
              </p:cNvSpPr>
              <p:nvPr/>
            </p:nvSpPr>
            <p:spPr bwMode="auto">
              <a:xfrm>
                <a:off x="1190" y="2719"/>
                <a:ext cx="1138" cy="4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18842</a:t>
                </a:r>
                <a:endParaRPr lang="en-US" altLang="en-US" b="1" dirty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" name="Text Box 314"/>
              <p:cNvSpPr txBox="1">
                <a:spLocks noChangeArrowheads="1"/>
              </p:cNvSpPr>
              <p:nvPr/>
            </p:nvSpPr>
            <p:spPr bwMode="auto">
              <a:xfrm>
                <a:off x="2121" y="2702"/>
                <a:ext cx="367" cy="4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4</a:t>
                </a:r>
                <a:endParaRPr lang="en-US" altLang="en-US" b="1" dirty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33" name="Group 315"/>
          <p:cNvGrpSpPr>
            <a:grpSpLocks/>
          </p:cNvGrpSpPr>
          <p:nvPr/>
        </p:nvGrpSpPr>
        <p:grpSpPr bwMode="auto">
          <a:xfrm>
            <a:off x="6497757" y="1716702"/>
            <a:ext cx="2120502" cy="970544"/>
            <a:chOff x="1141" y="2725"/>
            <a:chExt cx="1543" cy="635"/>
          </a:xfrm>
        </p:grpSpPr>
        <p:grpSp>
          <p:nvGrpSpPr>
            <p:cNvPr id="34" name="Group 316"/>
            <p:cNvGrpSpPr>
              <a:grpSpLocks/>
            </p:cNvGrpSpPr>
            <p:nvPr/>
          </p:nvGrpSpPr>
          <p:grpSpPr bwMode="auto">
            <a:xfrm>
              <a:off x="2064" y="2773"/>
              <a:ext cx="620" cy="587"/>
              <a:chOff x="1296" y="2725"/>
              <a:chExt cx="620" cy="587"/>
            </a:xfrm>
          </p:grpSpPr>
          <p:sp>
            <p:nvSpPr>
              <p:cNvPr id="38" name="Line 317"/>
              <p:cNvSpPr>
                <a:spLocks noChangeShapeType="1"/>
              </p:cNvSpPr>
              <p:nvPr/>
            </p:nvSpPr>
            <p:spPr bwMode="auto">
              <a:xfrm>
                <a:off x="1296" y="2725"/>
                <a:ext cx="0" cy="587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3200" b="1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9" name="Line 318"/>
              <p:cNvSpPr>
                <a:spLocks noChangeShapeType="1"/>
              </p:cNvSpPr>
              <p:nvPr/>
            </p:nvSpPr>
            <p:spPr bwMode="auto">
              <a:xfrm>
                <a:off x="1296" y="3013"/>
                <a:ext cx="620" cy="0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3200" b="1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35" name="Group 319"/>
            <p:cNvGrpSpPr>
              <a:grpSpLocks/>
            </p:cNvGrpSpPr>
            <p:nvPr/>
          </p:nvGrpSpPr>
          <p:grpSpPr bwMode="auto">
            <a:xfrm>
              <a:off x="1141" y="2725"/>
              <a:ext cx="1405" cy="387"/>
              <a:chOff x="1141" y="2725"/>
              <a:chExt cx="1405" cy="387"/>
            </a:xfrm>
          </p:grpSpPr>
          <p:sp>
            <p:nvSpPr>
              <p:cNvPr id="36" name="Text Box 320"/>
              <p:cNvSpPr txBox="1">
                <a:spLocks noChangeArrowheads="1"/>
              </p:cNvSpPr>
              <p:nvPr/>
            </p:nvSpPr>
            <p:spPr bwMode="auto">
              <a:xfrm>
                <a:off x="1141" y="2729"/>
                <a:ext cx="1117" cy="3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36083</a:t>
                </a:r>
                <a:endParaRPr lang="en-US" altLang="en-US" b="1" dirty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" name="Text Box 321"/>
              <p:cNvSpPr txBox="1">
                <a:spLocks noChangeArrowheads="1"/>
              </p:cNvSpPr>
              <p:nvPr/>
            </p:nvSpPr>
            <p:spPr bwMode="auto">
              <a:xfrm>
                <a:off x="2084" y="2725"/>
                <a:ext cx="462" cy="3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b="1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4</a:t>
                </a:r>
                <a:endParaRPr lang="en-US" altLang="en-US" b="1" dirty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40" name="Text Box 307"/>
          <p:cNvSpPr txBox="1">
            <a:spLocks noChangeArrowheads="1"/>
          </p:cNvSpPr>
          <p:nvPr/>
        </p:nvSpPr>
        <p:spPr bwMode="auto">
          <a:xfrm>
            <a:off x="1860194" y="2102471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" name="Text Box 307"/>
          <p:cNvSpPr txBox="1">
            <a:spLocks noChangeArrowheads="1"/>
          </p:cNvSpPr>
          <p:nvPr/>
        </p:nvSpPr>
        <p:spPr bwMode="auto">
          <a:xfrm>
            <a:off x="729723" y="2088373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" name="Text Box 307"/>
          <p:cNvSpPr txBox="1">
            <a:spLocks noChangeArrowheads="1"/>
          </p:cNvSpPr>
          <p:nvPr/>
        </p:nvSpPr>
        <p:spPr bwMode="auto">
          <a:xfrm>
            <a:off x="937058" y="2078236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2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43" name="Text Box 307"/>
          <p:cNvSpPr txBox="1">
            <a:spLocks noChangeArrowheads="1"/>
          </p:cNvSpPr>
          <p:nvPr/>
        </p:nvSpPr>
        <p:spPr bwMode="auto">
          <a:xfrm>
            <a:off x="2081639" y="2102471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" name="Text Box 307"/>
          <p:cNvSpPr txBox="1">
            <a:spLocks noChangeArrowheads="1"/>
          </p:cNvSpPr>
          <p:nvPr/>
        </p:nvSpPr>
        <p:spPr bwMode="auto">
          <a:xfrm>
            <a:off x="924539" y="2496341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" name="Text Box 307"/>
          <p:cNvSpPr txBox="1">
            <a:spLocks noChangeArrowheads="1"/>
          </p:cNvSpPr>
          <p:nvPr/>
        </p:nvSpPr>
        <p:spPr bwMode="auto">
          <a:xfrm>
            <a:off x="1129820" y="2500898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7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46" name="Text Box 307"/>
          <p:cNvSpPr txBox="1">
            <a:spLocks noChangeArrowheads="1"/>
          </p:cNvSpPr>
          <p:nvPr/>
        </p:nvSpPr>
        <p:spPr bwMode="auto">
          <a:xfrm>
            <a:off x="2290892" y="2112151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9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" name="Text Box 307"/>
          <p:cNvSpPr txBox="1">
            <a:spLocks noChangeArrowheads="1"/>
          </p:cNvSpPr>
          <p:nvPr/>
        </p:nvSpPr>
        <p:spPr bwMode="auto">
          <a:xfrm>
            <a:off x="1349527" y="2946011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3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48" name="Text Box 307"/>
          <p:cNvSpPr txBox="1">
            <a:spLocks noChangeArrowheads="1"/>
          </p:cNvSpPr>
          <p:nvPr/>
        </p:nvSpPr>
        <p:spPr bwMode="auto">
          <a:xfrm>
            <a:off x="2514732" y="2120905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" name="Text Box 307"/>
          <p:cNvSpPr txBox="1">
            <a:spLocks noChangeArrowheads="1"/>
          </p:cNvSpPr>
          <p:nvPr/>
        </p:nvSpPr>
        <p:spPr bwMode="auto">
          <a:xfrm>
            <a:off x="1345457" y="3405082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" name="Text Box 307"/>
          <p:cNvSpPr txBox="1">
            <a:spLocks noChangeArrowheads="1"/>
          </p:cNvSpPr>
          <p:nvPr/>
        </p:nvSpPr>
        <p:spPr bwMode="auto">
          <a:xfrm>
            <a:off x="1112790" y="2956240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" name="Text Box 307"/>
          <p:cNvSpPr txBox="1">
            <a:spLocks noChangeArrowheads="1"/>
          </p:cNvSpPr>
          <p:nvPr/>
        </p:nvSpPr>
        <p:spPr bwMode="auto">
          <a:xfrm>
            <a:off x="4698447" y="2120905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" name="Text Box 307"/>
          <p:cNvSpPr txBox="1">
            <a:spLocks noChangeArrowheads="1"/>
          </p:cNvSpPr>
          <p:nvPr/>
        </p:nvSpPr>
        <p:spPr bwMode="auto">
          <a:xfrm>
            <a:off x="3567976" y="2106807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" name="Text Box 307"/>
          <p:cNvSpPr txBox="1">
            <a:spLocks noChangeArrowheads="1"/>
          </p:cNvSpPr>
          <p:nvPr/>
        </p:nvSpPr>
        <p:spPr bwMode="auto">
          <a:xfrm>
            <a:off x="3775311" y="2096670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8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54" name="Text Box 307"/>
          <p:cNvSpPr txBox="1">
            <a:spLocks noChangeArrowheads="1"/>
          </p:cNvSpPr>
          <p:nvPr/>
        </p:nvSpPr>
        <p:spPr bwMode="auto">
          <a:xfrm>
            <a:off x="4919892" y="2120905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" name="Text Box 307"/>
          <p:cNvSpPr txBox="1">
            <a:spLocks noChangeArrowheads="1"/>
          </p:cNvSpPr>
          <p:nvPr/>
        </p:nvSpPr>
        <p:spPr bwMode="auto">
          <a:xfrm>
            <a:off x="3762792" y="2514775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" name="Text Box 307"/>
          <p:cNvSpPr txBox="1">
            <a:spLocks noChangeArrowheads="1"/>
          </p:cNvSpPr>
          <p:nvPr/>
        </p:nvSpPr>
        <p:spPr bwMode="auto">
          <a:xfrm>
            <a:off x="3968073" y="2519332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4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57" name="Text Box 307"/>
          <p:cNvSpPr txBox="1">
            <a:spLocks noChangeArrowheads="1"/>
          </p:cNvSpPr>
          <p:nvPr/>
        </p:nvSpPr>
        <p:spPr bwMode="auto">
          <a:xfrm>
            <a:off x="5129145" y="2118647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" name="Text Box 307"/>
          <p:cNvSpPr txBox="1">
            <a:spLocks noChangeArrowheads="1"/>
          </p:cNvSpPr>
          <p:nvPr/>
        </p:nvSpPr>
        <p:spPr bwMode="auto">
          <a:xfrm>
            <a:off x="4173607" y="2980623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2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59" name="Text Box 307"/>
          <p:cNvSpPr txBox="1">
            <a:spLocks noChangeArrowheads="1"/>
          </p:cNvSpPr>
          <p:nvPr/>
        </p:nvSpPr>
        <p:spPr bwMode="auto">
          <a:xfrm>
            <a:off x="5352985" y="2139339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" name="Text Box 307"/>
          <p:cNvSpPr txBox="1">
            <a:spLocks noChangeArrowheads="1"/>
          </p:cNvSpPr>
          <p:nvPr/>
        </p:nvSpPr>
        <p:spPr bwMode="auto">
          <a:xfrm>
            <a:off x="4176783" y="3423516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" name="Text Box 307"/>
          <p:cNvSpPr txBox="1">
            <a:spLocks noChangeArrowheads="1"/>
          </p:cNvSpPr>
          <p:nvPr/>
        </p:nvSpPr>
        <p:spPr bwMode="auto">
          <a:xfrm>
            <a:off x="3957970" y="2974674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" name="Text Box 307"/>
          <p:cNvSpPr txBox="1">
            <a:spLocks noChangeArrowheads="1"/>
          </p:cNvSpPr>
          <p:nvPr/>
        </p:nvSpPr>
        <p:spPr bwMode="auto">
          <a:xfrm>
            <a:off x="7793695" y="2169721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9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" name="Text Box 307"/>
          <p:cNvSpPr txBox="1">
            <a:spLocks noChangeArrowheads="1"/>
          </p:cNvSpPr>
          <p:nvPr/>
        </p:nvSpPr>
        <p:spPr bwMode="auto">
          <a:xfrm>
            <a:off x="6684656" y="2134842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" name="Text Box 307"/>
          <p:cNvSpPr txBox="1">
            <a:spLocks noChangeArrowheads="1"/>
          </p:cNvSpPr>
          <p:nvPr/>
        </p:nvSpPr>
        <p:spPr bwMode="auto">
          <a:xfrm>
            <a:off x="6891991" y="2145486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65" name="Text Box 307"/>
          <p:cNvSpPr txBox="1">
            <a:spLocks noChangeArrowheads="1"/>
          </p:cNvSpPr>
          <p:nvPr/>
        </p:nvSpPr>
        <p:spPr bwMode="auto">
          <a:xfrm>
            <a:off x="8015140" y="2169721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" name="Text Box 307"/>
          <p:cNvSpPr txBox="1">
            <a:spLocks noChangeArrowheads="1"/>
          </p:cNvSpPr>
          <p:nvPr/>
        </p:nvSpPr>
        <p:spPr bwMode="auto">
          <a:xfrm>
            <a:off x="6858040" y="2556664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" name="Text Box 307"/>
          <p:cNvSpPr txBox="1">
            <a:spLocks noChangeArrowheads="1"/>
          </p:cNvSpPr>
          <p:nvPr/>
        </p:nvSpPr>
        <p:spPr bwMode="auto">
          <a:xfrm>
            <a:off x="7063321" y="2568148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8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68" name="Text Box 307"/>
          <p:cNvSpPr txBox="1">
            <a:spLocks noChangeArrowheads="1"/>
          </p:cNvSpPr>
          <p:nvPr/>
        </p:nvSpPr>
        <p:spPr bwMode="auto">
          <a:xfrm>
            <a:off x="8224393" y="2179401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" name="Text Box 307"/>
          <p:cNvSpPr txBox="1">
            <a:spLocks noChangeArrowheads="1"/>
          </p:cNvSpPr>
          <p:nvPr/>
        </p:nvSpPr>
        <p:spPr bwMode="auto">
          <a:xfrm>
            <a:off x="7282709" y="3029439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3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70" name="Text Box 307"/>
          <p:cNvSpPr txBox="1">
            <a:spLocks noChangeArrowheads="1"/>
          </p:cNvSpPr>
          <p:nvPr/>
        </p:nvSpPr>
        <p:spPr bwMode="auto">
          <a:xfrm>
            <a:off x="8433945" y="2181011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" name="Text Box 307"/>
          <p:cNvSpPr txBox="1">
            <a:spLocks noChangeArrowheads="1"/>
          </p:cNvSpPr>
          <p:nvPr/>
        </p:nvSpPr>
        <p:spPr bwMode="auto">
          <a:xfrm>
            <a:off x="7272031" y="3472332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" name="Text Box 307"/>
          <p:cNvSpPr txBox="1">
            <a:spLocks noChangeArrowheads="1"/>
          </p:cNvSpPr>
          <p:nvPr/>
        </p:nvSpPr>
        <p:spPr bwMode="auto">
          <a:xfrm>
            <a:off x="7064981" y="3024882"/>
            <a:ext cx="4237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7" name="Google Shape;867;p40"/>
          <p:cNvGrpSpPr/>
          <p:nvPr/>
        </p:nvGrpSpPr>
        <p:grpSpPr>
          <a:xfrm>
            <a:off x="5477414" y="1337452"/>
            <a:ext cx="3673216" cy="3689973"/>
            <a:chOff x="4084750" y="132109"/>
            <a:chExt cx="4964030" cy="4749355"/>
          </a:xfrm>
        </p:grpSpPr>
        <p:sp>
          <p:nvSpPr>
            <p:cNvPr id="868" name="Google Shape;868;p40"/>
            <p:cNvSpPr/>
            <p:nvPr/>
          </p:nvSpPr>
          <p:spPr>
            <a:xfrm>
              <a:off x="6666025" y="2758450"/>
              <a:ext cx="2382755" cy="596224"/>
            </a:xfrm>
            <a:custGeom>
              <a:avLst/>
              <a:gdLst/>
              <a:ahLst/>
              <a:cxnLst/>
              <a:rect l="l" t="t" r="r" b="b"/>
              <a:pathLst>
                <a:path w="37814" h="9462" extrusionOk="0">
                  <a:moveTo>
                    <a:pt x="20674" y="1"/>
                  </a:moveTo>
                  <a:cubicBezTo>
                    <a:pt x="17727" y="1"/>
                    <a:pt x="13839" y="2012"/>
                    <a:pt x="12402" y="7074"/>
                  </a:cubicBezTo>
                  <a:cubicBezTo>
                    <a:pt x="12402" y="7074"/>
                    <a:pt x="12292" y="4363"/>
                    <a:pt x="9508" y="4327"/>
                  </a:cubicBezTo>
                  <a:cubicBezTo>
                    <a:pt x="9488" y="4327"/>
                    <a:pt x="9468" y="4326"/>
                    <a:pt x="9448" y="4326"/>
                  </a:cubicBezTo>
                  <a:cubicBezTo>
                    <a:pt x="6710" y="4326"/>
                    <a:pt x="5679" y="6800"/>
                    <a:pt x="5933" y="8450"/>
                  </a:cubicBezTo>
                  <a:lnTo>
                    <a:pt x="1" y="9462"/>
                  </a:lnTo>
                  <a:lnTo>
                    <a:pt x="37813" y="9462"/>
                  </a:lnTo>
                  <a:lnTo>
                    <a:pt x="32898" y="8993"/>
                  </a:lnTo>
                  <a:cubicBezTo>
                    <a:pt x="32898" y="8993"/>
                    <a:pt x="34274" y="6282"/>
                    <a:pt x="31704" y="4979"/>
                  </a:cubicBezTo>
                  <a:cubicBezTo>
                    <a:pt x="31328" y="4788"/>
                    <a:pt x="30911" y="4706"/>
                    <a:pt x="30472" y="4706"/>
                  </a:cubicBezTo>
                  <a:cubicBezTo>
                    <a:pt x="27913" y="4706"/>
                    <a:pt x="24620" y="7476"/>
                    <a:pt x="24620" y="7476"/>
                  </a:cubicBezTo>
                  <a:cubicBezTo>
                    <a:pt x="24620" y="7476"/>
                    <a:pt x="25850" y="2993"/>
                    <a:pt x="23572" y="928"/>
                  </a:cubicBezTo>
                  <a:cubicBezTo>
                    <a:pt x="22914" y="333"/>
                    <a:pt x="21872" y="1"/>
                    <a:pt x="206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40"/>
            <p:cNvSpPr/>
            <p:nvPr/>
          </p:nvSpPr>
          <p:spPr>
            <a:xfrm>
              <a:off x="4452025" y="3796675"/>
              <a:ext cx="2382755" cy="596224"/>
            </a:xfrm>
            <a:custGeom>
              <a:avLst/>
              <a:gdLst/>
              <a:ahLst/>
              <a:cxnLst/>
              <a:rect l="l" t="t" r="r" b="b"/>
              <a:pathLst>
                <a:path w="37814" h="9462" extrusionOk="0">
                  <a:moveTo>
                    <a:pt x="20674" y="1"/>
                  </a:moveTo>
                  <a:cubicBezTo>
                    <a:pt x="17727" y="1"/>
                    <a:pt x="13839" y="2012"/>
                    <a:pt x="12402" y="7074"/>
                  </a:cubicBezTo>
                  <a:cubicBezTo>
                    <a:pt x="12402" y="7074"/>
                    <a:pt x="12292" y="4363"/>
                    <a:pt x="9508" y="4327"/>
                  </a:cubicBezTo>
                  <a:cubicBezTo>
                    <a:pt x="9488" y="4327"/>
                    <a:pt x="9468" y="4326"/>
                    <a:pt x="9448" y="4326"/>
                  </a:cubicBezTo>
                  <a:cubicBezTo>
                    <a:pt x="6710" y="4326"/>
                    <a:pt x="5679" y="6800"/>
                    <a:pt x="5933" y="8450"/>
                  </a:cubicBezTo>
                  <a:lnTo>
                    <a:pt x="1" y="9462"/>
                  </a:lnTo>
                  <a:lnTo>
                    <a:pt x="37813" y="9462"/>
                  </a:lnTo>
                  <a:lnTo>
                    <a:pt x="32898" y="8993"/>
                  </a:lnTo>
                  <a:cubicBezTo>
                    <a:pt x="32898" y="8993"/>
                    <a:pt x="34274" y="6282"/>
                    <a:pt x="31704" y="4979"/>
                  </a:cubicBezTo>
                  <a:cubicBezTo>
                    <a:pt x="31328" y="4788"/>
                    <a:pt x="30911" y="4706"/>
                    <a:pt x="30472" y="4706"/>
                  </a:cubicBezTo>
                  <a:cubicBezTo>
                    <a:pt x="27913" y="4706"/>
                    <a:pt x="24620" y="7476"/>
                    <a:pt x="24620" y="7476"/>
                  </a:cubicBezTo>
                  <a:cubicBezTo>
                    <a:pt x="24620" y="7476"/>
                    <a:pt x="25850" y="2993"/>
                    <a:pt x="23572" y="928"/>
                  </a:cubicBezTo>
                  <a:cubicBezTo>
                    <a:pt x="22914" y="333"/>
                    <a:pt x="21872" y="1"/>
                    <a:pt x="206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40"/>
            <p:cNvSpPr/>
            <p:nvPr/>
          </p:nvSpPr>
          <p:spPr>
            <a:xfrm>
              <a:off x="4084750" y="586750"/>
              <a:ext cx="3117292" cy="780024"/>
            </a:xfrm>
            <a:custGeom>
              <a:avLst/>
              <a:gdLst/>
              <a:ahLst/>
              <a:cxnLst/>
              <a:rect l="l" t="t" r="r" b="b"/>
              <a:pathLst>
                <a:path w="37814" h="9462" extrusionOk="0">
                  <a:moveTo>
                    <a:pt x="20674" y="1"/>
                  </a:moveTo>
                  <a:cubicBezTo>
                    <a:pt x="17727" y="1"/>
                    <a:pt x="13839" y="2012"/>
                    <a:pt x="12402" y="7074"/>
                  </a:cubicBezTo>
                  <a:cubicBezTo>
                    <a:pt x="12402" y="7074"/>
                    <a:pt x="12292" y="4363"/>
                    <a:pt x="9508" y="4327"/>
                  </a:cubicBezTo>
                  <a:cubicBezTo>
                    <a:pt x="9488" y="4327"/>
                    <a:pt x="9468" y="4326"/>
                    <a:pt x="9448" y="4326"/>
                  </a:cubicBezTo>
                  <a:cubicBezTo>
                    <a:pt x="6710" y="4326"/>
                    <a:pt x="5679" y="6800"/>
                    <a:pt x="5933" y="8450"/>
                  </a:cubicBezTo>
                  <a:lnTo>
                    <a:pt x="1" y="9462"/>
                  </a:lnTo>
                  <a:lnTo>
                    <a:pt x="37813" y="9462"/>
                  </a:lnTo>
                  <a:lnTo>
                    <a:pt x="32898" y="8993"/>
                  </a:lnTo>
                  <a:cubicBezTo>
                    <a:pt x="32898" y="8993"/>
                    <a:pt x="34274" y="6282"/>
                    <a:pt x="31704" y="4979"/>
                  </a:cubicBezTo>
                  <a:cubicBezTo>
                    <a:pt x="31328" y="4788"/>
                    <a:pt x="30911" y="4706"/>
                    <a:pt x="30472" y="4706"/>
                  </a:cubicBezTo>
                  <a:cubicBezTo>
                    <a:pt x="27913" y="4706"/>
                    <a:pt x="24620" y="7476"/>
                    <a:pt x="24620" y="7476"/>
                  </a:cubicBezTo>
                  <a:cubicBezTo>
                    <a:pt x="24620" y="7476"/>
                    <a:pt x="25850" y="2993"/>
                    <a:pt x="23572" y="928"/>
                  </a:cubicBezTo>
                  <a:cubicBezTo>
                    <a:pt x="22914" y="333"/>
                    <a:pt x="21872" y="1"/>
                    <a:pt x="206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71" name="Google Shape;871;p40"/>
            <p:cNvGrpSpPr/>
            <p:nvPr/>
          </p:nvGrpSpPr>
          <p:grpSpPr>
            <a:xfrm>
              <a:off x="5279876" y="132109"/>
              <a:ext cx="3016388" cy="4749355"/>
              <a:chOff x="5279876" y="132109"/>
              <a:chExt cx="3016388" cy="4749355"/>
            </a:xfrm>
          </p:grpSpPr>
          <p:sp>
            <p:nvSpPr>
              <p:cNvPr id="872" name="Google Shape;872;p40"/>
              <p:cNvSpPr/>
              <p:nvPr/>
            </p:nvSpPr>
            <p:spPr>
              <a:xfrm rot="-531876">
                <a:off x="7872148" y="3650425"/>
                <a:ext cx="6047" cy="12192"/>
              </a:xfrm>
              <a:custGeom>
                <a:avLst/>
                <a:gdLst/>
                <a:ahLst/>
                <a:cxnLst/>
                <a:rect l="l" t="t" r="r" b="b"/>
                <a:pathLst>
                  <a:path w="61" h="123" extrusionOk="0">
                    <a:moveTo>
                      <a:pt x="37" y="1"/>
                    </a:moveTo>
                    <a:cubicBezTo>
                      <a:pt x="24" y="1"/>
                      <a:pt x="18" y="25"/>
                      <a:pt x="12" y="37"/>
                    </a:cubicBezTo>
                    <a:cubicBezTo>
                      <a:pt x="6" y="68"/>
                      <a:pt x="0" y="98"/>
                      <a:pt x="6" y="123"/>
                    </a:cubicBezTo>
                    <a:cubicBezTo>
                      <a:pt x="37" y="110"/>
                      <a:pt x="61" y="80"/>
                      <a:pt x="61" y="43"/>
                    </a:cubicBezTo>
                    <a:cubicBezTo>
                      <a:pt x="61" y="31"/>
                      <a:pt x="61" y="13"/>
                      <a:pt x="49" y="7"/>
                    </a:cubicBezTo>
                    <a:cubicBezTo>
                      <a:pt x="49" y="1"/>
                      <a:pt x="43" y="1"/>
                      <a:pt x="3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3" name="Google Shape;873;p40"/>
              <p:cNvSpPr/>
              <p:nvPr/>
            </p:nvSpPr>
            <p:spPr>
              <a:xfrm rot="-531876">
                <a:off x="7521907" y="2782339"/>
                <a:ext cx="209548" cy="344456"/>
              </a:xfrm>
              <a:custGeom>
                <a:avLst/>
                <a:gdLst/>
                <a:ahLst/>
                <a:cxnLst/>
                <a:rect l="l" t="t" r="r" b="b"/>
                <a:pathLst>
                  <a:path w="2114" h="3475" extrusionOk="0">
                    <a:moveTo>
                      <a:pt x="1280" y="1"/>
                    </a:moveTo>
                    <a:cubicBezTo>
                      <a:pt x="1207" y="1"/>
                      <a:pt x="893" y="837"/>
                      <a:pt x="810" y="1062"/>
                    </a:cubicBezTo>
                    <a:cubicBezTo>
                      <a:pt x="764" y="940"/>
                      <a:pt x="633" y="634"/>
                      <a:pt x="590" y="634"/>
                    </a:cubicBezTo>
                    <a:cubicBezTo>
                      <a:pt x="588" y="634"/>
                      <a:pt x="586" y="635"/>
                      <a:pt x="585" y="636"/>
                    </a:cubicBezTo>
                    <a:cubicBezTo>
                      <a:pt x="475" y="733"/>
                      <a:pt x="646" y="1300"/>
                      <a:pt x="688" y="1428"/>
                    </a:cubicBezTo>
                    <a:lnTo>
                      <a:pt x="0" y="3018"/>
                    </a:lnTo>
                    <a:cubicBezTo>
                      <a:pt x="305" y="3182"/>
                      <a:pt x="621" y="3340"/>
                      <a:pt x="950" y="3474"/>
                    </a:cubicBezTo>
                    <a:lnTo>
                      <a:pt x="1480" y="1763"/>
                    </a:lnTo>
                    <a:cubicBezTo>
                      <a:pt x="1565" y="1617"/>
                      <a:pt x="2114" y="685"/>
                      <a:pt x="2071" y="636"/>
                    </a:cubicBezTo>
                    <a:cubicBezTo>
                      <a:pt x="2068" y="633"/>
                      <a:pt x="2064" y="631"/>
                      <a:pt x="2059" y="631"/>
                    </a:cubicBezTo>
                    <a:cubicBezTo>
                      <a:pt x="1980" y="631"/>
                      <a:pt x="1639" y="1032"/>
                      <a:pt x="1639" y="1032"/>
                    </a:cubicBezTo>
                    <a:cubicBezTo>
                      <a:pt x="1639" y="1032"/>
                      <a:pt x="2034" y="246"/>
                      <a:pt x="1967" y="167"/>
                    </a:cubicBezTo>
                    <a:cubicBezTo>
                      <a:pt x="1965" y="163"/>
                      <a:pt x="1961" y="162"/>
                      <a:pt x="1956" y="162"/>
                    </a:cubicBezTo>
                    <a:cubicBezTo>
                      <a:pt x="1861" y="162"/>
                      <a:pt x="1395" y="916"/>
                      <a:pt x="1395" y="916"/>
                    </a:cubicBezTo>
                    <a:cubicBezTo>
                      <a:pt x="1395" y="916"/>
                      <a:pt x="1724" y="106"/>
                      <a:pt x="1681" y="63"/>
                    </a:cubicBezTo>
                    <a:cubicBezTo>
                      <a:pt x="1680" y="62"/>
                      <a:pt x="1679" y="62"/>
                      <a:pt x="1677" y="62"/>
                    </a:cubicBezTo>
                    <a:cubicBezTo>
                      <a:pt x="1614" y="62"/>
                      <a:pt x="1157" y="813"/>
                      <a:pt x="1157" y="813"/>
                    </a:cubicBezTo>
                    <a:cubicBezTo>
                      <a:pt x="1157" y="813"/>
                      <a:pt x="1352" y="57"/>
                      <a:pt x="1285" y="3"/>
                    </a:cubicBezTo>
                    <a:cubicBezTo>
                      <a:pt x="1284" y="1"/>
                      <a:pt x="1282" y="1"/>
                      <a:pt x="128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4" name="Google Shape;874;p40"/>
              <p:cNvSpPr/>
              <p:nvPr/>
            </p:nvSpPr>
            <p:spPr>
              <a:xfrm rot="-531876">
                <a:off x="7400711" y="3062926"/>
                <a:ext cx="301932" cy="612289"/>
              </a:xfrm>
              <a:custGeom>
                <a:avLst/>
                <a:gdLst/>
                <a:ahLst/>
                <a:cxnLst/>
                <a:rect l="l" t="t" r="r" b="b"/>
                <a:pathLst>
                  <a:path w="3046" h="6177" extrusionOk="0">
                    <a:moveTo>
                      <a:pt x="1907" y="0"/>
                    </a:moveTo>
                    <a:lnTo>
                      <a:pt x="0" y="4629"/>
                    </a:lnTo>
                    <a:lnTo>
                      <a:pt x="1145" y="6176"/>
                    </a:lnTo>
                    <a:lnTo>
                      <a:pt x="3046" y="287"/>
                    </a:lnTo>
                    <a:cubicBezTo>
                      <a:pt x="2717" y="213"/>
                      <a:pt x="2230" y="86"/>
                      <a:pt x="190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5" name="Google Shape;875;p40"/>
              <p:cNvSpPr/>
              <p:nvPr/>
            </p:nvSpPr>
            <p:spPr>
              <a:xfrm rot="-531876">
                <a:off x="6723672" y="2906788"/>
                <a:ext cx="210242" cy="344456"/>
              </a:xfrm>
              <a:custGeom>
                <a:avLst/>
                <a:gdLst/>
                <a:ahLst/>
                <a:cxnLst/>
                <a:rect l="l" t="t" r="r" b="b"/>
                <a:pathLst>
                  <a:path w="2121" h="3475" extrusionOk="0">
                    <a:moveTo>
                      <a:pt x="840" y="1"/>
                    </a:moveTo>
                    <a:cubicBezTo>
                      <a:pt x="838" y="1"/>
                      <a:pt x="837" y="1"/>
                      <a:pt x="835" y="3"/>
                    </a:cubicBezTo>
                    <a:cubicBezTo>
                      <a:pt x="762" y="57"/>
                      <a:pt x="963" y="813"/>
                      <a:pt x="963" y="813"/>
                    </a:cubicBezTo>
                    <a:cubicBezTo>
                      <a:pt x="963" y="813"/>
                      <a:pt x="506" y="62"/>
                      <a:pt x="443" y="62"/>
                    </a:cubicBezTo>
                    <a:cubicBezTo>
                      <a:pt x="441" y="62"/>
                      <a:pt x="440" y="62"/>
                      <a:pt x="439" y="63"/>
                    </a:cubicBezTo>
                    <a:cubicBezTo>
                      <a:pt x="396" y="106"/>
                      <a:pt x="719" y="916"/>
                      <a:pt x="719" y="916"/>
                    </a:cubicBezTo>
                    <a:cubicBezTo>
                      <a:pt x="719" y="916"/>
                      <a:pt x="259" y="162"/>
                      <a:pt x="158" y="162"/>
                    </a:cubicBezTo>
                    <a:cubicBezTo>
                      <a:pt x="154" y="162"/>
                      <a:pt x="150" y="163"/>
                      <a:pt x="147" y="167"/>
                    </a:cubicBezTo>
                    <a:cubicBezTo>
                      <a:pt x="80" y="246"/>
                      <a:pt x="476" y="1032"/>
                      <a:pt x="476" y="1032"/>
                    </a:cubicBezTo>
                    <a:cubicBezTo>
                      <a:pt x="476" y="1032"/>
                      <a:pt x="135" y="631"/>
                      <a:pt x="60" y="631"/>
                    </a:cubicBezTo>
                    <a:cubicBezTo>
                      <a:pt x="55" y="631"/>
                      <a:pt x="52" y="633"/>
                      <a:pt x="49" y="636"/>
                    </a:cubicBezTo>
                    <a:cubicBezTo>
                      <a:pt x="0" y="685"/>
                      <a:pt x="549" y="1617"/>
                      <a:pt x="634" y="1763"/>
                    </a:cubicBezTo>
                    <a:lnTo>
                      <a:pt x="1170" y="3474"/>
                    </a:lnTo>
                    <a:cubicBezTo>
                      <a:pt x="1493" y="3340"/>
                      <a:pt x="1809" y="3182"/>
                      <a:pt x="2120" y="3018"/>
                    </a:cubicBezTo>
                    <a:lnTo>
                      <a:pt x="1432" y="1428"/>
                    </a:lnTo>
                    <a:cubicBezTo>
                      <a:pt x="1468" y="1300"/>
                      <a:pt x="1645" y="733"/>
                      <a:pt x="1535" y="636"/>
                    </a:cubicBezTo>
                    <a:cubicBezTo>
                      <a:pt x="1533" y="635"/>
                      <a:pt x="1531" y="634"/>
                      <a:pt x="1529" y="634"/>
                    </a:cubicBezTo>
                    <a:cubicBezTo>
                      <a:pt x="1481" y="634"/>
                      <a:pt x="1356" y="940"/>
                      <a:pt x="1304" y="1062"/>
                    </a:cubicBezTo>
                    <a:cubicBezTo>
                      <a:pt x="1221" y="837"/>
                      <a:pt x="913" y="1"/>
                      <a:pt x="84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6" name="Google Shape;876;p40"/>
              <p:cNvSpPr/>
              <p:nvPr/>
            </p:nvSpPr>
            <p:spPr>
              <a:xfrm rot="-531876">
                <a:off x="6875739" y="3144807"/>
                <a:ext cx="301932" cy="612289"/>
              </a:xfrm>
              <a:custGeom>
                <a:avLst/>
                <a:gdLst/>
                <a:ahLst/>
                <a:cxnLst/>
                <a:rect l="l" t="t" r="r" b="b"/>
                <a:pathLst>
                  <a:path w="3046" h="6177" extrusionOk="0">
                    <a:moveTo>
                      <a:pt x="1139" y="0"/>
                    </a:moveTo>
                    <a:cubicBezTo>
                      <a:pt x="810" y="86"/>
                      <a:pt x="323" y="213"/>
                      <a:pt x="0" y="287"/>
                    </a:cubicBezTo>
                    <a:lnTo>
                      <a:pt x="1895" y="6176"/>
                    </a:lnTo>
                    <a:lnTo>
                      <a:pt x="3046" y="4629"/>
                    </a:lnTo>
                    <a:lnTo>
                      <a:pt x="1139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7" name="Google Shape;877;p40"/>
              <p:cNvSpPr/>
              <p:nvPr/>
            </p:nvSpPr>
            <p:spPr>
              <a:xfrm rot="-531876">
                <a:off x="7191000" y="3557476"/>
                <a:ext cx="251874" cy="56302"/>
              </a:xfrm>
              <a:custGeom>
                <a:avLst/>
                <a:gdLst/>
                <a:ahLst/>
                <a:cxnLst/>
                <a:rect l="l" t="t" r="r" b="b"/>
                <a:pathLst>
                  <a:path w="2541" h="568" extrusionOk="0">
                    <a:moveTo>
                      <a:pt x="189" y="1"/>
                    </a:moveTo>
                    <a:cubicBezTo>
                      <a:pt x="134" y="25"/>
                      <a:pt x="67" y="50"/>
                      <a:pt x="0" y="74"/>
                    </a:cubicBezTo>
                    <a:cubicBezTo>
                      <a:pt x="6" y="86"/>
                      <a:pt x="18" y="92"/>
                      <a:pt x="18" y="98"/>
                    </a:cubicBezTo>
                    <a:cubicBezTo>
                      <a:pt x="360" y="391"/>
                      <a:pt x="798" y="567"/>
                      <a:pt x="1273" y="567"/>
                    </a:cubicBezTo>
                    <a:cubicBezTo>
                      <a:pt x="1748" y="567"/>
                      <a:pt x="2181" y="397"/>
                      <a:pt x="2516" y="111"/>
                    </a:cubicBezTo>
                    <a:cubicBezTo>
                      <a:pt x="2522" y="98"/>
                      <a:pt x="2534" y="92"/>
                      <a:pt x="2540" y="80"/>
                    </a:cubicBezTo>
                    <a:cubicBezTo>
                      <a:pt x="2473" y="56"/>
                      <a:pt x="2412" y="25"/>
                      <a:pt x="2351" y="7"/>
                    </a:cubicBezTo>
                    <a:cubicBezTo>
                      <a:pt x="2065" y="251"/>
                      <a:pt x="1687" y="403"/>
                      <a:pt x="1273" y="403"/>
                    </a:cubicBezTo>
                    <a:cubicBezTo>
                      <a:pt x="859" y="403"/>
                      <a:pt x="481" y="251"/>
                      <a:pt x="189" y="1"/>
                    </a:cubicBezTo>
                    <a:close/>
                  </a:path>
                </a:pathLst>
              </a:custGeom>
              <a:solidFill>
                <a:srgbClr val="235A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8" name="Google Shape;878;p40"/>
              <p:cNvSpPr/>
              <p:nvPr/>
            </p:nvSpPr>
            <p:spPr>
              <a:xfrm rot="-531876">
                <a:off x="7165002" y="3489061"/>
                <a:ext cx="294795" cy="139467"/>
              </a:xfrm>
              <a:custGeom>
                <a:avLst/>
                <a:gdLst/>
                <a:ahLst/>
                <a:cxnLst/>
                <a:rect l="l" t="t" r="r" b="b"/>
                <a:pathLst>
                  <a:path w="2974" h="1407" extrusionOk="0">
                    <a:moveTo>
                      <a:pt x="659" y="1"/>
                    </a:moveTo>
                    <a:lnTo>
                      <a:pt x="659" y="591"/>
                    </a:lnTo>
                    <a:cubicBezTo>
                      <a:pt x="659" y="591"/>
                      <a:pt x="348" y="719"/>
                      <a:pt x="1" y="865"/>
                    </a:cubicBezTo>
                    <a:cubicBezTo>
                      <a:pt x="165" y="1012"/>
                      <a:pt x="324" y="1170"/>
                      <a:pt x="519" y="1274"/>
                    </a:cubicBezTo>
                    <a:cubicBezTo>
                      <a:pt x="707" y="1370"/>
                      <a:pt x="908" y="1406"/>
                      <a:pt x="1113" y="1406"/>
                    </a:cubicBezTo>
                    <a:cubicBezTo>
                      <a:pt x="1466" y="1406"/>
                      <a:pt x="1830" y="1299"/>
                      <a:pt x="2157" y="1207"/>
                    </a:cubicBezTo>
                    <a:cubicBezTo>
                      <a:pt x="2364" y="1146"/>
                      <a:pt x="2577" y="1079"/>
                      <a:pt x="2772" y="981"/>
                    </a:cubicBezTo>
                    <a:cubicBezTo>
                      <a:pt x="2839" y="945"/>
                      <a:pt x="2906" y="908"/>
                      <a:pt x="2973" y="865"/>
                    </a:cubicBezTo>
                    <a:cubicBezTo>
                      <a:pt x="2626" y="719"/>
                      <a:pt x="2309" y="591"/>
                      <a:pt x="2309" y="591"/>
                    </a:cubicBezTo>
                    <a:lnTo>
                      <a:pt x="230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9" name="Google Shape;879;p40"/>
              <p:cNvSpPr/>
              <p:nvPr/>
            </p:nvSpPr>
            <p:spPr>
              <a:xfrm rot="-531876">
                <a:off x="7107112" y="3554622"/>
                <a:ext cx="494034" cy="543497"/>
              </a:xfrm>
              <a:custGeom>
                <a:avLst/>
                <a:gdLst/>
                <a:ahLst/>
                <a:cxnLst/>
                <a:rect l="l" t="t" r="r" b="b"/>
                <a:pathLst>
                  <a:path w="4984" h="5483" extrusionOk="0">
                    <a:moveTo>
                      <a:pt x="1414" y="1"/>
                    </a:moveTo>
                    <a:cubicBezTo>
                      <a:pt x="988" y="171"/>
                      <a:pt x="141" y="525"/>
                      <a:pt x="80" y="634"/>
                    </a:cubicBezTo>
                    <a:cubicBezTo>
                      <a:pt x="1" y="774"/>
                      <a:pt x="628" y="4131"/>
                      <a:pt x="671" y="4252"/>
                    </a:cubicBezTo>
                    <a:cubicBezTo>
                      <a:pt x="714" y="4374"/>
                      <a:pt x="1706" y="5440"/>
                      <a:pt x="2492" y="5483"/>
                    </a:cubicBezTo>
                    <a:cubicBezTo>
                      <a:pt x="3272" y="5440"/>
                      <a:pt x="4271" y="4374"/>
                      <a:pt x="4307" y="4252"/>
                    </a:cubicBezTo>
                    <a:cubicBezTo>
                      <a:pt x="4350" y="4131"/>
                      <a:pt x="4983" y="774"/>
                      <a:pt x="4898" y="634"/>
                    </a:cubicBezTo>
                    <a:cubicBezTo>
                      <a:pt x="4843" y="531"/>
                      <a:pt x="4009" y="178"/>
                      <a:pt x="3576" y="7"/>
                    </a:cubicBezTo>
                    <a:cubicBezTo>
                      <a:pt x="3290" y="251"/>
                      <a:pt x="2912" y="403"/>
                      <a:pt x="2498" y="403"/>
                    </a:cubicBezTo>
                    <a:cubicBezTo>
                      <a:pt x="2084" y="403"/>
                      <a:pt x="1706" y="251"/>
                      <a:pt x="141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0" name="Google Shape;880;p40"/>
              <p:cNvSpPr/>
              <p:nvPr/>
            </p:nvSpPr>
            <p:spPr>
              <a:xfrm rot="-531876">
                <a:off x="7537884" y="3185984"/>
                <a:ext cx="106360" cy="111515"/>
              </a:xfrm>
              <a:custGeom>
                <a:avLst/>
                <a:gdLst/>
                <a:ahLst/>
                <a:cxnLst/>
                <a:rect l="l" t="t" r="r" b="b"/>
                <a:pathLst>
                  <a:path w="1073" h="1125" extrusionOk="0">
                    <a:moveTo>
                      <a:pt x="402" y="1"/>
                    </a:moveTo>
                    <a:cubicBezTo>
                      <a:pt x="146" y="1"/>
                      <a:pt x="44" y="327"/>
                      <a:pt x="44" y="327"/>
                    </a:cubicBezTo>
                    <a:lnTo>
                      <a:pt x="1" y="1125"/>
                    </a:lnTo>
                    <a:cubicBezTo>
                      <a:pt x="823" y="1125"/>
                      <a:pt x="1073" y="369"/>
                      <a:pt x="640" y="83"/>
                    </a:cubicBezTo>
                    <a:cubicBezTo>
                      <a:pt x="549" y="24"/>
                      <a:pt x="470" y="1"/>
                      <a:pt x="4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1" name="Google Shape;881;p40"/>
              <p:cNvSpPr/>
              <p:nvPr/>
            </p:nvSpPr>
            <p:spPr>
              <a:xfrm rot="-531876">
                <a:off x="6910958" y="3283814"/>
                <a:ext cx="105765" cy="111515"/>
              </a:xfrm>
              <a:custGeom>
                <a:avLst/>
                <a:gdLst/>
                <a:ahLst/>
                <a:cxnLst/>
                <a:rect l="l" t="t" r="r" b="b"/>
                <a:pathLst>
                  <a:path w="1067" h="1125" extrusionOk="0">
                    <a:moveTo>
                      <a:pt x="672" y="1"/>
                    </a:moveTo>
                    <a:cubicBezTo>
                      <a:pt x="603" y="1"/>
                      <a:pt x="524" y="24"/>
                      <a:pt x="433" y="83"/>
                    </a:cubicBezTo>
                    <a:cubicBezTo>
                      <a:pt x="0" y="369"/>
                      <a:pt x="250" y="1125"/>
                      <a:pt x="1066" y="1125"/>
                    </a:cubicBezTo>
                    <a:lnTo>
                      <a:pt x="1030" y="327"/>
                    </a:lnTo>
                    <a:cubicBezTo>
                      <a:pt x="1030" y="327"/>
                      <a:pt x="927" y="1"/>
                      <a:pt x="67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2" name="Google Shape;882;p40"/>
              <p:cNvSpPr/>
              <p:nvPr/>
            </p:nvSpPr>
            <p:spPr>
              <a:xfrm rot="-531876">
                <a:off x="6970677" y="3064657"/>
                <a:ext cx="611694" cy="437633"/>
              </a:xfrm>
              <a:custGeom>
                <a:avLst/>
                <a:gdLst/>
                <a:ahLst/>
                <a:cxnLst/>
                <a:rect l="l" t="t" r="r" b="b"/>
                <a:pathLst>
                  <a:path w="6171" h="4415" extrusionOk="0">
                    <a:moveTo>
                      <a:pt x="2976" y="0"/>
                    </a:moveTo>
                    <a:cubicBezTo>
                      <a:pt x="2768" y="0"/>
                      <a:pt x="2561" y="17"/>
                      <a:pt x="2357" y="53"/>
                    </a:cubicBezTo>
                    <a:cubicBezTo>
                      <a:pt x="1669" y="169"/>
                      <a:pt x="688" y="540"/>
                      <a:pt x="420" y="1783"/>
                    </a:cubicBezTo>
                    <a:cubicBezTo>
                      <a:pt x="0" y="3720"/>
                      <a:pt x="1620" y="4414"/>
                      <a:pt x="3076" y="4414"/>
                    </a:cubicBezTo>
                    <a:lnTo>
                      <a:pt x="3088" y="4414"/>
                    </a:lnTo>
                    <a:cubicBezTo>
                      <a:pt x="4544" y="4414"/>
                      <a:pt x="6170" y="3720"/>
                      <a:pt x="5750" y="1783"/>
                    </a:cubicBezTo>
                    <a:cubicBezTo>
                      <a:pt x="5464" y="473"/>
                      <a:pt x="4270" y="126"/>
                      <a:pt x="3508" y="35"/>
                    </a:cubicBezTo>
                    <a:cubicBezTo>
                      <a:pt x="3332" y="12"/>
                      <a:pt x="3154" y="0"/>
                      <a:pt x="297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3" name="Google Shape;883;p40"/>
              <p:cNvSpPr/>
              <p:nvPr/>
            </p:nvSpPr>
            <p:spPr>
              <a:xfrm rot="-531876">
                <a:off x="6989552" y="3066006"/>
                <a:ext cx="539235" cy="213017"/>
              </a:xfrm>
              <a:custGeom>
                <a:avLst/>
                <a:gdLst/>
                <a:ahLst/>
                <a:cxnLst/>
                <a:rect l="l" t="t" r="r" b="b"/>
                <a:pathLst>
                  <a:path w="5440" h="2149" extrusionOk="0">
                    <a:moveTo>
                      <a:pt x="2611" y="0"/>
                    </a:moveTo>
                    <a:cubicBezTo>
                      <a:pt x="2403" y="0"/>
                      <a:pt x="2196" y="17"/>
                      <a:pt x="1992" y="53"/>
                    </a:cubicBezTo>
                    <a:cubicBezTo>
                      <a:pt x="1304" y="169"/>
                      <a:pt x="323" y="540"/>
                      <a:pt x="55" y="1783"/>
                    </a:cubicBezTo>
                    <a:cubicBezTo>
                      <a:pt x="31" y="1911"/>
                      <a:pt x="13" y="2033"/>
                      <a:pt x="1" y="2148"/>
                    </a:cubicBezTo>
                    <a:cubicBezTo>
                      <a:pt x="329" y="1009"/>
                      <a:pt x="1280" y="650"/>
                      <a:pt x="1962" y="534"/>
                    </a:cubicBezTo>
                    <a:cubicBezTo>
                      <a:pt x="2175" y="498"/>
                      <a:pt x="2391" y="481"/>
                      <a:pt x="2606" y="481"/>
                    </a:cubicBezTo>
                    <a:cubicBezTo>
                      <a:pt x="2790" y="481"/>
                      <a:pt x="2973" y="494"/>
                      <a:pt x="3156" y="516"/>
                    </a:cubicBezTo>
                    <a:cubicBezTo>
                      <a:pt x="3911" y="607"/>
                      <a:pt x="5074" y="942"/>
                      <a:pt x="5440" y="2148"/>
                    </a:cubicBezTo>
                    <a:cubicBezTo>
                      <a:pt x="5428" y="2033"/>
                      <a:pt x="5409" y="1911"/>
                      <a:pt x="5385" y="1783"/>
                    </a:cubicBezTo>
                    <a:cubicBezTo>
                      <a:pt x="5099" y="473"/>
                      <a:pt x="3905" y="126"/>
                      <a:pt x="3143" y="35"/>
                    </a:cubicBezTo>
                    <a:cubicBezTo>
                      <a:pt x="2967" y="12"/>
                      <a:pt x="2789" y="0"/>
                      <a:pt x="26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4" name="Google Shape;884;p40"/>
              <p:cNvSpPr/>
              <p:nvPr/>
            </p:nvSpPr>
            <p:spPr>
              <a:xfrm rot="-531876">
                <a:off x="7088157" y="2962434"/>
                <a:ext cx="309168" cy="181793"/>
              </a:xfrm>
              <a:custGeom>
                <a:avLst/>
                <a:gdLst/>
                <a:ahLst/>
                <a:cxnLst/>
                <a:rect l="l" t="t" r="r" b="b"/>
                <a:pathLst>
                  <a:path w="3119" h="1834" extrusionOk="0">
                    <a:moveTo>
                      <a:pt x="1198" y="0"/>
                    </a:moveTo>
                    <a:cubicBezTo>
                      <a:pt x="1176" y="0"/>
                      <a:pt x="1152" y="6"/>
                      <a:pt x="1127" y="19"/>
                    </a:cubicBezTo>
                    <a:cubicBezTo>
                      <a:pt x="774" y="195"/>
                      <a:pt x="1115" y="1066"/>
                      <a:pt x="1115" y="1066"/>
                    </a:cubicBezTo>
                    <a:cubicBezTo>
                      <a:pt x="1115" y="1066"/>
                      <a:pt x="915" y="575"/>
                      <a:pt x="743" y="575"/>
                    </a:cubicBezTo>
                    <a:cubicBezTo>
                      <a:pt x="718" y="575"/>
                      <a:pt x="693" y="586"/>
                      <a:pt x="670" y="610"/>
                    </a:cubicBezTo>
                    <a:cubicBezTo>
                      <a:pt x="554" y="719"/>
                      <a:pt x="652" y="951"/>
                      <a:pt x="743" y="1121"/>
                    </a:cubicBezTo>
                    <a:cubicBezTo>
                      <a:pt x="512" y="1164"/>
                      <a:pt x="250" y="1237"/>
                      <a:pt x="0" y="1365"/>
                    </a:cubicBezTo>
                    <a:cubicBezTo>
                      <a:pt x="305" y="1645"/>
                      <a:pt x="908" y="1834"/>
                      <a:pt x="1596" y="1834"/>
                    </a:cubicBezTo>
                    <a:cubicBezTo>
                      <a:pt x="2236" y="1834"/>
                      <a:pt x="2796" y="1676"/>
                      <a:pt x="3119" y="1426"/>
                    </a:cubicBezTo>
                    <a:cubicBezTo>
                      <a:pt x="2875" y="1304"/>
                      <a:pt x="2625" y="1219"/>
                      <a:pt x="2388" y="1164"/>
                    </a:cubicBezTo>
                    <a:cubicBezTo>
                      <a:pt x="2449" y="963"/>
                      <a:pt x="2516" y="652"/>
                      <a:pt x="2376" y="604"/>
                    </a:cubicBezTo>
                    <a:cubicBezTo>
                      <a:pt x="2362" y="599"/>
                      <a:pt x="2349" y="596"/>
                      <a:pt x="2336" y="596"/>
                    </a:cubicBezTo>
                    <a:cubicBezTo>
                      <a:pt x="2148" y="596"/>
                      <a:pt x="1967" y="1045"/>
                      <a:pt x="1955" y="1091"/>
                    </a:cubicBezTo>
                    <a:lnTo>
                      <a:pt x="1949" y="1091"/>
                    </a:lnTo>
                    <a:cubicBezTo>
                      <a:pt x="1968" y="1042"/>
                      <a:pt x="2229" y="250"/>
                      <a:pt x="1949" y="141"/>
                    </a:cubicBezTo>
                    <a:cubicBezTo>
                      <a:pt x="1933" y="133"/>
                      <a:pt x="1916" y="130"/>
                      <a:pt x="1901" y="130"/>
                    </a:cubicBezTo>
                    <a:cubicBezTo>
                      <a:pt x="1647" y="130"/>
                      <a:pt x="1523" y="999"/>
                      <a:pt x="1523" y="999"/>
                    </a:cubicBezTo>
                    <a:cubicBezTo>
                      <a:pt x="1523" y="999"/>
                      <a:pt x="1486" y="0"/>
                      <a:pt x="11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5" name="Google Shape;885;p40"/>
              <p:cNvSpPr/>
              <p:nvPr/>
            </p:nvSpPr>
            <p:spPr>
              <a:xfrm rot="-531876">
                <a:off x="7242055" y="3252969"/>
                <a:ext cx="64629" cy="33900"/>
              </a:xfrm>
              <a:custGeom>
                <a:avLst/>
                <a:gdLst/>
                <a:ahLst/>
                <a:cxnLst/>
                <a:rect l="l" t="t" r="r" b="b"/>
                <a:pathLst>
                  <a:path w="652" h="342" extrusionOk="0">
                    <a:moveTo>
                      <a:pt x="323" y="1"/>
                    </a:moveTo>
                    <a:cubicBezTo>
                      <a:pt x="146" y="1"/>
                      <a:pt x="0" y="147"/>
                      <a:pt x="0" y="330"/>
                    </a:cubicBezTo>
                    <a:cubicBezTo>
                      <a:pt x="0" y="336"/>
                      <a:pt x="6" y="342"/>
                      <a:pt x="12" y="342"/>
                    </a:cubicBezTo>
                    <a:cubicBezTo>
                      <a:pt x="19" y="342"/>
                      <a:pt x="25" y="336"/>
                      <a:pt x="25" y="330"/>
                    </a:cubicBezTo>
                    <a:cubicBezTo>
                      <a:pt x="25" y="159"/>
                      <a:pt x="159" y="25"/>
                      <a:pt x="323" y="25"/>
                    </a:cubicBezTo>
                    <a:cubicBezTo>
                      <a:pt x="494" y="25"/>
                      <a:pt x="628" y="159"/>
                      <a:pt x="628" y="330"/>
                    </a:cubicBezTo>
                    <a:cubicBezTo>
                      <a:pt x="628" y="336"/>
                      <a:pt x="634" y="342"/>
                      <a:pt x="640" y="342"/>
                    </a:cubicBezTo>
                    <a:cubicBezTo>
                      <a:pt x="646" y="342"/>
                      <a:pt x="652" y="336"/>
                      <a:pt x="652" y="330"/>
                    </a:cubicBezTo>
                    <a:cubicBezTo>
                      <a:pt x="652" y="147"/>
                      <a:pt x="506" y="1"/>
                      <a:pt x="32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6" name="Google Shape;886;p40"/>
              <p:cNvSpPr/>
              <p:nvPr/>
            </p:nvSpPr>
            <p:spPr>
              <a:xfrm rot="-531876">
                <a:off x="7276515" y="3336159"/>
                <a:ext cx="27259" cy="45994"/>
              </a:xfrm>
              <a:custGeom>
                <a:avLst/>
                <a:gdLst/>
                <a:ahLst/>
                <a:cxnLst/>
                <a:rect l="l" t="t" r="r" b="b"/>
                <a:pathLst>
                  <a:path w="275" h="464" extrusionOk="0">
                    <a:moveTo>
                      <a:pt x="134" y="0"/>
                    </a:moveTo>
                    <a:cubicBezTo>
                      <a:pt x="61" y="0"/>
                      <a:pt x="0" y="104"/>
                      <a:pt x="0" y="232"/>
                    </a:cubicBezTo>
                    <a:cubicBezTo>
                      <a:pt x="0" y="360"/>
                      <a:pt x="61" y="463"/>
                      <a:pt x="134" y="463"/>
                    </a:cubicBezTo>
                    <a:cubicBezTo>
                      <a:pt x="214" y="463"/>
                      <a:pt x="274" y="360"/>
                      <a:pt x="274" y="232"/>
                    </a:cubicBezTo>
                    <a:cubicBezTo>
                      <a:pt x="274" y="104"/>
                      <a:pt x="214" y="0"/>
                      <a:pt x="13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7" name="Google Shape;887;p40"/>
              <p:cNvSpPr/>
              <p:nvPr/>
            </p:nvSpPr>
            <p:spPr>
              <a:xfrm rot="-531876">
                <a:off x="7033809" y="3367352"/>
                <a:ext cx="135304" cy="138377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1396" extrusionOk="0">
                    <a:moveTo>
                      <a:pt x="457" y="1"/>
                    </a:moveTo>
                    <a:cubicBezTo>
                      <a:pt x="293" y="1"/>
                      <a:pt x="134" y="43"/>
                      <a:pt x="0" y="128"/>
                    </a:cubicBezTo>
                    <a:cubicBezTo>
                      <a:pt x="165" y="756"/>
                      <a:pt x="634" y="1158"/>
                      <a:pt x="1219" y="1395"/>
                    </a:cubicBezTo>
                    <a:cubicBezTo>
                      <a:pt x="1310" y="1255"/>
                      <a:pt x="1365" y="1085"/>
                      <a:pt x="1365" y="902"/>
                    </a:cubicBezTo>
                    <a:cubicBezTo>
                      <a:pt x="1365" y="403"/>
                      <a:pt x="957" y="1"/>
                      <a:pt x="4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8" name="Google Shape;888;p40"/>
              <p:cNvSpPr/>
              <p:nvPr/>
            </p:nvSpPr>
            <p:spPr>
              <a:xfrm rot="-531876">
                <a:off x="7068283" y="3219066"/>
                <a:ext cx="134214" cy="133520"/>
              </a:xfrm>
              <a:custGeom>
                <a:avLst/>
                <a:gdLst/>
                <a:ahLst/>
                <a:cxnLst/>
                <a:rect l="l" t="t" r="r" b="b"/>
                <a:pathLst>
                  <a:path w="1354" h="1347" extrusionOk="0">
                    <a:moveTo>
                      <a:pt x="677" y="0"/>
                    </a:moveTo>
                    <a:cubicBezTo>
                      <a:pt x="306" y="0"/>
                      <a:pt x="1" y="305"/>
                      <a:pt x="1" y="676"/>
                    </a:cubicBezTo>
                    <a:cubicBezTo>
                      <a:pt x="1" y="1048"/>
                      <a:pt x="306" y="1346"/>
                      <a:pt x="677" y="1346"/>
                    </a:cubicBezTo>
                    <a:cubicBezTo>
                      <a:pt x="1049" y="1346"/>
                      <a:pt x="1353" y="1048"/>
                      <a:pt x="1353" y="676"/>
                    </a:cubicBezTo>
                    <a:cubicBezTo>
                      <a:pt x="1353" y="305"/>
                      <a:pt x="1049" y="0"/>
                      <a:pt x="67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9" name="Google Shape;889;p40"/>
              <p:cNvSpPr/>
              <p:nvPr/>
            </p:nvSpPr>
            <p:spPr>
              <a:xfrm rot="-531876">
                <a:off x="7092463" y="3243154"/>
                <a:ext cx="85841" cy="85247"/>
              </a:xfrm>
              <a:custGeom>
                <a:avLst/>
                <a:gdLst/>
                <a:ahLst/>
                <a:cxnLst/>
                <a:rect l="l" t="t" r="r" b="b"/>
                <a:pathLst>
                  <a:path w="866" h="860" extrusionOk="0">
                    <a:moveTo>
                      <a:pt x="433" y="1"/>
                    </a:moveTo>
                    <a:cubicBezTo>
                      <a:pt x="196" y="1"/>
                      <a:pt x="1" y="196"/>
                      <a:pt x="1" y="433"/>
                    </a:cubicBezTo>
                    <a:cubicBezTo>
                      <a:pt x="1" y="671"/>
                      <a:pt x="196" y="860"/>
                      <a:pt x="433" y="860"/>
                    </a:cubicBezTo>
                    <a:cubicBezTo>
                      <a:pt x="671" y="860"/>
                      <a:pt x="866" y="671"/>
                      <a:pt x="866" y="433"/>
                    </a:cubicBezTo>
                    <a:cubicBezTo>
                      <a:pt x="866" y="196"/>
                      <a:pt x="671" y="1"/>
                      <a:pt x="43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0" name="Google Shape;890;p40"/>
              <p:cNvSpPr/>
              <p:nvPr/>
            </p:nvSpPr>
            <p:spPr>
              <a:xfrm rot="-531876">
                <a:off x="7070658" y="3319277"/>
                <a:ext cx="123806" cy="41533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419" extrusionOk="0">
                    <a:moveTo>
                      <a:pt x="412" y="0"/>
                    </a:moveTo>
                    <a:cubicBezTo>
                      <a:pt x="176" y="0"/>
                      <a:pt x="0" y="54"/>
                      <a:pt x="0" y="54"/>
                    </a:cubicBezTo>
                    <a:cubicBezTo>
                      <a:pt x="213" y="345"/>
                      <a:pt x="519" y="419"/>
                      <a:pt x="775" y="419"/>
                    </a:cubicBezTo>
                    <a:cubicBezTo>
                      <a:pt x="1038" y="419"/>
                      <a:pt x="1249" y="340"/>
                      <a:pt x="1249" y="340"/>
                    </a:cubicBezTo>
                    <a:cubicBezTo>
                      <a:pt x="1003" y="66"/>
                      <a:pt x="671" y="0"/>
                      <a:pt x="412" y="0"/>
                    </a:cubicBezTo>
                    <a:close/>
                  </a:path>
                </a:pathLst>
              </a:custGeom>
              <a:solidFill>
                <a:srgbClr val="895B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1" name="Google Shape;891;p40"/>
              <p:cNvSpPr/>
              <p:nvPr/>
            </p:nvSpPr>
            <p:spPr>
              <a:xfrm rot="-531876">
                <a:off x="7422151" y="3306781"/>
                <a:ext cx="135304" cy="138377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1396" extrusionOk="0">
                    <a:moveTo>
                      <a:pt x="902" y="1"/>
                    </a:moveTo>
                    <a:cubicBezTo>
                      <a:pt x="403" y="1"/>
                      <a:pt x="1" y="403"/>
                      <a:pt x="1" y="902"/>
                    </a:cubicBezTo>
                    <a:cubicBezTo>
                      <a:pt x="1" y="1085"/>
                      <a:pt x="55" y="1255"/>
                      <a:pt x="147" y="1395"/>
                    </a:cubicBezTo>
                    <a:cubicBezTo>
                      <a:pt x="731" y="1158"/>
                      <a:pt x="1200" y="756"/>
                      <a:pt x="1365" y="128"/>
                    </a:cubicBezTo>
                    <a:cubicBezTo>
                      <a:pt x="1231" y="43"/>
                      <a:pt x="1073" y="1"/>
                      <a:pt x="90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2" name="Google Shape;892;p40"/>
              <p:cNvSpPr/>
              <p:nvPr/>
            </p:nvSpPr>
            <p:spPr>
              <a:xfrm rot="-531876">
                <a:off x="7344583" y="3176025"/>
                <a:ext cx="133520" cy="133520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347" extrusionOk="0">
                    <a:moveTo>
                      <a:pt x="670" y="0"/>
                    </a:moveTo>
                    <a:cubicBezTo>
                      <a:pt x="299" y="0"/>
                      <a:pt x="0" y="305"/>
                      <a:pt x="0" y="676"/>
                    </a:cubicBezTo>
                    <a:cubicBezTo>
                      <a:pt x="0" y="1048"/>
                      <a:pt x="299" y="1346"/>
                      <a:pt x="670" y="1346"/>
                    </a:cubicBezTo>
                    <a:cubicBezTo>
                      <a:pt x="1048" y="1346"/>
                      <a:pt x="1346" y="1048"/>
                      <a:pt x="1346" y="676"/>
                    </a:cubicBezTo>
                    <a:cubicBezTo>
                      <a:pt x="1346" y="305"/>
                      <a:pt x="1048" y="0"/>
                      <a:pt x="67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3" name="Google Shape;893;p40"/>
              <p:cNvSpPr/>
              <p:nvPr/>
            </p:nvSpPr>
            <p:spPr>
              <a:xfrm rot="-531876">
                <a:off x="7368664" y="3200121"/>
                <a:ext cx="85247" cy="85247"/>
              </a:xfrm>
              <a:custGeom>
                <a:avLst/>
                <a:gdLst/>
                <a:ahLst/>
                <a:cxnLst/>
                <a:rect l="l" t="t" r="r" b="b"/>
                <a:pathLst>
                  <a:path w="860" h="860" extrusionOk="0">
                    <a:moveTo>
                      <a:pt x="427" y="1"/>
                    </a:moveTo>
                    <a:cubicBezTo>
                      <a:pt x="190" y="1"/>
                      <a:pt x="1" y="196"/>
                      <a:pt x="1" y="433"/>
                    </a:cubicBezTo>
                    <a:cubicBezTo>
                      <a:pt x="1" y="671"/>
                      <a:pt x="190" y="860"/>
                      <a:pt x="427" y="860"/>
                    </a:cubicBezTo>
                    <a:cubicBezTo>
                      <a:pt x="671" y="860"/>
                      <a:pt x="860" y="671"/>
                      <a:pt x="860" y="433"/>
                    </a:cubicBezTo>
                    <a:cubicBezTo>
                      <a:pt x="860" y="196"/>
                      <a:pt x="671" y="1"/>
                      <a:pt x="42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4" name="Google Shape;894;p40"/>
              <p:cNvSpPr/>
              <p:nvPr/>
            </p:nvSpPr>
            <p:spPr>
              <a:xfrm rot="-531876">
                <a:off x="7367721" y="3272990"/>
                <a:ext cx="123211" cy="41533"/>
              </a:xfrm>
              <a:custGeom>
                <a:avLst/>
                <a:gdLst/>
                <a:ahLst/>
                <a:cxnLst/>
                <a:rect l="l" t="t" r="r" b="b"/>
                <a:pathLst>
                  <a:path w="1243" h="419" extrusionOk="0">
                    <a:moveTo>
                      <a:pt x="834" y="0"/>
                    </a:moveTo>
                    <a:cubicBezTo>
                      <a:pt x="576" y="0"/>
                      <a:pt x="246" y="66"/>
                      <a:pt x="0" y="340"/>
                    </a:cubicBezTo>
                    <a:cubicBezTo>
                      <a:pt x="0" y="340"/>
                      <a:pt x="209" y="419"/>
                      <a:pt x="471" y="419"/>
                    </a:cubicBezTo>
                    <a:cubicBezTo>
                      <a:pt x="725" y="419"/>
                      <a:pt x="1030" y="345"/>
                      <a:pt x="1243" y="54"/>
                    </a:cubicBezTo>
                    <a:cubicBezTo>
                      <a:pt x="1243" y="54"/>
                      <a:pt x="1068" y="0"/>
                      <a:pt x="834" y="0"/>
                    </a:cubicBezTo>
                    <a:close/>
                  </a:path>
                </a:pathLst>
              </a:custGeom>
              <a:solidFill>
                <a:srgbClr val="895B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5" name="Google Shape;895;p40"/>
              <p:cNvSpPr/>
              <p:nvPr/>
            </p:nvSpPr>
            <p:spPr>
              <a:xfrm rot="-531876">
                <a:off x="5759734" y="3039291"/>
                <a:ext cx="1112271" cy="813412"/>
              </a:xfrm>
              <a:custGeom>
                <a:avLst/>
                <a:gdLst/>
                <a:ahLst/>
                <a:cxnLst/>
                <a:rect l="l" t="t" r="r" b="b"/>
                <a:pathLst>
                  <a:path w="11221" h="8206" extrusionOk="0">
                    <a:moveTo>
                      <a:pt x="1715" y="1"/>
                    </a:moveTo>
                    <a:cubicBezTo>
                      <a:pt x="1712" y="1"/>
                      <a:pt x="1709" y="1"/>
                      <a:pt x="1706" y="1"/>
                    </a:cubicBezTo>
                    <a:cubicBezTo>
                      <a:pt x="1706" y="1"/>
                      <a:pt x="1938" y="62"/>
                      <a:pt x="2041" y="238"/>
                    </a:cubicBezTo>
                    <a:cubicBezTo>
                      <a:pt x="2041" y="238"/>
                      <a:pt x="1722" y="98"/>
                      <a:pt x="1436" y="98"/>
                    </a:cubicBezTo>
                    <a:cubicBezTo>
                      <a:pt x="1380" y="98"/>
                      <a:pt x="1325" y="104"/>
                      <a:pt x="1274" y="117"/>
                    </a:cubicBezTo>
                    <a:lnTo>
                      <a:pt x="1487" y="202"/>
                    </a:lnTo>
                    <a:cubicBezTo>
                      <a:pt x="1310" y="214"/>
                      <a:pt x="1146" y="251"/>
                      <a:pt x="987" y="330"/>
                    </a:cubicBezTo>
                    <a:cubicBezTo>
                      <a:pt x="744" y="452"/>
                      <a:pt x="555" y="665"/>
                      <a:pt x="397" y="890"/>
                    </a:cubicBezTo>
                    <a:cubicBezTo>
                      <a:pt x="208" y="1170"/>
                      <a:pt x="43" y="1481"/>
                      <a:pt x="31" y="1822"/>
                    </a:cubicBezTo>
                    <a:cubicBezTo>
                      <a:pt x="1" y="2370"/>
                      <a:pt x="415" y="2906"/>
                      <a:pt x="957" y="3022"/>
                    </a:cubicBezTo>
                    <a:cubicBezTo>
                      <a:pt x="1109" y="3059"/>
                      <a:pt x="1268" y="3059"/>
                      <a:pt x="1414" y="3126"/>
                    </a:cubicBezTo>
                    <a:cubicBezTo>
                      <a:pt x="1554" y="3193"/>
                      <a:pt x="1676" y="3351"/>
                      <a:pt x="1621" y="3497"/>
                    </a:cubicBezTo>
                    <a:cubicBezTo>
                      <a:pt x="1596" y="3570"/>
                      <a:pt x="1536" y="3625"/>
                      <a:pt x="1481" y="3680"/>
                    </a:cubicBezTo>
                    <a:cubicBezTo>
                      <a:pt x="1389" y="3771"/>
                      <a:pt x="1304" y="3881"/>
                      <a:pt x="1225" y="3990"/>
                    </a:cubicBezTo>
                    <a:cubicBezTo>
                      <a:pt x="1225" y="3990"/>
                      <a:pt x="1225" y="3990"/>
                      <a:pt x="1225" y="3984"/>
                    </a:cubicBezTo>
                    <a:cubicBezTo>
                      <a:pt x="1261" y="3832"/>
                      <a:pt x="1195" y="3759"/>
                      <a:pt x="1194" y="3759"/>
                    </a:cubicBezTo>
                    <a:lnTo>
                      <a:pt x="1194" y="3759"/>
                    </a:lnTo>
                    <a:cubicBezTo>
                      <a:pt x="1213" y="3899"/>
                      <a:pt x="1067" y="4283"/>
                      <a:pt x="1067" y="4283"/>
                    </a:cubicBezTo>
                    <a:cubicBezTo>
                      <a:pt x="1044" y="4124"/>
                      <a:pt x="968" y="4118"/>
                      <a:pt x="958" y="4118"/>
                    </a:cubicBezTo>
                    <a:cubicBezTo>
                      <a:pt x="957" y="4118"/>
                      <a:pt x="957" y="4118"/>
                      <a:pt x="957" y="4118"/>
                    </a:cubicBezTo>
                    <a:cubicBezTo>
                      <a:pt x="1036" y="4258"/>
                      <a:pt x="957" y="4630"/>
                      <a:pt x="957" y="4630"/>
                    </a:cubicBezTo>
                    <a:lnTo>
                      <a:pt x="957" y="4624"/>
                    </a:lnTo>
                    <a:cubicBezTo>
                      <a:pt x="945" y="4703"/>
                      <a:pt x="933" y="4782"/>
                      <a:pt x="926" y="4861"/>
                    </a:cubicBezTo>
                    <a:cubicBezTo>
                      <a:pt x="908" y="5306"/>
                      <a:pt x="1115" y="5763"/>
                      <a:pt x="1493" y="6007"/>
                    </a:cubicBezTo>
                    <a:cubicBezTo>
                      <a:pt x="1784" y="6188"/>
                      <a:pt x="2118" y="6222"/>
                      <a:pt x="2465" y="6222"/>
                    </a:cubicBezTo>
                    <a:cubicBezTo>
                      <a:pt x="2673" y="6222"/>
                      <a:pt x="2885" y="6210"/>
                      <a:pt x="3096" y="6210"/>
                    </a:cubicBezTo>
                    <a:cubicBezTo>
                      <a:pt x="3333" y="6210"/>
                      <a:pt x="3568" y="6226"/>
                      <a:pt x="3789" y="6293"/>
                    </a:cubicBezTo>
                    <a:cubicBezTo>
                      <a:pt x="3893" y="6323"/>
                      <a:pt x="3990" y="6366"/>
                      <a:pt x="4069" y="6439"/>
                    </a:cubicBezTo>
                    <a:cubicBezTo>
                      <a:pt x="4130" y="6494"/>
                      <a:pt x="4167" y="6567"/>
                      <a:pt x="4209" y="6640"/>
                    </a:cubicBezTo>
                    <a:cubicBezTo>
                      <a:pt x="4786" y="7601"/>
                      <a:pt x="5895" y="8206"/>
                      <a:pt x="7013" y="8206"/>
                    </a:cubicBezTo>
                    <a:cubicBezTo>
                      <a:pt x="7171" y="8206"/>
                      <a:pt x="7329" y="8194"/>
                      <a:pt x="7486" y="8169"/>
                    </a:cubicBezTo>
                    <a:cubicBezTo>
                      <a:pt x="7572" y="8157"/>
                      <a:pt x="7657" y="8132"/>
                      <a:pt x="7742" y="8114"/>
                    </a:cubicBezTo>
                    <a:cubicBezTo>
                      <a:pt x="8351" y="8090"/>
                      <a:pt x="8991" y="8132"/>
                      <a:pt x="9588" y="8041"/>
                    </a:cubicBezTo>
                    <a:cubicBezTo>
                      <a:pt x="9813" y="8004"/>
                      <a:pt x="10087" y="7925"/>
                      <a:pt x="10294" y="7828"/>
                    </a:cubicBezTo>
                    <a:cubicBezTo>
                      <a:pt x="10794" y="7596"/>
                      <a:pt x="11025" y="6993"/>
                      <a:pt x="11141" y="6457"/>
                    </a:cubicBezTo>
                    <a:cubicBezTo>
                      <a:pt x="11220" y="6067"/>
                      <a:pt x="11214" y="5665"/>
                      <a:pt x="11171" y="5270"/>
                    </a:cubicBezTo>
                    <a:cubicBezTo>
                      <a:pt x="11159" y="5142"/>
                      <a:pt x="11184" y="4868"/>
                      <a:pt x="11031" y="4855"/>
                    </a:cubicBezTo>
                    <a:cubicBezTo>
                      <a:pt x="11030" y="4855"/>
                      <a:pt x="11028" y="4855"/>
                      <a:pt x="11026" y="4855"/>
                    </a:cubicBezTo>
                    <a:cubicBezTo>
                      <a:pt x="10908" y="4855"/>
                      <a:pt x="10634" y="5063"/>
                      <a:pt x="10520" y="5117"/>
                    </a:cubicBezTo>
                    <a:cubicBezTo>
                      <a:pt x="10374" y="5190"/>
                      <a:pt x="10221" y="5263"/>
                      <a:pt x="10069" y="5330"/>
                    </a:cubicBezTo>
                    <a:cubicBezTo>
                      <a:pt x="10075" y="5312"/>
                      <a:pt x="10075" y="5300"/>
                      <a:pt x="10081" y="5282"/>
                    </a:cubicBezTo>
                    <a:cubicBezTo>
                      <a:pt x="10179" y="4813"/>
                      <a:pt x="10209" y="4295"/>
                      <a:pt x="9965" y="3887"/>
                    </a:cubicBezTo>
                    <a:cubicBezTo>
                      <a:pt x="9681" y="3413"/>
                      <a:pt x="9195" y="3198"/>
                      <a:pt x="8675" y="3198"/>
                    </a:cubicBezTo>
                    <a:cubicBezTo>
                      <a:pt x="8660" y="3198"/>
                      <a:pt x="8646" y="3198"/>
                      <a:pt x="8631" y="3199"/>
                    </a:cubicBezTo>
                    <a:cubicBezTo>
                      <a:pt x="8615" y="3199"/>
                      <a:pt x="8600" y="3199"/>
                      <a:pt x="8584" y="3199"/>
                    </a:cubicBezTo>
                    <a:cubicBezTo>
                      <a:pt x="8050" y="3199"/>
                      <a:pt x="7696" y="2902"/>
                      <a:pt x="7365" y="2541"/>
                    </a:cubicBezTo>
                    <a:cubicBezTo>
                      <a:pt x="7298" y="2468"/>
                      <a:pt x="7042" y="2157"/>
                      <a:pt x="7066" y="1968"/>
                    </a:cubicBezTo>
                    <a:lnTo>
                      <a:pt x="7066" y="1968"/>
                    </a:lnTo>
                    <a:cubicBezTo>
                      <a:pt x="7066" y="1968"/>
                      <a:pt x="7036" y="2066"/>
                      <a:pt x="7042" y="2175"/>
                    </a:cubicBezTo>
                    <a:cubicBezTo>
                      <a:pt x="6908" y="2029"/>
                      <a:pt x="6768" y="1889"/>
                      <a:pt x="6609" y="1767"/>
                    </a:cubicBezTo>
                    <a:cubicBezTo>
                      <a:pt x="6609" y="1767"/>
                      <a:pt x="6244" y="1408"/>
                      <a:pt x="5970" y="1359"/>
                    </a:cubicBezTo>
                    <a:cubicBezTo>
                      <a:pt x="5702" y="1310"/>
                      <a:pt x="5635" y="1243"/>
                      <a:pt x="5586" y="1164"/>
                    </a:cubicBezTo>
                    <a:lnTo>
                      <a:pt x="5586" y="1164"/>
                    </a:lnTo>
                    <a:cubicBezTo>
                      <a:pt x="5586" y="1164"/>
                      <a:pt x="5641" y="1280"/>
                      <a:pt x="5763" y="1408"/>
                    </a:cubicBezTo>
                    <a:cubicBezTo>
                      <a:pt x="5711" y="1402"/>
                      <a:pt x="5659" y="1399"/>
                      <a:pt x="5607" y="1399"/>
                    </a:cubicBezTo>
                    <a:cubicBezTo>
                      <a:pt x="5445" y="1399"/>
                      <a:pt x="5283" y="1429"/>
                      <a:pt x="5135" y="1493"/>
                    </a:cubicBezTo>
                    <a:cubicBezTo>
                      <a:pt x="5068" y="1524"/>
                      <a:pt x="5007" y="1560"/>
                      <a:pt x="4946" y="1597"/>
                    </a:cubicBezTo>
                    <a:cubicBezTo>
                      <a:pt x="4946" y="1597"/>
                      <a:pt x="4692" y="1690"/>
                      <a:pt x="4475" y="1690"/>
                    </a:cubicBezTo>
                    <a:cubicBezTo>
                      <a:pt x="4349" y="1690"/>
                      <a:pt x="4236" y="1658"/>
                      <a:pt x="4191" y="1560"/>
                    </a:cubicBezTo>
                    <a:lnTo>
                      <a:pt x="4191" y="1560"/>
                    </a:lnTo>
                    <a:cubicBezTo>
                      <a:pt x="4191" y="1560"/>
                      <a:pt x="4185" y="1743"/>
                      <a:pt x="4587" y="1834"/>
                    </a:cubicBezTo>
                    <a:cubicBezTo>
                      <a:pt x="4584" y="1837"/>
                      <a:pt x="4460" y="1875"/>
                      <a:pt x="4316" y="1875"/>
                    </a:cubicBezTo>
                    <a:cubicBezTo>
                      <a:pt x="4176" y="1875"/>
                      <a:pt x="4017" y="1839"/>
                      <a:pt x="3935" y="1700"/>
                    </a:cubicBezTo>
                    <a:lnTo>
                      <a:pt x="3935" y="1700"/>
                    </a:lnTo>
                    <a:cubicBezTo>
                      <a:pt x="3935" y="1700"/>
                      <a:pt x="3948" y="1926"/>
                      <a:pt x="4228" y="1987"/>
                    </a:cubicBezTo>
                    <a:cubicBezTo>
                      <a:pt x="4187" y="1993"/>
                      <a:pt x="4147" y="1996"/>
                      <a:pt x="4106" y="1996"/>
                    </a:cubicBezTo>
                    <a:cubicBezTo>
                      <a:pt x="4026" y="1996"/>
                      <a:pt x="3948" y="1982"/>
                      <a:pt x="3874" y="1950"/>
                    </a:cubicBezTo>
                    <a:cubicBezTo>
                      <a:pt x="3771" y="1895"/>
                      <a:pt x="3692" y="1810"/>
                      <a:pt x="3619" y="1719"/>
                    </a:cubicBezTo>
                    <a:cubicBezTo>
                      <a:pt x="3430" y="1487"/>
                      <a:pt x="3278" y="1231"/>
                      <a:pt x="3107" y="994"/>
                    </a:cubicBezTo>
                    <a:cubicBezTo>
                      <a:pt x="3107" y="994"/>
                      <a:pt x="2614" y="232"/>
                      <a:pt x="2266" y="159"/>
                    </a:cubicBezTo>
                    <a:lnTo>
                      <a:pt x="2266" y="159"/>
                    </a:lnTo>
                    <a:cubicBezTo>
                      <a:pt x="2267" y="159"/>
                      <a:pt x="2370" y="245"/>
                      <a:pt x="2437" y="379"/>
                    </a:cubicBezTo>
                    <a:cubicBezTo>
                      <a:pt x="2395" y="336"/>
                      <a:pt x="2041" y="1"/>
                      <a:pt x="171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6" name="Google Shape;896;p40"/>
              <p:cNvSpPr/>
              <p:nvPr/>
            </p:nvSpPr>
            <p:spPr>
              <a:xfrm rot="-531876">
                <a:off x="6434931" y="3744540"/>
                <a:ext cx="447545" cy="159491"/>
              </a:xfrm>
              <a:custGeom>
                <a:avLst/>
                <a:gdLst/>
                <a:ahLst/>
                <a:cxnLst/>
                <a:rect l="l" t="t" r="r" b="b"/>
                <a:pathLst>
                  <a:path w="4515" h="1609" extrusionOk="0">
                    <a:moveTo>
                      <a:pt x="1487" y="0"/>
                    </a:moveTo>
                    <a:lnTo>
                      <a:pt x="1487" y="549"/>
                    </a:lnTo>
                    <a:cubicBezTo>
                      <a:pt x="1487" y="549"/>
                      <a:pt x="92" y="1103"/>
                      <a:pt x="13" y="1231"/>
                    </a:cubicBezTo>
                    <a:cubicBezTo>
                      <a:pt x="1" y="1255"/>
                      <a:pt x="13" y="1401"/>
                      <a:pt x="37" y="1608"/>
                    </a:cubicBezTo>
                    <a:lnTo>
                      <a:pt x="4478" y="1608"/>
                    </a:lnTo>
                    <a:cubicBezTo>
                      <a:pt x="4502" y="1401"/>
                      <a:pt x="4514" y="1255"/>
                      <a:pt x="4502" y="1231"/>
                    </a:cubicBezTo>
                    <a:cubicBezTo>
                      <a:pt x="4423" y="1103"/>
                      <a:pt x="3028" y="549"/>
                      <a:pt x="3028" y="549"/>
                    </a:cubicBezTo>
                    <a:lnTo>
                      <a:pt x="3022" y="549"/>
                    </a:lnTo>
                    <a:lnTo>
                      <a:pt x="302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7" name="Google Shape;897;p40"/>
              <p:cNvSpPr/>
              <p:nvPr/>
            </p:nvSpPr>
            <p:spPr>
              <a:xfrm rot="-531876">
                <a:off x="6394940" y="3803764"/>
                <a:ext cx="540424" cy="115380"/>
              </a:xfrm>
              <a:custGeom>
                <a:avLst/>
                <a:gdLst/>
                <a:ahLst/>
                <a:cxnLst/>
                <a:rect l="l" t="t" r="r" b="b"/>
                <a:pathLst>
                  <a:path w="5452" h="1164" extrusionOk="0">
                    <a:moveTo>
                      <a:pt x="1821" y="0"/>
                    </a:moveTo>
                    <a:cubicBezTo>
                      <a:pt x="1474" y="140"/>
                      <a:pt x="79" y="743"/>
                      <a:pt x="18" y="853"/>
                    </a:cubicBezTo>
                    <a:cubicBezTo>
                      <a:pt x="0" y="884"/>
                      <a:pt x="481" y="865"/>
                      <a:pt x="524" y="1164"/>
                    </a:cubicBezTo>
                    <a:lnTo>
                      <a:pt x="4915" y="1164"/>
                    </a:lnTo>
                    <a:cubicBezTo>
                      <a:pt x="4958" y="865"/>
                      <a:pt x="5451" y="823"/>
                      <a:pt x="5433" y="792"/>
                    </a:cubicBezTo>
                    <a:cubicBezTo>
                      <a:pt x="5372" y="683"/>
                      <a:pt x="3971" y="140"/>
                      <a:pt x="3624" y="0"/>
                    </a:cubicBezTo>
                    <a:cubicBezTo>
                      <a:pt x="3393" y="232"/>
                      <a:pt x="3076" y="378"/>
                      <a:pt x="2723" y="378"/>
                    </a:cubicBezTo>
                    <a:cubicBezTo>
                      <a:pt x="2369" y="378"/>
                      <a:pt x="2053" y="232"/>
                      <a:pt x="182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8" name="Google Shape;898;p40"/>
              <p:cNvSpPr/>
              <p:nvPr/>
            </p:nvSpPr>
            <p:spPr>
              <a:xfrm rot="-531876">
                <a:off x="6234826" y="3488512"/>
                <a:ext cx="106360" cy="122220"/>
              </a:xfrm>
              <a:custGeom>
                <a:avLst/>
                <a:gdLst/>
                <a:ahLst/>
                <a:cxnLst/>
                <a:rect l="l" t="t" r="r" b="b"/>
                <a:pathLst>
                  <a:path w="1073" h="1233" extrusionOk="0">
                    <a:moveTo>
                      <a:pt x="710" y="1"/>
                    </a:moveTo>
                    <a:cubicBezTo>
                      <a:pt x="648" y="1"/>
                      <a:pt x="577" y="17"/>
                      <a:pt x="494" y="57"/>
                    </a:cubicBezTo>
                    <a:cubicBezTo>
                      <a:pt x="1" y="288"/>
                      <a:pt x="147" y="1110"/>
                      <a:pt x="1000" y="1232"/>
                    </a:cubicBezTo>
                    <a:lnTo>
                      <a:pt x="1073" y="392"/>
                    </a:lnTo>
                    <a:cubicBezTo>
                      <a:pt x="1073" y="392"/>
                      <a:pt x="1010" y="1"/>
                      <a:pt x="71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9" name="Google Shape;899;p40"/>
              <p:cNvSpPr/>
              <p:nvPr/>
            </p:nvSpPr>
            <p:spPr>
              <a:xfrm rot="-531876">
                <a:off x="6887421" y="3477063"/>
                <a:ext cx="117858" cy="111812"/>
              </a:xfrm>
              <a:custGeom>
                <a:avLst/>
                <a:gdLst/>
                <a:ahLst/>
                <a:cxnLst/>
                <a:rect l="l" t="t" r="r" b="b"/>
                <a:pathLst>
                  <a:path w="1189" h="1128" extrusionOk="0">
                    <a:moveTo>
                      <a:pt x="532" y="0"/>
                    </a:moveTo>
                    <a:cubicBezTo>
                      <a:pt x="296" y="0"/>
                      <a:pt x="159" y="286"/>
                      <a:pt x="159" y="286"/>
                    </a:cubicBezTo>
                    <a:lnTo>
                      <a:pt x="0" y="1114"/>
                    </a:lnTo>
                    <a:cubicBezTo>
                      <a:pt x="62" y="1123"/>
                      <a:pt x="122" y="1127"/>
                      <a:pt x="179" y="1127"/>
                    </a:cubicBezTo>
                    <a:cubicBezTo>
                      <a:pt x="897" y="1127"/>
                      <a:pt x="1189" y="455"/>
                      <a:pt x="810" y="127"/>
                    </a:cubicBezTo>
                    <a:cubicBezTo>
                      <a:pt x="707" y="35"/>
                      <a:pt x="613" y="0"/>
                      <a:pt x="53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900;p40"/>
              <p:cNvSpPr/>
              <p:nvPr/>
            </p:nvSpPr>
            <p:spPr>
              <a:xfrm rot="-531876">
                <a:off x="6279962" y="3304443"/>
                <a:ext cx="631420" cy="463702"/>
              </a:xfrm>
              <a:custGeom>
                <a:avLst/>
                <a:gdLst/>
                <a:ahLst/>
                <a:cxnLst/>
                <a:rect l="l" t="t" r="r" b="b"/>
                <a:pathLst>
                  <a:path w="6370" h="4678" extrusionOk="0">
                    <a:moveTo>
                      <a:pt x="3096" y="0"/>
                    </a:moveTo>
                    <a:cubicBezTo>
                      <a:pt x="3059" y="0"/>
                      <a:pt x="3022" y="1"/>
                      <a:pt x="2985" y="2"/>
                    </a:cubicBezTo>
                    <a:cubicBezTo>
                      <a:pt x="2254" y="20"/>
                      <a:pt x="1182" y="258"/>
                      <a:pt x="719" y="1507"/>
                    </a:cubicBezTo>
                    <a:cubicBezTo>
                      <a:pt x="0" y="3456"/>
                      <a:pt x="1578" y="4412"/>
                      <a:pt x="3082" y="4631"/>
                    </a:cubicBezTo>
                    <a:lnTo>
                      <a:pt x="3101" y="4631"/>
                    </a:lnTo>
                    <a:cubicBezTo>
                      <a:pt x="3314" y="4661"/>
                      <a:pt x="3532" y="4678"/>
                      <a:pt x="3751" y="4678"/>
                    </a:cubicBezTo>
                    <a:cubicBezTo>
                      <a:pt x="5072" y="4678"/>
                      <a:pt x="6369" y="4076"/>
                      <a:pt x="6244" y="2298"/>
                    </a:cubicBezTo>
                    <a:cubicBezTo>
                      <a:pt x="6146" y="898"/>
                      <a:pt x="4952" y="362"/>
                      <a:pt x="4179" y="148"/>
                    </a:cubicBezTo>
                    <a:cubicBezTo>
                      <a:pt x="3825" y="54"/>
                      <a:pt x="3461" y="0"/>
                      <a:pt x="309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1" name="Google Shape;901;p40"/>
              <p:cNvSpPr/>
              <p:nvPr/>
            </p:nvSpPr>
            <p:spPr>
              <a:xfrm rot="-531876">
                <a:off x="6321026" y="3229109"/>
                <a:ext cx="608126" cy="328398"/>
              </a:xfrm>
              <a:custGeom>
                <a:avLst/>
                <a:gdLst/>
                <a:ahLst/>
                <a:cxnLst/>
                <a:rect l="l" t="t" r="r" b="b"/>
                <a:pathLst>
                  <a:path w="6135" h="3313" extrusionOk="0">
                    <a:moveTo>
                      <a:pt x="2878" y="0"/>
                    </a:moveTo>
                    <a:cubicBezTo>
                      <a:pt x="2864" y="0"/>
                      <a:pt x="2849" y="4"/>
                      <a:pt x="2833" y="11"/>
                    </a:cubicBezTo>
                    <a:cubicBezTo>
                      <a:pt x="2608" y="121"/>
                      <a:pt x="2961" y="583"/>
                      <a:pt x="2961" y="583"/>
                    </a:cubicBezTo>
                    <a:cubicBezTo>
                      <a:pt x="2961" y="583"/>
                      <a:pt x="2730" y="334"/>
                      <a:pt x="2598" y="334"/>
                    </a:cubicBezTo>
                    <a:cubicBezTo>
                      <a:pt x="2578" y="334"/>
                      <a:pt x="2561" y="339"/>
                      <a:pt x="2547" y="352"/>
                    </a:cubicBezTo>
                    <a:cubicBezTo>
                      <a:pt x="2462" y="425"/>
                      <a:pt x="2754" y="614"/>
                      <a:pt x="2918" y="705"/>
                    </a:cubicBezTo>
                    <a:cubicBezTo>
                      <a:pt x="2747" y="689"/>
                      <a:pt x="2586" y="681"/>
                      <a:pt x="2434" y="681"/>
                    </a:cubicBezTo>
                    <a:cubicBezTo>
                      <a:pt x="87" y="681"/>
                      <a:pt x="1" y="2508"/>
                      <a:pt x="1" y="2508"/>
                    </a:cubicBezTo>
                    <a:cubicBezTo>
                      <a:pt x="106" y="2534"/>
                      <a:pt x="203" y="2545"/>
                      <a:pt x="291" y="2545"/>
                    </a:cubicBezTo>
                    <a:cubicBezTo>
                      <a:pt x="981" y="2545"/>
                      <a:pt x="1158" y="1850"/>
                      <a:pt x="1158" y="1850"/>
                    </a:cubicBezTo>
                    <a:cubicBezTo>
                      <a:pt x="1328" y="1938"/>
                      <a:pt x="1488" y="1973"/>
                      <a:pt x="1635" y="1973"/>
                    </a:cubicBezTo>
                    <a:cubicBezTo>
                      <a:pt x="2188" y="1973"/>
                      <a:pt x="2553" y="1479"/>
                      <a:pt x="2553" y="1479"/>
                    </a:cubicBezTo>
                    <a:lnTo>
                      <a:pt x="2553" y="1479"/>
                    </a:lnTo>
                    <a:cubicBezTo>
                      <a:pt x="2242" y="2094"/>
                      <a:pt x="1731" y="2149"/>
                      <a:pt x="1731" y="2149"/>
                    </a:cubicBezTo>
                    <a:cubicBezTo>
                      <a:pt x="1757" y="2151"/>
                      <a:pt x="1782" y="2152"/>
                      <a:pt x="1808" y="2152"/>
                    </a:cubicBezTo>
                    <a:cubicBezTo>
                      <a:pt x="2393" y="2152"/>
                      <a:pt x="2854" y="1570"/>
                      <a:pt x="3052" y="1278"/>
                    </a:cubicBezTo>
                    <a:cubicBezTo>
                      <a:pt x="3162" y="1625"/>
                      <a:pt x="3461" y="2362"/>
                      <a:pt x="4070" y="2484"/>
                    </a:cubicBezTo>
                    <a:cubicBezTo>
                      <a:pt x="4070" y="2484"/>
                      <a:pt x="3601" y="2289"/>
                      <a:pt x="3467" y="1613"/>
                    </a:cubicBezTo>
                    <a:lnTo>
                      <a:pt x="3467" y="1613"/>
                    </a:lnTo>
                    <a:cubicBezTo>
                      <a:pt x="3467" y="1613"/>
                      <a:pt x="3749" y="2380"/>
                      <a:pt x="4475" y="2380"/>
                    </a:cubicBezTo>
                    <a:cubicBezTo>
                      <a:pt x="4547" y="2380"/>
                      <a:pt x="4623" y="2372"/>
                      <a:pt x="4703" y="2356"/>
                    </a:cubicBezTo>
                    <a:lnTo>
                      <a:pt x="4703" y="2356"/>
                    </a:lnTo>
                    <a:cubicBezTo>
                      <a:pt x="4703" y="2356"/>
                      <a:pt x="4673" y="3270"/>
                      <a:pt x="5635" y="3312"/>
                    </a:cubicBezTo>
                    <a:cubicBezTo>
                      <a:pt x="5635" y="3312"/>
                      <a:pt x="6134" y="1235"/>
                      <a:pt x="3205" y="748"/>
                    </a:cubicBezTo>
                    <a:lnTo>
                      <a:pt x="3205" y="742"/>
                    </a:lnTo>
                    <a:lnTo>
                      <a:pt x="3180" y="742"/>
                    </a:lnTo>
                    <a:cubicBezTo>
                      <a:pt x="3266" y="614"/>
                      <a:pt x="3503" y="248"/>
                      <a:pt x="3363" y="200"/>
                    </a:cubicBezTo>
                    <a:cubicBezTo>
                      <a:pt x="3353" y="196"/>
                      <a:pt x="3343" y="194"/>
                      <a:pt x="3333" y="194"/>
                    </a:cubicBezTo>
                    <a:cubicBezTo>
                      <a:pt x="3186" y="194"/>
                      <a:pt x="3095" y="602"/>
                      <a:pt x="3095" y="602"/>
                    </a:cubicBezTo>
                    <a:cubicBezTo>
                      <a:pt x="3095" y="602"/>
                      <a:pt x="3069" y="0"/>
                      <a:pt x="287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2" name="Google Shape;902;p40"/>
              <p:cNvSpPr/>
              <p:nvPr/>
            </p:nvSpPr>
            <p:spPr>
              <a:xfrm rot="-531876">
                <a:off x="6397699" y="3444622"/>
                <a:ext cx="149281" cy="140360"/>
              </a:xfrm>
              <a:custGeom>
                <a:avLst/>
                <a:gdLst/>
                <a:ahLst/>
                <a:cxnLst/>
                <a:rect l="l" t="t" r="r" b="b"/>
                <a:pathLst>
                  <a:path w="1506" h="1416" extrusionOk="0">
                    <a:moveTo>
                      <a:pt x="752" y="0"/>
                    </a:moveTo>
                    <a:cubicBezTo>
                      <a:pt x="404" y="0"/>
                      <a:pt x="106" y="254"/>
                      <a:pt x="56" y="604"/>
                    </a:cubicBezTo>
                    <a:cubicBezTo>
                      <a:pt x="1" y="994"/>
                      <a:pt x="269" y="1354"/>
                      <a:pt x="653" y="1408"/>
                    </a:cubicBezTo>
                    <a:cubicBezTo>
                      <a:pt x="686" y="1413"/>
                      <a:pt x="719" y="1416"/>
                      <a:pt x="752" y="1416"/>
                    </a:cubicBezTo>
                    <a:cubicBezTo>
                      <a:pt x="1097" y="1416"/>
                      <a:pt x="1400" y="1161"/>
                      <a:pt x="1450" y="805"/>
                    </a:cubicBezTo>
                    <a:cubicBezTo>
                      <a:pt x="1505" y="422"/>
                      <a:pt x="1237" y="62"/>
                      <a:pt x="854" y="8"/>
                    </a:cubicBezTo>
                    <a:cubicBezTo>
                      <a:pt x="820" y="3"/>
                      <a:pt x="786" y="0"/>
                      <a:pt x="75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3" name="Google Shape;903;p40"/>
              <p:cNvSpPr/>
              <p:nvPr/>
            </p:nvSpPr>
            <p:spPr>
              <a:xfrm rot="-531876">
                <a:off x="6402863" y="3448116"/>
                <a:ext cx="91194" cy="85742"/>
              </a:xfrm>
              <a:custGeom>
                <a:avLst/>
                <a:gdLst/>
                <a:ahLst/>
                <a:cxnLst/>
                <a:rect l="l" t="t" r="r" b="b"/>
                <a:pathLst>
                  <a:path w="920" h="865" extrusionOk="0">
                    <a:moveTo>
                      <a:pt x="628" y="0"/>
                    </a:moveTo>
                    <a:cubicBezTo>
                      <a:pt x="347" y="13"/>
                      <a:pt x="98" y="195"/>
                      <a:pt x="0" y="463"/>
                    </a:cubicBezTo>
                    <a:cubicBezTo>
                      <a:pt x="18" y="658"/>
                      <a:pt x="171" y="829"/>
                      <a:pt x="384" y="859"/>
                    </a:cubicBezTo>
                    <a:cubicBezTo>
                      <a:pt x="406" y="863"/>
                      <a:pt x="428" y="864"/>
                      <a:pt x="450" y="864"/>
                    </a:cubicBezTo>
                    <a:cubicBezTo>
                      <a:pt x="668" y="864"/>
                      <a:pt x="862" y="703"/>
                      <a:pt x="889" y="476"/>
                    </a:cubicBezTo>
                    <a:cubicBezTo>
                      <a:pt x="920" y="268"/>
                      <a:pt x="810" y="80"/>
                      <a:pt x="62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4" name="Google Shape;904;p40"/>
              <p:cNvSpPr/>
              <p:nvPr/>
            </p:nvSpPr>
            <p:spPr>
              <a:xfrm rot="-531876">
                <a:off x="6352869" y="3588738"/>
                <a:ext cx="136593" cy="155625"/>
              </a:xfrm>
              <a:custGeom>
                <a:avLst/>
                <a:gdLst/>
                <a:ahLst/>
                <a:cxnLst/>
                <a:rect l="l" t="t" r="r" b="b"/>
                <a:pathLst>
                  <a:path w="1378" h="1570" extrusionOk="0">
                    <a:moveTo>
                      <a:pt x="362" y="0"/>
                    </a:moveTo>
                    <a:cubicBezTo>
                      <a:pt x="237" y="0"/>
                      <a:pt x="114" y="26"/>
                      <a:pt x="1" y="71"/>
                    </a:cubicBezTo>
                    <a:cubicBezTo>
                      <a:pt x="80" y="747"/>
                      <a:pt x="506" y="1240"/>
                      <a:pt x="1079" y="1569"/>
                    </a:cubicBezTo>
                    <a:cubicBezTo>
                      <a:pt x="1194" y="1435"/>
                      <a:pt x="1274" y="1271"/>
                      <a:pt x="1298" y="1082"/>
                    </a:cubicBezTo>
                    <a:cubicBezTo>
                      <a:pt x="1377" y="564"/>
                      <a:pt x="1018" y="83"/>
                      <a:pt x="494" y="10"/>
                    </a:cubicBezTo>
                    <a:cubicBezTo>
                      <a:pt x="450" y="4"/>
                      <a:pt x="406" y="0"/>
                      <a:pt x="36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5" name="Google Shape;905;p40"/>
              <p:cNvSpPr/>
              <p:nvPr/>
            </p:nvSpPr>
            <p:spPr>
              <a:xfrm rot="-531876">
                <a:off x="6689858" y="3441094"/>
                <a:ext cx="149182" cy="139864"/>
              </a:xfrm>
              <a:custGeom>
                <a:avLst/>
                <a:gdLst/>
                <a:ahLst/>
                <a:cxnLst/>
                <a:rect l="l" t="t" r="r" b="b"/>
                <a:pathLst>
                  <a:path w="1505" h="1411" extrusionOk="0">
                    <a:moveTo>
                      <a:pt x="746" y="0"/>
                    </a:moveTo>
                    <a:cubicBezTo>
                      <a:pt x="405" y="0"/>
                      <a:pt x="105" y="258"/>
                      <a:pt x="55" y="606"/>
                    </a:cubicBezTo>
                    <a:cubicBezTo>
                      <a:pt x="0" y="989"/>
                      <a:pt x="268" y="1349"/>
                      <a:pt x="652" y="1404"/>
                    </a:cubicBezTo>
                    <a:cubicBezTo>
                      <a:pt x="686" y="1408"/>
                      <a:pt x="720" y="1411"/>
                      <a:pt x="753" y="1411"/>
                    </a:cubicBezTo>
                    <a:cubicBezTo>
                      <a:pt x="1101" y="1411"/>
                      <a:pt x="1400" y="1157"/>
                      <a:pt x="1450" y="807"/>
                    </a:cubicBezTo>
                    <a:cubicBezTo>
                      <a:pt x="1505" y="417"/>
                      <a:pt x="1237" y="64"/>
                      <a:pt x="853" y="9"/>
                    </a:cubicBezTo>
                    <a:cubicBezTo>
                      <a:pt x="817" y="3"/>
                      <a:pt x="781" y="0"/>
                      <a:pt x="7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6" name="Google Shape;906;p40"/>
              <p:cNvSpPr/>
              <p:nvPr/>
            </p:nvSpPr>
            <p:spPr>
              <a:xfrm rot="-531876">
                <a:off x="6694931" y="3444687"/>
                <a:ext cx="91293" cy="85148"/>
              </a:xfrm>
              <a:custGeom>
                <a:avLst/>
                <a:gdLst/>
                <a:ahLst/>
                <a:cxnLst/>
                <a:rect l="l" t="t" r="r" b="b"/>
                <a:pathLst>
                  <a:path w="921" h="859" extrusionOk="0">
                    <a:moveTo>
                      <a:pt x="628" y="1"/>
                    </a:moveTo>
                    <a:cubicBezTo>
                      <a:pt x="348" y="13"/>
                      <a:pt x="98" y="196"/>
                      <a:pt x="1" y="458"/>
                    </a:cubicBezTo>
                    <a:cubicBezTo>
                      <a:pt x="19" y="659"/>
                      <a:pt x="177" y="823"/>
                      <a:pt x="385" y="853"/>
                    </a:cubicBezTo>
                    <a:cubicBezTo>
                      <a:pt x="407" y="857"/>
                      <a:pt x="429" y="858"/>
                      <a:pt x="451" y="858"/>
                    </a:cubicBezTo>
                    <a:cubicBezTo>
                      <a:pt x="669" y="858"/>
                      <a:pt x="863" y="697"/>
                      <a:pt x="896" y="476"/>
                    </a:cubicBezTo>
                    <a:cubicBezTo>
                      <a:pt x="921" y="269"/>
                      <a:pt x="811" y="80"/>
                      <a:pt x="62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7" name="Google Shape;907;p40"/>
              <p:cNvSpPr/>
              <p:nvPr/>
            </p:nvSpPr>
            <p:spPr>
              <a:xfrm rot="-531876">
                <a:off x="6749928" y="3590716"/>
                <a:ext cx="154138" cy="133223"/>
              </a:xfrm>
              <a:custGeom>
                <a:avLst/>
                <a:gdLst/>
                <a:ahLst/>
                <a:cxnLst/>
                <a:rect l="l" t="t" r="r" b="b"/>
                <a:pathLst>
                  <a:path w="1555" h="1344" extrusionOk="0">
                    <a:moveTo>
                      <a:pt x="963" y="0"/>
                    </a:moveTo>
                    <a:cubicBezTo>
                      <a:pt x="499" y="0"/>
                      <a:pt x="92" y="341"/>
                      <a:pt x="25" y="814"/>
                    </a:cubicBezTo>
                    <a:cubicBezTo>
                      <a:pt x="1" y="1002"/>
                      <a:pt x="31" y="1185"/>
                      <a:pt x="105" y="1343"/>
                    </a:cubicBezTo>
                    <a:cubicBezTo>
                      <a:pt x="744" y="1191"/>
                      <a:pt x="1292" y="838"/>
                      <a:pt x="1554" y="211"/>
                    </a:cubicBezTo>
                    <a:cubicBezTo>
                      <a:pt x="1426" y="107"/>
                      <a:pt x="1274" y="34"/>
                      <a:pt x="1097" y="10"/>
                    </a:cubicBezTo>
                    <a:cubicBezTo>
                      <a:pt x="1052" y="3"/>
                      <a:pt x="1008" y="0"/>
                      <a:pt x="96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8" name="Google Shape;908;p40"/>
              <p:cNvSpPr/>
              <p:nvPr/>
            </p:nvSpPr>
            <p:spPr>
              <a:xfrm rot="-531876">
                <a:off x="6608104" y="3488451"/>
                <a:ext cx="30233" cy="48075"/>
              </a:xfrm>
              <a:custGeom>
                <a:avLst/>
                <a:gdLst/>
                <a:ahLst/>
                <a:cxnLst/>
                <a:rect l="l" t="t" r="r" b="b"/>
                <a:pathLst>
                  <a:path w="305" h="485" extrusionOk="0">
                    <a:moveTo>
                      <a:pt x="79" y="1"/>
                    </a:moveTo>
                    <a:cubicBezTo>
                      <a:pt x="73" y="1"/>
                      <a:pt x="67" y="7"/>
                      <a:pt x="67" y="13"/>
                    </a:cubicBezTo>
                    <a:cubicBezTo>
                      <a:pt x="61" y="19"/>
                      <a:pt x="67" y="25"/>
                      <a:pt x="73" y="25"/>
                    </a:cubicBezTo>
                    <a:cubicBezTo>
                      <a:pt x="195" y="43"/>
                      <a:pt x="280" y="153"/>
                      <a:pt x="262" y="275"/>
                    </a:cubicBezTo>
                    <a:cubicBezTo>
                      <a:pt x="245" y="388"/>
                      <a:pt x="149" y="465"/>
                      <a:pt x="37" y="465"/>
                    </a:cubicBezTo>
                    <a:cubicBezTo>
                      <a:pt x="29" y="465"/>
                      <a:pt x="21" y="464"/>
                      <a:pt x="12" y="463"/>
                    </a:cubicBezTo>
                    <a:cubicBezTo>
                      <a:pt x="11" y="462"/>
                      <a:pt x="9" y="461"/>
                      <a:pt x="7" y="461"/>
                    </a:cubicBezTo>
                    <a:cubicBezTo>
                      <a:pt x="3" y="461"/>
                      <a:pt x="0" y="465"/>
                      <a:pt x="0" y="470"/>
                    </a:cubicBezTo>
                    <a:cubicBezTo>
                      <a:pt x="0" y="476"/>
                      <a:pt x="0" y="482"/>
                      <a:pt x="6" y="482"/>
                    </a:cubicBezTo>
                    <a:cubicBezTo>
                      <a:pt x="18" y="483"/>
                      <a:pt x="29" y="484"/>
                      <a:pt x="40" y="484"/>
                    </a:cubicBezTo>
                    <a:cubicBezTo>
                      <a:pt x="161" y="484"/>
                      <a:pt x="264" y="397"/>
                      <a:pt x="287" y="275"/>
                    </a:cubicBezTo>
                    <a:cubicBezTo>
                      <a:pt x="305" y="141"/>
                      <a:pt x="207" y="19"/>
                      <a:pt x="7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9" name="Google Shape;909;p40"/>
              <p:cNvSpPr/>
              <p:nvPr/>
            </p:nvSpPr>
            <p:spPr>
              <a:xfrm rot="-531876">
                <a:off x="6584309" y="3577296"/>
                <a:ext cx="71369" cy="40641"/>
              </a:xfrm>
              <a:custGeom>
                <a:avLst/>
                <a:gdLst/>
                <a:ahLst/>
                <a:cxnLst/>
                <a:rect l="l" t="t" r="r" b="b"/>
                <a:pathLst>
                  <a:path w="720" h="410" extrusionOk="0">
                    <a:moveTo>
                      <a:pt x="38" y="0"/>
                    </a:moveTo>
                    <a:cubicBezTo>
                      <a:pt x="34" y="0"/>
                      <a:pt x="31" y="5"/>
                      <a:pt x="31" y="9"/>
                    </a:cubicBezTo>
                    <a:cubicBezTo>
                      <a:pt x="1" y="198"/>
                      <a:pt x="135" y="380"/>
                      <a:pt x="324" y="405"/>
                    </a:cubicBezTo>
                    <a:cubicBezTo>
                      <a:pt x="342" y="408"/>
                      <a:pt x="361" y="409"/>
                      <a:pt x="379" y="409"/>
                    </a:cubicBezTo>
                    <a:cubicBezTo>
                      <a:pt x="551" y="409"/>
                      <a:pt x="697" y="283"/>
                      <a:pt x="719" y="106"/>
                    </a:cubicBezTo>
                    <a:cubicBezTo>
                      <a:pt x="719" y="100"/>
                      <a:pt x="719" y="94"/>
                      <a:pt x="713" y="94"/>
                    </a:cubicBezTo>
                    <a:cubicBezTo>
                      <a:pt x="707" y="94"/>
                      <a:pt x="701" y="100"/>
                      <a:pt x="701" y="106"/>
                    </a:cubicBezTo>
                    <a:cubicBezTo>
                      <a:pt x="679" y="265"/>
                      <a:pt x="539" y="385"/>
                      <a:pt x="382" y="385"/>
                    </a:cubicBezTo>
                    <a:cubicBezTo>
                      <a:pt x="365" y="385"/>
                      <a:pt x="347" y="383"/>
                      <a:pt x="330" y="380"/>
                    </a:cubicBezTo>
                    <a:cubicBezTo>
                      <a:pt x="153" y="356"/>
                      <a:pt x="25" y="192"/>
                      <a:pt x="49" y="15"/>
                    </a:cubicBezTo>
                    <a:cubicBezTo>
                      <a:pt x="56" y="9"/>
                      <a:pt x="49" y="3"/>
                      <a:pt x="43" y="3"/>
                    </a:cubicBezTo>
                    <a:cubicBezTo>
                      <a:pt x="42" y="1"/>
                      <a:pt x="40" y="0"/>
                      <a:pt x="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0" name="Google Shape;910;p40"/>
              <p:cNvSpPr/>
              <p:nvPr/>
            </p:nvSpPr>
            <p:spPr>
              <a:xfrm rot="-531876">
                <a:off x="6749965" y="3563684"/>
                <a:ext cx="343663" cy="297868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3005" extrusionOk="0">
                    <a:moveTo>
                      <a:pt x="1556" y="1"/>
                    </a:moveTo>
                    <a:cubicBezTo>
                      <a:pt x="1555" y="1"/>
                      <a:pt x="1554" y="1"/>
                      <a:pt x="1554" y="1"/>
                    </a:cubicBezTo>
                    <a:cubicBezTo>
                      <a:pt x="1511" y="32"/>
                      <a:pt x="1127" y="720"/>
                      <a:pt x="1127" y="720"/>
                    </a:cubicBezTo>
                    <a:cubicBezTo>
                      <a:pt x="1127" y="720"/>
                      <a:pt x="1108" y="719"/>
                      <a:pt x="1075" y="719"/>
                    </a:cubicBezTo>
                    <a:cubicBezTo>
                      <a:pt x="879" y="719"/>
                      <a:pt x="183" y="759"/>
                      <a:pt x="1" y="1317"/>
                    </a:cubicBezTo>
                    <a:cubicBezTo>
                      <a:pt x="1" y="1317"/>
                      <a:pt x="13" y="1640"/>
                      <a:pt x="74" y="1737"/>
                    </a:cubicBezTo>
                    <a:cubicBezTo>
                      <a:pt x="135" y="1835"/>
                      <a:pt x="1596" y="3004"/>
                      <a:pt x="1596" y="3004"/>
                    </a:cubicBezTo>
                    <a:lnTo>
                      <a:pt x="3466" y="3004"/>
                    </a:lnTo>
                    <a:lnTo>
                      <a:pt x="981" y="1396"/>
                    </a:lnTo>
                    <a:cubicBezTo>
                      <a:pt x="981" y="1396"/>
                      <a:pt x="1377" y="891"/>
                      <a:pt x="1401" y="793"/>
                    </a:cubicBezTo>
                    <a:cubicBezTo>
                      <a:pt x="1425" y="704"/>
                      <a:pt x="1584" y="1"/>
                      <a:pt x="155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1" name="Google Shape;911;p40"/>
              <p:cNvSpPr/>
              <p:nvPr/>
            </p:nvSpPr>
            <p:spPr>
              <a:xfrm rot="-531876">
                <a:off x="6741169" y="3575805"/>
                <a:ext cx="157706" cy="175251"/>
              </a:xfrm>
              <a:custGeom>
                <a:avLst/>
                <a:gdLst/>
                <a:ahLst/>
                <a:cxnLst/>
                <a:rect l="l" t="t" r="r" b="b"/>
                <a:pathLst>
                  <a:path w="1591" h="1768" fill="none" extrusionOk="0">
                    <a:moveTo>
                      <a:pt x="1481" y="1749"/>
                    </a:moveTo>
                    <a:lnTo>
                      <a:pt x="981" y="1426"/>
                    </a:lnTo>
                    <a:cubicBezTo>
                      <a:pt x="981" y="1426"/>
                      <a:pt x="1377" y="921"/>
                      <a:pt x="1401" y="823"/>
                    </a:cubicBezTo>
                    <a:cubicBezTo>
                      <a:pt x="1426" y="732"/>
                      <a:pt x="1590" y="1"/>
                      <a:pt x="1554" y="31"/>
                    </a:cubicBezTo>
                    <a:cubicBezTo>
                      <a:pt x="1511" y="62"/>
                      <a:pt x="1127" y="750"/>
                      <a:pt x="1127" y="750"/>
                    </a:cubicBezTo>
                    <a:cubicBezTo>
                      <a:pt x="1127" y="750"/>
                      <a:pt x="214" y="695"/>
                      <a:pt x="1" y="1347"/>
                    </a:cubicBezTo>
                    <a:cubicBezTo>
                      <a:pt x="1" y="1347"/>
                      <a:pt x="13" y="1670"/>
                      <a:pt x="74" y="1767"/>
                    </a:cubicBezTo>
                  </a:path>
                </a:pathLst>
              </a:custGeom>
              <a:noFill/>
              <a:ln w="600" cap="rnd" cmpd="sng">
                <a:solidFill>
                  <a:srgbClr val="E2AAA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2" name="Google Shape;912;p40"/>
              <p:cNvSpPr/>
              <p:nvPr/>
            </p:nvSpPr>
            <p:spPr>
              <a:xfrm rot="-531876">
                <a:off x="6207657" y="3648269"/>
                <a:ext cx="343663" cy="297868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3005" extrusionOk="0">
                    <a:moveTo>
                      <a:pt x="1911" y="1"/>
                    </a:moveTo>
                    <a:cubicBezTo>
                      <a:pt x="1877" y="1"/>
                      <a:pt x="2036" y="704"/>
                      <a:pt x="2060" y="793"/>
                    </a:cubicBezTo>
                    <a:cubicBezTo>
                      <a:pt x="2090" y="891"/>
                      <a:pt x="2480" y="1396"/>
                      <a:pt x="2480" y="1396"/>
                    </a:cubicBezTo>
                    <a:lnTo>
                      <a:pt x="1" y="3004"/>
                    </a:lnTo>
                    <a:lnTo>
                      <a:pt x="1865" y="3004"/>
                    </a:lnTo>
                    <a:cubicBezTo>
                      <a:pt x="1865" y="3004"/>
                      <a:pt x="3333" y="1835"/>
                      <a:pt x="3387" y="1737"/>
                    </a:cubicBezTo>
                    <a:cubicBezTo>
                      <a:pt x="3448" y="1640"/>
                      <a:pt x="3467" y="1317"/>
                      <a:pt x="3467" y="1317"/>
                    </a:cubicBezTo>
                    <a:cubicBezTo>
                      <a:pt x="3284" y="759"/>
                      <a:pt x="2584" y="719"/>
                      <a:pt x="2386" y="719"/>
                    </a:cubicBezTo>
                    <a:cubicBezTo>
                      <a:pt x="2353" y="719"/>
                      <a:pt x="2334" y="720"/>
                      <a:pt x="2334" y="720"/>
                    </a:cubicBezTo>
                    <a:cubicBezTo>
                      <a:pt x="2334" y="720"/>
                      <a:pt x="1950" y="32"/>
                      <a:pt x="1913" y="1"/>
                    </a:cubicBezTo>
                    <a:cubicBezTo>
                      <a:pt x="1913" y="1"/>
                      <a:pt x="1912" y="1"/>
                      <a:pt x="19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3" name="Google Shape;913;p40"/>
              <p:cNvSpPr/>
              <p:nvPr/>
            </p:nvSpPr>
            <p:spPr>
              <a:xfrm rot="-531876">
                <a:off x="6382011" y="3631778"/>
                <a:ext cx="158301" cy="175251"/>
              </a:xfrm>
              <a:custGeom>
                <a:avLst/>
                <a:gdLst/>
                <a:ahLst/>
                <a:cxnLst/>
                <a:rect l="l" t="t" r="r" b="b"/>
                <a:pathLst>
                  <a:path w="1597" h="1768" fill="none" extrusionOk="0">
                    <a:moveTo>
                      <a:pt x="110" y="1749"/>
                    </a:moveTo>
                    <a:lnTo>
                      <a:pt x="610" y="1426"/>
                    </a:lnTo>
                    <a:cubicBezTo>
                      <a:pt x="610" y="1426"/>
                      <a:pt x="220" y="921"/>
                      <a:pt x="190" y="823"/>
                    </a:cubicBezTo>
                    <a:cubicBezTo>
                      <a:pt x="165" y="732"/>
                      <a:pt x="1" y="1"/>
                      <a:pt x="43" y="31"/>
                    </a:cubicBezTo>
                    <a:cubicBezTo>
                      <a:pt x="80" y="62"/>
                      <a:pt x="464" y="750"/>
                      <a:pt x="464" y="750"/>
                    </a:cubicBezTo>
                    <a:cubicBezTo>
                      <a:pt x="464" y="750"/>
                      <a:pt x="1383" y="695"/>
                      <a:pt x="1597" y="1347"/>
                    </a:cubicBezTo>
                    <a:cubicBezTo>
                      <a:pt x="1597" y="1347"/>
                      <a:pt x="1578" y="1670"/>
                      <a:pt x="1517" y="1767"/>
                    </a:cubicBezTo>
                  </a:path>
                </a:pathLst>
              </a:custGeom>
              <a:noFill/>
              <a:ln w="600" cap="rnd" cmpd="sng">
                <a:solidFill>
                  <a:srgbClr val="E2AAA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4" name="Google Shape;914;p40"/>
              <p:cNvSpPr/>
              <p:nvPr/>
            </p:nvSpPr>
            <p:spPr>
              <a:xfrm rot="-531876">
                <a:off x="5681411" y="1882636"/>
                <a:ext cx="448140" cy="2158524"/>
              </a:xfrm>
              <a:custGeom>
                <a:avLst/>
                <a:gdLst/>
                <a:ahLst/>
                <a:cxnLst/>
                <a:rect l="l" t="t" r="r" b="b"/>
                <a:pathLst>
                  <a:path w="4521" h="21776" extrusionOk="0">
                    <a:moveTo>
                      <a:pt x="135" y="0"/>
                    </a:moveTo>
                    <a:lnTo>
                      <a:pt x="1" y="219"/>
                    </a:lnTo>
                    <a:lnTo>
                      <a:pt x="4137" y="21775"/>
                    </a:lnTo>
                    <a:lnTo>
                      <a:pt x="4520" y="21391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5" name="Google Shape;915;p40"/>
              <p:cNvSpPr/>
              <p:nvPr/>
            </p:nvSpPr>
            <p:spPr>
              <a:xfrm rot="-531876">
                <a:off x="7701261" y="1617255"/>
                <a:ext cx="438425" cy="2066141"/>
              </a:xfrm>
              <a:custGeom>
                <a:avLst/>
                <a:gdLst/>
                <a:ahLst/>
                <a:cxnLst/>
                <a:rect l="l" t="t" r="r" b="b"/>
                <a:pathLst>
                  <a:path w="4423" h="20844" extrusionOk="0">
                    <a:moveTo>
                      <a:pt x="4313" y="0"/>
                    </a:moveTo>
                    <a:lnTo>
                      <a:pt x="1" y="20844"/>
                    </a:lnTo>
                    <a:lnTo>
                      <a:pt x="506" y="20844"/>
                    </a:lnTo>
                    <a:lnTo>
                      <a:pt x="4423" y="378"/>
                    </a:lnTo>
                    <a:lnTo>
                      <a:pt x="431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6" name="Google Shape;916;p40"/>
              <p:cNvSpPr/>
              <p:nvPr/>
            </p:nvSpPr>
            <p:spPr>
              <a:xfrm rot="-531876">
                <a:off x="6302389" y="3821905"/>
                <a:ext cx="1692443" cy="934739"/>
              </a:xfrm>
              <a:custGeom>
                <a:avLst/>
                <a:gdLst/>
                <a:ahLst/>
                <a:cxnLst/>
                <a:rect l="l" t="t" r="r" b="b"/>
                <a:pathLst>
                  <a:path w="17074" h="9430" extrusionOk="0">
                    <a:moveTo>
                      <a:pt x="0" y="1"/>
                    </a:moveTo>
                    <a:lnTo>
                      <a:pt x="883" y="4922"/>
                    </a:lnTo>
                    <a:cubicBezTo>
                      <a:pt x="1352" y="7529"/>
                      <a:pt x="3624" y="9429"/>
                      <a:pt x="6274" y="9429"/>
                    </a:cubicBezTo>
                    <a:lnTo>
                      <a:pt x="10720" y="9429"/>
                    </a:lnTo>
                    <a:cubicBezTo>
                      <a:pt x="13272" y="9429"/>
                      <a:pt x="15471" y="7639"/>
                      <a:pt x="15995" y="5147"/>
                    </a:cubicBezTo>
                    <a:lnTo>
                      <a:pt x="1707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7" name="Google Shape;917;p40"/>
              <p:cNvSpPr/>
              <p:nvPr/>
            </p:nvSpPr>
            <p:spPr>
              <a:xfrm rot="-531876">
                <a:off x="6227077" y="3818571"/>
                <a:ext cx="1717819" cy="178225"/>
              </a:xfrm>
              <a:custGeom>
                <a:avLst/>
                <a:gdLst/>
                <a:ahLst/>
                <a:cxnLst/>
                <a:rect l="l" t="t" r="r" b="b"/>
                <a:pathLst>
                  <a:path w="17330" h="1798" extrusionOk="0">
                    <a:moveTo>
                      <a:pt x="1" y="0"/>
                    </a:moveTo>
                    <a:cubicBezTo>
                      <a:pt x="1" y="993"/>
                      <a:pt x="811" y="1797"/>
                      <a:pt x="1804" y="1797"/>
                    </a:cubicBezTo>
                    <a:lnTo>
                      <a:pt x="15527" y="1797"/>
                    </a:lnTo>
                    <a:cubicBezTo>
                      <a:pt x="16526" y="1797"/>
                      <a:pt x="17330" y="993"/>
                      <a:pt x="1733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8" name="Google Shape;918;p40"/>
              <p:cNvSpPr/>
              <p:nvPr/>
            </p:nvSpPr>
            <p:spPr>
              <a:xfrm rot="-531876">
                <a:off x="7288735" y="3669322"/>
                <a:ext cx="190318" cy="370228"/>
              </a:xfrm>
              <a:custGeom>
                <a:avLst/>
                <a:gdLst/>
                <a:ahLst/>
                <a:cxnLst/>
                <a:rect l="l" t="t" r="r" b="b"/>
                <a:pathLst>
                  <a:path w="1920" h="3735" extrusionOk="0">
                    <a:moveTo>
                      <a:pt x="961" y="1"/>
                    </a:moveTo>
                    <a:cubicBezTo>
                      <a:pt x="946" y="1"/>
                      <a:pt x="931" y="3"/>
                      <a:pt x="914" y="7"/>
                    </a:cubicBezTo>
                    <a:cubicBezTo>
                      <a:pt x="610" y="80"/>
                      <a:pt x="780" y="586"/>
                      <a:pt x="847" y="750"/>
                    </a:cubicBezTo>
                    <a:cubicBezTo>
                      <a:pt x="791" y="618"/>
                      <a:pt x="629" y="286"/>
                      <a:pt x="468" y="286"/>
                    </a:cubicBezTo>
                    <a:cubicBezTo>
                      <a:pt x="435" y="286"/>
                      <a:pt x="403" y="299"/>
                      <a:pt x="372" y="330"/>
                    </a:cubicBezTo>
                    <a:cubicBezTo>
                      <a:pt x="141" y="561"/>
                      <a:pt x="829" y="1048"/>
                      <a:pt x="829" y="1048"/>
                    </a:cubicBezTo>
                    <a:cubicBezTo>
                      <a:pt x="360" y="1213"/>
                      <a:pt x="1" y="2230"/>
                      <a:pt x="1" y="2736"/>
                    </a:cubicBezTo>
                    <a:cubicBezTo>
                      <a:pt x="1" y="3290"/>
                      <a:pt x="427" y="3735"/>
                      <a:pt x="957" y="3735"/>
                    </a:cubicBezTo>
                    <a:cubicBezTo>
                      <a:pt x="1487" y="3735"/>
                      <a:pt x="1919" y="3290"/>
                      <a:pt x="1919" y="2736"/>
                    </a:cubicBezTo>
                    <a:cubicBezTo>
                      <a:pt x="1919" y="2230"/>
                      <a:pt x="1554" y="1213"/>
                      <a:pt x="1085" y="1048"/>
                    </a:cubicBezTo>
                    <a:cubicBezTo>
                      <a:pt x="1085" y="1048"/>
                      <a:pt x="1596" y="573"/>
                      <a:pt x="1383" y="476"/>
                    </a:cubicBezTo>
                    <a:cubicBezTo>
                      <a:pt x="1364" y="467"/>
                      <a:pt x="1345" y="463"/>
                      <a:pt x="1326" y="463"/>
                    </a:cubicBezTo>
                    <a:cubicBezTo>
                      <a:pt x="1150" y="463"/>
                      <a:pt x="1030" y="847"/>
                      <a:pt x="1030" y="847"/>
                    </a:cubicBezTo>
                    <a:cubicBezTo>
                      <a:pt x="1030" y="847"/>
                      <a:pt x="1251" y="1"/>
                      <a:pt x="9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9" name="Google Shape;919;p40"/>
              <p:cNvSpPr/>
              <p:nvPr/>
            </p:nvSpPr>
            <p:spPr>
              <a:xfrm rot="-531876">
                <a:off x="7375336" y="3719090"/>
                <a:ext cx="1289" cy="1289"/>
              </a:xfrm>
              <a:custGeom>
                <a:avLst/>
                <a:gdLst/>
                <a:ahLst/>
                <a:cxnLst/>
                <a:rect l="l" t="t" r="r" b="b"/>
                <a:pathLst>
                  <a:path w="13" h="13" extrusionOk="0">
                    <a:moveTo>
                      <a:pt x="13" y="0"/>
                    </a:moveTo>
                    <a:cubicBezTo>
                      <a:pt x="7" y="0"/>
                      <a:pt x="1" y="6"/>
                      <a:pt x="1" y="6"/>
                    </a:cubicBezTo>
                    <a:cubicBezTo>
                      <a:pt x="7" y="6"/>
                      <a:pt x="7" y="6"/>
                      <a:pt x="13" y="13"/>
                    </a:cubicBezTo>
                    <a:cubicBezTo>
                      <a:pt x="13" y="6"/>
                      <a:pt x="13" y="0"/>
                      <a:pt x="13" y="0"/>
                    </a:cubicBezTo>
                    <a:close/>
                  </a:path>
                </a:pathLst>
              </a:custGeom>
              <a:solidFill>
                <a:srgbClr val="E5B7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0" name="Google Shape;920;p40"/>
              <p:cNvSpPr/>
              <p:nvPr/>
            </p:nvSpPr>
            <p:spPr>
              <a:xfrm rot="-531876">
                <a:off x="6710678" y="3759483"/>
                <a:ext cx="190318" cy="370228"/>
              </a:xfrm>
              <a:custGeom>
                <a:avLst/>
                <a:gdLst/>
                <a:ahLst/>
                <a:cxnLst/>
                <a:rect l="l" t="t" r="r" b="b"/>
                <a:pathLst>
                  <a:path w="1920" h="3735" extrusionOk="0">
                    <a:moveTo>
                      <a:pt x="961" y="1"/>
                    </a:moveTo>
                    <a:cubicBezTo>
                      <a:pt x="947" y="1"/>
                      <a:pt x="931" y="3"/>
                      <a:pt x="914" y="7"/>
                    </a:cubicBezTo>
                    <a:cubicBezTo>
                      <a:pt x="616" y="80"/>
                      <a:pt x="786" y="586"/>
                      <a:pt x="853" y="750"/>
                    </a:cubicBezTo>
                    <a:cubicBezTo>
                      <a:pt x="792" y="618"/>
                      <a:pt x="634" y="286"/>
                      <a:pt x="470" y="286"/>
                    </a:cubicBezTo>
                    <a:cubicBezTo>
                      <a:pt x="437" y="286"/>
                      <a:pt x="404" y="299"/>
                      <a:pt x="372" y="330"/>
                    </a:cubicBezTo>
                    <a:cubicBezTo>
                      <a:pt x="140" y="561"/>
                      <a:pt x="835" y="1048"/>
                      <a:pt x="835" y="1048"/>
                    </a:cubicBezTo>
                    <a:cubicBezTo>
                      <a:pt x="366" y="1213"/>
                      <a:pt x="0" y="2230"/>
                      <a:pt x="0" y="2736"/>
                    </a:cubicBezTo>
                    <a:cubicBezTo>
                      <a:pt x="0" y="3290"/>
                      <a:pt x="433" y="3735"/>
                      <a:pt x="963" y="3735"/>
                    </a:cubicBezTo>
                    <a:cubicBezTo>
                      <a:pt x="1493" y="3735"/>
                      <a:pt x="1919" y="3290"/>
                      <a:pt x="1919" y="2736"/>
                    </a:cubicBezTo>
                    <a:cubicBezTo>
                      <a:pt x="1919" y="2230"/>
                      <a:pt x="1560" y="1213"/>
                      <a:pt x="1091" y="1048"/>
                    </a:cubicBezTo>
                    <a:cubicBezTo>
                      <a:pt x="1091" y="1048"/>
                      <a:pt x="1596" y="573"/>
                      <a:pt x="1389" y="476"/>
                    </a:cubicBezTo>
                    <a:cubicBezTo>
                      <a:pt x="1369" y="467"/>
                      <a:pt x="1350" y="463"/>
                      <a:pt x="1331" y="463"/>
                    </a:cubicBezTo>
                    <a:cubicBezTo>
                      <a:pt x="1150" y="463"/>
                      <a:pt x="1030" y="847"/>
                      <a:pt x="1030" y="847"/>
                    </a:cubicBezTo>
                    <a:cubicBezTo>
                      <a:pt x="1030" y="847"/>
                      <a:pt x="1257" y="1"/>
                      <a:pt x="9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1" name="Google Shape;921;p40"/>
              <p:cNvSpPr/>
              <p:nvPr/>
            </p:nvSpPr>
            <p:spPr>
              <a:xfrm rot="-531876">
                <a:off x="6797871" y="3809205"/>
                <a:ext cx="694" cy="1289"/>
              </a:xfrm>
              <a:custGeom>
                <a:avLst/>
                <a:gdLst/>
                <a:ahLst/>
                <a:cxnLst/>
                <a:rect l="l" t="t" r="r" b="b"/>
                <a:pathLst>
                  <a:path w="7" h="13" extrusionOk="0">
                    <a:moveTo>
                      <a:pt x="7" y="0"/>
                    </a:moveTo>
                    <a:cubicBezTo>
                      <a:pt x="1" y="0"/>
                      <a:pt x="1" y="6"/>
                      <a:pt x="1" y="6"/>
                    </a:cubicBezTo>
                    <a:cubicBezTo>
                      <a:pt x="1" y="6"/>
                      <a:pt x="7" y="6"/>
                      <a:pt x="7" y="13"/>
                    </a:cubicBezTo>
                    <a:cubicBezTo>
                      <a:pt x="7" y="6"/>
                      <a:pt x="7" y="0"/>
                      <a:pt x="7" y="0"/>
                    </a:cubicBezTo>
                    <a:close/>
                  </a:path>
                </a:pathLst>
              </a:custGeom>
              <a:solidFill>
                <a:srgbClr val="E5B7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2" name="Google Shape;922;p40"/>
              <p:cNvSpPr/>
              <p:nvPr/>
            </p:nvSpPr>
            <p:spPr>
              <a:xfrm rot="-531876">
                <a:off x="6208068" y="3793192"/>
                <a:ext cx="1773329" cy="254947"/>
              </a:xfrm>
              <a:custGeom>
                <a:avLst/>
                <a:gdLst/>
                <a:ahLst/>
                <a:cxnLst/>
                <a:rect l="l" t="t" r="r" b="b"/>
                <a:pathLst>
                  <a:path w="17890" h="2572" extrusionOk="0">
                    <a:moveTo>
                      <a:pt x="293" y="1"/>
                    </a:moveTo>
                    <a:cubicBezTo>
                      <a:pt x="135" y="1"/>
                      <a:pt x="1" y="135"/>
                      <a:pt x="1" y="299"/>
                    </a:cubicBezTo>
                    <a:cubicBezTo>
                      <a:pt x="1" y="464"/>
                      <a:pt x="135" y="598"/>
                      <a:pt x="293" y="598"/>
                    </a:cubicBezTo>
                    <a:cubicBezTo>
                      <a:pt x="324" y="598"/>
                      <a:pt x="348" y="591"/>
                      <a:pt x="372" y="585"/>
                    </a:cubicBezTo>
                    <a:cubicBezTo>
                      <a:pt x="610" y="1207"/>
                      <a:pt x="1341" y="2571"/>
                      <a:pt x="3064" y="2571"/>
                    </a:cubicBezTo>
                    <a:cubicBezTo>
                      <a:pt x="5166" y="2571"/>
                      <a:pt x="5799" y="567"/>
                      <a:pt x="5872" y="305"/>
                    </a:cubicBezTo>
                    <a:lnTo>
                      <a:pt x="6153" y="305"/>
                    </a:lnTo>
                    <a:cubicBezTo>
                      <a:pt x="6232" y="567"/>
                      <a:pt x="6865" y="2571"/>
                      <a:pt x="8961" y="2571"/>
                    </a:cubicBezTo>
                    <a:cubicBezTo>
                      <a:pt x="11056" y="2571"/>
                      <a:pt x="11683" y="561"/>
                      <a:pt x="11756" y="305"/>
                    </a:cubicBezTo>
                    <a:lnTo>
                      <a:pt x="12055" y="305"/>
                    </a:lnTo>
                    <a:cubicBezTo>
                      <a:pt x="12128" y="567"/>
                      <a:pt x="12761" y="2571"/>
                      <a:pt x="14857" y="2571"/>
                    </a:cubicBezTo>
                    <a:cubicBezTo>
                      <a:pt x="16580" y="2571"/>
                      <a:pt x="17311" y="1219"/>
                      <a:pt x="17555" y="591"/>
                    </a:cubicBezTo>
                    <a:cubicBezTo>
                      <a:pt x="17567" y="591"/>
                      <a:pt x="17579" y="598"/>
                      <a:pt x="17591" y="598"/>
                    </a:cubicBezTo>
                    <a:cubicBezTo>
                      <a:pt x="17756" y="598"/>
                      <a:pt x="17890" y="464"/>
                      <a:pt x="17890" y="299"/>
                    </a:cubicBezTo>
                    <a:cubicBezTo>
                      <a:pt x="17890" y="135"/>
                      <a:pt x="17756" y="1"/>
                      <a:pt x="17591" y="1"/>
                    </a:cubicBezTo>
                    <a:cubicBezTo>
                      <a:pt x="17427" y="1"/>
                      <a:pt x="17299" y="135"/>
                      <a:pt x="17299" y="299"/>
                    </a:cubicBezTo>
                    <a:cubicBezTo>
                      <a:pt x="17299" y="421"/>
                      <a:pt x="17372" y="531"/>
                      <a:pt x="17488" y="573"/>
                    </a:cubicBezTo>
                    <a:cubicBezTo>
                      <a:pt x="17244" y="1188"/>
                      <a:pt x="16532" y="2498"/>
                      <a:pt x="14857" y="2498"/>
                    </a:cubicBezTo>
                    <a:cubicBezTo>
                      <a:pt x="12688" y="2498"/>
                      <a:pt x="12122" y="281"/>
                      <a:pt x="12116" y="263"/>
                    </a:cubicBezTo>
                    <a:cubicBezTo>
                      <a:pt x="12110" y="244"/>
                      <a:pt x="12097" y="232"/>
                      <a:pt x="12079" y="232"/>
                    </a:cubicBezTo>
                    <a:lnTo>
                      <a:pt x="11726" y="232"/>
                    </a:lnTo>
                    <a:cubicBezTo>
                      <a:pt x="11720" y="232"/>
                      <a:pt x="11720" y="232"/>
                      <a:pt x="11714" y="238"/>
                    </a:cubicBezTo>
                    <a:lnTo>
                      <a:pt x="11708" y="238"/>
                    </a:lnTo>
                    <a:cubicBezTo>
                      <a:pt x="11708" y="238"/>
                      <a:pt x="11708" y="238"/>
                      <a:pt x="11701" y="244"/>
                    </a:cubicBezTo>
                    <a:cubicBezTo>
                      <a:pt x="11695" y="250"/>
                      <a:pt x="11695" y="250"/>
                      <a:pt x="11695" y="250"/>
                    </a:cubicBezTo>
                    <a:cubicBezTo>
                      <a:pt x="11695" y="256"/>
                      <a:pt x="11695" y="256"/>
                      <a:pt x="11695" y="256"/>
                    </a:cubicBezTo>
                    <a:cubicBezTo>
                      <a:pt x="11689" y="256"/>
                      <a:pt x="11689" y="263"/>
                      <a:pt x="11689" y="263"/>
                    </a:cubicBezTo>
                    <a:cubicBezTo>
                      <a:pt x="11683" y="281"/>
                      <a:pt x="11135" y="2498"/>
                      <a:pt x="8961" y="2498"/>
                    </a:cubicBezTo>
                    <a:cubicBezTo>
                      <a:pt x="6786" y="2498"/>
                      <a:pt x="6226" y="281"/>
                      <a:pt x="6220" y="263"/>
                    </a:cubicBezTo>
                    <a:cubicBezTo>
                      <a:pt x="6214" y="244"/>
                      <a:pt x="6201" y="232"/>
                      <a:pt x="6183" y="232"/>
                    </a:cubicBezTo>
                    <a:lnTo>
                      <a:pt x="5848" y="232"/>
                    </a:lnTo>
                    <a:cubicBezTo>
                      <a:pt x="5830" y="232"/>
                      <a:pt x="5818" y="244"/>
                      <a:pt x="5812" y="263"/>
                    </a:cubicBezTo>
                    <a:cubicBezTo>
                      <a:pt x="5805" y="281"/>
                      <a:pt x="5239" y="2498"/>
                      <a:pt x="3064" y="2498"/>
                    </a:cubicBezTo>
                    <a:cubicBezTo>
                      <a:pt x="1383" y="2498"/>
                      <a:pt x="671" y="1164"/>
                      <a:pt x="433" y="555"/>
                    </a:cubicBezTo>
                    <a:cubicBezTo>
                      <a:pt x="531" y="506"/>
                      <a:pt x="592" y="409"/>
                      <a:pt x="592" y="299"/>
                    </a:cubicBezTo>
                    <a:cubicBezTo>
                      <a:pt x="592" y="135"/>
                      <a:pt x="458" y="1"/>
                      <a:pt x="29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3" name="Google Shape;923;p40"/>
              <p:cNvSpPr/>
              <p:nvPr/>
            </p:nvSpPr>
            <p:spPr>
              <a:xfrm rot="-531876">
                <a:off x="5459649" y="311882"/>
                <a:ext cx="2529248" cy="2529248"/>
              </a:xfrm>
              <a:custGeom>
                <a:avLst/>
                <a:gdLst/>
                <a:ahLst/>
                <a:cxnLst/>
                <a:rect l="l" t="t" r="r" b="b"/>
                <a:pathLst>
                  <a:path w="25516" h="25516" extrusionOk="0">
                    <a:moveTo>
                      <a:pt x="12761" y="1"/>
                    </a:moveTo>
                    <a:cubicBezTo>
                      <a:pt x="5713" y="1"/>
                      <a:pt x="0" y="5708"/>
                      <a:pt x="0" y="12755"/>
                    </a:cubicBezTo>
                    <a:cubicBezTo>
                      <a:pt x="0" y="19803"/>
                      <a:pt x="5713" y="25516"/>
                      <a:pt x="12761" y="25516"/>
                    </a:cubicBezTo>
                    <a:cubicBezTo>
                      <a:pt x="19802" y="25516"/>
                      <a:pt x="25515" y="19803"/>
                      <a:pt x="25515" y="12755"/>
                    </a:cubicBezTo>
                    <a:cubicBezTo>
                      <a:pt x="25515" y="5708"/>
                      <a:pt x="19802" y="1"/>
                      <a:pt x="1276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4" name="Google Shape;924;p40"/>
              <p:cNvSpPr/>
              <p:nvPr/>
            </p:nvSpPr>
            <p:spPr>
              <a:xfrm rot="-531876">
                <a:off x="5695767" y="313147"/>
                <a:ext cx="2040765" cy="2529248"/>
              </a:xfrm>
              <a:custGeom>
                <a:avLst/>
                <a:gdLst/>
                <a:ahLst/>
                <a:cxnLst/>
                <a:rect l="l" t="t" r="r" b="b"/>
                <a:pathLst>
                  <a:path w="20588" h="25516" extrusionOk="0">
                    <a:moveTo>
                      <a:pt x="10294" y="1"/>
                    </a:moveTo>
                    <a:cubicBezTo>
                      <a:pt x="4611" y="1"/>
                      <a:pt x="1" y="5708"/>
                      <a:pt x="1" y="12755"/>
                    </a:cubicBezTo>
                    <a:cubicBezTo>
                      <a:pt x="1" y="19803"/>
                      <a:pt x="4611" y="25516"/>
                      <a:pt x="10294" y="25516"/>
                    </a:cubicBezTo>
                    <a:cubicBezTo>
                      <a:pt x="15977" y="25516"/>
                      <a:pt x="20588" y="19803"/>
                      <a:pt x="20588" y="12755"/>
                    </a:cubicBezTo>
                    <a:cubicBezTo>
                      <a:pt x="20588" y="5708"/>
                      <a:pt x="15977" y="1"/>
                      <a:pt x="1029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5" name="Google Shape;925;p40"/>
              <p:cNvSpPr/>
              <p:nvPr/>
            </p:nvSpPr>
            <p:spPr>
              <a:xfrm rot="-531876">
                <a:off x="6006035" y="311882"/>
                <a:ext cx="1436406" cy="2529248"/>
              </a:xfrm>
              <a:custGeom>
                <a:avLst/>
                <a:gdLst/>
                <a:ahLst/>
                <a:cxnLst/>
                <a:rect l="l" t="t" r="r" b="b"/>
                <a:pathLst>
                  <a:path w="14491" h="25516" extrusionOk="0">
                    <a:moveTo>
                      <a:pt x="7243" y="1"/>
                    </a:moveTo>
                    <a:cubicBezTo>
                      <a:pt x="3241" y="1"/>
                      <a:pt x="0" y="5708"/>
                      <a:pt x="0" y="12755"/>
                    </a:cubicBezTo>
                    <a:cubicBezTo>
                      <a:pt x="0" y="19803"/>
                      <a:pt x="3241" y="25516"/>
                      <a:pt x="7243" y="25516"/>
                    </a:cubicBezTo>
                    <a:cubicBezTo>
                      <a:pt x="11244" y="25516"/>
                      <a:pt x="14491" y="19803"/>
                      <a:pt x="14491" y="12755"/>
                    </a:cubicBezTo>
                    <a:cubicBezTo>
                      <a:pt x="14491" y="5708"/>
                      <a:pt x="11244" y="1"/>
                      <a:pt x="72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40"/>
              <p:cNvSpPr/>
              <p:nvPr/>
            </p:nvSpPr>
            <p:spPr>
              <a:xfrm rot="-531876">
                <a:off x="6336757" y="309785"/>
                <a:ext cx="801814" cy="2529248"/>
              </a:xfrm>
              <a:custGeom>
                <a:avLst/>
                <a:gdLst/>
                <a:ahLst/>
                <a:cxnLst/>
                <a:rect l="l" t="t" r="r" b="b"/>
                <a:pathLst>
                  <a:path w="8089" h="25516" extrusionOk="0">
                    <a:moveTo>
                      <a:pt x="4045" y="1"/>
                    </a:moveTo>
                    <a:cubicBezTo>
                      <a:pt x="1809" y="1"/>
                      <a:pt x="0" y="5708"/>
                      <a:pt x="0" y="12755"/>
                    </a:cubicBezTo>
                    <a:cubicBezTo>
                      <a:pt x="0" y="19803"/>
                      <a:pt x="1809" y="25516"/>
                      <a:pt x="4045" y="25516"/>
                    </a:cubicBezTo>
                    <a:cubicBezTo>
                      <a:pt x="6280" y="25516"/>
                      <a:pt x="8089" y="19803"/>
                      <a:pt x="8089" y="12755"/>
                    </a:cubicBezTo>
                    <a:cubicBezTo>
                      <a:pt x="8089" y="5708"/>
                      <a:pt x="6280" y="1"/>
                      <a:pt x="404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7" name="Google Shape;927;p40"/>
              <p:cNvSpPr/>
              <p:nvPr/>
            </p:nvSpPr>
            <p:spPr>
              <a:xfrm rot="-531876">
                <a:off x="6608495" y="310194"/>
                <a:ext cx="253064" cy="2529248"/>
              </a:xfrm>
              <a:custGeom>
                <a:avLst/>
                <a:gdLst/>
                <a:ahLst/>
                <a:cxnLst/>
                <a:rect l="l" t="t" r="r" b="b"/>
                <a:pathLst>
                  <a:path w="2553" h="25516" extrusionOk="0">
                    <a:moveTo>
                      <a:pt x="1273" y="1"/>
                    </a:moveTo>
                    <a:cubicBezTo>
                      <a:pt x="573" y="1"/>
                      <a:pt x="0" y="5708"/>
                      <a:pt x="0" y="12755"/>
                    </a:cubicBezTo>
                    <a:cubicBezTo>
                      <a:pt x="0" y="19803"/>
                      <a:pt x="573" y="25516"/>
                      <a:pt x="1273" y="25516"/>
                    </a:cubicBezTo>
                    <a:cubicBezTo>
                      <a:pt x="1980" y="25516"/>
                      <a:pt x="2552" y="19803"/>
                      <a:pt x="2552" y="12755"/>
                    </a:cubicBezTo>
                    <a:cubicBezTo>
                      <a:pt x="2552" y="5708"/>
                      <a:pt x="1980" y="1"/>
                      <a:pt x="127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28" name="Google Shape;928;p40"/>
            <p:cNvSpPr/>
            <p:nvPr/>
          </p:nvSpPr>
          <p:spPr>
            <a:xfrm>
              <a:off x="8083074" y="586739"/>
              <a:ext cx="478724" cy="506854"/>
            </a:xfrm>
            <a:custGeom>
              <a:avLst/>
              <a:gdLst/>
              <a:ahLst/>
              <a:cxnLst/>
              <a:rect l="l" t="t" r="r" b="b"/>
              <a:pathLst>
                <a:path w="4874" h="5160" extrusionOk="0">
                  <a:moveTo>
                    <a:pt x="2437" y="1"/>
                  </a:moveTo>
                  <a:lnTo>
                    <a:pt x="1895" y="1536"/>
                  </a:lnTo>
                  <a:lnTo>
                    <a:pt x="537" y="1030"/>
                  </a:lnTo>
                  <a:lnTo>
                    <a:pt x="1609" y="1981"/>
                  </a:lnTo>
                  <a:lnTo>
                    <a:pt x="1" y="2395"/>
                  </a:lnTo>
                  <a:lnTo>
                    <a:pt x="1542" y="2791"/>
                  </a:lnTo>
                  <a:lnTo>
                    <a:pt x="640" y="4185"/>
                  </a:lnTo>
                  <a:lnTo>
                    <a:pt x="1932" y="3327"/>
                  </a:lnTo>
                  <a:lnTo>
                    <a:pt x="2437" y="5160"/>
                  </a:lnTo>
                  <a:lnTo>
                    <a:pt x="2937" y="3327"/>
                  </a:lnTo>
                  <a:lnTo>
                    <a:pt x="4228" y="4185"/>
                  </a:lnTo>
                  <a:lnTo>
                    <a:pt x="3332" y="2791"/>
                  </a:lnTo>
                  <a:lnTo>
                    <a:pt x="4873" y="2395"/>
                  </a:lnTo>
                  <a:lnTo>
                    <a:pt x="3259" y="1981"/>
                  </a:lnTo>
                  <a:lnTo>
                    <a:pt x="4331" y="1030"/>
                  </a:lnTo>
                  <a:lnTo>
                    <a:pt x="4331" y="1030"/>
                  </a:lnTo>
                  <a:lnTo>
                    <a:pt x="2973" y="1536"/>
                  </a:lnTo>
                  <a:lnTo>
                    <a:pt x="243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40"/>
            <p:cNvSpPr/>
            <p:nvPr/>
          </p:nvSpPr>
          <p:spPr>
            <a:xfrm>
              <a:off x="5279875" y="2495305"/>
              <a:ext cx="163018" cy="172826"/>
            </a:xfrm>
            <a:custGeom>
              <a:avLst/>
              <a:gdLst/>
              <a:ahLst/>
              <a:cxnLst/>
              <a:rect l="l" t="t" r="r" b="b"/>
              <a:pathLst>
                <a:path w="2925" h="3101" extrusionOk="0">
                  <a:moveTo>
                    <a:pt x="1462" y="1"/>
                  </a:moveTo>
                  <a:lnTo>
                    <a:pt x="1140" y="920"/>
                  </a:lnTo>
                  <a:lnTo>
                    <a:pt x="323" y="622"/>
                  </a:lnTo>
                  <a:lnTo>
                    <a:pt x="323" y="622"/>
                  </a:lnTo>
                  <a:lnTo>
                    <a:pt x="963" y="1188"/>
                  </a:lnTo>
                  <a:lnTo>
                    <a:pt x="1" y="1438"/>
                  </a:lnTo>
                  <a:lnTo>
                    <a:pt x="920" y="1676"/>
                  </a:lnTo>
                  <a:lnTo>
                    <a:pt x="384" y="2510"/>
                  </a:lnTo>
                  <a:lnTo>
                    <a:pt x="384" y="2510"/>
                  </a:lnTo>
                  <a:lnTo>
                    <a:pt x="1158" y="1998"/>
                  </a:lnTo>
                  <a:lnTo>
                    <a:pt x="1462" y="3101"/>
                  </a:lnTo>
                  <a:lnTo>
                    <a:pt x="1761" y="1998"/>
                  </a:lnTo>
                  <a:lnTo>
                    <a:pt x="2534" y="2510"/>
                  </a:lnTo>
                  <a:lnTo>
                    <a:pt x="2534" y="2510"/>
                  </a:lnTo>
                  <a:lnTo>
                    <a:pt x="1998" y="1676"/>
                  </a:lnTo>
                  <a:lnTo>
                    <a:pt x="2924" y="1438"/>
                  </a:lnTo>
                  <a:lnTo>
                    <a:pt x="1956" y="1188"/>
                  </a:lnTo>
                  <a:lnTo>
                    <a:pt x="2601" y="622"/>
                  </a:lnTo>
                  <a:lnTo>
                    <a:pt x="2601" y="622"/>
                  </a:lnTo>
                  <a:lnTo>
                    <a:pt x="1785" y="920"/>
                  </a:lnTo>
                  <a:lnTo>
                    <a:pt x="146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40"/>
            <p:cNvSpPr/>
            <p:nvPr/>
          </p:nvSpPr>
          <p:spPr>
            <a:xfrm>
              <a:off x="8606810" y="385812"/>
              <a:ext cx="287293" cy="304014"/>
            </a:xfrm>
            <a:custGeom>
              <a:avLst/>
              <a:gdLst/>
              <a:ahLst/>
              <a:cxnLst/>
              <a:rect l="l" t="t" r="r" b="b"/>
              <a:pathLst>
                <a:path w="2925" h="3095" extrusionOk="0">
                  <a:moveTo>
                    <a:pt x="2534" y="2510"/>
                  </a:moveTo>
                  <a:lnTo>
                    <a:pt x="2534" y="2510"/>
                  </a:lnTo>
                  <a:lnTo>
                    <a:pt x="2534" y="2510"/>
                  </a:lnTo>
                  <a:close/>
                  <a:moveTo>
                    <a:pt x="1462" y="1"/>
                  </a:moveTo>
                  <a:lnTo>
                    <a:pt x="1140" y="920"/>
                  </a:lnTo>
                  <a:lnTo>
                    <a:pt x="323" y="616"/>
                  </a:lnTo>
                  <a:lnTo>
                    <a:pt x="323" y="616"/>
                  </a:lnTo>
                  <a:lnTo>
                    <a:pt x="969" y="1182"/>
                  </a:lnTo>
                  <a:lnTo>
                    <a:pt x="1" y="1432"/>
                  </a:lnTo>
                  <a:lnTo>
                    <a:pt x="926" y="1669"/>
                  </a:lnTo>
                  <a:lnTo>
                    <a:pt x="384" y="2510"/>
                  </a:lnTo>
                  <a:lnTo>
                    <a:pt x="1158" y="1992"/>
                  </a:lnTo>
                  <a:lnTo>
                    <a:pt x="1462" y="3095"/>
                  </a:lnTo>
                  <a:lnTo>
                    <a:pt x="1761" y="1992"/>
                  </a:lnTo>
                  <a:lnTo>
                    <a:pt x="2534" y="2510"/>
                  </a:lnTo>
                  <a:lnTo>
                    <a:pt x="1998" y="1669"/>
                  </a:lnTo>
                  <a:lnTo>
                    <a:pt x="2924" y="1432"/>
                  </a:lnTo>
                  <a:lnTo>
                    <a:pt x="1956" y="1182"/>
                  </a:lnTo>
                  <a:lnTo>
                    <a:pt x="2601" y="616"/>
                  </a:lnTo>
                  <a:lnTo>
                    <a:pt x="2601" y="616"/>
                  </a:lnTo>
                  <a:lnTo>
                    <a:pt x="1785" y="920"/>
                  </a:lnTo>
                  <a:lnTo>
                    <a:pt x="146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40"/>
            <p:cNvSpPr/>
            <p:nvPr/>
          </p:nvSpPr>
          <p:spPr>
            <a:xfrm>
              <a:off x="7743819" y="208284"/>
              <a:ext cx="339252" cy="331223"/>
            </a:xfrm>
            <a:custGeom>
              <a:avLst/>
              <a:gdLst/>
              <a:ahLst/>
              <a:cxnLst/>
              <a:rect l="l" t="t" r="r" b="b"/>
              <a:pathLst>
                <a:path w="3454" h="3372" extrusionOk="0">
                  <a:moveTo>
                    <a:pt x="1616" y="1"/>
                  </a:moveTo>
                  <a:cubicBezTo>
                    <a:pt x="1549" y="1"/>
                    <a:pt x="1487" y="44"/>
                    <a:pt x="1493" y="131"/>
                  </a:cubicBezTo>
                  <a:cubicBezTo>
                    <a:pt x="1523" y="557"/>
                    <a:pt x="1554" y="990"/>
                    <a:pt x="1584" y="1422"/>
                  </a:cubicBezTo>
                  <a:lnTo>
                    <a:pt x="1042" y="966"/>
                  </a:lnTo>
                  <a:cubicBezTo>
                    <a:pt x="1015" y="942"/>
                    <a:pt x="985" y="932"/>
                    <a:pt x="956" y="932"/>
                  </a:cubicBezTo>
                  <a:cubicBezTo>
                    <a:pt x="848" y="932"/>
                    <a:pt x="754" y="1068"/>
                    <a:pt x="859" y="1154"/>
                  </a:cubicBezTo>
                  <a:lnTo>
                    <a:pt x="1359" y="1581"/>
                  </a:lnTo>
                  <a:cubicBezTo>
                    <a:pt x="963" y="1605"/>
                    <a:pt x="567" y="1629"/>
                    <a:pt x="171" y="1654"/>
                  </a:cubicBezTo>
                  <a:cubicBezTo>
                    <a:pt x="2" y="1660"/>
                    <a:pt x="0" y="1922"/>
                    <a:pt x="165" y="1922"/>
                  </a:cubicBezTo>
                  <a:cubicBezTo>
                    <a:pt x="167" y="1922"/>
                    <a:pt x="169" y="1922"/>
                    <a:pt x="171" y="1922"/>
                  </a:cubicBezTo>
                  <a:cubicBezTo>
                    <a:pt x="622" y="1891"/>
                    <a:pt x="1072" y="1867"/>
                    <a:pt x="1523" y="1837"/>
                  </a:cubicBezTo>
                  <a:lnTo>
                    <a:pt x="1523" y="1837"/>
                  </a:lnTo>
                  <a:cubicBezTo>
                    <a:pt x="1353" y="2007"/>
                    <a:pt x="1182" y="2172"/>
                    <a:pt x="1018" y="2342"/>
                  </a:cubicBezTo>
                  <a:cubicBezTo>
                    <a:pt x="923" y="2436"/>
                    <a:pt x="1015" y="2570"/>
                    <a:pt x="1117" y="2570"/>
                  </a:cubicBezTo>
                  <a:cubicBezTo>
                    <a:pt x="1147" y="2570"/>
                    <a:pt x="1179" y="2559"/>
                    <a:pt x="1206" y="2531"/>
                  </a:cubicBezTo>
                  <a:cubicBezTo>
                    <a:pt x="1346" y="2391"/>
                    <a:pt x="1487" y="2251"/>
                    <a:pt x="1627" y="2111"/>
                  </a:cubicBezTo>
                  <a:cubicBezTo>
                    <a:pt x="1651" y="2488"/>
                    <a:pt x="1675" y="2866"/>
                    <a:pt x="1694" y="3244"/>
                  </a:cubicBezTo>
                  <a:cubicBezTo>
                    <a:pt x="1700" y="3329"/>
                    <a:pt x="1768" y="3371"/>
                    <a:pt x="1834" y="3371"/>
                  </a:cubicBezTo>
                  <a:cubicBezTo>
                    <a:pt x="1901" y="3371"/>
                    <a:pt x="1965" y="3329"/>
                    <a:pt x="1962" y="3244"/>
                  </a:cubicBezTo>
                  <a:cubicBezTo>
                    <a:pt x="1937" y="2835"/>
                    <a:pt x="1913" y="2433"/>
                    <a:pt x="1889" y="2025"/>
                  </a:cubicBezTo>
                  <a:lnTo>
                    <a:pt x="1889" y="2025"/>
                  </a:lnTo>
                  <a:cubicBezTo>
                    <a:pt x="2059" y="2172"/>
                    <a:pt x="2236" y="2318"/>
                    <a:pt x="2406" y="2464"/>
                  </a:cubicBezTo>
                  <a:cubicBezTo>
                    <a:pt x="2433" y="2487"/>
                    <a:pt x="2463" y="2497"/>
                    <a:pt x="2492" y="2497"/>
                  </a:cubicBezTo>
                  <a:cubicBezTo>
                    <a:pt x="2600" y="2497"/>
                    <a:pt x="2696" y="2361"/>
                    <a:pt x="2595" y="2275"/>
                  </a:cubicBezTo>
                  <a:cubicBezTo>
                    <a:pt x="2406" y="2117"/>
                    <a:pt x="2224" y="1958"/>
                    <a:pt x="2035" y="1806"/>
                  </a:cubicBezTo>
                  <a:cubicBezTo>
                    <a:pt x="2449" y="1776"/>
                    <a:pt x="2869" y="1745"/>
                    <a:pt x="3283" y="1715"/>
                  </a:cubicBezTo>
                  <a:cubicBezTo>
                    <a:pt x="3450" y="1703"/>
                    <a:pt x="3454" y="1452"/>
                    <a:pt x="3295" y="1452"/>
                  </a:cubicBezTo>
                  <a:cubicBezTo>
                    <a:pt x="3291" y="1452"/>
                    <a:pt x="3287" y="1453"/>
                    <a:pt x="3283" y="1453"/>
                  </a:cubicBezTo>
                  <a:cubicBezTo>
                    <a:pt x="2924" y="1477"/>
                    <a:pt x="2571" y="1502"/>
                    <a:pt x="2211" y="1526"/>
                  </a:cubicBezTo>
                  <a:lnTo>
                    <a:pt x="2552" y="1191"/>
                  </a:lnTo>
                  <a:cubicBezTo>
                    <a:pt x="2642" y="1097"/>
                    <a:pt x="2553" y="963"/>
                    <a:pt x="2452" y="963"/>
                  </a:cubicBezTo>
                  <a:cubicBezTo>
                    <a:pt x="2422" y="963"/>
                    <a:pt x="2391" y="974"/>
                    <a:pt x="2364" y="1002"/>
                  </a:cubicBezTo>
                  <a:cubicBezTo>
                    <a:pt x="2193" y="1167"/>
                    <a:pt x="2023" y="1337"/>
                    <a:pt x="1852" y="1508"/>
                  </a:cubicBezTo>
                  <a:cubicBezTo>
                    <a:pt x="1822" y="1045"/>
                    <a:pt x="1791" y="588"/>
                    <a:pt x="1761" y="131"/>
                  </a:cubicBezTo>
                  <a:cubicBezTo>
                    <a:pt x="1754" y="45"/>
                    <a:pt x="1683" y="1"/>
                    <a:pt x="16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40"/>
            <p:cNvSpPr/>
            <p:nvPr/>
          </p:nvSpPr>
          <p:spPr>
            <a:xfrm>
              <a:off x="4721007" y="2758462"/>
              <a:ext cx="219620" cy="214234"/>
            </a:xfrm>
            <a:custGeom>
              <a:avLst/>
              <a:gdLst/>
              <a:ahLst/>
              <a:cxnLst/>
              <a:rect l="l" t="t" r="r" b="b"/>
              <a:pathLst>
                <a:path w="2236" h="2181" extrusionOk="0">
                  <a:moveTo>
                    <a:pt x="1045" y="0"/>
                  </a:moveTo>
                  <a:cubicBezTo>
                    <a:pt x="1003" y="0"/>
                    <a:pt x="963" y="28"/>
                    <a:pt x="969" y="82"/>
                  </a:cubicBezTo>
                  <a:cubicBezTo>
                    <a:pt x="987" y="363"/>
                    <a:pt x="1006" y="643"/>
                    <a:pt x="1024" y="923"/>
                  </a:cubicBezTo>
                  <a:lnTo>
                    <a:pt x="677" y="631"/>
                  </a:lnTo>
                  <a:cubicBezTo>
                    <a:pt x="658" y="615"/>
                    <a:pt x="638" y="608"/>
                    <a:pt x="618" y="608"/>
                  </a:cubicBezTo>
                  <a:cubicBezTo>
                    <a:pt x="548" y="608"/>
                    <a:pt x="488" y="694"/>
                    <a:pt x="555" y="746"/>
                  </a:cubicBezTo>
                  <a:cubicBezTo>
                    <a:pt x="665" y="844"/>
                    <a:pt x="774" y="935"/>
                    <a:pt x="884" y="1026"/>
                  </a:cubicBezTo>
                  <a:cubicBezTo>
                    <a:pt x="622" y="1039"/>
                    <a:pt x="366" y="1057"/>
                    <a:pt x="110" y="1069"/>
                  </a:cubicBezTo>
                  <a:cubicBezTo>
                    <a:pt x="3" y="1075"/>
                    <a:pt x="1" y="1240"/>
                    <a:pt x="105" y="1240"/>
                  </a:cubicBezTo>
                  <a:cubicBezTo>
                    <a:pt x="106" y="1240"/>
                    <a:pt x="108" y="1240"/>
                    <a:pt x="110" y="1240"/>
                  </a:cubicBezTo>
                  <a:cubicBezTo>
                    <a:pt x="403" y="1227"/>
                    <a:pt x="695" y="1209"/>
                    <a:pt x="987" y="1191"/>
                  </a:cubicBezTo>
                  <a:lnTo>
                    <a:pt x="987" y="1191"/>
                  </a:lnTo>
                  <a:cubicBezTo>
                    <a:pt x="878" y="1301"/>
                    <a:pt x="768" y="1404"/>
                    <a:pt x="658" y="1514"/>
                  </a:cubicBezTo>
                  <a:cubicBezTo>
                    <a:pt x="597" y="1575"/>
                    <a:pt x="656" y="1661"/>
                    <a:pt x="722" y="1661"/>
                  </a:cubicBezTo>
                  <a:cubicBezTo>
                    <a:pt x="742" y="1661"/>
                    <a:pt x="762" y="1654"/>
                    <a:pt x="780" y="1636"/>
                  </a:cubicBezTo>
                  <a:cubicBezTo>
                    <a:pt x="872" y="1544"/>
                    <a:pt x="963" y="1453"/>
                    <a:pt x="1054" y="1368"/>
                  </a:cubicBezTo>
                  <a:cubicBezTo>
                    <a:pt x="1067" y="1611"/>
                    <a:pt x="1085" y="1855"/>
                    <a:pt x="1097" y="2098"/>
                  </a:cubicBezTo>
                  <a:cubicBezTo>
                    <a:pt x="1100" y="2153"/>
                    <a:pt x="1144" y="2181"/>
                    <a:pt x="1187" y="2181"/>
                  </a:cubicBezTo>
                  <a:cubicBezTo>
                    <a:pt x="1230" y="2181"/>
                    <a:pt x="1271" y="2153"/>
                    <a:pt x="1268" y="2098"/>
                  </a:cubicBezTo>
                  <a:cubicBezTo>
                    <a:pt x="1255" y="1837"/>
                    <a:pt x="1237" y="1575"/>
                    <a:pt x="1219" y="1313"/>
                  </a:cubicBezTo>
                  <a:lnTo>
                    <a:pt x="1219" y="1313"/>
                  </a:lnTo>
                  <a:lnTo>
                    <a:pt x="1554" y="1593"/>
                  </a:lnTo>
                  <a:cubicBezTo>
                    <a:pt x="1572" y="1609"/>
                    <a:pt x="1593" y="1615"/>
                    <a:pt x="1612" y="1615"/>
                  </a:cubicBezTo>
                  <a:cubicBezTo>
                    <a:pt x="1682" y="1615"/>
                    <a:pt x="1742" y="1528"/>
                    <a:pt x="1676" y="1471"/>
                  </a:cubicBezTo>
                  <a:cubicBezTo>
                    <a:pt x="1560" y="1374"/>
                    <a:pt x="1438" y="1270"/>
                    <a:pt x="1316" y="1167"/>
                  </a:cubicBezTo>
                  <a:cubicBezTo>
                    <a:pt x="1584" y="1148"/>
                    <a:pt x="1852" y="1130"/>
                    <a:pt x="2126" y="1112"/>
                  </a:cubicBezTo>
                  <a:cubicBezTo>
                    <a:pt x="2234" y="1106"/>
                    <a:pt x="2236" y="941"/>
                    <a:pt x="2132" y="941"/>
                  </a:cubicBezTo>
                  <a:cubicBezTo>
                    <a:pt x="2130" y="941"/>
                    <a:pt x="2128" y="941"/>
                    <a:pt x="2126" y="941"/>
                  </a:cubicBezTo>
                  <a:cubicBezTo>
                    <a:pt x="1895" y="959"/>
                    <a:pt x="1663" y="972"/>
                    <a:pt x="1432" y="990"/>
                  </a:cubicBezTo>
                  <a:lnTo>
                    <a:pt x="1651" y="771"/>
                  </a:lnTo>
                  <a:cubicBezTo>
                    <a:pt x="1712" y="710"/>
                    <a:pt x="1654" y="623"/>
                    <a:pt x="1588" y="623"/>
                  </a:cubicBezTo>
                  <a:cubicBezTo>
                    <a:pt x="1568" y="623"/>
                    <a:pt x="1548" y="631"/>
                    <a:pt x="1529" y="649"/>
                  </a:cubicBezTo>
                  <a:cubicBezTo>
                    <a:pt x="1420" y="758"/>
                    <a:pt x="1310" y="868"/>
                    <a:pt x="1201" y="978"/>
                  </a:cubicBezTo>
                  <a:cubicBezTo>
                    <a:pt x="1182" y="679"/>
                    <a:pt x="1158" y="381"/>
                    <a:pt x="1140" y="82"/>
                  </a:cubicBezTo>
                  <a:cubicBezTo>
                    <a:pt x="1134" y="28"/>
                    <a:pt x="1088" y="0"/>
                    <a:pt x="1045" y="0"/>
                  </a:cubicBezTo>
                  <a:close/>
                </a:path>
              </a:pathLst>
            </a:custGeom>
            <a:solidFill>
              <a:srgbClr val="F5C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40"/>
            <p:cNvSpPr/>
            <p:nvPr/>
          </p:nvSpPr>
          <p:spPr>
            <a:xfrm>
              <a:off x="8190297" y="1540691"/>
              <a:ext cx="354280" cy="366880"/>
            </a:xfrm>
            <a:custGeom>
              <a:avLst/>
              <a:gdLst/>
              <a:ahLst/>
              <a:cxnLst/>
              <a:rect l="l" t="t" r="r" b="b"/>
              <a:pathLst>
                <a:path w="3607" h="3735" extrusionOk="0">
                  <a:moveTo>
                    <a:pt x="1962" y="553"/>
                  </a:moveTo>
                  <a:cubicBezTo>
                    <a:pt x="1981" y="839"/>
                    <a:pt x="2005" y="1119"/>
                    <a:pt x="2029" y="1405"/>
                  </a:cubicBezTo>
                  <a:cubicBezTo>
                    <a:pt x="1859" y="1363"/>
                    <a:pt x="1682" y="1314"/>
                    <a:pt x="1512" y="1265"/>
                  </a:cubicBezTo>
                  <a:cubicBezTo>
                    <a:pt x="1664" y="1028"/>
                    <a:pt x="1816" y="790"/>
                    <a:pt x="1962" y="553"/>
                  </a:cubicBezTo>
                  <a:close/>
                  <a:moveTo>
                    <a:pt x="683" y="1271"/>
                  </a:moveTo>
                  <a:cubicBezTo>
                    <a:pt x="823" y="1320"/>
                    <a:pt x="963" y="1375"/>
                    <a:pt x="1110" y="1417"/>
                  </a:cubicBezTo>
                  <a:cubicBezTo>
                    <a:pt x="1067" y="1484"/>
                    <a:pt x="1030" y="1545"/>
                    <a:pt x="988" y="1612"/>
                  </a:cubicBezTo>
                  <a:cubicBezTo>
                    <a:pt x="884" y="1497"/>
                    <a:pt x="787" y="1381"/>
                    <a:pt x="683" y="1271"/>
                  </a:cubicBezTo>
                  <a:close/>
                  <a:moveTo>
                    <a:pt x="2328" y="1746"/>
                  </a:moveTo>
                  <a:cubicBezTo>
                    <a:pt x="2523" y="1795"/>
                    <a:pt x="2718" y="1832"/>
                    <a:pt x="2912" y="1874"/>
                  </a:cubicBezTo>
                  <a:cubicBezTo>
                    <a:pt x="2730" y="1935"/>
                    <a:pt x="2547" y="1990"/>
                    <a:pt x="2358" y="2051"/>
                  </a:cubicBezTo>
                  <a:cubicBezTo>
                    <a:pt x="2352" y="1947"/>
                    <a:pt x="2340" y="1850"/>
                    <a:pt x="2328" y="1746"/>
                  </a:cubicBezTo>
                  <a:close/>
                  <a:moveTo>
                    <a:pt x="1371" y="1503"/>
                  </a:moveTo>
                  <a:cubicBezTo>
                    <a:pt x="1597" y="1570"/>
                    <a:pt x="1822" y="1625"/>
                    <a:pt x="2054" y="1685"/>
                  </a:cubicBezTo>
                  <a:cubicBezTo>
                    <a:pt x="2072" y="1832"/>
                    <a:pt x="2084" y="1984"/>
                    <a:pt x="2102" y="2130"/>
                  </a:cubicBezTo>
                  <a:cubicBezTo>
                    <a:pt x="1926" y="2191"/>
                    <a:pt x="1755" y="2246"/>
                    <a:pt x="1579" y="2301"/>
                  </a:cubicBezTo>
                  <a:cubicBezTo>
                    <a:pt x="1445" y="2136"/>
                    <a:pt x="1311" y="1978"/>
                    <a:pt x="1170" y="1819"/>
                  </a:cubicBezTo>
                  <a:cubicBezTo>
                    <a:pt x="1237" y="1716"/>
                    <a:pt x="1304" y="1606"/>
                    <a:pt x="1371" y="1503"/>
                  </a:cubicBezTo>
                  <a:close/>
                  <a:moveTo>
                    <a:pt x="1024" y="2057"/>
                  </a:moveTo>
                  <a:cubicBezTo>
                    <a:pt x="1122" y="2167"/>
                    <a:pt x="1213" y="2276"/>
                    <a:pt x="1304" y="2386"/>
                  </a:cubicBezTo>
                  <a:cubicBezTo>
                    <a:pt x="1110" y="2447"/>
                    <a:pt x="915" y="2514"/>
                    <a:pt x="714" y="2575"/>
                  </a:cubicBezTo>
                  <a:cubicBezTo>
                    <a:pt x="817" y="2404"/>
                    <a:pt x="921" y="2228"/>
                    <a:pt x="1024" y="2057"/>
                  </a:cubicBezTo>
                  <a:close/>
                  <a:moveTo>
                    <a:pt x="2139" y="2398"/>
                  </a:moveTo>
                  <a:cubicBezTo>
                    <a:pt x="2163" y="2636"/>
                    <a:pt x="2200" y="2873"/>
                    <a:pt x="2236" y="3105"/>
                  </a:cubicBezTo>
                  <a:cubicBezTo>
                    <a:pt x="2078" y="2910"/>
                    <a:pt x="1920" y="2715"/>
                    <a:pt x="1761" y="2520"/>
                  </a:cubicBezTo>
                  <a:cubicBezTo>
                    <a:pt x="1883" y="2477"/>
                    <a:pt x="2011" y="2441"/>
                    <a:pt x="2139" y="2398"/>
                  </a:cubicBezTo>
                  <a:close/>
                  <a:moveTo>
                    <a:pt x="2062" y="0"/>
                  </a:moveTo>
                  <a:cubicBezTo>
                    <a:pt x="2026" y="0"/>
                    <a:pt x="1989" y="17"/>
                    <a:pt x="1962" y="59"/>
                  </a:cubicBezTo>
                  <a:cubicBezTo>
                    <a:pt x="1725" y="431"/>
                    <a:pt x="1487" y="808"/>
                    <a:pt x="1250" y="1186"/>
                  </a:cubicBezTo>
                  <a:cubicBezTo>
                    <a:pt x="902" y="1076"/>
                    <a:pt x="555" y="942"/>
                    <a:pt x="220" y="790"/>
                  </a:cubicBezTo>
                  <a:cubicBezTo>
                    <a:pt x="203" y="781"/>
                    <a:pt x="186" y="778"/>
                    <a:pt x="170" y="778"/>
                  </a:cubicBezTo>
                  <a:cubicBezTo>
                    <a:pt x="71" y="778"/>
                    <a:pt x="1" y="920"/>
                    <a:pt x="74" y="1003"/>
                  </a:cubicBezTo>
                  <a:cubicBezTo>
                    <a:pt x="336" y="1277"/>
                    <a:pt x="592" y="1564"/>
                    <a:pt x="842" y="1850"/>
                  </a:cubicBezTo>
                  <a:cubicBezTo>
                    <a:pt x="641" y="2179"/>
                    <a:pt x="446" y="2508"/>
                    <a:pt x="245" y="2843"/>
                  </a:cubicBezTo>
                  <a:cubicBezTo>
                    <a:pt x="184" y="2946"/>
                    <a:pt x="276" y="3052"/>
                    <a:pt x="367" y="3052"/>
                  </a:cubicBezTo>
                  <a:cubicBezTo>
                    <a:pt x="405" y="3052"/>
                    <a:pt x="443" y="3034"/>
                    <a:pt x="470" y="2989"/>
                  </a:cubicBezTo>
                  <a:cubicBezTo>
                    <a:pt x="482" y="2965"/>
                    <a:pt x="500" y="2940"/>
                    <a:pt x="513" y="2916"/>
                  </a:cubicBezTo>
                  <a:cubicBezTo>
                    <a:pt x="835" y="2812"/>
                    <a:pt x="1164" y="2709"/>
                    <a:pt x="1487" y="2605"/>
                  </a:cubicBezTo>
                  <a:cubicBezTo>
                    <a:pt x="1780" y="2958"/>
                    <a:pt x="2072" y="3318"/>
                    <a:pt x="2352" y="3689"/>
                  </a:cubicBezTo>
                  <a:cubicBezTo>
                    <a:pt x="2376" y="3721"/>
                    <a:pt x="2408" y="3734"/>
                    <a:pt x="2441" y="3734"/>
                  </a:cubicBezTo>
                  <a:cubicBezTo>
                    <a:pt x="2517" y="3734"/>
                    <a:pt x="2596" y="3663"/>
                    <a:pt x="2584" y="3574"/>
                  </a:cubicBezTo>
                  <a:cubicBezTo>
                    <a:pt x="2510" y="3159"/>
                    <a:pt x="2443" y="2739"/>
                    <a:pt x="2395" y="2319"/>
                  </a:cubicBezTo>
                  <a:cubicBezTo>
                    <a:pt x="2748" y="2203"/>
                    <a:pt x="3107" y="2094"/>
                    <a:pt x="3461" y="1978"/>
                  </a:cubicBezTo>
                  <a:cubicBezTo>
                    <a:pt x="3607" y="1929"/>
                    <a:pt x="3601" y="1746"/>
                    <a:pt x="3448" y="1716"/>
                  </a:cubicBezTo>
                  <a:cubicBezTo>
                    <a:pt x="3065" y="1637"/>
                    <a:pt x="2681" y="1558"/>
                    <a:pt x="2297" y="1472"/>
                  </a:cubicBezTo>
                  <a:cubicBezTo>
                    <a:pt x="2261" y="1028"/>
                    <a:pt x="2224" y="589"/>
                    <a:pt x="2206" y="144"/>
                  </a:cubicBezTo>
                  <a:cubicBezTo>
                    <a:pt x="2202" y="64"/>
                    <a:pt x="2132" y="0"/>
                    <a:pt x="20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0"/>
            <p:cNvSpPr/>
            <p:nvPr/>
          </p:nvSpPr>
          <p:spPr>
            <a:xfrm>
              <a:off x="8640641" y="1259097"/>
              <a:ext cx="219620" cy="214332"/>
            </a:xfrm>
            <a:custGeom>
              <a:avLst/>
              <a:gdLst/>
              <a:ahLst/>
              <a:cxnLst/>
              <a:rect l="l" t="t" r="r" b="b"/>
              <a:pathLst>
                <a:path w="2236" h="2182" extrusionOk="0">
                  <a:moveTo>
                    <a:pt x="1050" y="1"/>
                  </a:moveTo>
                  <a:cubicBezTo>
                    <a:pt x="1007" y="1"/>
                    <a:pt x="966" y="28"/>
                    <a:pt x="969" y="83"/>
                  </a:cubicBezTo>
                  <a:cubicBezTo>
                    <a:pt x="987" y="363"/>
                    <a:pt x="1005" y="643"/>
                    <a:pt x="1024" y="924"/>
                  </a:cubicBezTo>
                  <a:lnTo>
                    <a:pt x="676" y="631"/>
                  </a:lnTo>
                  <a:cubicBezTo>
                    <a:pt x="659" y="615"/>
                    <a:pt x="640" y="609"/>
                    <a:pt x="620" y="609"/>
                  </a:cubicBezTo>
                  <a:cubicBezTo>
                    <a:pt x="552" y="609"/>
                    <a:pt x="488" y="695"/>
                    <a:pt x="555" y="747"/>
                  </a:cubicBezTo>
                  <a:cubicBezTo>
                    <a:pt x="664" y="844"/>
                    <a:pt x="774" y="936"/>
                    <a:pt x="884" y="1027"/>
                  </a:cubicBezTo>
                  <a:cubicBezTo>
                    <a:pt x="628" y="1039"/>
                    <a:pt x="372" y="1058"/>
                    <a:pt x="110" y="1070"/>
                  </a:cubicBezTo>
                  <a:cubicBezTo>
                    <a:pt x="2" y="1076"/>
                    <a:pt x="0" y="1240"/>
                    <a:pt x="104" y="1240"/>
                  </a:cubicBezTo>
                  <a:cubicBezTo>
                    <a:pt x="106" y="1240"/>
                    <a:pt x="108" y="1240"/>
                    <a:pt x="110" y="1240"/>
                  </a:cubicBezTo>
                  <a:cubicBezTo>
                    <a:pt x="402" y="1228"/>
                    <a:pt x="695" y="1210"/>
                    <a:pt x="987" y="1192"/>
                  </a:cubicBezTo>
                  <a:lnTo>
                    <a:pt x="987" y="1192"/>
                  </a:lnTo>
                  <a:cubicBezTo>
                    <a:pt x="877" y="1301"/>
                    <a:pt x="768" y="1405"/>
                    <a:pt x="658" y="1514"/>
                  </a:cubicBezTo>
                  <a:cubicBezTo>
                    <a:pt x="597" y="1575"/>
                    <a:pt x="656" y="1662"/>
                    <a:pt x="722" y="1662"/>
                  </a:cubicBezTo>
                  <a:cubicBezTo>
                    <a:pt x="742" y="1662"/>
                    <a:pt x="762" y="1654"/>
                    <a:pt x="780" y="1636"/>
                  </a:cubicBezTo>
                  <a:lnTo>
                    <a:pt x="1054" y="1368"/>
                  </a:lnTo>
                  <a:cubicBezTo>
                    <a:pt x="1072" y="1612"/>
                    <a:pt x="1085" y="1855"/>
                    <a:pt x="1097" y="2099"/>
                  </a:cubicBezTo>
                  <a:cubicBezTo>
                    <a:pt x="1100" y="2154"/>
                    <a:pt x="1144" y="2181"/>
                    <a:pt x="1187" y="2181"/>
                  </a:cubicBezTo>
                  <a:cubicBezTo>
                    <a:pt x="1229" y="2181"/>
                    <a:pt x="1270" y="2154"/>
                    <a:pt x="1267" y="2099"/>
                  </a:cubicBezTo>
                  <a:cubicBezTo>
                    <a:pt x="1255" y="1837"/>
                    <a:pt x="1237" y="1575"/>
                    <a:pt x="1225" y="1313"/>
                  </a:cubicBezTo>
                  <a:lnTo>
                    <a:pt x="1225" y="1313"/>
                  </a:lnTo>
                  <a:cubicBezTo>
                    <a:pt x="1334" y="1405"/>
                    <a:pt x="1444" y="1502"/>
                    <a:pt x="1560" y="1594"/>
                  </a:cubicBezTo>
                  <a:cubicBezTo>
                    <a:pt x="1578" y="1609"/>
                    <a:pt x="1598" y="1616"/>
                    <a:pt x="1618" y="1616"/>
                  </a:cubicBezTo>
                  <a:cubicBezTo>
                    <a:pt x="1688" y="1616"/>
                    <a:pt x="1748" y="1529"/>
                    <a:pt x="1681" y="1472"/>
                  </a:cubicBezTo>
                  <a:cubicBezTo>
                    <a:pt x="1560" y="1374"/>
                    <a:pt x="1438" y="1271"/>
                    <a:pt x="1316" y="1167"/>
                  </a:cubicBezTo>
                  <a:cubicBezTo>
                    <a:pt x="1590" y="1149"/>
                    <a:pt x="1858" y="1131"/>
                    <a:pt x="2126" y="1112"/>
                  </a:cubicBezTo>
                  <a:cubicBezTo>
                    <a:pt x="2234" y="1106"/>
                    <a:pt x="2236" y="942"/>
                    <a:pt x="2132" y="942"/>
                  </a:cubicBezTo>
                  <a:cubicBezTo>
                    <a:pt x="2130" y="942"/>
                    <a:pt x="2128" y="942"/>
                    <a:pt x="2126" y="942"/>
                  </a:cubicBezTo>
                  <a:cubicBezTo>
                    <a:pt x="1895" y="960"/>
                    <a:pt x="1663" y="972"/>
                    <a:pt x="1432" y="991"/>
                  </a:cubicBezTo>
                  <a:lnTo>
                    <a:pt x="1651" y="771"/>
                  </a:lnTo>
                  <a:cubicBezTo>
                    <a:pt x="1712" y="710"/>
                    <a:pt x="1654" y="624"/>
                    <a:pt x="1587" y="624"/>
                  </a:cubicBezTo>
                  <a:cubicBezTo>
                    <a:pt x="1568" y="624"/>
                    <a:pt x="1547" y="631"/>
                    <a:pt x="1529" y="649"/>
                  </a:cubicBezTo>
                  <a:cubicBezTo>
                    <a:pt x="1420" y="759"/>
                    <a:pt x="1310" y="869"/>
                    <a:pt x="1200" y="978"/>
                  </a:cubicBezTo>
                  <a:cubicBezTo>
                    <a:pt x="1182" y="680"/>
                    <a:pt x="1164" y="381"/>
                    <a:pt x="1139" y="83"/>
                  </a:cubicBezTo>
                  <a:cubicBezTo>
                    <a:pt x="1136" y="28"/>
                    <a:pt x="1092" y="1"/>
                    <a:pt x="105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40"/>
            <p:cNvSpPr/>
            <p:nvPr/>
          </p:nvSpPr>
          <p:spPr>
            <a:xfrm>
              <a:off x="4774680" y="2094293"/>
              <a:ext cx="339238" cy="294598"/>
            </a:xfrm>
            <a:custGeom>
              <a:avLst/>
              <a:gdLst/>
              <a:ahLst/>
              <a:cxnLst/>
              <a:rect l="l" t="t" r="r" b="b"/>
              <a:pathLst>
                <a:path w="3884" h="3373" extrusionOk="0">
                  <a:moveTo>
                    <a:pt x="2703" y="625"/>
                  </a:moveTo>
                  <a:lnTo>
                    <a:pt x="2703" y="625"/>
                  </a:lnTo>
                  <a:cubicBezTo>
                    <a:pt x="2630" y="807"/>
                    <a:pt x="2551" y="984"/>
                    <a:pt x="2478" y="1161"/>
                  </a:cubicBezTo>
                  <a:cubicBezTo>
                    <a:pt x="2393" y="1106"/>
                    <a:pt x="2307" y="1045"/>
                    <a:pt x="2228" y="990"/>
                  </a:cubicBezTo>
                  <a:cubicBezTo>
                    <a:pt x="2386" y="868"/>
                    <a:pt x="2545" y="753"/>
                    <a:pt x="2703" y="625"/>
                  </a:cubicBezTo>
                  <a:close/>
                  <a:moveTo>
                    <a:pt x="1083" y="485"/>
                  </a:moveTo>
                  <a:cubicBezTo>
                    <a:pt x="1308" y="655"/>
                    <a:pt x="1540" y="826"/>
                    <a:pt x="1771" y="990"/>
                  </a:cubicBezTo>
                  <a:cubicBezTo>
                    <a:pt x="1625" y="1094"/>
                    <a:pt x="1479" y="1197"/>
                    <a:pt x="1327" y="1289"/>
                  </a:cubicBezTo>
                  <a:cubicBezTo>
                    <a:pt x="1247" y="1021"/>
                    <a:pt x="1162" y="753"/>
                    <a:pt x="1083" y="485"/>
                  </a:cubicBezTo>
                  <a:close/>
                  <a:moveTo>
                    <a:pt x="1997" y="1155"/>
                  </a:moveTo>
                  <a:cubicBezTo>
                    <a:pt x="2125" y="1240"/>
                    <a:pt x="2246" y="1325"/>
                    <a:pt x="2368" y="1410"/>
                  </a:cubicBezTo>
                  <a:lnTo>
                    <a:pt x="2155" y="1916"/>
                  </a:lnTo>
                  <a:cubicBezTo>
                    <a:pt x="2017" y="1916"/>
                    <a:pt x="1876" y="1913"/>
                    <a:pt x="1736" y="1913"/>
                  </a:cubicBezTo>
                  <a:cubicBezTo>
                    <a:pt x="1666" y="1913"/>
                    <a:pt x="1597" y="1914"/>
                    <a:pt x="1528" y="1916"/>
                  </a:cubicBezTo>
                  <a:cubicBezTo>
                    <a:pt x="1485" y="1794"/>
                    <a:pt x="1448" y="1672"/>
                    <a:pt x="1412" y="1557"/>
                  </a:cubicBezTo>
                  <a:cubicBezTo>
                    <a:pt x="1613" y="1429"/>
                    <a:pt x="1808" y="1295"/>
                    <a:pt x="1997" y="1155"/>
                  </a:cubicBezTo>
                  <a:close/>
                  <a:moveTo>
                    <a:pt x="1180" y="1703"/>
                  </a:moveTo>
                  <a:cubicBezTo>
                    <a:pt x="1205" y="1770"/>
                    <a:pt x="1223" y="1843"/>
                    <a:pt x="1247" y="1916"/>
                  </a:cubicBezTo>
                  <a:cubicBezTo>
                    <a:pt x="1095" y="1916"/>
                    <a:pt x="943" y="1922"/>
                    <a:pt x="791" y="1922"/>
                  </a:cubicBezTo>
                  <a:cubicBezTo>
                    <a:pt x="919" y="1855"/>
                    <a:pt x="1053" y="1776"/>
                    <a:pt x="1180" y="1703"/>
                  </a:cubicBezTo>
                  <a:close/>
                  <a:moveTo>
                    <a:pt x="2594" y="1563"/>
                  </a:moveTo>
                  <a:cubicBezTo>
                    <a:pt x="2795" y="1691"/>
                    <a:pt x="2996" y="1818"/>
                    <a:pt x="3197" y="1946"/>
                  </a:cubicBezTo>
                  <a:cubicBezTo>
                    <a:pt x="2941" y="1934"/>
                    <a:pt x="2691" y="1928"/>
                    <a:pt x="2441" y="1922"/>
                  </a:cubicBezTo>
                  <a:cubicBezTo>
                    <a:pt x="2490" y="1800"/>
                    <a:pt x="2545" y="1678"/>
                    <a:pt x="2594" y="1563"/>
                  </a:cubicBezTo>
                  <a:close/>
                  <a:moveTo>
                    <a:pt x="1613" y="2178"/>
                  </a:moveTo>
                  <a:cubicBezTo>
                    <a:pt x="1753" y="2178"/>
                    <a:pt x="1899" y="2178"/>
                    <a:pt x="2039" y="2184"/>
                  </a:cubicBezTo>
                  <a:cubicBezTo>
                    <a:pt x="1960" y="2373"/>
                    <a:pt x="1881" y="2562"/>
                    <a:pt x="1802" y="2750"/>
                  </a:cubicBezTo>
                  <a:cubicBezTo>
                    <a:pt x="1735" y="2562"/>
                    <a:pt x="1674" y="2367"/>
                    <a:pt x="1613" y="2178"/>
                  </a:cubicBezTo>
                  <a:close/>
                  <a:moveTo>
                    <a:pt x="835" y="0"/>
                  </a:moveTo>
                  <a:cubicBezTo>
                    <a:pt x="755" y="0"/>
                    <a:pt x="681" y="63"/>
                    <a:pt x="711" y="162"/>
                  </a:cubicBezTo>
                  <a:cubicBezTo>
                    <a:pt x="833" y="588"/>
                    <a:pt x="967" y="1014"/>
                    <a:pt x="1095" y="1441"/>
                  </a:cubicBezTo>
                  <a:cubicBezTo>
                    <a:pt x="785" y="1630"/>
                    <a:pt x="462" y="1806"/>
                    <a:pt x="121" y="1959"/>
                  </a:cubicBezTo>
                  <a:cubicBezTo>
                    <a:pt x="1" y="2019"/>
                    <a:pt x="64" y="2208"/>
                    <a:pt x="182" y="2208"/>
                  </a:cubicBezTo>
                  <a:cubicBezTo>
                    <a:pt x="184" y="2208"/>
                    <a:pt x="186" y="2208"/>
                    <a:pt x="188" y="2208"/>
                  </a:cubicBezTo>
                  <a:cubicBezTo>
                    <a:pt x="571" y="2196"/>
                    <a:pt x="949" y="2184"/>
                    <a:pt x="1333" y="2178"/>
                  </a:cubicBezTo>
                  <a:cubicBezTo>
                    <a:pt x="1455" y="2549"/>
                    <a:pt x="1570" y="2915"/>
                    <a:pt x="1698" y="3280"/>
                  </a:cubicBezTo>
                  <a:cubicBezTo>
                    <a:pt x="1720" y="3345"/>
                    <a:pt x="1773" y="3373"/>
                    <a:pt x="1825" y="3373"/>
                  </a:cubicBezTo>
                  <a:cubicBezTo>
                    <a:pt x="1906" y="3373"/>
                    <a:pt x="1987" y="3307"/>
                    <a:pt x="1954" y="3207"/>
                  </a:cubicBezTo>
                  <a:cubicBezTo>
                    <a:pt x="1942" y="3183"/>
                    <a:pt x="1936" y="3152"/>
                    <a:pt x="1924" y="3128"/>
                  </a:cubicBezTo>
                  <a:cubicBezTo>
                    <a:pt x="2058" y="2811"/>
                    <a:pt x="2192" y="2501"/>
                    <a:pt x="2326" y="2184"/>
                  </a:cubicBezTo>
                  <a:cubicBezTo>
                    <a:pt x="2788" y="2196"/>
                    <a:pt x="3251" y="2214"/>
                    <a:pt x="3708" y="2239"/>
                  </a:cubicBezTo>
                  <a:cubicBezTo>
                    <a:pt x="3710" y="2239"/>
                    <a:pt x="3712" y="2239"/>
                    <a:pt x="3714" y="2239"/>
                  </a:cubicBezTo>
                  <a:cubicBezTo>
                    <a:pt x="3843" y="2239"/>
                    <a:pt x="3883" y="2055"/>
                    <a:pt x="3775" y="1989"/>
                  </a:cubicBezTo>
                  <a:cubicBezTo>
                    <a:pt x="3410" y="1776"/>
                    <a:pt x="3050" y="1544"/>
                    <a:pt x="2697" y="1313"/>
                  </a:cubicBezTo>
                  <a:cubicBezTo>
                    <a:pt x="2849" y="966"/>
                    <a:pt x="2996" y="625"/>
                    <a:pt x="3142" y="277"/>
                  </a:cubicBezTo>
                  <a:cubicBezTo>
                    <a:pt x="3187" y="174"/>
                    <a:pt x="3118" y="83"/>
                    <a:pt x="3030" y="83"/>
                  </a:cubicBezTo>
                  <a:cubicBezTo>
                    <a:pt x="2999" y="83"/>
                    <a:pt x="2966" y="94"/>
                    <a:pt x="2935" y="119"/>
                  </a:cubicBezTo>
                  <a:cubicBezTo>
                    <a:pt x="2624" y="357"/>
                    <a:pt x="2313" y="600"/>
                    <a:pt x="1997" y="832"/>
                  </a:cubicBezTo>
                  <a:cubicBezTo>
                    <a:pt x="1637" y="576"/>
                    <a:pt x="1278" y="308"/>
                    <a:pt x="931" y="34"/>
                  </a:cubicBezTo>
                  <a:cubicBezTo>
                    <a:pt x="902" y="11"/>
                    <a:pt x="868" y="0"/>
                    <a:pt x="8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40"/>
            <p:cNvSpPr/>
            <p:nvPr/>
          </p:nvSpPr>
          <p:spPr>
            <a:xfrm>
              <a:off x="5279878" y="2950850"/>
              <a:ext cx="354279" cy="375093"/>
            </a:xfrm>
            <a:custGeom>
              <a:avLst/>
              <a:gdLst/>
              <a:ahLst/>
              <a:cxnLst/>
              <a:rect l="l" t="t" r="r" b="b"/>
              <a:pathLst>
                <a:path w="4874" h="5160" extrusionOk="0">
                  <a:moveTo>
                    <a:pt x="2437" y="1"/>
                  </a:moveTo>
                  <a:lnTo>
                    <a:pt x="1895" y="1536"/>
                  </a:lnTo>
                  <a:lnTo>
                    <a:pt x="537" y="1030"/>
                  </a:lnTo>
                  <a:lnTo>
                    <a:pt x="1609" y="1981"/>
                  </a:lnTo>
                  <a:lnTo>
                    <a:pt x="1" y="2395"/>
                  </a:lnTo>
                  <a:lnTo>
                    <a:pt x="1542" y="2791"/>
                  </a:lnTo>
                  <a:lnTo>
                    <a:pt x="640" y="4185"/>
                  </a:lnTo>
                  <a:lnTo>
                    <a:pt x="1932" y="3327"/>
                  </a:lnTo>
                  <a:lnTo>
                    <a:pt x="2437" y="5160"/>
                  </a:lnTo>
                  <a:lnTo>
                    <a:pt x="2937" y="3327"/>
                  </a:lnTo>
                  <a:lnTo>
                    <a:pt x="4228" y="4185"/>
                  </a:lnTo>
                  <a:lnTo>
                    <a:pt x="3332" y="2791"/>
                  </a:lnTo>
                  <a:lnTo>
                    <a:pt x="4873" y="2395"/>
                  </a:lnTo>
                  <a:lnTo>
                    <a:pt x="3259" y="1981"/>
                  </a:lnTo>
                  <a:lnTo>
                    <a:pt x="4331" y="1030"/>
                  </a:lnTo>
                  <a:lnTo>
                    <a:pt x="4331" y="1030"/>
                  </a:lnTo>
                  <a:lnTo>
                    <a:pt x="2973" y="1536"/>
                  </a:lnTo>
                  <a:lnTo>
                    <a:pt x="243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40"/>
            <p:cNvSpPr/>
            <p:nvPr/>
          </p:nvSpPr>
          <p:spPr>
            <a:xfrm>
              <a:off x="4940619" y="1473434"/>
              <a:ext cx="339252" cy="331223"/>
            </a:xfrm>
            <a:custGeom>
              <a:avLst/>
              <a:gdLst/>
              <a:ahLst/>
              <a:cxnLst/>
              <a:rect l="l" t="t" r="r" b="b"/>
              <a:pathLst>
                <a:path w="3454" h="3372" extrusionOk="0">
                  <a:moveTo>
                    <a:pt x="1616" y="1"/>
                  </a:moveTo>
                  <a:cubicBezTo>
                    <a:pt x="1549" y="1"/>
                    <a:pt x="1487" y="44"/>
                    <a:pt x="1493" y="131"/>
                  </a:cubicBezTo>
                  <a:cubicBezTo>
                    <a:pt x="1523" y="557"/>
                    <a:pt x="1554" y="990"/>
                    <a:pt x="1584" y="1422"/>
                  </a:cubicBezTo>
                  <a:lnTo>
                    <a:pt x="1042" y="966"/>
                  </a:lnTo>
                  <a:cubicBezTo>
                    <a:pt x="1015" y="942"/>
                    <a:pt x="985" y="932"/>
                    <a:pt x="956" y="932"/>
                  </a:cubicBezTo>
                  <a:cubicBezTo>
                    <a:pt x="848" y="932"/>
                    <a:pt x="754" y="1068"/>
                    <a:pt x="859" y="1154"/>
                  </a:cubicBezTo>
                  <a:lnTo>
                    <a:pt x="1359" y="1581"/>
                  </a:lnTo>
                  <a:cubicBezTo>
                    <a:pt x="963" y="1605"/>
                    <a:pt x="567" y="1629"/>
                    <a:pt x="171" y="1654"/>
                  </a:cubicBezTo>
                  <a:cubicBezTo>
                    <a:pt x="2" y="1660"/>
                    <a:pt x="0" y="1922"/>
                    <a:pt x="165" y="1922"/>
                  </a:cubicBezTo>
                  <a:cubicBezTo>
                    <a:pt x="167" y="1922"/>
                    <a:pt x="169" y="1922"/>
                    <a:pt x="171" y="1922"/>
                  </a:cubicBezTo>
                  <a:cubicBezTo>
                    <a:pt x="622" y="1891"/>
                    <a:pt x="1072" y="1867"/>
                    <a:pt x="1523" y="1837"/>
                  </a:cubicBezTo>
                  <a:lnTo>
                    <a:pt x="1523" y="1837"/>
                  </a:lnTo>
                  <a:cubicBezTo>
                    <a:pt x="1353" y="2007"/>
                    <a:pt x="1182" y="2172"/>
                    <a:pt x="1018" y="2342"/>
                  </a:cubicBezTo>
                  <a:cubicBezTo>
                    <a:pt x="923" y="2436"/>
                    <a:pt x="1015" y="2570"/>
                    <a:pt x="1117" y="2570"/>
                  </a:cubicBezTo>
                  <a:cubicBezTo>
                    <a:pt x="1147" y="2570"/>
                    <a:pt x="1179" y="2559"/>
                    <a:pt x="1206" y="2531"/>
                  </a:cubicBezTo>
                  <a:cubicBezTo>
                    <a:pt x="1346" y="2391"/>
                    <a:pt x="1487" y="2251"/>
                    <a:pt x="1627" y="2111"/>
                  </a:cubicBezTo>
                  <a:cubicBezTo>
                    <a:pt x="1651" y="2488"/>
                    <a:pt x="1675" y="2866"/>
                    <a:pt x="1694" y="3244"/>
                  </a:cubicBezTo>
                  <a:cubicBezTo>
                    <a:pt x="1700" y="3329"/>
                    <a:pt x="1768" y="3371"/>
                    <a:pt x="1834" y="3371"/>
                  </a:cubicBezTo>
                  <a:cubicBezTo>
                    <a:pt x="1901" y="3371"/>
                    <a:pt x="1965" y="3329"/>
                    <a:pt x="1962" y="3244"/>
                  </a:cubicBezTo>
                  <a:cubicBezTo>
                    <a:pt x="1937" y="2835"/>
                    <a:pt x="1913" y="2433"/>
                    <a:pt x="1889" y="2025"/>
                  </a:cubicBezTo>
                  <a:lnTo>
                    <a:pt x="1889" y="2025"/>
                  </a:lnTo>
                  <a:cubicBezTo>
                    <a:pt x="2059" y="2172"/>
                    <a:pt x="2236" y="2318"/>
                    <a:pt x="2406" y="2464"/>
                  </a:cubicBezTo>
                  <a:cubicBezTo>
                    <a:pt x="2433" y="2487"/>
                    <a:pt x="2463" y="2497"/>
                    <a:pt x="2492" y="2497"/>
                  </a:cubicBezTo>
                  <a:cubicBezTo>
                    <a:pt x="2600" y="2497"/>
                    <a:pt x="2696" y="2361"/>
                    <a:pt x="2595" y="2275"/>
                  </a:cubicBezTo>
                  <a:cubicBezTo>
                    <a:pt x="2406" y="2117"/>
                    <a:pt x="2224" y="1958"/>
                    <a:pt x="2035" y="1806"/>
                  </a:cubicBezTo>
                  <a:cubicBezTo>
                    <a:pt x="2449" y="1776"/>
                    <a:pt x="2869" y="1745"/>
                    <a:pt x="3283" y="1715"/>
                  </a:cubicBezTo>
                  <a:cubicBezTo>
                    <a:pt x="3450" y="1703"/>
                    <a:pt x="3454" y="1452"/>
                    <a:pt x="3295" y="1452"/>
                  </a:cubicBezTo>
                  <a:cubicBezTo>
                    <a:pt x="3291" y="1452"/>
                    <a:pt x="3287" y="1453"/>
                    <a:pt x="3283" y="1453"/>
                  </a:cubicBezTo>
                  <a:cubicBezTo>
                    <a:pt x="2924" y="1477"/>
                    <a:pt x="2571" y="1502"/>
                    <a:pt x="2211" y="1526"/>
                  </a:cubicBezTo>
                  <a:lnTo>
                    <a:pt x="2552" y="1191"/>
                  </a:lnTo>
                  <a:cubicBezTo>
                    <a:pt x="2642" y="1097"/>
                    <a:pt x="2553" y="963"/>
                    <a:pt x="2452" y="963"/>
                  </a:cubicBezTo>
                  <a:cubicBezTo>
                    <a:pt x="2422" y="963"/>
                    <a:pt x="2391" y="974"/>
                    <a:pt x="2364" y="1002"/>
                  </a:cubicBezTo>
                  <a:cubicBezTo>
                    <a:pt x="2193" y="1167"/>
                    <a:pt x="2023" y="1337"/>
                    <a:pt x="1852" y="1508"/>
                  </a:cubicBezTo>
                  <a:cubicBezTo>
                    <a:pt x="1822" y="1045"/>
                    <a:pt x="1791" y="588"/>
                    <a:pt x="1761" y="131"/>
                  </a:cubicBezTo>
                  <a:cubicBezTo>
                    <a:pt x="1754" y="45"/>
                    <a:pt x="1683" y="1"/>
                    <a:pt x="16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43" name="TextBox 142"/>
              <p:cNvSpPr txBox="1"/>
              <p:nvPr/>
            </p:nvSpPr>
            <p:spPr>
              <a:xfrm>
                <a:off x="0" y="56956"/>
                <a:ext cx="9144000" cy="1547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7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Bài 3:</a:t>
                </a:r>
                <a:r>
                  <a:rPr lang="en-US" sz="2700" dirty="0">
                    <a:solidFill>
                      <a:schemeClr val="bg2">
                        <a:lumMod val="50000"/>
                      </a:schemeClr>
                    </a:solidFill>
                  </a:rPr>
                  <a:t> Một kho chứa </a:t>
                </a:r>
                <a:r>
                  <a:rPr lang="en-US" sz="2700" dirty="0" smtClean="0">
                    <a:solidFill>
                      <a:schemeClr val="bg2">
                        <a:lumMod val="50000"/>
                      </a:schemeClr>
                    </a:solidFill>
                  </a:rPr>
                  <a:t>27 280kg </a:t>
                </a:r>
                <a:r>
                  <a:rPr lang="en-US" sz="2700" dirty="0">
                    <a:solidFill>
                      <a:schemeClr val="bg2">
                        <a:lumMod val="50000"/>
                      </a:schemeClr>
                    </a:solidFill>
                  </a:rPr>
                  <a:t>thóc gồm thóc nếp và thóc tẻ, số thóc nếp bằng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70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7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7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700" dirty="0" smtClean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r>
                  <a:rPr lang="en-US" sz="2700" dirty="0">
                    <a:solidFill>
                      <a:schemeClr val="bg2">
                        <a:lumMod val="50000"/>
                      </a:schemeClr>
                    </a:solidFill>
                  </a:rPr>
                  <a:t>số thóc trong kho. </a:t>
                </a:r>
                <a:r>
                  <a:rPr lang="en-US" sz="2700" dirty="0" err="1">
                    <a:solidFill>
                      <a:schemeClr val="bg2">
                        <a:lumMod val="50000"/>
                      </a:schemeClr>
                    </a:solidFill>
                  </a:rPr>
                  <a:t>Hỏi</a:t>
                </a:r>
                <a:r>
                  <a:rPr lang="en-US" sz="27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r>
                  <a:rPr lang="en-US" sz="2700" dirty="0" err="1">
                    <a:solidFill>
                      <a:schemeClr val="bg2">
                        <a:lumMod val="50000"/>
                      </a:schemeClr>
                    </a:solidFill>
                  </a:rPr>
                  <a:t>mỗi</a:t>
                </a:r>
                <a:r>
                  <a:rPr lang="en-US" sz="27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r>
                  <a:rPr lang="en-US" sz="2700" dirty="0" err="1">
                    <a:solidFill>
                      <a:schemeClr val="bg2">
                        <a:lumMod val="50000"/>
                      </a:schemeClr>
                    </a:solidFill>
                  </a:rPr>
                  <a:t>loại</a:t>
                </a:r>
                <a:r>
                  <a:rPr lang="en-US" sz="27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r>
                  <a:rPr lang="en-US" sz="2700" dirty="0" err="1">
                    <a:solidFill>
                      <a:schemeClr val="bg2">
                        <a:lumMod val="50000"/>
                      </a:schemeClr>
                    </a:solidFill>
                  </a:rPr>
                  <a:t>thóc</a:t>
                </a:r>
                <a:r>
                  <a:rPr lang="en-US" sz="27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r>
                  <a:rPr lang="en-US" sz="2700" dirty="0" err="1">
                    <a:solidFill>
                      <a:schemeClr val="bg2">
                        <a:lumMod val="50000"/>
                      </a:schemeClr>
                    </a:solidFill>
                  </a:rPr>
                  <a:t>có</a:t>
                </a:r>
                <a:r>
                  <a:rPr lang="en-US" sz="27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r>
                  <a:rPr lang="en-US" sz="2700" dirty="0" err="1">
                    <a:solidFill>
                      <a:schemeClr val="bg2">
                        <a:lumMod val="50000"/>
                      </a:schemeClr>
                    </a:solidFill>
                  </a:rPr>
                  <a:t>bao</a:t>
                </a:r>
                <a:r>
                  <a:rPr lang="en-US" sz="27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r>
                  <a:rPr lang="en-US" sz="2700" dirty="0" err="1">
                    <a:solidFill>
                      <a:schemeClr val="bg2">
                        <a:lumMod val="50000"/>
                      </a:schemeClr>
                    </a:solidFill>
                  </a:rPr>
                  <a:t>nhiêu</a:t>
                </a:r>
                <a:r>
                  <a:rPr lang="en-US" sz="27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r>
                  <a:rPr lang="en-US" sz="2700" dirty="0" err="1">
                    <a:solidFill>
                      <a:schemeClr val="bg2">
                        <a:lumMod val="50000"/>
                      </a:schemeClr>
                    </a:solidFill>
                  </a:rPr>
                  <a:t>ki</a:t>
                </a:r>
                <a:r>
                  <a:rPr lang="en-US" sz="2700" dirty="0">
                    <a:solidFill>
                      <a:schemeClr val="bg2">
                        <a:lumMod val="50000"/>
                      </a:schemeClr>
                    </a:solidFill>
                  </a:rPr>
                  <a:t> – </a:t>
                </a:r>
                <a:r>
                  <a:rPr lang="en-US" sz="2700" dirty="0" err="1">
                    <a:solidFill>
                      <a:schemeClr val="bg2">
                        <a:lumMod val="50000"/>
                      </a:schemeClr>
                    </a:solidFill>
                  </a:rPr>
                  <a:t>lô</a:t>
                </a:r>
                <a:r>
                  <a:rPr lang="en-US" sz="2700" dirty="0">
                    <a:solidFill>
                      <a:schemeClr val="bg2">
                        <a:lumMod val="50000"/>
                      </a:schemeClr>
                    </a:solidFill>
                  </a:rPr>
                  <a:t> – </a:t>
                </a:r>
                <a:r>
                  <a:rPr lang="en-US" sz="2700" dirty="0" err="1">
                    <a:solidFill>
                      <a:schemeClr val="bg2">
                        <a:lumMod val="50000"/>
                      </a:schemeClr>
                    </a:solidFill>
                  </a:rPr>
                  <a:t>gam</a:t>
                </a:r>
                <a:r>
                  <a:rPr lang="en-US" sz="2700" dirty="0">
                    <a:solidFill>
                      <a:schemeClr val="bg2">
                        <a:lumMod val="50000"/>
                      </a:schemeClr>
                    </a:solidFill>
                  </a:rPr>
                  <a:t>?</a:t>
                </a:r>
                <a:endParaRPr lang="en-US" sz="27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43" name="TextBox 1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6956"/>
                <a:ext cx="9144000" cy="1547668"/>
              </a:xfrm>
              <a:prstGeom prst="rect">
                <a:avLst/>
              </a:prstGeom>
              <a:blipFill>
                <a:blip r:embed="rId3"/>
                <a:stretch>
                  <a:fillRect l="-1267" t="-3150" r="-1267" b="-74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6" name="Text Box 476"/>
          <p:cNvSpPr txBox="1">
            <a:spLocks noChangeArrowheads="1"/>
          </p:cNvSpPr>
          <p:nvPr/>
        </p:nvSpPr>
        <p:spPr bwMode="auto">
          <a:xfrm>
            <a:off x="597821" y="3478188"/>
            <a:ext cx="1407126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300" dirty="0" smtClean="0">
                <a:solidFill>
                  <a:srgbClr val="FF0000"/>
                </a:solidFill>
                <a:latin typeface="+mn-lt"/>
              </a:rPr>
              <a:t>?kg </a:t>
            </a:r>
            <a:r>
              <a:rPr lang="en-US" altLang="en-US" sz="2300" dirty="0">
                <a:solidFill>
                  <a:srgbClr val="FF0000"/>
                </a:solidFill>
                <a:latin typeface="+mn-lt"/>
              </a:rPr>
              <a:t>thóc nếp</a:t>
            </a:r>
          </a:p>
        </p:txBody>
      </p:sp>
      <p:sp>
        <p:nvSpPr>
          <p:cNvPr id="157" name="Arc 477"/>
          <p:cNvSpPr>
            <a:spLocks/>
          </p:cNvSpPr>
          <p:nvPr/>
        </p:nvSpPr>
        <p:spPr bwMode="auto">
          <a:xfrm flipV="1">
            <a:off x="847531" y="3201781"/>
            <a:ext cx="954481" cy="331945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50"/>
          </a:p>
        </p:txBody>
      </p:sp>
      <p:sp>
        <p:nvSpPr>
          <p:cNvPr id="158" name="Arc 478"/>
          <p:cNvSpPr>
            <a:spLocks/>
          </p:cNvSpPr>
          <p:nvPr/>
        </p:nvSpPr>
        <p:spPr bwMode="auto">
          <a:xfrm flipV="1">
            <a:off x="1802691" y="3120332"/>
            <a:ext cx="2881946" cy="407117"/>
          </a:xfrm>
          <a:custGeom>
            <a:avLst/>
            <a:gdLst>
              <a:gd name="T0" fmla="*/ 0 w 43200"/>
              <a:gd name="T1" fmla="*/ 2147483646 h 21600"/>
              <a:gd name="T2" fmla="*/ 2147483646 w 43200"/>
              <a:gd name="T3" fmla="*/ 2147483646 h 21600"/>
              <a:gd name="T4" fmla="*/ 2147483646 w 432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50"/>
          </a:p>
        </p:txBody>
      </p:sp>
      <p:sp>
        <p:nvSpPr>
          <p:cNvPr id="159" name="Text Box 479"/>
          <p:cNvSpPr txBox="1">
            <a:spLocks noChangeArrowheads="1"/>
          </p:cNvSpPr>
          <p:nvPr/>
        </p:nvSpPr>
        <p:spPr bwMode="auto">
          <a:xfrm>
            <a:off x="2406132" y="3485821"/>
            <a:ext cx="16135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300" dirty="0">
                <a:solidFill>
                  <a:srgbClr val="006600"/>
                </a:solidFill>
                <a:latin typeface="+mn-lt"/>
              </a:rPr>
              <a:t>?</a:t>
            </a:r>
            <a:r>
              <a:rPr lang="en-US" altLang="en-US" sz="2300" dirty="0" smtClean="0">
                <a:solidFill>
                  <a:srgbClr val="009900"/>
                </a:solidFill>
                <a:latin typeface="+mn-lt"/>
              </a:rPr>
              <a:t>kg </a:t>
            </a:r>
            <a:r>
              <a:rPr lang="en-US" altLang="en-US" sz="2300" dirty="0">
                <a:solidFill>
                  <a:srgbClr val="009900"/>
                </a:solidFill>
                <a:latin typeface="+mn-lt"/>
              </a:rPr>
              <a:t>thóc tẻ</a:t>
            </a:r>
          </a:p>
        </p:txBody>
      </p:sp>
      <p:sp>
        <p:nvSpPr>
          <p:cNvPr id="160" name="Arc 480"/>
          <p:cNvSpPr>
            <a:spLocks/>
          </p:cNvSpPr>
          <p:nvPr/>
        </p:nvSpPr>
        <p:spPr bwMode="auto">
          <a:xfrm>
            <a:off x="854128" y="2777511"/>
            <a:ext cx="3849130" cy="378878"/>
          </a:xfrm>
          <a:custGeom>
            <a:avLst/>
            <a:gdLst>
              <a:gd name="T0" fmla="*/ 0 w 43193"/>
              <a:gd name="T1" fmla="*/ 2147483646 h 21600"/>
              <a:gd name="T2" fmla="*/ 2147483646 w 43193"/>
              <a:gd name="T3" fmla="*/ 2147483646 h 21600"/>
              <a:gd name="T4" fmla="*/ 2147483646 w 43193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3" h="21600" fill="none" extrusionOk="0">
                <a:moveTo>
                  <a:pt x="0" y="21039"/>
                </a:moveTo>
                <a:cubicBezTo>
                  <a:pt x="304" y="9332"/>
                  <a:pt x="9882" y="-1"/>
                  <a:pt x="21593" y="0"/>
                </a:cubicBezTo>
                <a:cubicBezTo>
                  <a:pt x="33522" y="0"/>
                  <a:pt x="43193" y="9670"/>
                  <a:pt x="43193" y="21600"/>
                </a:cubicBezTo>
              </a:path>
              <a:path w="43193" h="21600" stroke="0" extrusionOk="0">
                <a:moveTo>
                  <a:pt x="0" y="21039"/>
                </a:moveTo>
                <a:cubicBezTo>
                  <a:pt x="304" y="9332"/>
                  <a:pt x="9882" y="-1"/>
                  <a:pt x="21593" y="0"/>
                </a:cubicBezTo>
                <a:cubicBezTo>
                  <a:pt x="33522" y="0"/>
                  <a:pt x="43193" y="9670"/>
                  <a:pt x="43193" y="21600"/>
                </a:cubicBezTo>
                <a:lnTo>
                  <a:pt x="21593" y="21600"/>
                </a:lnTo>
                <a:lnTo>
                  <a:pt x="0" y="21039"/>
                </a:lnTo>
                <a:close/>
              </a:path>
            </a:pathLst>
          </a:custGeom>
          <a:noFill/>
          <a:ln w="28575">
            <a:solidFill>
              <a:srgbClr val="007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50"/>
          </a:p>
        </p:txBody>
      </p:sp>
      <p:sp>
        <p:nvSpPr>
          <p:cNvPr id="161" name="Text Box 481"/>
          <p:cNvSpPr txBox="1">
            <a:spLocks noChangeArrowheads="1"/>
          </p:cNvSpPr>
          <p:nvPr/>
        </p:nvSpPr>
        <p:spPr bwMode="auto">
          <a:xfrm>
            <a:off x="1981431" y="2396115"/>
            <a:ext cx="13716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100" dirty="0" smtClean="0">
                <a:solidFill>
                  <a:srgbClr val="0070C0"/>
                </a:solidFill>
                <a:latin typeface=".VnArial" panose="020B7200000000000000" pitchFamily="34" charset="0"/>
              </a:rPr>
              <a:t>27 280kg</a:t>
            </a:r>
            <a:endParaRPr lang="en-US" altLang="en-US" sz="2100" dirty="0">
              <a:solidFill>
                <a:srgbClr val="0070C0"/>
              </a:solidFill>
              <a:latin typeface=".VnArial" panose="020B7200000000000000" pitchFamily="34" charset="0"/>
            </a:endParaRPr>
          </a:p>
        </p:txBody>
      </p:sp>
      <p:grpSp>
        <p:nvGrpSpPr>
          <p:cNvPr id="162" name="Group 482"/>
          <p:cNvGrpSpPr>
            <a:grpSpLocks/>
          </p:cNvGrpSpPr>
          <p:nvPr/>
        </p:nvGrpSpPr>
        <p:grpSpPr bwMode="auto">
          <a:xfrm>
            <a:off x="841126" y="3010247"/>
            <a:ext cx="3874911" cy="188551"/>
            <a:chOff x="960" y="3164"/>
            <a:chExt cx="1536" cy="97"/>
          </a:xfrm>
        </p:grpSpPr>
        <p:grpSp>
          <p:nvGrpSpPr>
            <p:cNvPr id="163" name="Group 483"/>
            <p:cNvGrpSpPr>
              <a:grpSpLocks/>
            </p:cNvGrpSpPr>
            <p:nvPr/>
          </p:nvGrpSpPr>
          <p:grpSpPr bwMode="auto">
            <a:xfrm>
              <a:off x="1344" y="3168"/>
              <a:ext cx="384" cy="93"/>
              <a:chOff x="2160" y="621"/>
              <a:chExt cx="480" cy="99"/>
            </a:xfrm>
          </p:grpSpPr>
          <p:sp>
            <p:nvSpPr>
              <p:cNvPr id="176" name="Line 484"/>
              <p:cNvSpPr>
                <a:spLocks noChangeShapeType="1"/>
              </p:cNvSpPr>
              <p:nvPr/>
            </p:nvSpPr>
            <p:spPr bwMode="auto">
              <a:xfrm>
                <a:off x="2160" y="672"/>
                <a:ext cx="48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77" name="Line 485"/>
              <p:cNvSpPr>
                <a:spLocks noChangeShapeType="1"/>
              </p:cNvSpPr>
              <p:nvPr/>
            </p:nvSpPr>
            <p:spPr bwMode="auto">
              <a:xfrm>
                <a:off x="2160" y="621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78" name="Line 486"/>
              <p:cNvSpPr>
                <a:spLocks noChangeShapeType="1"/>
              </p:cNvSpPr>
              <p:nvPr/>
            </p:nvSpPr>
            <p:spPr bwMode="auto">
              <a:xfrm>
                <a:off x="2640" y="624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</p:grpSp>
        <p:grpSp>
          <p:nvGrpSpPr>
            <p:cNvPr id="164" name="Group 487"/>
            <p:cNvGrpSpPr>
              <a:grpSpLocks/>
            </p:cNvGrpSpPr>
            <p:nvPr/>
          </p:nvGrpSpPr>
          <p:grpSpPr bwMode="auto">
            <a:xfrm>
              <a:off x="1728" y="3168"/>
              <a:ext cx="384" cy="93"/>
              <a:chOff x="2160" y="621"/>
              <a:chExt cx="480" cy="99"/>
            </a:xfrm>
          </p:grpSpPr>
          <p:sp>
            <p:nvSpPr>
              <p:cNvPr id="173" name="Line 488"/>
              <p:cNvSpPr>
                <a:spLocks noChangeShapeType="1"/>
              </p:cNvSpPr>
              <p:nvPr/>
            </p:nvSpPr>
            <p:spPr bwMode="auto">
              <a:xfrm>
                <a:off x="2160" y="672"/>
                <a:ext cx="48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74" name="Line 489"/>
              <p:cNvSpPr>
                <a:spLocks noChangeShapeType="1"/>
              </p:cNvSpPr>
              <p:nvPr/>
            </p:nvSpPr>
            <p:spPr bwMode="auto">
              <a:xfrm>
                <a:off x="2160" y="621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75" name="Line 490"/>
              <p:cNvSpPr>
                <a:spLocks noChangeShapeType="1"/>
              </p:cNvSpPr>
              <p:nvPr/>
            </p:nvSpPr>
            <p:spPr bwMode="auto">
              <a:xfrm>
                <a:off x="2640" y="624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</p:grpSp>
        <p:grpSp>
          <p:nvGrpSpPr>
            <p:cNvPr id="165" name="Group 491"/>
            <p:cNvGrpSpPr>
              <a:grpSpLocks/>
            </p:cNvGrpSpPr>
            <p:nvPr/>
          </p:nvGrpSpPr>
          <p:grpSpPr bwMode="auto">
            <a:xfrm>
              <a:off x="2112" y="3168"/>
              <a:ext cx="384" cy="93"/>
              <a:chOff x="2160" y="621"/>
              <a:chExt cx="480" cy="99"/>
            </a:xfrm>
          </p:grpSpPr>
          <p:sp>
            <p:nvSpPr>
              <p:cNvPr id="170" name="Line 492"/>
              <p:cNvSpPr>
                <a:spLocks noChangeShapeType="1"/>
              </p:cNvSpPr>
              <p:nvPr/>
            </p:nvSpPr>
            <p:spPr bwMode="auto">
              <a:xfrm>
                <a:off x="2160" y="672"/>
                <a:ext cx="48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71" name="Line 493"/>
              <p:cNvSpPr>
                <a:spLocks noChangeShapeType="1"/>
              </p:cNvSpPr>
              <p:nvPr/>
            </p:nvSpPr>
            <p:spPr bwMode="auto">
              <a:xfrm>
                <a:off x="2160" y="621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72" name="Line 494"/>
              <p:cNvSpPr>
                <a:spLocks noChangeShapeType="1"/>
              </p:cNvSpPr>
              <p:nvPr/>
            </p:nvSpPr>
            <p:spPr bwMode="auto">
              <a:xfrm>
                <a:off x="2640" y="624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</p:grpSp>
        <p:grpSp>
          <p:nvGrpSpPr>
            <p:cNvPr id="166" name="Group 495"/>
            <p:cNvGrpSpPr>
              <a:grpSpLocks/>
            </p:cNvGrpSpPr>
            <p:nvPr/>
          </p:nvGrpSpPr>
          <p:grpSpPr bwMode="auto">
            <a:xfrm>
              <a:off x="960" y="3164"/>
              <a:ext cx="384" cy="92"/>
              <a:chOff x="2160" y="621"/>
              <a:chExt cx="480" cy="99"/>
            </a:xfrm>
          </p:grpSpPr>
          <p:sp>
            <p:nvSpPr>
              <p:cNvPr id="167" name="Line 496"/>
              <p:cNvSpPr>
                <a:spLocks noChangeShapeType="1"/>
              </p:cNvSpPr>
              <p:nvPr/>
            </p:nvSpPr>
            <p:spPr bwMode="auto">
              <a:xfrm>
                <a:off x="2160" y="680"/>
                <a:ext cx="48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68" name="Line 497"/>
              <p:cNvSpPr>
                <a:spLocks noChangeShapeType="1"/>
              </p:cNvSpPr>
              <p:nvPr/>
            </p:nvSpPr>
            <p:spPr bwMode="auto">
              <a:xfrm>
                <a:off x="2160" y="621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69" name="Line 498"/>
              <p:cNvSpPr>
                <a:spLocks noChangeShapeType="1"/>
              </p:cNvSpPr>
              <p:nvPr/>
            </p:nvSpPr>
            <p:spPr bwMode="auto">
              <a:xfrm>
                <a:off x="2640" y="624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</p:grpSp>
      </p:grpSp>
      <p:sp>
        <p:nvSpPr>
          <p:cNvPr id="179" name="Text Box 500"/>
          <p:cNvSpPr txBox="1">
            <a:spLocks noChangeArrowheads="1"/>
          </p:cNvSpPr>
          <p:nvPr/>
        </p:nvSpPr>
        <p:spPr bwMode="auto">
          <a:xfrm>
            <a:off x="589933" y="1740570"/>
            <a:ext cx="18311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145" name="Group 372"/>
          <p:cNvGrpSpPr>
            <a:grpSpLocks/>
          </p:cNvGrpSpPr>
          <p:nvPr/>
        </p:nvGrpSpPr>
        <p:grpSpPr bwMode="auto">
          <a:xfrm>
            <a:off x="845488" y="2999337"/>
            <a:ext cx="951365" cy="234413"/>
            <a:chOff x="2160" y="621"/>
            <a:chExt cx="480" cy="99"/>
          </a:xfrm>
        </p:grpSpPr>
        <p:grpSp>
          <p:nvGrpSpPr>
            <p:cNvPr id="146" name="Group 373"/>
            <p:cNvGrpSpPr>
              <a:grpSpLocks/>
            </p:cNvGrpSpPr>
            <p:nvPr/>
          </p:nvGrpSpPr>
          <p:grpSpPr bwMode="auto">
            <a:xfrm>
              <a:off x="2160" y="621"/>
              <a:ext cx="480" cy="99"/>
              <a:chOff x="2160" y="621"/>
              <a:chExt cx="480" cy="99"/>
            </a:xfrm>
          </p:grpSpPr>
          <p:sp>
            <p:nvSpPr>
              <p:cNvPr id="153" name="Line 374"/>
              <p:cNvSpPr>
                <a:spLocks noChangeShapeType="1"/>
              </p:cNvSpPr>
              <p:nvPr/>
            </p:nvSpPr>
            <p:spPr bwMode="auto">
              <a:xfrm>
                <a:off x="2160" y="672"/>
                <a:ext cx="48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54" name="Line 375"/>
              <p:cNvSpPr>
                <a:spLocks noChangeShapeType="1"/>
              </p:cNvSpPr>
              <p:nvPr/>
            </p:nvSpPr>
            <p:spPr bwMode="auto">
              <a:xfrm>
                <a:off x="2160" y="621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55" name="Line 376"/>
              <p:cNvSpPr>
                <a:spLocks noChangeShapeType="1"/>
              </p:cNvSpPr>
              <p:nvPr/>
            </p:nvSpPr>
            <p:spPr bwMode="auto">
              <a:xfrm>
                <a:off x="2640" y="624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</p:grpSp>
        <p:sp>
          <p:nvSpPr>
            <p:cNvPr id="147" name="Line 377"/>
            <p:cNvSpPr>
              <a:spLocks noChangeShapeType="1"/>
            </p:cNvSpPr>
            <p:nvPr/>
          </p:nvSpPr>
          <p:spPr bwMode="auto">
            <a:xfrm flipH="1">
              <a:off x="2160" y="624"/>
              <a:ext cx="48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48" name="Line 378"/>
            <p:cNvSpPr>
              <a:spLocks noChangeShapeType="1"/>
            </p:cNvSpPr>
            <p:nvPr/>
          </p:nvSpPr>
          <p:spPr bwMode="auto">
            <a:xfrm flipH="1">
              <a:off x="2247" y="624"/>
              <a:ext cx="48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49" name="Line 379"/>
            <p:cNvSpPr>
              <a:spLocks noChangeShapeType="1"/>
            </p:cNvSpPr>
            <p:nvPr/>
          </p:nvSpPr>
          <p:spPr bwMode="auto">
            <a:xfrm flipH="1">
              <a:off x="2334" y="624"/>
              <a:ext cx="48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50" name="Line 380"/>
            <p:cNvSpPr>
              <a:spLocks noChangeShapeType="1"/>
            </p:cNvSpPr>
            <p:nvPr/>
          </p:nvSpPr>
          <p:spPr bwMode="auto">
            <a:xfrm flipH="1">
              <a:off x="2421" y="624"/>
              <a:ext cx="48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51" name="Line 381"/>
            <p:cNvSpPr>
              <a:spLocks noChangeShapeType="1"/>
            </p:cNvSpPr>
            <p:nvPr/>
          </p:nvSpPr>
          <p:spPr bwMode="auto">
            <a:xfrm flipH="1">
              <a:off x="2508" y="624"/>
              <a:ext cx="48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52" name="Line 382"/>
            <p:cNvSpPr>
              <a:spLocks noChangeShapeType="1"/>
            </p:cNvSpPr>
            <p:nvPr/>
          </p:nvSpPr>
          <p:spPr bwMode="auto">
            <a:xfrm flipH="1">
              <a:off x="2592" y="624"/>
              <a:ext cx="48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/>
      <p:bldP spid="159" grpId="0"/>
      <p:bldP spid="161" grpId="0"/>
      <p:bldP spid="1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oogle Shape;795;p39"/>
          <p:cNvGrpSpPr/>
          <p:nvPr/>
        </p:nvGrpSpPr>
        <p:grpSpPr>
          <a:xfrm>
            <a:off x="4763374" y="1313497"/>
            <a:ext cx="4502070" cy="3489624"/>
            <a:chOff x="3210575" y="643800"/>
            <a:chExt cx="5431011" cy="3964771"/>
          </a:xfrm>
        </p:grpSpPr>
        <p:sp>
          <p:nvSpPr>
            <p:cNvPr id="100" name="Google Shape;796;p39"/>
            <p:cNvSpPr/>
            <p:nvPr/>
          </p:nvSpPr>
          <p:spPr>
            <a:xfrm>
              <a:off x="4079325" y="643800"/>
              <a:ext cx="4562260" cy="3964771"/>
            </a:xfrm>
            <a:custGeom>
              <a:avLst/>
              <a:gdLst/>
              <a:ahLst/>
              <a:cxnLst/>
              <a:rect l="l" t="t" r="r" b="b"/>
              <a:pathLst>
                <a:path w="38003" h="33026" extrusionOk="0">
                  <a:moveTo>
                    <a:pt x="15941" y="0"/>
                  </a:moveTo>
                  <a:cubicBezTo>
                    <a:pt x="15539" y="0"/>
                    <a:pt x="15167" y="195"/>
                    <a:pt x="14930" y="518"/>
                  </a:cubicBezTo>
                  <a:lnTo>
                    <a:pt x="6926" y="11652"/>
                  </a:lnTo>
                  <a:cubicBezTo>
                    <a:pt x="6774" y="11865"/>
                    <a:pt x="6689" y="12115"/>
                    <a:pt x="6689" y="12377"/>
                  </a:cubicBezTo>
                  <a:lnTo>
                    <a:pt x="6689" y="21130"/>
                  </a:lnTo>
                  <a:cubicBezTo>
                    <a:pt x="6689" y="21130"/>
                    <a:pt x="5166" y="22524"/>
                    <a:pt x="3576" y="24303"/>
                  </a:cubicBezTo>
                  <a:cubicBezTo>
                    <a:pt x="3485" y="24735"/>
                    <a:pt x="3485" y="25204"/>
                    <a:pt x="3454" y="25619"/>
                  </a:cubicBezTo>
                  <a:cubicBezTo>
                    <a:pt x="3444" y="25615"/>
                    <a:pt x="3434" y="25614"/>
                    <a:pt x="3425" y="25614"/>
                  </a:cubicBezTo>
                  <a:cubicBezTo>
                    <a:pt x="3362" y="25614"/>
                    <a:pt x="3320" y="25677"/>
                    <a:pt x="3320" y="25704"/>
                  </a:cubicBezTo>
                  <a:cubicBezTo>
                    <a:pt x="3186" y="25887"/>
                    <a:pt x="2949" y="26021"/>
                    <a:pt x="2925" y="26179"/>
                  </a:cubicBezTo>
                  <a:cubicBezTo>
                    <a:pt x="2839" y="26496"/>
                    <a:pt x="2815" y="26873"/>
                    <a:pt x="2547" y="27056"/>
                  </a:cubicBezTo>
                  <a:cubicBezTo>
                    <a:pt x="2472" y="27117"/>
                    <a:pt x="2392" y="27137"/>
                    <a:pt x="2311" y="27137"/>
                  </a:cubicBezTo>
                  <a:cubicBezTo>
                    <a:pt x="2167" y="27137"/>
                    <a:pt x="2017" y="27074"/>
                    <a:pt x="1880" y="27074"/>
                  </a:cubicBezTo>
                  <a:cubicBezTo>
                    <a:pt x="1826" y="27074"/>
                    <a:pt x="1774" y="27084"/>
                    <a:pt x="1725" y="27111"/>
                  </a:cubicBezTo>
                  <a:cubicBezTo>
                    <a:pt x="1432" y="27294"/>
                    <a:pt x="1116" y="27537"/>
                    <a:pt x="982" y="27854"/>
                  </a:cubicBezTo>
                  <a:cubicBezTo>
                    <a:pt x="890" y="28104"/>
                    <a:pt x="726" y="28292"/>
                    <a:pt x="531" y="28451"/>
                  </a:cubicBezTo>
                  <a:cubicBezTo>
                    <a:pt x="202" y="29096"/>
                    <a:pt x="1" y="29693"/>
                    <a:pt x="1" y="30199"/>
                  </a:cubicBezTo>
                  <a:cubicBezTo>
                    <a:pt x="1" y="32922"/>
                    <a:pt x="2823" y="33026"/>
                    <a:pt x="3253" y="33026"/>
                  </a:cubicBezTo>
                  <a:cubicBezTo>
                    <a:pt x="3289" y="33026"/>
                    <a:pt x="3308" y="33025"/>
                    <a:pt x="3308" y="33025"/>
                  </a:cubicBezTo>
                  <a:lnTo>
                    <a:pt x="33227" y="33025"/>
                  </a:lnTo>
                  <a:cubicBezTo>
                    <a:pt x="38002" y="32367"/>
                    <a:pt x="36084" y="28091"/>
                    <a:pt x="35103" y="26873"/>
                  </a:cubicBezTo>
                  <a:cubicBezTo>
                    <a:pt x="34871" y="26593"/>
                    <a:pt x="34549" y="26264"/>
                    <a:pt x="34177" y="25917"/>
                  </a:cubicBezTo>
                  <a:cubicBezTo>
                    <a:pt x="33988" y="26088"/>
                    <a:pt x="33793" y="26258"/>
                    <a:pt x="33586" y="26416"/>
                  </a:cubicBezTo>
                  <a:cubicBezTo>
                    <a:pt x="33379" y="26039"/>
                    <a:pt x="33416" y="25631"/>
                    <a:pt x="33404" y="25229"/>
                  </a:cubicBezTo>
                  <a:cubicBezTo>
                    <a:pt x="33330" y="25168"/>
                    <a:pt x="33257" y="25107"/>
                    <a:pt x="33184" y="25046"/>
                  </a:cubicBezTo>
                  <a:cubicBezTo>
                    <a:pt x="32855" y="25704"/>
                    <a:pt x="32612" y="26404"/>
                    <a:pt x="32149" y="27001"/>
                  </a:cubicBezTo>
                  <a:cubicBezTo>
                    <a:pt x="32234" y="26337"/>
                    <a:pt x="32338" y="25673"/>
                    <a:pt x="32234" y="25009"/>
                  </a:cubicBezTo>
                  <a:cubicBezTo>
                    <a:pt x="32173" y="24699"/>
                    <a:pt x="32057" y="24388"/>
                    <a:pt x="31984" y="24071"/>
                  </a:cubicBezTo>
                  <a:cubicBezTo>
                    <a:pt x="30748" y="23097"/>
                    <a:pt x="29652" y="22311"/>
                    <a:pt x="29652" y="22311"/>
                  </a:cubicBezTo>
                  <a:lnTo>
                    <a:pt x="29591" y="12030"/>
                  </a:lnTo>
                  <a:cubicBezTo>
                    <a:pt x="29591" y="11762"/>
                    <a:pt x="29499" y="11500"/>
                    <a:pt x="29335" y="11281"/>
                  </a:cubicBezTo>
                  <a:lnTo>
                    <a:pt x="21112" y="542"/>
                  </a:lnTo>
                  <a:cubicBezTo>
                    <a:pt x="20856" y="201"/>
                    <a:pt x="20448" y="0"/>
                    <a:pt x="2002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797;p39"/>
            <p:cNvSpPr/>
            <p:nvPr/>
          </p:nvSpPr>
          <p:spPr>
            <a:xfrm>
              <a:off x="4924696" y="702623"/>
              <a:ext cx="2709889" cy="3880256"/>
            </a:xfrm>
            <a:custGeom>
              <a:avLst/>
              <a:gdLst/>
              <a:ahLst/>
              <a:cxnLst/>
              <a:rect l="l" t="t" r="r" b="b"/>
              <a:pathLst>
                <a:path w="22573" h="32322" extrusionOk="0">
                  <a:moveTo>
                    <a:pt x="8968" y="0"/>
                  </a:moveTo>
                  <a:cubicBezTo>
                    <a:pt x="8913" y="0"/>
                    <a:pt x="8865" y="76"/>
                    <a:pt x="8911" y="131"/>
                  </a:cubicBezTo>
                  <a:cubicBezTo>
                    <a:pt x="10135" y="1526"/>
                    <a:pt x="11317" y="2951"/>
                    <a:pt x="12456" y="4413"/>
                  </a:cubicBezTo>
                  <a:cubicBezTo>
                    <a:pt x="13601" y="5875"/>
                    <a:pt x="14704" y="7367"/>
                    <a:pt x="15763" y="8896"/>
                  </a:cubicBezTo>
                  <a:cubicBezTo>
                    <a:pt x="16336" y="9725"/>
                    <a:pt x="16902" y="10565"/>
                    <a:pt x="17451" y="11412"/>
                  </a:cubicBezTo>
                  <a:lnTo>
                    <a:pt x="97" y="11412"/>
                  </a:lnTo>
                  <a:cubicBezTo>
                    <a:pt x="0" y="11412"/>
                    <a:pt x="0" y="11564"/>
                    <a:pt x="97" y="11564"/>
                  </a:cubicBezTo>
                  <a:lnTo>
                    <a:pt x="17560" y="11564"/>
                  </a:lnTo>
                  <a:cubicBezTo>
                    <a:pt x="17560" y="11570"/>
                    <a:pt x="17560" y="11576"/>
                    <a:pt x="17560" y="11576"/>
                  </a:cubicBezTo>
                  <a:cubicBezTo>
                    <a:pt x="17560" y="11595"/>
                    <a:pt x="17560" y="11607"/>
                    <a:pt x="17566" y="11619"/>
                  </a:cubicBezTo>
                  <a:cubicBezTo>
                    <a:pt x="17560" y="11631"/>
                    <a:pt x="17560" y="11637"/>
                    <a:pt x="17560" y="11649"/>
                  </a:cubicBezTo>
                  <a:lnTo>
                    <a:pt x="17560" y="32249"/>
                  </a:lnTo>
                  <a:cubicBezTo>
                    <a:pt x="17560" y="32298"/>
                    <a:pt x="17598" y="32322"/>
                    <a:pt x="17636" y="32322"/>
                  </a:cubicBezTo>
                  <a:cubicBezTo>
                    <a:pt x="17674" y="32322"/>
                    <a:pt x="17712" y="32298"/>
                    <a:pt x="17712" y="32249"/>
                  </a:cubicBezTo>
                  <a:lnTo>
                    <a:pt x="17712" y="11649"/>
                  </a:lnTo>
                  <a:cubicBezTo>
                    <a:pt x="17712" y="11643"/>
                    <a:pt x="17712" y="11631"/>
                    <a:pt x="17706" y="11625"/>
                  </a:cubicBezTo>
                  <a:lnTo>
                    <a:pt x="17712" y="11619"/>
                  </a:lnTo>
                  <a:cubicBezTo>
                    <a:pt x="17712" y="11607"/>
                    <a:pt x="17712" y="11595"/>
                    <a:pt x="17712" y="11588"/>
                  </a:cubicBezTo>
                  <a:cubicBezTo>
                    <a:pt x="17712" y="11576"/>
                    <a:pt x="17712" y="11570"/>
                    <a:pt x="17712" y="11564"/>
                  </a:cubicBezTo>
                  <a:lnTo>
                    <a:pt x="22476" y="11564"/>
                  </a:lnTo>
                  <a:cubicBezTo>
                    <a:pt x="22573" y="11564"/>
                    <a:pt x="22573" y="11412"/>
                    <a:pt x="22476" y="11412"/>
                  </a:cubicBezTo>
                  <a:lnTo>
                    <a:pt x="17633" y="11412"/>
                  </a:lnTo>
                  <a:cubicBezTo>
                    <a:pt x="17633" y="11412"/>
                    <a:pt x="17627" y="11412"/>
                    <a:pt x="17627" y="11406"/>
                  </a:cubicBezTo>
                  <a:cubicBezTo>
                    <a:pt x="16616" y="9846"/>
                    <a:pt x="15562" y="8311"/>
                    <a:pt x="14460" y="6807"/>
                  </a:cubicBezTo>
                  <a:cubicBezTo>
                    <a:pt x="13370" y="5315"/>
                    <a:pt x="12231" y="3853"/>
                    <a:pt x="11061" y="2422"/>
                  </a:cubicBezTo>
                  <a:cubicBezTo>
                    <a:pt x="10391" y="1611"/>
                    <a:pt x="9715" y="814"/>
                    <a:pt x="9021" y="28"/>
                  </a:cubicBezTo>
                  <a:cubicBezTo>
                    <a:pt x="9004" y="8"/>
                    <a:pt x="8986" y="0"/>
                    <a:pt x="89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798;p39"/>
            <p:cNvSpPr/>
            <p:nvPr/>
          </p:nvSpPr>
          <p:spPr>
            <a:xfrm>
              <a:off x="7322994" y="3171260"/>
              <a:ext cx="353907" cy="1397742"/>
            </a:xfrm>
            <a:custGeom>
              <a:avLst/>
              <a:gdLst/>
              <a:ahLst/>
              <a:cxnLst/>
              <a:rect l="l" t="t" r="r" b="b"/>
              <a:pathLst>
                <a:path w="2948" h="11643" extrusionOk="0">
                  <a:moveTo>
                    <a:pt x="75" y="1"/>
                  </a:moveTo>
                  <a:cubicBezTo>
                    <a:pt x="38" y="1"/>
                    <a:pt x="0" y="26"/>
                    <a:pt x="0" y="76"/>
                  </a:cubicBezTo>
                  <a:lnTo>
                    <a:pt x="0" y="11569"/>
                  </a:lnTo>
                  <a:cubicBezTo>
                    <a:pt x="0" y="11618"/>
                    <a:pt x="38" y="11642"/>
                    <a:pt x="76" y="11642"/>
                  </a:cubicBezTo>
                  <a:cubicBezTo>
                    <a:pt x="114" y="11642"/>
                    <a:pt x="153" y="11618"/>
                    <a:pt x="153" y="11569"/>
                  </a:cubicBezTo>
                  <a:lnTo>
                    <a:pt x="153" y="155"/>
                  </a:lnTo>
                  <a:cubicBezTo>
                    <a:pt x="1048" y="581"/>
                    <a:pt x="1931" y="1038"/>
                    <a:pt x="2796" y="1525"/>
                  </a:cubicBezTo>
                  <a:cubicBezTo>
                    <a:pt x="2809" y="1532"/>
                    <a:pt x="2821" y="1536"/>
                    <a:pt x="2833" y="1536"/>
                  </a:cubicBezTo>
                  <a:cubicBezTo>
                    <a:pt x="2901" y="1536"/>
                    <a:pt x="2948" y="1433"/>
                    <a:pt x="2875" y="1391"/>
                  </a:cubicBezTo>
                  <a:cubicBezTo>
                    <a:pt x="2010" y="910"/>
                    <a:pt x="1127" y="453"/>
                    <a:pt x="232" y="27"/>
                  </a:cubicBezTo>
                  <a:cubicBezTo>
                    <a:pt x="219" y="20"/>
                    <a:pt x="207" y="18"/>
                    <a:pt x="196" y="18"/>
                  </a:cubicBezTo>
                  <a:cubicBezTo>
                    <a:pt x="175" y="18"/>
                    <a:pt x="156" y="27"/>
                    <a:pt x="140" y="39"/>
                  </a:cubicBezTo>
                  <a:cubicBezTo>
                    <a:pt x="128" y="14"/>
                    <a:pt x="101" y="1"/>
                    <a:pt x="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799;p39"/>
            <p:cNvSpPr/>
            <p:nvPr/>
          </p:nvSpPr>
          <p:spPr>
            <a:xfrm>
              <a:off x="4864673" y="3171500"/>
              <a:ext cx="17647" cy="1416470"/>
            </a:xfrm>
            <a:custGeom>
              <a:avLst/>
              <a:gdLst/>
              <a:ahLst/>
              <a:cxnLst/>
              <a:rect l="l" t="t" r="r" b="b"/>
              <a:pathLst>
                <a:path w="147" h="11799" extrusionOk="0">
                  <a:moveTo>
                    <a:pt x="74" y="0"/>
                  </a:moveTo>
                  <a:cubicBezTo>
                    <a:pt x="37" y="0"/>
                    <a:pt x="1" y="25"/>
                    <a:pt x="1" y="74"/>
                  </a:cubicBezTo>
                  <a:lnTo>
                    <a:pt x="1" y="11725"/>
                  </a:lnTo>
                  <a:cubicBezTo>
                    <a:pt x="1" y="11774"/>
                    <a:pt x="37" y="11799"/>
                    <a:pt x="74" y="11799"/>
                  </a:cubicBezTo>
                  <a:cubicBezTo>
                    <a:pt x="110" y="11799"/>
                    <a:pt x="147" y="11774"/>
                    <a:pt x="147" y="11725"/>
                  </a:cubicBezTo>
                  <a:lnTo>
                    <a:pt x="147" y="74"/>
                  </a:lnTo>
                  <a:cubicBezTo>
                    <a:pt x="147" y="25"/>
                    <a:pt x="110" y="0"/>
                    <a:pt x="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800;p39"/>
            <p:cNvSpPr/>
            <p:nvPr/>
          </p:nvSpPr>
          <p:spPr>
            <a:xfrm>
              <a:off x="5228775" y="2589514"/>
              <a:ext cx="1437719" cy="1437599"/>
            </a:xfrm>
            <a:custGeom>
              <a:avLst/>
              <a:gdLst/>
              <a:ahLst/>
              <a:cxnLst/>
              <a:rect l="l" t="t" r="r" b="b"/>
              <a:pathLst>
                <a:path w="11976" h="11975" extrusionOk="0">
                  <a:moveTo>
                    <a:pt x="5988" y="0"/>
                  </a:moveTo>
                  <a:cubicBezTo>
                    <a:pt x="2687" y="0"/>
                    <a:pt x="1" y="2686"/>
                    <a:pt x="1" y="5987"/>
                  </a:cubicBezTo>
                  <a:cubicBezTo>
                    <a:pt x="1" y="9295"/>
                    <a:pt x="2687" y="11975"/>
                    <a:pt x="5988" y="11975"/>
                  </a:cubicBezTo>
                  <a:cubicBezTo>
                    <a:pt x="9296" y="11975"/>
                    <a:pt x="11976" y="9295"/>
                    <a:pt x="11976" y="5987"/>
                  </a:cubicBezTo>
                  <a:cubicBezTo>
                    <a:pt x="11976" y="2686"/>
                    <a:pt x="9296" y="0"/>
                    <a:pt x="59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801;p39"/>
            <p:cNvSpPr/>
            <p:nvPr/>
          </p:nvSpPr>
          <p:spPr>
            <a:xfrm>
              <a:off x="5644137" y="1198775"/>
              <a:ext cx="544907" cy="545507"/>
            </a:xfrm>
            <a:custGeom>
              <a:avLst/>
              <a:gdLst/>
              <a:ahLst/>
              <a:cxnLst/>
              <a:rect l="l" t="t" r="r" b="b"/>
              <a:pathLst>
                <a:path w="4539" h="4544" extrusionOk="0">
                  <a:moveTo>
                    <a:pt x="2266" y="0"/>
                  </a:moveTo>
                  <a:cubicBezTo>
                    <a:pt x="1018" y="0"/>
                    <a:pt x="0" y="1017"/>
                    <a:pt x="0" y="2272"/>
                  </a:cubicBezTo>
                  <a:cubicBezTo>
                    <a:pt x="0" y="3527"/>
                    <a:pt x="1018" y="4544"/>
                    <a:pt x="2266" y="4544"/>
                  </a:cubicBezTo>
                  <a:cubicBezTo>
                    <a:pt x="3521" y="4544"/>
                    <a:pt x="4538" y="3527"/>
                    <a:pt x="4538" y="2272"/>
                  </a:cubicBezTo>
                  <a:cubicBezTo>
                    <a:pt x="4538" y="1017"/>
                    <a:pt x="3521" y="0"/>
                    <a:pt x="22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802;p39"/>
            <p:cNvSpPr/>
            <p:nvPr/>
          </p:nvSpPr>
          <p:spPr>
            <a:xfrm>
              <a:off x="7183979" y="2269230"/>
              <a:ext cx="321134" cy="454869"/>
            </a:xfrm>
            <a:custGeom>
              <a:avLst/>
              <a:gdLst/>
              <a:ahLst/>
              <a:cxnLst/>
              <a:rect l="l" t="t" r="r" b="b"/>
              <a:pathLst>
                <a:path w="2675" h="3789" extrusionOk="0">
                  <a:moveTo>
                    <a:pt x="1335" y="0"/>
                  </a:moveTo>
                  <a:cubicBezTo>
                    <a:pt x="598" y="0"/>
                    <a:pt x="1" y="853"/>
                    <a:pt x="1" y="1895"/>
                  </a:cubicBezTo>
                  <a:cubicBezTo>
                    <a:pt x="1" y="2942"/>
                    <a:pt x="598" y="3789"/>
                    <a:pt x="1335" y="3789"/>
                  </a:cubicBezTo>
                  <a:cubicBezTo>
                    <a:pt x="2078" y="3789"/>
                    <a:pt x="2675" y="2942"/>
                    <a:pt x="2675" y="1895"/>
                  </a:cubicBezTo>
                  <a:cubicBezTo>
                    <a:pt x="2675" y="853"/>
                    <a:pt x="2078" y="0"/>
                    <a:pt x="13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803;p39"/>
            <p:cNvSpPr/>
            <p:nvPr/>
          </p:nvSpPr>
          <p:spPr>
            <a:xfrm>
              <a:off x="5145462" y="2470788"/>
              <a:ext cx="1618994" cy="1649487"/>
            </a:xfrm>
            <a:custGeom>
              <a:avLst/>
              <a:gdLst/>
              <a:ahLst/>
              <a:cxnLst/>
              <a:rect l="l" t="t" r="r" b="b"/>
              <a:pathLst>
                <a:path w="13486" h="13740" extrusionOk="0">
                  <a:moveTo>
                    <a:pt x="7049" y="157"/>
                  </a:moveTo>
                  <a:cubicBezTo>
                    <a:pt x="7526" y="157"/>
                    <a:pt x="7998" y="223"/>
                    <a:pt x="8461" y="356"/>
                  </a:cubicBezTo>
                  <a:cubicBezTo>
                    <a:pt x="9752" y="733"/>
                    <a:pt x="10897" y="1574"/>
                    <a:pt x="11732" y="2615"/>
                  </a:cubicBezTo>
                  <a:cubicBezTo>
                    <a:pt x="12530" y="3608"/>
                    <a:pt x="13072" y="4820"/>
                    <a:pt x="13254" y="6081"/>
                  </a:cubicBezTo>
                  <a:cubicBezTo>
                    <a:pt x="13437" y="7305"/>
                    <a:pt x="13260" y="8560"/>
                    <a:pt x="12743" y="9687"/>
                  </a:cubicBezTo>
                  <a:cubicBezTo>
                    <a:pt x="12243" y="10777"/>
                    <a:pt x="11445" y="11733"/>
                    <a:pt x="10434" y="12385"/>
                  </a:cubicBezTo>
                  <a:cubicBezTo>
                    <a:pt x="9874" y="12751"/>
                    <a:pt x="9259" y="13000"/>
                    <a:pt x="8619" y="13171"/>
                  </a:cubicBezTo>
                  <a:cubicBezTo>
                    <a:pt x="8241" y="13268"/>
                    <a:pt x="7864" y="13341"/>
                    <a:pt x="7486" y="13415"/>
                  </a:cubicBezTo>
                  <a:cubicBezTo>
                    <a:pt x="7090" y="13494"/>
                    <a:pt x="6694" y="13561"/>
                    <a:pt x="6286" y="13585"/>
                  </a:cubicBezTo>
                  <a:cubicBezTo>
                    <a:pt x="6201" y="13590"/>
                    <a:pt x="6115" y="13593"/>
                    <a:pt x="6029" y="13593"/>
                  </a:cubicBezTo>
                  <a:cubicBezTo>
                    <a:pt x="5723" y="13593"/>
                    <a:pt x="5416" y="13559"/>
                    <a:pt x="5117" y="13488"/>
                  </a:cubicBezTo>
                  <a:cubicBezTo>
                    <a:pt x="4745" y="13402"/>
                    <a:pt x="4386" y="13268"/>
                    <a:pt x="4039" y="13116"/>
                  </a:cubicBezTo>
                  <a:cubicBezTo>
                    <a:pt x="3387" y="12836"/>
                    <a:pt x="2699" y="12550"/>
                    <a:pt x="2169" y="12068"/>
                  </a:cubicBezTo>
                  <a:cubicBezTo>
                    <a:pt x="1645" y="11599"/>
                    <a:pt x="1353" y="10948"/>
                    <a:pt x="1066" y="10314"/>
                  </a:cubicBezTo>
                  <a:cubicBezTo>
                    <a:pt x="762" y="9626"/>
                    <a:pt x="451" y="8926"/>
                    <a:pt x="281" y="8189"/>
                  </a:cubicBezTo>
                  <a:cubicBezTo>
                    <a:pt x="208" y="7854"/>
                    <a:pt x="159" y="7519"/>
                    <a:pt x="159" y="7177"/>
                  </a:cubicBezTo>
                  <a:cubicBezTo>
                    <a:pt x="177" y="7165"/>
                    <a:pt x="189" y="7147"/>
                    <a:pt x="189" y="7117"/>
                  </a:cubicBezTo>
                  <a:cubicBezTo>
                    <a:pt x="159" y="5831"/>
                    <a:pt x="518" y="4558"/>
                    <a:pt x="1182" y="3468"/>
                  </a:cubicBezTo>
                  <a:cubicBezTo>
                    <a:pt x="1517" y="2926"/>
                    <a:pt x="1925" y="2427"/>
                    <a:pt x="2400" y="2000"/>
                  </a:cubicBezTo>
                  <a:cubicBezTo>
                    <a:pt x="2918" y="1525"/>
                    <a:pt x="3521" y="1147"/>
                    <a:pt x="4154" y="855"/>
                  </a:cubicBezTo>
                  <a:cubicBezTo>
                    <a:pt x="4837" y="544"/>
                    <a:pt x="5568" y="313"/>
                    <a:pt x="6311" y="209"/>
                  </a:cubicBezTo>
                  <a:cubicBezTo>
                    <a:pt x="6557" y="174"/>
                    <a:pt x="6804" y="157"/>
                    <a:pt x="7049" y="157"/>
                  </a:cubicBezTo>
                  <a:close/>
                  <a:moveTo>
                    <a:pt x="7074" y="1"/>
                  </a:moveTo>
                  <a:cubicBezTo>
                    <a:pt x="6409" y="1"/>
                    <a:pt x="5745" y="135"/>
                    <a:pt x="5111" y="331"/>
                  </a:cubicBezTo>
                  <a:cubicBezTo>
                    <a:pt x="3759" y="752"/>
                    <a:pt x="2516" y="1501"/>
                    <a:pt x="1608" y="2609"/>
                  </a:cubicBezTo>
                  <a:cubicBezTo>
                    <a:pt x="780" y="3620"/>
                    <a:pt x="244" y="4863"/>
                    <a:pt x="86" y="6160"/>
                  </a:cubicBezTo>
                  <a:cubicBezTo>
                    <a:pt x="49" y="6453"/>
                    <a:pt x="37" y="6751"/>
                    <a:pt x="37" y="7050"/>
                  </a:cubicBezTo>
                  <a:cubicBezTo>
                    <a:pt x="19" y="7062"/>
                    <a:pt x="7" y="7086"/>
                    <a:pt x="7" y="7110"/>
                  </a:cubicBezTo>
                  <a:cubicBezTo>
                    <a:pt x="0" y="7890"/>
                    <a:pt x="220" y="8651"/>
                    <a:pt x="500" y="9370"/>
                  </a:cubicBezTo>
                  <a:cubicBezTo>
                    <a:pt x="640" y="9723"/>
                    <a:pt x="792" y="10071"/>
                    <a:pt x="951" y="10412"/>
                  </a:cubicBezTo>
                  <a:cubicBezTo>
                    <a:pt x="1097" y="10741"/>
                    <a:pt x="1243" y="11076"/>
                    <a:pt x="1432" y="11386"/>
                  </a:cubicBezTo>
                  <a:cubicBezTo>
                    <a:pt x="1608" y="11685"/>
                    <a:pt x="1828" y="11971"/>
                    <a:pt x="2090" y="12202"/>
                  </a:cubicBezTo>
                  <a:cubicBezTo>
                    <a:pt x="2358" y="12440"/>
                    <a:pt x="2668" y="12629"/>
                    <a:pt x="2985" y="12793"/>
                  </a:cubicBezTo>
                  <a:cubicBezTo>
                    <a:pt x="3320" y="12970"/>
                    <a:pt x="3667" y="13122"/>
                    <a:pt x="4014" y="13268"/>
                  </a:cubicBezTo>
                  <a:cubicBezTo>
                    <a:pt x="4362" y="13421"/>
                    <a:pt x="4721" y="13555"/>
                    <a:pt x="5086" y="13640"/>
                  </a:cubicBezTo>
                  <a:cubicBezTo>
                    <a:pt x="5392" y="13711"/>
                    <a:pt x="5699" y="13740"/>
                    <a:pt x="6005" y="13740"/>
                  </a:cubicBezTo>
                  <a:cubicBezTo>
                    <a:pt x="6510" y="13740"/>
                    <a:pt x="7014" y="13662"/>
                    <a:pt x="7511" y="13567"/>
                  </a:cubicBezTo>
                  <a:cubicBezTo>
                    <a:pt x="8260" y="13421"/>
                    <a:pt x="9015" y="13262"/>
                    <a:pt x="9716" y="12952"/>
                  </a:cubicBezTo>
                  <a:cubicBezTo>
                    <a:pt x="10836" y="12452"/>
                    <a:pt x="11780" y="11593"/>
                    <a:pt x="12438" y="10564"/>
                  </a:cubicBezTo>
                  <a:cubicBezTo>
                    <a:pt x="13114" y="9504"/>
                    <a:pt x="13486" y="8268"/>
                    <a:pt x="13480" y="7013"/>
                  </a:cubicBezTo>
                  <a:cubicBezTo>
                    <a:pt x="13474" y="5703"/>
                    <a:pt x="13078" y="4406"/>
                    <a:pt x="12389" y="3291"/>
                  </a:cubicBezTo>
                  <a:cubicBezTo>
                    <a:pt x="11683" y="2140"/>
                    <a:pt x="10666" y="1172"/>
                    <a:pt x="9448" y="581"/>
                  </a:cubicBezTo>
                  <a:cubicBezTo>
                    <a:pt x="8814" y="270"/>
                    <a:pt x="8132" y="69"/>
                    <a:pt x="7437" y="15"/>
                  </a:cubicBezTo>
                  <a:cubicBezTo>
                    <a:pt x="7316" y="5"/>
                    <a:pt x="7195" y="1"/>
                    <a:pt x="70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804;p39"/>
            <p:cNvSpPr/>
            <p:nvPr/>
          </p:nvSpPr>
          <p:spPr>
            <a:xfrm>
              <a:off x="5558544" y="1131309"/>
              <a:ext cx="719700" cy="691008"/>
            </a:xfrm>
            <a:custGeom>
              <a:avLst/>
              <a:gdLst/>
              <a:ahLst/>
              <a:cxnLst/>
              <a:rect l="l" t="t" r="r" b="b"/>
              <a:pathLst>
                <a:path w="5995" h="5756" extrusionOk="0">
                  <a:moveTo>
                    <a:pt x="3105" y="153"/>
                  </a:moveTo>
                  <a:cubicBezTo>
                    <a:pt x="3185" y="153"/>
                    <a:pt x="3265" y="155"/>
                    <a:pt x="3345" y="160"/>
                  </a:cubicBezTo>
                  <a:cubicBezTo>
                    <a:pt x="3923" y="191"/>
                    <a:pt x="4472" y="379"/>
                    <a:pt x="4892" y="787"/>
                  </a:cubicBezTo>
                  <a:cubicBezTo>
                    <a:pt x="5739" y="1604"/>
                    <a:pt x="5848" y="2913"/>
                    <a:pt x="5428" y="3967"/>
                  </a:cubicBezTo>
                  <a:cubicBezTo>
                    <a:pt x="5233" y="4442"/>
                    <a:pt x="4922" y="4887"/>
                    <a:pt x="4502" y="5179"/>
                  </a:cubicBezTo>
                  <a:cubicBezTo>
                    <a:pt x="4061" y="5493"/>
                    <a:pt x="3536" y="5603"/>
                    <a:pt x="3002" y="5603"/>
                  </a:cubicBezTo>
                  <a:cubicBezTo>
                    <a:pt x="2946" y="5603"/>
                    <a:pt x="2889" y="5602"/>
                    <a:pt x="2833" y="5599"/>
                  </a:cubicBezTo>
                  <a:cubicBezTo>
                    <a:pt x="2236" y="5575"/>
                    <a:pt x="1627" y="5459"/>
                    <a:pt x="1176" y="5033"/>
                  </a:cubicBezTo>
                  <a:cubicBezTo>
                    <a:pt x="756" y="4643"/>
                    <a:pt x="452" y="4101"/>
                    <a:pt x="305" y="3547"/>
                  </a:cubicBezTo>
                  <a:cubicBezTo>
                    <a:pt x="159" y="3011"/>
                    <a:pt x="159" y="2444"/>
                    <a:pt x="342" y="1914"/>
                  </a:cubicBezTo>
                  <a:cubicBezTo>
                    <a:pt x="512" y="1433"/>
                    <a:pt x="823" y="995"/>
                    <a:pt x="1243" y="708"/>
                  </a:cubicBezTo>
                  <a:cubicBezTo>
                    <a:pt x="1353" y="635"/>
                    <a:pt x="1463" y="574"/>
                    <a:pt x="1578" y="519"/>
                  </a:cubicBezTo>
                  <a:cubicBezTo>
                    <a:pt x="1609" y="507"/>
                    <a:pt x="1621" y="477"/>
                    <a:pt x="1615" y="452"/>
                  </a:cubicBezTo>
                  <a:cubicBezTo>
                    <a:pt x="1859" y="300"/>
                    <a:pt x="2145" y="239"/>
                    <a:pt x="2431" y="203"/>
                  </a:cubicBezTo>
                  <a:cubicBezTo>
                    <a:pt x="2652" y="171"/>
                    <a:pt x="2879" y="153"/>
                    <a:pt x="3105" y="153"/>
                  </a:cubicBezTo>
                  <a:close/>
                  <a:moveTo>
                    <a:pt x="3121" y="0"/>
                  </a:moveTo>
                  <a:cubicBezTo>
                    <a:pt x="3033" y="0"/>
                    <a:pt x="2945" y="3"/>
                    <a:pt x="2857" y="8"/>
                  </a:cubicBezTo>
                  <a:cubicBezTo>
                    <a:pt x="2547" y="26"/>
                    <a:pt x="2224" y="57"/>
                    <a:pt x="1926" y="148"/>
                  </a:cubicBezTo>
                  <a:cubicBezTo>
                    <a:pt x="1779" y="197"/>
                    <a:pt x="1639" y="258"/>
                    <a:pt x="1511" y="343"/>
                  </a:cubicBezTo>
                  <a:cubicBezTo>
                    <a:pt x="1487" y="355"/>
                    <a:pt x="1475" y="379"/>
                    <a:pt x="1475" y="398"/>
                  </a:cubicBezTo>
                  <a:cubicBezTo>
                    <a:pt x="994" y="629"/>
                    <a:pt x="604" y="1031"/>
                    <a:pt x="354" y="1506"/>
                  </a:cubicBezTo>
                  <a:cubicBezTo>
                    <a:pt x="92" y="2018"/>
                    <a:pt x="1" y="2596"/>
                    <a:pt x="74" y="3169"/>
                  </a:cubicBezTo>
                  <a:cubicBezTo>
                    <a:pt x="153" y="3772"/>
                    <a:pt x="409" y="4351"/>
                    <a:pt x="787" y="4832"/>
                  </a:cubicBezTo>
                  <a:cubicBezTo>
                    <a:pt x="975" y="5069"/>
                    <a:pt x="1195" y="5289"/>
                    <a:pt x="1463" y="5435"/>
                  </a:cubicBezTo>
                  <a:cubicBezTo>
                    <a:pt x="1737" y="5587"/>
                    <a:pt x="2047" y="5666"/>
                    <a:pt x="2358" y="5709"/>
                  </a:cubicBezTo>
                  <a:cubicBezTo>
                    <a:pt x="2572" y="5738"/>
                    <a:pt x="2791" y="5755"/>
                    <a:pt x="3009" y="5755"/>
                  </a:cubicBezTo>
                  <a:cubicBezTo>
                    <a:pt x="3438" y="5755"/>
                    <a:pt x="3865" y="5687"/>
                    <a:pt x="4252" y="5502"/>
                  </a:cubicBezTo>
                  <a:cubicBezTo>
                    <a:pt x="4746" y="5270"/>
                    <a:pt x="5136" y="4850"/>
                    <a:pt x="5397" y="4375"/>
                  </a:cubicBezTo>
                  <a:cubicBezTo>
                    <a:pt x="5970" y="3333"/>
                    <a:pt x="5994" y="1933"/>
                    <a:pt x="5257" y="970"/>
                  </a:cubicBezTo>
                  <a:cubicBezTo>
                    <a:pt x="4904" y="507"/>
                    <a:pt x="4405" y="184"/>
                    <a:pt x="3832" y="69"/>
                  </a:cubicBezTo>
                  <a:cubicBezTo>
                    <a:pt x="3597" y="20"/>
                    <a:pt x="3358" y="0"/>
                    <a:pt x="3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805;p39"/>
            <p:cNvSpPr/>
            <p:nvPr/>
          </p:nvSpPr>
          <p:spPr>
            <a:xfrm>
              <a:off x="7111591" y="2195882"/>
              <a:ext cx="473237" cy="614896"/>
            </a:xfrm>
            <a:custGeom>
              <a:avLst/>
              <a:gdLst/>
              <a:ahLst/>
              <a:cxnLst/>
              <a:rect l="l" t="t" r="r" b="b"/>
              <a:pathLst>
                <a:path w="3942" h="5122" extrusionOk="0">
                  <a:moveTo>
                    <a:pt x="2017" y="167"/>
                  </a:moveTo>
                  <a:cubicBezTo>
                    <a:pt x="2748" y="313"/>
                    <a:pt x="3351" y="891"/>
                    <a:pt x="3601" y="1586"/>
                  </a:cubicBezTo>
                  <a:cubicBezTo>
                    <a:pt x="3911" y="2445"/>
                    <a:pt x="3710" y="3419"/>
                    <a:pt x="3235" y="4181"/>
                  </a:cubicBezTo>
                  <a:cubicBezTo>
                    <a:pt x="3010" y="4540"/>
                    <a:pt x="2693" y="4869"/>
                    <a:pt x="2261" y="4954"/>
                  </a:cubicBezTo>
                  <a:cubicBezTo>
                    <a:pt x="2185" y="4968"/>
                    <a:pt x="2108" y="4975"/>
                    <a:pt x="2032" y="4975"/>
                  </a:cubicBezTo>
                  <a:cubicBezTo>
                    <a:pt x="1708" y="4975"/>
                    <a:pt x="1383" y="4856"/>
                    <a:pt x="1122" y="4674"/>
                  </a:cubicBezTo>
                  <a:cubicBezTo>
                    <a:pt x="391" y="4162"/>
                    <a:pt x="165" y="3139"/>
                    <a:pt x="190" y="2298"/>
                  </a:cubicBezTo>
                  <a:cubicBezTo>
                    <a:pt x="208" y="1842"/>
                    <a:pt x="318" y="1373"/>
                    <a:pt x="574" y="983"/>
                  </a:cubicBezTo>
                  <a:cubicBezTo>
                    <a:pt x="793" y="654"/>
                    <a:pt x="1116" y="380"/>
                    <a:pt x="1493" y="258"/>
                  </a:cubicBezTo>
                  <a:cubicBezTo>
                    <a:pt x="1591" y="228"/>
                    <a:pt x="1688" y="203"/>
                    <a:pt x="1792" y="191"/>
                  </a:cubicBezTo>
                  <a:cubicBezTo>
                    <a:pt x="1804" y="191"/>
                    <a:pt x="1810" y="191"/>
                    <a:pt x="1816" y="185"/>
                  </a:cubicBezTo>
                  <a:lnTo>
                    <a:pt x="1847" y="185"/>
                  </a:lnTo>
                  <a:cubicBezTo>
                    <a:pt x="1901" y="173"/>
                    <a:pt x="1950" y="173"/>
                    <a:pt x="2005" y="167"/>
                  </a:cubicBezTo>
                  <a:close/>
                  <a:moveTo>
                    <a:pt x="1941" y="1"/>
                  </a:moveTo>
                  <a:cubicBezTo>
                    <a:pt x="1917" y="1"/>
                    <a:pt x="1898" y="11"/>
                    <a:pt x="1883" y="27"/>
                  </a:cubicBezTo>
                  <a:cubicBezTo>
                    <a:pt x="1859" y="33"/>
                    <a:pt x="1834" y="33"/>
                    <a:pt x="1804" y="39"/>
                  </a:cubicBezTo>
                  <a:lnTo>
                    <a:pt x="1792" y="39"/>
                  </a:lnTo>
                  <a:cubicBezTo>
                    <a:pt x="1359" y="87"/>
                    <a:pt x="963" y="301"/>
                    <a:pt x="671" y="617"/>
                  </a:cubicBezTo>
                  <a:cubicBezTo>
                    <a:pt x="348" y="965"/>
                    <a:pt x="159" y="1409"/>
                    <a:pt x="80" y="1872"/>
                  </a:cubicBezTo>
                  <a:cubicBezTo>
                    <a:pt x="1" y="2359"/>
                    <a:pt x="31" y="2871"/>
                    <a:pt x="147" y="3352"/>
                  </a:cubicBezTo>
                  <a:cubicBezTo>
                    <a:pt x="257" y="3803"/>
                    <a:pt x="452" y="4235"/>
                    <a:pt x="775" y="4576"/>
                  </a:cubicBezTo>
                  <a:cubicBezTo>
                    <a:pt x="1079" y="4887"/>
                    <a:pt x="1499" y="5094"/>
                    <a:pt x="1938" y="5119"/>
                  </a:cubicBezTo>
                  <a:cubicBezTo>
                    <a:pt x="1968" y="5121"/>
                    <a:pt x="1999" y="5122"/>
                    <a:pt x="2029" y="5122"/>
                  </a:cubicBezTo>
                  <a:cubicBezTo>
                    <a:pt x="2449" y="5122"/>
                    <a:pt x="2823" y="4926"/>
                    <a:pt x="3101" y="4613"/>
                  </a:cubicBezTo>
                  <a:cubicBezTo>
                    <a:pt x="3424" y="4254"/>
                    <a:pt x="3643" y="3803"/>
                    <a:pt x="3777" y="3340"/>
                  </a:cubicBezTo>
                  <a:cubicBezTo>
                    <a:pt x="3905" y="2877"/>
                    <a:pt x="3942" y="2384"/>
                    <a:pt x="3844" y="1903"/>
                  </a:cubicBezTo>
                  <a:cubicBezTo>
                    <a:pt x="3680" y="1074"/>
                    <a:pt x="3077" y="331"/>
                    <a:pt x="2261" y="69"/>
                  </a:cubicBezTo>
                  <a:cubicBezTo>
                    <a:pt x="2163" y="39"/>
                    <a:pt x="2060" y="14"/>
                    <a:pt x="1956" y="2"/>
                  </a:cubicBezTo>
                  <a:cubicBezTo>
                    <a:pt x="1951" y="1"/>
                    <a:pt x="1946" y="1"/>
                    <a:pt x="19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806;p39"/>
            <p:cNvSpPr/>
            <p:nvPr/>
          </p:nvSpPr>
          <p:spPr>
            <a:xfrm>
              <a:off x="5474991" y="2386516"/>
              <a:ext cx="127613" cy="114768"/>
            </a:xfrm>
            <a:custGeom>
              <a:avLst/>
              <a:gdLst/>
              <a:ahLst/>
              <a:cxnLst/>
              <a:rect l="l" t="t" r="r" b="b"/>
              <a:pathLst>
                <a:path w="1063" h="956" extrusionOk="0">
                  <a:moveTo>
                    <a:pt x="584" y="152"/>
                  </a:moveTo>
                  <a:cubicBezTo>
                    <a:pt x="640" y="152"/>
                    <a:pt x="696" y="164"/>
                    <a:pt x="746" y="187"/>
                  </a:cubicBezTo>
                  <a:cubicBezTo>
                    <a:pt x="910" y="260"/>
                    <a:pt x="947" y="449"/>
                    <a:pt x="873" y="601"/>
                  </a:cubicBezTo>
                  <a:cubicBezTo>
                    <a:pt x="815" y="717"/>
                    <a:pt x="705" y="800"/>
                    <a:pt x="585" y="800"/>
                  </a:cubicBezTo>
                  <a:cubicBezTo>
                    <a:pt x="542" y="800"/>
                    <a:pt x="497" y="790"/>
                    <a:pt x="453" y="765"/>
                  </a:cubicBezTo>
                  <a:cubicBezTo>
                    <a:pt x="301" y="686"/>
                    <a:pt x="210" y="479"/>
                    <a:pt x="289" y="315"/>
                  </a:cubicBezTo>
                  <a:cubicBezTo>
                    <a:pt x="289" y="308"/>
                    <a:pt x="295" y="308"/>
                    <a:pt x="295" y="302"/>
                  </a:cubicBezTo>
                  <a:cubicBezTo>
                    <a:pt x="301" y="296"/>
                    <a:pt x="301" y="290"/>
                    <a:pt x="307" y="284"/>
                  </a:cubicBezTo>
                  <a:cubicBezTo>
                    <a:pt x="367" y="196"/>
                    <a:pt x="475" y="152"/>
                    <a:pt x="584" y="152"/>
                  </a:cubicBezTo>
                  <a:close/>
                  <a:moveTo>
                    <a:pt x="587" y="0"/>
                  </a:moveTo>
                  <a:cubicBezTo>
                    <a:pt x="425" y="0"/>
                    <a:pt x="266" y="72"/>
                    <a:pt x="173" y="211"/>
                  </a:cubicBezTo>
                  <a:cubicBezTo>
                    <a:pt x="173" y="217"/>
                    <a:pt x="167" y="223"/>
                    <a:pt x="167" y="223"/>
                  </a:cubicBezTo>
                  <a:cubicBezTo>
                    <a:pt x="161" y="229"/>
                    <a:pt x="161" y="235"/>
                    <a:pt x="155" y="241"/>
                  </a:cubicBezTo>
                  <a:cubicBezTo>
                    <a:pt x="1" y="555"/>
                    <a:pt x="263" y="955"/>
                    <a:pt x="590" y="955"/>
                  </a:cubicBezTo>
                  <a:cubicBezTo>
                    <a:pt x="651" y="955"/>
                    <a:pt x="713" y="942"/>
                    <a:pt x="776" y="911"/>
                  </a:cubicBezTo>
                  <a:cubicBezTo>
                    <a:pt x="947" y="826"/>
                    <a:pt x="1062" y="631"/>
                    <a:pt x="1062" y="442"/>
                  </a:cubicBezTo>
                  <a:cubicBezTo>
                    <a:pt x="1062" y="241"/>
                    <a:pt x="928" y="77"/>
                    <a:pt x="739" y="22"/>
                  </a:cubicBezTo>
                  <a:cubicBezTo>
                    <a:pt x="690" y="7"/>
                    <a:pt x="638" y="0"/>
                    <a:pt x="5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807;p39"/>
            <p:cNvSpPr/>
            <p:nvPr/>
          </p:nvSpPr>
          <p:spPr>
            <a:xfrm>
              <a:off x="5627211" y="2339697"/>
              <a:ext cx="127493" cy="114288"/>
            </a:xfrm>
            <a:custGeom>
              <a:avLst/>
              <a:gdLst/>
              <a:ahLst/>
              <a:cxnLst/>
              <a:rect l="l" t="t" r="r" b="b"/>
              <a:pathLst>
                <a:path w="1062" h="952" extrusionOk="0">
                  <a:moveTo>
                    <a:pt x="572" y="151"/>
                  </a:moveTo>
                  <a:cubicBezTo>
                    <a:pt x="629" y="151"/>
                    <a:pt x="687" y="163"/>
                    <a:pt x="738" y="187"/>
                  </a:cubicBezTo>
                  <a:cubicBezTo>
                    <a:pt x="903" y="260"/>
                    <a:pt x="945" y="449"/>
                    <a:pt x="866" y="601"/>
                  </a:cubicBezTo>
                  <a:cubicBezTo>
                    <a:pt x="813" y="717"/>
                    <a:pt x="700" y="801"/>
                    <a:pt x="579" y="801"/>
                  </a:cubicBezTo>
                  <a:cubicBezTo>
                    <a:pt x="535" y="801"/>
                    <a:pt x="490" y="790"/>
                    <a:pt x="446" y="765"/>
                  </a:cubicBezTo>
                  <a:cubicBezTo>
                    <a:pt x="300" y="680"/>
                    <a:pt x="202" y="479"/>
                    <a:pt x="282" y="315"/>
                  </a:cubicBezTo>
                  <a:cubicBezTo>
                    <a:pt x="288" y="309"/>
                    <a:pt x="288" y="303"/>
                    <a:pt x="288" y="296"/>
                  </a:cubicBezTo>
                  <a:cubicBezTo>
                    <a:pt x="294" y="296"/>
                    <a:pt x="300" y="290"/>
                    <a:pt x="300" y="284"/>
                  </a:cubicBezTo>
                  <a:cubicBezTo>
                    <a:pt x="359" y="193"/>
                    <a:pt x="465" y="151"/>
                    <a:pt x="572" y="151"/>
                  </a:cubicBezTo>
                  <a:close/>
                  <a:moveTo>
                    <a:pt x="580" y="0"/>
                  </a:moveTo>
                  <a:cubicBezTo>
                    <a:pt x="420" y="0"/>
                    <a:pt x="264" y="72"/>
                    <a:pt x="172" y="211"/>
                  </a:cubicBezTo>
                  <a:cubicBezTo>
                    <a:pt x="166" y="211"/>
                    <a:pt x="166" y="217"/>
                    <a:pt x="160" y="223"/>
                  </a:cubicBezTo>
                  <a:cubicBezTo>
                    <a:pt x="160" y="229"/>
                    <a:pt x="154" y="236"/>
                    <a:pt x="154" y="236"/>
                  </a:cubicBezTo>
                  <a:cubicBezTo>
                    <a:pt x="0" y="553"/>
                    <a:pt x="260" y="952"/>
                    <a:pt x="581" y="952"/>
                  </a:cubicBezTo>
                  <a:cubicBezTo>
                    <a:pt x="642" y="952"/>
                    <a:pt x="706" y="938"/>
                    <a:pt x="769" y="906"/>
                  </a:cubicBezTo>
                  <a:cubicBezTo>
                    <a:pt x="945" y="826"/>
                    <a:pt x="1061" y="631"/>
                    <a:pt x="1061" y="443"/>
                  </a:cubicBezTo>
                  <a:cubicBezTo>
                    <a:pt x="1061" y="242"/>
                    <a:pt x="921" y="77"/>
                    <a:pt x="732" y="22"/>
                  </a:cubicBezTo>
                  <a:cubicBezTo>
                    <a:pt x="682" y="8"/>
                    <a:pt x="631" y="0"/>
                    <a:pt x="5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808;p39"/>
            <p:cNvSpPr/>
            <p:nvPr/>
          </p:nvSpPr>
          <p:spPr>
            <a:xfrm>
              <a:off x="5771267" y="2310406"/>
              <a:ext cx="127493" cy="114408"/>
            </a:xfrm>
            <a:custGeom>
              <a:avLst/>
              <a:gdLst/>
              <a:ahLst/>
              <a:cxnLst/>
              <a:rect l="l" t="t" r="r" b="b"/>
              <a:pathLst>
                <a:path w="1062" h="953" extrusionOk="0">
                  <a:moveTo>
                    <a:pt x="581" y="153"/>
                  </a:moveTo>
                  <a:cubicBezTo>
                    <a:pt x="636" y="153"/>
                    <a:pt x="691" y="164"/>
                    <a:pt x="738" y="187"/>
                  </a:cubicBezTo>
                  <a:cubicBezTo>
                    <a:pt x="903" y="260"/>
                    <a:pt x="945" y="449"/>
                    <a:pt x="866" y="601"/>
                  </a:cubicBezTo>
                  <a:cubicBezTo>
                    <a:pt x="813" y="718"/>
                    <a:pt x="703" y="801"/>
                    <a:pt x="584" y="801"/>
                  </a:cubicBezTo>
                  <a:cubicBezTo>
                    <a:pt x="540" y="801"/>
                    <a:pt x="496" y="790"/>
                    <a:pt x="452" y="766"/>
                  </a:cubicBezTo>
                  <a:cubicBezTo>
                    <a:pt x="300" y="687"/>
                    <a:pt x="208" y="480"/>
                    <a:pt x="288" y="315"/>
                  </a:cubicBezTo>
                  <a:cubicBezTo>
                    <a:pt x="288" y="309"/>
                    <a:pt x="288" y="303"/>
                    <a:pt x="294" y="297"/>
                  </a:cubicBezTo>
                  <a:cubicBezTo>
                    <a:pt x="294" y="297"/>
                    <a:pt x="300" y="291"/>
                    <a:pt x="300" y="285"/>
                  </a:cubicBezTo>
                  <a:cubicBezTo>
                    <a:pt x="364" y="196"/>
                    <a:pt x="473" y="153"/>
                    <a:pt x="581" y="153"/>
                  </a:cubicBezTo>
                  <a:close/>
                  <a:moveTo>
                    <a:pt x="583" y="1"/>
                  </a:moveTo>
                  <a:cubicBezTo>
                    <a:pt x="424" y="1"/>
                    <a:pt x="264" y="73"/>
                    <a:pt x="172" y="212"/>
                  </a:cubicBezTo>
                  <a:cubicBezTo>
                    <a:pt x="166" y="212"/>
                    <a:pt x="166" y="218"/>
                    <a:pt x="166" y="224"/>
                  </a:cubicBezTo>
                  <a:cubicBezTo>
                    <a:pt x="160" y="230"/>
                    <a:pt x="160" y="236"/>
                    <a:pt x="154" y="236"/>
                  </a:cubicBezTo>
                  <a:cubicBezTo>
                    <a:pt x="0" y="553"/>
                    <a:pt x="259" y="952"/>
                    <a:pt x="585" y="952"/>
                  </a:cubicBezTo>
                  <a:cubicBezTo>
                    <a:pt x="647" y="952"/>
                    <a:pt x="711" y="938"/>
                    <a:pt x="775" y="906"/>
                  </a:cubicBezTo>
                  <a:cubicBezTo>
                    <a:pt x="945" y="827"/>
                    <a:pt x="1061" y="632"/>
                    <a:pt x="1061" y="443"/>
                  </a:cubicBezTo>
                  <a:cubicBezTo>
                    <a:pt x="1061" y="242"/>
                    <a:pt x="921" y="78"/>
                    <a:pt x="732" y="23"/>
                  </a:cubicBezTo>
                  <a:cubicBezTo>
                    <a:pt x="684" y="8"/>
                    <a:pt x="633" y="1"/>
                    <a:pt x="5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809;p39"/>
            <p:cNvSpPr/>
            <p:nvPr/>
          </p:nvSpPr>
          <p:spPr>
            <a:xfrm>
              <a:off x="5941494" y="2300202"/>
              <a:ext cx="127613" cy="114888"/>
            </a:xfrm>
            <a:custGeom>
              <a:avLst/>
              <a:gdLst/>
              <a:ahLst/>
              <a:cxnLst/>
              <a:rect l="l" t="t" r="r" b="b"/>
              <a:pathLst>
                <a:path w="1063" h="957" extrusionOk="0">
                  <a:moveTo>
                    <a:pt x="586" y="153"/>
                  </a:moveTo>
                  <a:cubicBezTo>
                    <a:pt x="641" y="153"/>
                    <a:pt x="696" y="164"/>
                    <a:pt x="746" y="187"/>
                  </a:cubicBezTo>
                  <a:cubicBezTo>
                    <a:pt x="910" y="266"/>
                    <a:pt x="947" y="449"/>
                    <a:pt x="873" y="607"/>
                  </a:cubicBezTo>
                  <a:cubicBezTo>
                    <a:pt x="815" y="720"/>
                    <a:pt x="702" y="803"/>
                    <a:pt x="580" y="803"/>
                  </a:cubicBezTo>
                  <a:cubicBezTo>
                    <a:pt x="538" y="803"/>
                    <a:pt x="495" y="793"/>
                    <a:pt x="453" y="772"/>
                  </a:cubicBezTo>
                  <a:cubicBezTo>
                    <a:pt x="301" y="686"/>
                    <a:pt x="210" y="479"/>
                    <a:pt x="289" y="321"/>
                  </a:cubicBezTo>
                  <a:cubicBezTo>
                    <a:pt x="289" y="315"/>
                    <a:pt x="295" y="309"/>
                    <a:pt x="295" y="303"/>
                  </a:cubicBezTo>
                  <a:cubicBezTo>
                    <a:pt x="295" y="297"/>
                    <a:pt x="301" y="297"/>
                    <a:pt x="307" y="290"/>
                  </a:cubicBezTo>
                  <a:cubicBezTo>
                    <a:pt x="368" y="198"/>
                    <a:pt x="476" y="153"/>
                    <a:pt x="586" y="153"/>
                  </a:cubicBezTo>
                  <a:close/>
                  <a:moveTo>
                    <a:pt x="587" y="1"/>
                  </a:moveTo>
                  <a:cubicBezTo>
                    <a:pt x="425" y="1"/>
                    <a:pt x="266" y="73"/>
                    <a:pt x="173" y="211"/>
                  </a:cubicBezTo>
                  <a:cubicBezTo>
                    <a:pt x="173" y="217"/>
                    <a:pt x="167" y="223"/>
                    <a:pt x="167" y="230"/>
                  </a:cubicBezTo>
                  <a:cubicBezTo>
                    <a:pt x="161" y="230"/>
                    <a:pt x="161" y="236"/>
                    <a:pt x="155" y="242"/>
                  </a:cubicBezTo>
                  <a:cubicBezTo>
                    <a:pt x="1" y="560"/>
                    <a:pt x="262" y="956"/>
                    <a:pt x="589" y="956"/>
                  </a:cubicBezTo>
                  <a:cubicBezTo>
                    <a:pt x="650" y="956"/>
                    <a:pt x="713" y="942"/>
                    <a:pt x="776" y="912"/>
                  </a:cubicBezTo>
                  <a:cubicBezTo>
                    <a:pt x="947" y="826"/>
                    <a:pt x="1062" y="632"/>
                    <a:pt x="1062" y="443"/>
                  </a:cubicBezTo>
                  <a:cubicBezTo>
                    <a:pt x="1062" y="242"/>
                    <a:pt x="928" y="83"/>
                    <a:pt x="739" y="22"/>
                  </a:cubicBezTo>
                  <a:cubicBezTo>
                    <a:pt x="690" y="8"/>
                    <a:pt x="638" y="1"/>
                    <a:pt x="5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810;p39"/>
            <p:cNvSpPr/>
            <p:nvPr/>
          </p:nvSpPr>
          <p:spPr>
            <a:xfrm>
              <a:off x="6082669" y="2329493"/>
              <a:ext cx="127493" cy="114288"/>
            </a:xfrm>
            <a:custGeom>
              <a:avLst/>
              <a:gdLst/>
              <a:ahLst/>
              <a:cxnLst/>
              <a:rect l="l" t="t" r="r" b="b"/>
              <a:pathLst>
                <a:path w="1062" h="952" extrusionOk="0">
                  <a:moveTo>
                    <a:pt x="583" y="152"/>
                  </a:moveTo>
                  <a:cubicBezTo>
                    <a:pt x="639" y="152"/>
                    <a:pt x="695" y="164"/>
                    <a:pt x="745" y="187"/>
                  </a:cubicBezTo>
                  <a:cubicBezTo>
                    <a:pt x="910" y="260"/>
                    <a:pt x="946" y="448"/>
                    <a:pt x="873" y="601"/>
                  </a:cubicBezTo>
                  <a:cubicBezTo>
                    <a:pt x="815" y="717"/>
                    <a:pt x="704" y="800"/>
                    <a:pt x="584" y="800"/>
                  </a:cubicBezTo>
                  <a:cubicBezTo>
                    <a:pt x="541" y="800"/>
                    <a:pt x="496" y="789"/>
                    <a:pt x="453" y="765"/>
                  </a:cubicBezTo>
                  <a:cubicBezTo>
                    <a:pt x="300" y="686"/>
                    <a:pt x="209" y="479"/>
                    <a:pt x="288" y="314"/>
                  </a:cubicBezTo>
                  <a:cubicBezTo>
                    <a:pt x="288" y="308"/>
                    <a:pt x="294" y="302"/>
                    <a:pt x="294" y="296"/>
                  </a:cubicBezTo>
                  <a:cubicBezTo>
                    <a:pt x="300" y="296"/>
                    <a:pt x="300" y="290"/>
                    <a:pt x="307" y="284"/>
                  </a:cubicBezTo>
                  <a:cubicBezTo>
                    <a:pt x="367" y="196"/>
                    <a:pt x="475" y="152"/>
                    <a:pt x="583" y="152"/>
                  </a:cubicBezTo>
                  <a:close/>
                  <a:moveTo>
                    <a:pt x="586" y="0"/>
                  </a:moveTo>
                  <a:cubicBezTo>
                    <a:pt x="424" y="0"/>
                    <a:pt x="265" y="72"/>
                    <a:pt x="173" y="211"/>
                  </a:cubicBezTo>
                  <a:cubicBezTo>
                    <a:pt x="173" y="211"/>
                    <a:pt x="166" y="217"/>
                    <a:pt x="166" y="223"/>
                  </a:cubicBezTo>
                  <a:cubicBezTo>
                    <a:pt x="160" y="229"/>
                    <a:pt x="160" y="235"/>
                    <a:pt x="154" y="241"/>
                  </a:cubicBezTo>
                  <a:cubicBezTo>
                    <a:pt x="1" y="554"/>
                    <a:pt x="260" y="952"/>
                    <a:pt x="585" y="952"/>
                  </a:cubicBezTo>
                  <a:cubicBezTo>
                    <a:pt x="647" y="952"/>
                    <a:pt x="711" y="937"/>
                    <a:pt x="776" y="905"/>
                  </a:cubicBezTo>
                  <a:cubicBezTo>
                    <a:pt x="946" y="826"/>
                    <a:pt x="1062" y="631"/>
                    <a:pt x="1062" y="442"/>
                  </a:cubicBezTo>
                  <a:cubicBezTo>
                    <a:pt x="1062" y="241"/>
                    <a:pt x="928" y="77"/>
                    <a:pt x="739" y="22"/>
                  </a:cubicBezTo>
                  <a:cubicBezTo>
                    <a:pt x="689" y="7"/>
                    <a:pt x="638" y="0"/>
                    <a:pt x="5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811;p39"/>
            <p:cNvSpPr/>
            <p:nvPr/>
          </p:nvSpPr>
          <p:spPr>
            <a:xfrm>
              <a:off x="6262499" y="2386516"/>
              <a:ext cx="127613" cy="114768"/>
            </a:xfrm>
            <a:custGeom>
              <a:avLst/>
              <a:gdLst/>
              <a:ahLst/>
              <a:cxnLst/>
              <a:rect l="l" t="t" r="r" b="b"/>
              <a:pathLst>
                <a:path w="1063" h="956" extrusionOk="0">
                  <a:moveTo>
                    <a:pt x="584" y="152"/>
                  </a:moveTo>
                  <a:cubicBezTo>
                    <a:pt x="640" y="152"/>
                    <a:pt x="696" y="164"/>
                    <a:pt x="746" y="187"/>
                  </a:cubicBezTo>
                  <a:cubicBezTo>
                    <a:pt x="910" y="260"/>
                    <a:pt x="947" y="449"/>
                    <a:pt x="873" y="601"/>
                  </a:cubicBezTo>
                  <a:cubicBezTo>
                    <a:pt x="815" y="717"/>
                    <a:pt x="705" y="800"/>
                    <a:pt x="585" y="800"/>
                  </a:cubicBezTo>
                  <a:cubicBezTo>
                    <a:pt x="541" y="800"/>
                    <a:pt x="497" y="790"/>
                    <a:pt x="453" y="765"/>
                  </a:cubicBezTo>
                  <a:cubicBezTo>
                    <a:pt x="301" y="686"/>
                    <a:pt x="210" y="479"/>
                    <a:pt x="289" y="315"/>
                  </a:cubicBezTo>
                  <a:cubicBezTo>
                    <a:pt x="289" y="308"/>
                    <a:pt x="289" y="302"/>
                    <a:pt x="295" y="302"/>
                  </a:cubicBezTo>
                  <a:cubicBezTo>
                    <a:pt x="295" y="296"/>
                    <a:pt x="301" y="290"/>
                    <a:pt x="307" y="284"/>
                  </a:cubicBezTo>
                  <a:cubicBezTo>
                    <a:pt x="367" y="196"/>
                    <a:pt x="475" y="152"/>
                    <a:pt x="584" y="152"/>
                  </a:cubicBezTo>
                  <a:close/>
                  <a:moveTo>
                    <a:pt x="587" y="0"/>
                  </a:moveTo>
                  <a:cubicBezTo>
                    <a:pt x="425" y="0"/>
                    <a:pt x="265" y="72"/>
                    <a:pt x="173" y="211"/>
                  </a:cubicBezTo>
                  <a:cubicBezTo>
                    <a:pt x="173" y="217"/>
                    <a:pt x="167" y="217"/>
                    <a:pt x="167" y="223"/>
                  </a:cubicBezTo>
                  <a:cubicBezTo>
                    <a:pt x="161" y="229"/>
                    <a:pt x="161" y="235"/>
                    <a:pt x="155" y="241"/>
                  </a:cubicBezTo>
                  <a:cubicBezTo>
                    <a:pt x="0" y="555"/>
                    <a:pt x="263" y="955"/>
                    <a:pt x="590" y="955"/>
                  </a:cubicBezTo>
                  <a:cubicBezTo>
                    <a:pt x="651" y="955"/>
                    <a:pt x="713" y="942"/>
                    <a:pt x="776" y="911"/>
                  </a:cubicBezTo>
                  <a:cubicBezTo>
                    <a:pt x="947" y="826"/>
                    <a:pt x="1062" y="631"/>
                    <a:pt x="1062" y="442"/>
                  </a:cubicBezTo>
                  <a:cubicBezTo>
                    <a:pt x="1062" y="241"/>
                    <a:pt x="922" y="77"/>
                    <a:pt x="739" y="22"/>
                  </a:cubicBezTo>
                  <a:cubicBezTo>
                    <a:pt x="690" y="7"/>
                    <a:pt x="638" y="0"/>
                    <a:pt x="5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812;p39"/>
            <p:cNvSpPr/>
            <p:nvPr/>
          </p:nvSpPr>
          <p:spPr>
            <a:xfrm>
              <a:off x="6394911" y="2453742"/>
              <a:ext cx="127493" cy="114408"/>
            </a:xfrm>
            <a:custGeom>
              <a:avLst/>
              <a:gdLst/>
              <a:ahLst/>
              <a:cxnLst/>
              <a:rect l="l" t="t" r="r" b="b"/>
              <a:pathLst>
                <a:path w="1062" h="953" extrusionOk="0">
                  <a:moveTo>
                    <a:pt x="581" y="153"/>
                  </a:moveTo>
                  <a:cubicBezTo>
                    <a:pt x="637" y="153"/>
                    <a:pt x="691" y="164"/>
                    <a:pt x="739" y="187"/>
                  </a:cubicBezTo>
                  <a:cubicBezTo>
                    <a:pt x="903" y="260"/>
                    <a:pt x="946" y="449"/>
                    <a:pt x="873" y="601"/>
                  </a:cubicBezTo>
                  <a:cubicBezTo>
                    <a:pt x="815" y="717"/>
                    <a:pt x="704" y="801"/>
                    <a:pt x="584" y="801"/>
                  </a:cubicBezTo>
                  <a:cubicBezTo>
                    <a:pt x="541" y="801"/>
                    <a:pt x="496" y="790"/>
                    <a:pt x="453" y="766"/>
                  </a:cubicBezTo>
                  <a:cubicBezTo>
                    <a:pt x="300" y="686"/>
                    <a:pt x="209" y="479"/>
                    <a:pt x="288" y="315"/>
                  </a:cubicBezTo>
                  <a:cubicBezTo>
                    <a:pt x="288" y="309"/>
                    <a:pt x="288" y="303"/>
                    <a:pt x="294" y="297"/>
                  </a:cubicBezTo>
                  <a:cubicBezTo>
                    <a:pt x="294" y="297"/>
                    <a:pt x="300" y="291"/>
                    <a:pt x="300" y="284"/>
                  </a:cubicBezTo>
                  <a:cubicBezTo>
                    <a:pt x="365" y="196"/>
                    <a:pt x="474" y="153"/>
                    <a:pt x="581" y="153"/>
                  </a:cubicBezTo>
                  <a:close/>
                  <a:moveTo>
                    <a:pt x="586" y="1"/>
                  </a:moveTo>
                  <a:cubicBezTo>
                    <a:pt x="424" y="1"/>
                    <a:pt x="265" y="73"/>
                    <a:pt x="172" y="211"/>
                  </a:cubicBezTo>
                  <a:cubicBezTo>
                    <a:pt x="166" y="211"/>
                    <a:pt x="166" y="217"/>
                    <a:pt x="166" y="224"/>
                  </a:cubicBezTo>
                  <a:cubicBezTo>
                    <a:pt x="160" y="230"/>
                    <a:pt x="160" y="236"/>
                    <a:pt x="154" y="242"/>
                  </a:cubicBezTo>
                  <a:cubicBezTo>
                    <a:pt x="1" y="554"/>
                    <a:pt x="260" y="952"/>
                    <a:pt x="585" y="952"/>
                  </a:cubicBezTo>
                  <a:cubicBezTo>
                    <a:pt x="647" y="952"/>
                    <a:pt x="711" y="938"/>
                    <a:pt x="775" y="906"/>
                  </a:cubicBezTo>
                  <a:cubicBezTo>
                    <a:pt x="946" y="827"/>
                    <a:pt x="1062" y="632"/>
                    <a:pt x="1062" y="443"/>
                  </a:cubicBezTo>
                  <a:cubicBezTo>
                    <a:pt x="1062" y="242"/>
                    <a:pt x="922" y="77"/>
                    <a:pt x="739" y="23"/>
                  </a:cubicBezTo>
                  <a:cubicBezTo>
                    <a:pt x="689" y="8"/>
                    <a:pt x="637" y="1"/>
                    <a:pt x="5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813;p39"/>
            <p:cNvSpPr/>
            <p:nvPr/>
          </p:nvSpPr>
          <p:spPr>
            <a:xfrm>
              <a:off x="6543409" y="2584592"/>
              <a:ext cx="127493" cy="114408"/>
            </a:xfrm>
            <a:custGeom>
              <a:avLst/>
              <a:gdLst/>
              <a:ahLst/>
              <a:cxnLst/>
              <a:rect l="l" t="t" r="r" b="b"/>
              <a:pathLst>
                <a:path w="1062" h="953" extrusionOk="0">
                  <a:moveTo>
                    <a:pt x="581" y="153"/>
                  </a:moveTo>
                  <a:cubicBezTo>
                    <a:pt x="636" y="153"/>
                    <a:pt x="691" y="164"/>
                    <a:pt x="738" y="187"/>
                  </a:cubicBezTo>
                  <a:cubicBezTo>
                    <a:pt x="903" y="260"/>
                    <a:pt x="945" y="449"/>
                    <a:pt x="866" y="601"/>
                  </a:cubicBezTo>
                  <a:cubicBezTo>
                    <a:pt x="813" y="718"/>
                    <a:pt x="700" y="801"/>
                    <a:pt x="581" y="801"/>
                  </a:cubicBezTo>
                  <a:cubicBezTo>
                    <a:pt x="538" y="801"/>
                    <a:pt x="494" y="790"/>
                    <a:pt x="452" y="766"/>
                  </a:cubicBezTo>
                  <a:cubicBezTo>
                    <a:pt x="300" y="687"/>
                    <a:pt x="202" y="480"/>
                    <a:pt x="282" y="315"/>
                  </a:cubicBezTo>
                  <a:cubicBezTo>
                    <a:pt x="288" y="309"/>
                    <a:pt x="288" y="303"/>
                    <a:pt x="288" y="297"/>
                  </a:cubicBezTo>
                  <a:cubicBezTo>
                    <a:pt x="294" y="297"/>
                    <a:pt x="300" y="291"/>
                    <a:pt x="300" y="285"/>
                  </a:cubicBezTo>
                  <a:cubicBezTo>
                    <a:pt x="364" y="196"/>
                    <a:pt x="473" y="153"/>
                    <a:pt x="581" y="153"/>
                  </a:cubicBezTo>
                  <a:close/>
                  <a:moveTo>
                    <a:pt x="580" y="1"/>
                  </a:moveTo>
                  <a:cubicBezTo>
                    <a:pt x="420" y="1"/>
                    <a:pt x="264" y="73"/>
                    <a:pt x="172" y="212"/>
                  </a:cubicBezTo>
                  <a:cubicBezTo>
                    <a:pt x="166" y="218"/>
                    <a:pt x="166" y="218"/>
                    <a:pt x="166" y="224"/>
                  </a:cubicBezTo>
                  <a:cubicBezTo>
                    <a:pt x="160" y="230"/>
                    <a:pt x="154" y="236"/>
                    <a:pt x="154" y="242"/>
                  </a:cubicBezTo>
                  <a:cubicBezTo>
                    <a:pt x="0" y="554"/>
                    <a:pt x="259" y="952"/>
                    <a:pt x="585" y="952"/>
                  </a:cubicBezTo>
                  <a:cubicBezTo>
                    <a:pt x="646" y="952"/>
                    <a:pt x="711" y="938"/>
                    <a:pt x="775" y="906"/>
                  </a:cubicBezTo>
                  <a:cubicBezTo>
                    <a:pt x="945" y="827"/>
                    <a:pt x="1061" y="632"/>
                    <a:pt x="1061" y="443"/>
                  </a:cubicBezTo>
                  <a:cubicBezTo>
                    <a:pt x="1061" y="242"/>
                    <a:pt x="921" y="78"/>
                    <a:pt x="732" y="23"/>
                  </a:cubicBezTo>
                  <a:cubicBezTo>
                    <a:pt x="682" y="8"/>
                    <a:pt x="631" y="1"/>
                    <a:pt x="5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814;p39"/>
            <p:cNvSpPr/>
            <p:nvPr/>
          </p:nvSpPr>
          <p:spPr>
            <a:xfrm>
              <a:off x="6650011" y="2735971"/>
              <a:ext cx="126893" cy="114168"/>
            </a:xfrm>
            <a:custGeom>
              <a:avLst/>
              <a:gdLst/>
              <a:ahLst/>
              <a:cxnLst/>
              <a:rect l="l" t="t" r="r" b="b"/>
              <a:pathLst>
                <a:path w="1057" h="951" extrusionOk="0">
                  <a:moveTo>
                    <a:pt x="580" y="147"/>
                  </a:moveTo>
                  <a:cubicBezTo>
                    <a:pt x="635" y="147"/>
                    <a:pt x="690" y="158"/>
                    <a:pt x="740" y="181"/>
                  </a:cubicBezTo>
                  <a:cubicBezTo>
                    <a:pt x="904" y="260"/>
                    <a:pt x="947" y="443"/>
                    <a:pt x="868" y="601"/>
                  </a:cubicBezTo>
                  <a:cubicBezTo>
                    <a:pt x="813" y="714"/>
                    <a:pt x="699" y="800"/>
                    <a:pt x="577" y="800"/>
                  </a:cubicBezTo>
                  <a:cubicBezTo>
                    <a:pt x="534" y="800"/>
                    <a:pt x="490" y="789"/>
                    <a:pt x="447" y="766"/>
                  </a:cubicBezTo>
                  <a:cubicBezTo>
                    <a:pt x="301" y="680"/>
                    <a:pt x="204" y="473"/>
                    <a:pt x="283" y="315"/>
                  </a:cubicBezTo>
                  <a:cubicBezTo>
                    <a:pt x="289" y="309"/>
                    <a:pt x="289" y="303"/>
                    <a:pt x="289" y="297"/>
                  </a:cubicBezTo>
                  <a:cubicBezTo>
                    <a:pt x="295" y="291"/>
                    <a:pt x="301" y="291"/>
                    <a:pt x="301" y="285"/>
                  </a:cubicBezTo>
                  <a:cubicBezTo>
                    <a:pt x="362" y="192"/>
                    <a:pt x="471" y="147"/>
                    <a:pt x="580" y="147"/>
                  </a:cubicBezTo>
                  <a:close/>
                  <a:moveTo>
                    <a:pt x="581" y="1"/>
                  </a:moveTo>
                  <a:cubicBezTo>
                    <a:pt x="421" y="1"/>
                    <a:pt x="265" y="72"/>
                    <a:pt x="173" y="205"/>
                  </a:cubicBezTo>
                  <a:cubicBezTo>
                    <a:pt x="167" y="211"/>
                    <a:pt x="167" y="218"/>
                    <a:pt x="161" y="224"/>
                  </a:cubicBezTo>
                  <a:cubicBezTo>
                    <a:pt x="161" y="230"/>
                    <a:pt x="155" y="230"/>
                    <a:pt x="155" y="236"/>
                  </a:cubicBezTo>
                  <a:cubicBezTo>
                    <a:pt x="1" y="554"/>
                    <a:pt x="258" y="950"/>
                    <a:pt x="583" y="950"/>
                  </a:cubicBezTo>
                  <a:cubicBezTo>
                    <a:pt x="644" y="950"/>
                    <a:pt x="707" y="936"/>
                    <a:pt x="770" y="906"/>
                  </a:cubicBezTo>
                  <a:cubicBezTo>
                    <a:pt x="941" y="821"/>
                    <a:pt x="1056" y="632"/>
                    <a:pt x="1056" y="437"/>
                  </a:cubicBezTo>
                  <a:cubicBezTo>
                    <a:pt x="1056" y="242"/>
                    <a:pt x="922" y="77"/>
                    <a:pt x="734" y="23"/>
                  </a:cubicBezTo>
                  <a:cubicBezTo>
                    <a:pt x="683" y="8"/>
                    <a:pt x="632" y="1"/>
                    <a:pt x="5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815;p39"/>
            <p:cNvSpPr/>
            <p:nvPr/>
          </p:nvSpPr>
          <p:spPr>
            <a:xfrm>
              <a:off x="6731883" y="2946533"/>
              <a:ext cx="127613" cy="114888"/>
            </a:xfrm>
            <a:custGeom>
              <a:avLst/>
              <a:gdLst/>
              <a:ahLst/>
              <a:cxnLst/>
              <a:rect l="l" t="t" r="r" b="b"/>
              <a:pathLst>
                <a:path w="1063" h="957" extrusionOk="0">
                  <a:moveTo>
                    <a:pt x="586" y="153"/>
                  </a:moveTo>
                  <a:cubicBezTo>
                    <a:pt x="641" y="153"/>
                    <a:pt x="697" y="165"/>
                    <a:pt x="746" y="187"/>
                  </a:cubicBezTo>
                  <a:cubicBezTo>
                    <a:pt x="910" y="266"/>
                    <a:pt x="947" y="449"/>
                    <a:pt x="874" y="608"/>
                  </a:cubicBezTo>
                  <a:cubicBezTo>
                    <a:pt x="815" y="721"/>
                    <a:pt x="702" y="804"/>
                    <a:pt x="581" y="804"/>
                  </a:cubicBezTo>
                  <a:cubicBezTo>
                    <a:pt x="539" y="804"/>
                    <a:pt x="496" y="794"/>
                    <a:pt x="454" y="772"/>
                  </a:cubicBezTo>
                  <a:cubicBezTo>
                    <a:pt x="301" y="687"/>
                    <a:pt x="210" y="480"/>
                    <a:pt x="289" y="321"/>
                  </a:cubicBezTo>
                  <a:cubicBezTo>
                    <a:pt x="289" y="315"/>
                    <a:pt x="295" y="309"/>
                    <a:pt x="295" y="303"/>
                  </a:cubicBezTo>
                  <a:cubicBezTo>
                    <a:pt x="295" y="297"/>
                    <a:pt x="301" y="291"/>
                    <a:pt x="307" y="291"/>
                  </a:cubicBezTo>
                  <a:cubicBezTo>
                    <a:pt x="368" y="198"/>
                    <a:pt x="477" y="153"/>
                    <a:pt x="586" y="153"/>
                  </a:cubicBezTo>
                  <a:close/>
                  <a:moveTo>
                    <a:pt x="587" y="1"/>
                  </a:moveTo>
                  <a:cubicBezTo>
                    <a:pt x="425" y="1"/>
                    <a:pt x="266" y="73"/>
                    <a:pt x="173" y="212"/>
                  </a:cubicBezTo>
                  <a:cubicBezTo>
                    <a:pt x="173" y="218"/>
                    <a:pt x="167" y="224"/>
                    <a:pt x="167" y="230"/>
                  </a:cubicBezTo>
                  <a:cubicBezTo>
                    <a:pt x="161" y="230"/>
                    <a:pt x="161" y="236"/>
                    <a:pt x="155" y="242"/>
                  </a:cubicBezTo>
                  <a:cubicBezTo>
                    <a:pt x="1" y="556"/>
                    <a:pt x="263" y="956"/>
                    <a:pt x="591" y="956"/>
                  </a:cubicBezTo>
                  <a:cubicBezTo>
                    <a:pt x="651" y="956"/>
                    <a:pt x="714" y="942"/>
                    <a:pt x="776" y="912"/>
                  </a:cubicBezTo>
                  <a:cubicBezTo>
                    <a:pt x="947" y="827"/>
                    <a:pt x="1063" y="632"/>
                    <a:pt x="1063" y="443"/>
                  </a:cubicBezTo>
                  <a:cubicBezTo>
                    <a:pt x="1063" y="242"/>
                    <a:pt x="929" y="84"/>
                    <a:pt x="740" y="23"/>
                  </a:cubicBezTo>
                  <a:cubicBezTo>
                    <a:pt x="690" y="8"/>
                    <a:pt x="638" y="1"/>
                    <a:pt x="5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816;p39"/>
            <p:cNvSpPr/>
            <p:nvPr/>
          </p:nvSpPr>
          <p:spPr>
            <a:xfrm>
              <a:off x="6770778" y="3152052"/>
              <a:ext cx="127493" cy="114408"/>
            </a:xfrm>
            <a:custGeom>
              <a:avLst/>
              <a:gdLst/>
              <a:ahLst/>
              <a:cxnLst/>
              <a:rect l="l" t="t" r="r" b="b"/>
              <a:pathLst>
                <a:path w="1062" h="953" extrusionOk="0">
                  <a:moveTo>
                    <a:pt x="583" y="153"/>
                  </a:moveTo>
                  <a:cubicBezTo>
                    <a:pt x="639" y="153"/>
                    <a:pt x="695" y="164"/>
                    <a:pt x="745" y="187"/>
                  </a:cubicBezTo>
                  <a:cubicBezTo>
                    <a:pt x="909" y="260"/>
                    <a:pt x="946" y="449"/>
                    <a:pt x="873" y="601"/>
                  </a:cubicBezTo>
                  <a:cubicBezTo>
                    <a:pt x="814" y="717"/>
                    <a:pt x="704" y="801"/>
                    <a:pt x="584" y="801"/>
                  </a:cubicBezTo>
                  <a:cubicBezTo>
                    <a:pt x="541" y="801"/>
                    <a:pt x="496" y="790"/>
                    <a:pt x="452" y="765"/>
                  </a:cubicBezTo>
                  <a:cubicBezTo>
                    <a:pt x="300" y="686"/>
                    <a:pt x="209" y="479"/>
                    <a:pt x="288" y="315"/>
                  </a:cubicBezTo>
                  <a:cubicBezTo>
                    <a:pt x="288" y="309"/>
                    <a:pt x="294" y="303"/>
                    <a:pt x="294" y="296"/>
                  </a:cubicBezTo>
                  <a:cubicBezTo>
                    <a:pt x="294" y="296"/>
                    <a:pt x="300" y="290"/>
                    <a:pt x="306" y="284"/>
                  </a:cubicBezTo>
                  <a:cubicBezTo>
                    <a:pt x="366" y="196"/>
                    <a:pt x="474" y="153"/>
                    <a:pt x="583" y="153"/>
                  </a:cubicBezTo>
                  <a:close/>
                  <a:moveTo>
                    <a:pt x="586" y="0"/>
                  </a:moveTo>
                  <a:cubicBezTo>
                    <a:pt x="424" y="0"/>
                    <a:pt x="265" y="72"/>
                    <a:pt x="172" y="211"/>
                  </a:cubicBezTo>
                  <a:cubicBezTo>
                    <a:pt x="172" y="211"/>
                    <a:pt x="166" y="217"/>
                    <a:pt x="166" y="223"/>
                  </a:cubicBezTo>
                  <a:cubicBezTo>
                    <a:pt x="160" y="229"/>
                    <a:pt x="160" y="236"/>
                    <a:pt x="154" y="242"/>
                  </a:cubicBezTo>
                  <a:cubicBezTo>
                    <a:pt x="0" y="554"/>
                    <a:pt x="260" y="952"/>
                    <a:pt x="585" y="952"/>
                  </a:cubicBezTo>
                  <a:cubicBezTo>
                    <a:pt x="647" y="952"/>
                    <a:pt x="711" y="938"/>
                    <a:pt x="775" y="906"/>
                  </a:cubicBezTo>
                  <a:cubicBezTo>
                    <a:pt x="946" y="826"/>
                    <a:pt x="1061" y="631"/>
                    <a:pt x="1061" y="443"/>
                  </a:cubicBezTo>
                  <a:cubicBezTo>
                    <a:pt x="1061" y="242"/>
                    <a:pt x="927" y="77"/>
                    <a:pt x="739" y="22"/>
                  </a:cubicBezTo>
                  <a:cubicBezTo>
                    <a:pt x="689" y="8"/>
                    <a:pt x="637" y="0"/>
                    <a:pt x="5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817;p39"/>
            <p:cNvSpPr/>
            <p:nvPr/>
          </p:nvSpPr>
          <p:spPr>
            <a:xfrm>
              <a:off x="6770658" y="3391905"/>
              <a:ext cx="127613" cy="114768"/>
            </a:xfrm>
            <a:custGeom>
              <a:avLst/>
              <a:gdLst/>
              <a:ahLst/>
              <a:cxnLst/>
              <a:rect l="l" t="t" r="r" b="b"/>
              <a:pathLst>
                <a:path w="1063" h="956" extrusionOk="0">
                  <a:moveTo>
                    <a:pt x="580" y="153"/>
                  </a:moveTo>
                  <a:cubicBezTo>
                    <a:pt x="635" y="153"/>
                    <a:pt x="690" y="164"/>
                    <a:pt x="740" y="187"/>
                  </a:cubicBezTo>
                  <a:cubicBezTo>
                    <a:pt x="904" y="266"/>
                    <a:pt x="947" y="449"/>
                    <a:pt x="868" y="607"/>
                  </a:cubicBezTo>
                  <a:cubicBezTo>
                    <a:pt x="813" y="720"/>
                    <a:pt x="698" y="803"/>
                    <a:pt x="575" y="803"/>
                  </a:cubicBezTo>
                  <a:cubicBezTo>
                    <a:pt x="533" y="803"/>
                    <a:pt x="489" y="793"/>
                    <a:pt x="447" y="771"/>
                  </a:cubicBezTo>
                  <a:cubicBezTo>
                    <a:pt x="301" y="686"/>
                    <a:pt x="204" y="479"/>
                    <a:pt x="283" y="315"/>
                  </a:cubicBezTo>
                  <a:cubicBezTo>
                    <a:pt x="289" y="315"/>
                    <a:pt x="289" y="308"/>
                    <a:pt x="289" y="302"/>
                  </a:cubicBezTo>
                  <a:cubicBezTo>
                    <a:pt x="295" y="296"/>
                    <a:pt x="301" y="290"/>
                    <a:pt x="301" y="290"/>
                  </a:cubicBezTo>
                  <a:cubicBezTo>
                    <a:pt x="362" y="197"/>
                    <a:pt x="471" y="153"/>
                    <a:pt x="580" y="153"/>
                  </a:cubicBezTo>
                  <a:close/>
                  <a:moveTo>
                    <a:pt x="582" y="0"/>
                  </a:moveTo>
                  <a:cubicBezTo>
                    <a:pt x="421" y="0"/>
                    <a:pt x="266" y="72"/>
                    <a:pt x="173" y="211"/>
                  </a:cubicBezTo>
                  <a:cubicBezTo>
                    <a:pt x="167" y="217"/>
                    <a:pt x="167" y="223"/>
                    <a:pt x="161" y="223"/>
                  </a:cubicBezTo>
                  <a:cubicBezTo>
                    <a:pt x="161" y="229"/>
                    <a:pt x="155" y="235"/>
                    <a:pt x="155" y="241"/>
                  </a:cubicBezTo>
                  <a:cubicBezTo>
                    <a:pt x="1" y="555"/>
                    <a:pt x="259" y="956"/>
                    <a:pt x="585" y="956"/>
                  </a:cubicBezTo>
                  <a:cubicBezTo>
                    <a:pt x="645" y="956"/>
                    <a:pt x="707" y="942"/>
                    <a:pt x="770" y="911"/>
                  </a:cubicBezTo>
                  <a:cubicBezTo>
                    <a:pt x="941" y="826"/>
                    <a:pt x="1062" y="631"/>
                    <a:pt x="1062" y="442"/>
                  </a:cubicBezTo>
                  <a:cubicBezTo>
                    <a:pt x="1062" y="241"/>
                    <a:pt x="922" y="83"/>
                    <a:pt x="734" y="22"/>
                  </a:cubicBezTo>
                  <a:cubicBezTo>
                    <a:pt x="684" y="8"/>
                    <a:pt x="632" y="0"/>
                    <a:pt x="5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818;p39"/>
            <p:cNvSpPr/>
            <p:nvPr/>
          </p:nvSpPr>
          <p:spPr>
            <a:xfrm>
              <a:off x="6707033" y="3632479"/>
              <a:ext cx="127613" cy="114047"/>
            </a:xfrm>
            <a:custGeom>
              <a:avLst/>
              <a:gdLst/>
              <a:ahLst/>
              <a:cxnLst/>
              <a:rect l="l" t="t" r="r" b="b"/>
              <a:pathLst>
                <a:path w="1063" h="950" extrusionOk="0">
                  <a:moveTo>
                    <a:pt x="574" y="151"/>
                  </a:moveTo>
                  <a:cubicBezTo>
                    <a:pt x="631" y="151"/>
                    <a:pt x="688" y="163"/>
                    <a:pt x="740" y="187"/>
                  </a:cubicBezTo>
                  <a:cubicBezTo>
                    <a:pt x="904" y="260"/>
                    <a:pt x="947" y="448"/>
                    <a:pt x="868" y="601"/>
                  </a:cubicBezTo>
                  <a:cubicBezTo>
                    <a:pt x="813" y="713"/>
                    <a:pt x="699" y="800"/>
                    <a:pt x="577" y="800"/>
                  </a:cubicBezTo>
                  <a:cubicBezTo>
                    <a:pt x="534" y="800"/>
                    <a:pt x="490" y="789"/>
                    <a:pt x="447" y="765"/>
                  </a:cubicBezTo>
                  <a:cubicBezTo>
                    <a:pt x="301" y="680"/>
                    <a:pt x="204" y="473"/>
                    <a:pt x="283" y="314"/>
                  </a:cubicBezTo>
                  <a:cubicBezTo>
                    <a:pt x="289" y="308"/>
                    <a:pt x="289" y="302"/>
                    <a:pt x="289" y="296"/>
                  </a:cubicBezTo>
                  <a:cubicBezTo>
                    <a:pt x="295" y="296"/>
                    <a:pt x="301" y="290"/>
                    <a:pt x="301" y="284"/>
                  </a:cubicBezTo>
                  <a:cubicBezTo>
                    <a:pt x="364" y="193"/>
                    <a:pt x="469" y="151"/>
                    <a:pt x="574" y="151"/>
                  </a:cubicBezTo>
                  <a:close/>
                  <a:moveTo>
                    <a:pt x="581" y="0"/>
                  </a:moveTo>
                  <a:cubicBezTo>
                    <a:pt x="421" y="0"/>
                    <a:pt x="266" y="71"/>
                    <a:pt x="173" y="205"/>
                  </a:cubicBezTo>
                  <a:cubicBezTo>
                    <a:pt x="167" y="211"/>
                    <a:pt x="167" y="217"/>
                    <a:pt x="161" y="223"/>
                  </a:cubicBezTo>
                  <a:cubicBezTo>
                    <a:pt x="161" y="229"/>
                    <a:pt x="155" y="229"/>
                    <a:pt x="155" y="235"/>
                  </a:cubicBezTo>
                  <a:cubicBezTo>
                    <a:pt x="1" y="554"/>
                    <a:pt x="262" y="950"/>
                    <a:pt x="585" y="950"/>
                  </a:cubicBezTo>
                  <a:cubicBezTo>
                    <a:pt x="646" y="950"/>
                    <a:pt x="708" y="936"/>
                    <a:pt x="770" y="905"/>
                  </a:cubicBezTo>
                  <a:cubicBezTo>
                    <a:pt x="947" y="820"/>
                    <a:pt x="1063" y="631"/>
                    <a:pt x="1063" y="442"/>
                  </a:cubicBezTo>
                  <a:cubicBezTo>
                    <a:pt x="1063" y="241"/>
                    <a:pt x="922" y="77"/>
                    <a:pt x="734" y="22"/>
                  </a:cubicBezTo>
                  <a:cubicBezTo>
                    <a:pt x="683" y="7"/>
                    <a:pt x="632" y="0"/>
                    <a:pt x="5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819;p39"/>
            <p:cNvSpPr/>
            <p:nvPr/>
          </p:nvSpPr>
          <p:spPr>
            <a:xfrm>
              <a:off x="5304164" y="2508963"/>
              <a:ext cx="123411" cy="102643"/>
            </a:xfrm>
            <a:custGeom>
              <a:avLst/>
              <a:gdLst/>
              <a:ahLst/>
              <a:cxnLst/>
              <a:rect l="l" t="t" r="r" b="b"/>
              <a:pathLst>
                <a:path w="1028" h="855" extrusionOk="0">
                  <a:moveTo>
                    <a:pt x="475" y="129"/>
                  </a:moveTo>
                  <a:cubicBezTo>
                    <a:pt x="487" y="141"/>
                    <a:pt x="506" y="147"/>
                    <a:pt x="524" y="147"/>
                  </a:cubicBezTo>
                  <a:cubicBezTo>
                    <a:pt x="676" y="147"/>
                    <a:pt x="798" y="281"/>
                    <a:pt x="816" y="427"/>
                  </a:cubicBezTo>
                  <a:cubicBezTo>
                    <a:pt x="829" y="574"/>
                    <a:pt x="707" y="683"/>
                    <a:pt x="567" y="702"/>
                  </a:cubicBezTo>
                  <a:cubicBezTo>
                    <a:pt x="553" y="703"/>
                    <a:pt x="540" y="704"/>
                    <a:pt x="526" y="704"/>
                  </a:cubicBezTo>
                  <a:cubicBezTo>
                    <a:pt x="408" y="704"/>
                    <a:pt x="302" y="633"/>
                    <a:pt x="274" y="507"/>
                  </a:cubicBezTo>
                  <a:cubicBezTo>
                    <a:pt x="244" y="379"/>
                    <a:pt x="305" y="220"/>
                    <a:pt x="433" y="172"/>
                  </a:cubicBezTo>
                  <a:cubicBezTo>
                    <a:pt x="451" y="159"/>
                    <a:pt x="469" y="147"/>
                    <a:pt x="475" y="129"/>
                  </a:cubicBezTo>
                  <a:close/>
                  <a:moveTo>
                    <a:pt x="536" y="1"/>
                  </a:moveTo>
                  <a:cubicBezTo>
                    <a:pt x="532" y="1"/>
                    <a:pt x="528" y="1"/>
                    <a:pt x="524" y="1"/>
                  </a:cubicBezTo>
                  <a:cubicBezTo>
                    <a:pt x="494" y="1"/>
                    <a:pt x="475" y="13"/>
                    <a:pt x="463" y="32"/>
                  </a:cubicBezTo>
                  <a:cubicBezTo>
                    <a:pt x="452" y="24"/>
                    <a:pt x="438" y="19"/>
                    <a:pt x="424" y="19"/>
                  </a:cubicBezTo>
                  <a:cubicBezTo>
                    <a:pt x="415" y="19"/>
                    <a:pt x="405" y="21"/>
                    <a:pt x="396" y="25"/>
                  </a:cubicBezTo>
                  <a:cubicBezTo>
                    <a:pt x="85" y="147"/>
                    <a:pt x="0" y="635"/>
                    <a:pt x="317" y="805"/>
                  </a:cubicBezTo>
                  <a:cubicBezTo>
                    <a:pt x="381" y="839"/>
                    <a:pt x="450" y="855"/>
                    <a:pt x="518" y="855"/>
                  </a:cubicBezTo>
                  <a:cubicBezTo>
                    <a:pt x="779" y="855"/>
                    <a:pt x="1028" y="627"/>
                    <a:pt x="950" y="342"/>
                  </a:cubicBezTo>
                  <a:cubicBezTo>
                    <a:pt x="903" y="151"/>
                    <a:pt x="732" y="1"/>
                    <a:pt x="5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820;p39"/>
            <p:cNvSpPr/>
            <p:nvPr/>
          </p:nvSpPr>
          <p:spPr>
            <a:xfrm>
              <a:off x="5204645" y="2623608"/>
              <a:ext cx="112727" cy="108045"/>
            </a:xfrm>
            <a:custGeom>
              <a:avLst/>
              <a:gdLst/>
              <a:ahLst/>
              <a:cxnLst/>
              <a:rect l="l" t="t" r="r" b="b"/>
              <a:pathLst>
                <a:path w="939" h="900" extrusionOk="0">
                  <a:moveTo>
                    <a:pt x="495" y="153"/>
                  </a:moveTo>
                  <a:cubicBezTo>
                    <a:pt x="546" y="153"/>
                    <a:pt x="596" y="165"/>
                    <a:pt x="640" y="191"/>
                  </a:cubicBezTo>
                  <a:cubicBezTo>
                    <a:pt x="774" y="270"/>
                    <a:pt x="823" y="465"/>
                    <a:pt x="750" y="599"/>
                  </a:cubicBezTo>
                  <a:cubicBezTo>
                    <a:pt x="698" y="694"/>
                    <a:pt x="585" y="750"/>
                    <a:pt x="475" y="750"/>
                  </a:cubicBezTo>
                  <a:cubicBezTo>
                    <a:pt x="431" y="750"/>
                    <a:pt x="387" y="740"/>
                    <a:pt x="348" y="721"/>
                  </a:cubicBezTo>
                  <a:cubicBezTo>
                    <a:pt x="208" y="648"/>
                    <a:pt x="147" y="459"/>
                    <a:pt x="208" y="325"/>
                  </a:cubicBezTo>
                  <a:cubicBezTo>
                    <a:pt x="214" y="313"/>
                    <a:pt x="214" y="307"/>
                    <a:pt x="214" y="301"/>
                  </a:cubicBezTo>
                  <a:cubicBezTo>
                    <a:pt x="220" y="295"/>
                    <a:pt x="226" y="295"/>
                    <a:pt x="232" y="289"/>
                  </a:cubicBezTo>
                  <a:cubicBezTo>
                    <a:pt x="289" y="203"/>
                    <a:pt x="393" y="153"/>
                    <a:pt x="495" y="153"/>
                  </a:cubicBezTo>
                  <a:close/>
                  <a:moveTo>
                    <a:pt x="496" y="0"/>
                  </a:moveTo>
                  <a:cubicBezTo>
                    <a:pt x="341" y="0"/>
                    <a:pt x="190" y="81"/>
                    <a:pt x="98" y="209"/>
                  </a:cubicBezTo>
                  <a:cubicBezTo>
                    <a:pt x="98" y="216"/>
                    <a:pt x="92" y="222"/>
                    <a:pt x="92" y="228"/>
                  </a:cubicBezTo>
                  <a:cubicBezTo>
                    <a:pt x="86" y="234"/>
                    <a:pt x="80" y="240"/>
                    <a:pt x="80" y="246"/>
                  </a:cubicBezTo>
                  <a:cubicBezTo>
                    <a:pt x="1" y="417"/>
                    <a:pt x="31" y="618"/>
                    <a:pt x="153" y="758"/>
                  </a:cubicBezTo>
                  <a:cubicBezTo>
                    <a:pt x="236" y="852"/>
                    <a:pt x="354" y="900"/>
                    <a:pt x="475" y="900"/>
                  </a:cubicBezTo>
                  <a:cubicBezTo>
                    <a:pt x="533" y="900"/>
                    <a:pt x="591" y="889"/>
                    <a:pt x="646" y="867"/>
                  </a:cubicBezTo>
                  <a:cubicBezTo>
                    <a:pt x="823" y="800"/>
                    <a:pt x="939" y="636"/>
                    <a:pt x="933" y="441"/>
                  </a:cubicBezTo>
                  <a:cubicBezTo>
                    <a:pt x="927" y="264"/>
                    <a:pt x="817" y="88"/>
                    <a:pt x="646" y="27"/>
                  </a:cubicBezTo>
                  <a:cubicBezTo>
                    <a:pt x="597" y="9"/>
                    <a:pt x="547" y="0"/>
                    <a:pt x="4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821;p39"/>
            <p:cNvSpPr/>
            <p:nvPr/>
          </p:nvSpPr>
          <p:spPr>
            <a:xfrm>
              <a:off x="5132977" y="2788912"/>
              <a:ext cx="97481" cy="107685"/>
            </a:xfrm>
            <a:custGeom>
              <a:avLst/>
              <a:gdLst/>
              <a:ahLst/>
              <a:cxnLst/>
              <a:rect l="l" t="t" r="r" b="b"/>
              <a:pathLst>
                <a:path w="812" h="897" extrusionOk="0">
                  <a:moveTo>
                    <a:pt x="342" y="166"/>
                  </a:moveTo>
                  <a:cubicBezTo>
                    <a:pt x="354" y="172"/>
                    <a:pt x="366" y="172"/>
                    <a:pt x="379" y="179"/>
                  </a:cubicBezTo>
                  <a:cubicBezTo>
                    <a:pt x="506" y="191"/>
                    <a:pt x="622" y="294"/>
                    <a:pt x="640" y="428"/>
                  </a:cubicBezTo>
                  <a:cubicBezTo>
                    <a:pt x="659" y="556"/>
                    <a:pt x="567" y="684"/>
                    <a:pt x="446" y="733"/>
                  </a:cubicBezTo>
                  <a:cubicBezTo>
                    <a:pt x="420" y="742"/>
                    <a:pt x="393" y="748"/>
                    <a:pt x="365" y="748"/>
                  </a:cubicBezTo>
                  <a:cubicBezTo>
                    <a:pt x="320" y="748"/>
                    <a:pt x="277" y="732"/>
                    <a:pt x="251" y="690"/>
                  </a:cubicBezTo>
                  <a:cubicBezTo>
                    <a:pt x="208" y="623"/>
                    <a:pt x="184" y="538"/>
                    <a:pt x="178" y="459"/>
                  </a:cubicBezTo>
                  <a:cubicBezTo>
                    <a:pt x="165" y="331"/>
                    <a:pt x="226" y="209"/>
                    <a:pt x="342" y="166"/>
                  </a:cubicBezTo>
                  <a:close/>
                  <a:moveTo>
                    <a:pt x="374" y="1"/>
                  </a:moveTo>
                  <a:cubicBezTo>
                    <a:pt x="370" y="1"/>
                    <a:pt x="365" y="1"/>
                    <a:pt x="360" y="2"/>
                  </a:cubicBezTo>
                  <a:cubicBezTo>
                    <a:pt x="129" y="38"/>
                    <a:pt x="1" y="282"/>
                    <a:pt x="25" y="501"/>
                  </a:cubicBezTo>
                  <a:cubicBezTo>
                    <a:pt x="44" y="605"/>
                    <a:pt x="80" y="727"/>
                    <a:pt x="153" y="812"/>
                  </a:cubicBezTo>
                  <a:cubicBezTo>
                    <a:pt x="209" y="872"/>
                    <a:pt x="290" y="896"/>
                    <a:pt x="369" y="896"/>
                  </a:cubicBezTo>
                  <a:cubicBezTo>
                    <a:pt x="402" y="896"/>
                    <a:pt x="434" y="892"/>
                    <a:pt x="464" y="885"/>
                  </a:cubicBezTo>
                  <a:cubicBezTo>
                    <a:pt x="665" y="830"/>
                    <a:pt x="811" y="629"/>
                    <a:pt x="793" y="428"/>
                  </a:cubicBezTo>
                  <a:cubicBezTo>
                    <a:pt x="774" y="227"/>
                    <a:pt x="622" y="75"/>
                    <a:pt x="439" y="32"/>
                  </a:cubicBezTo>
                  <a:cubicBezTo>
                    <a:pt x="424" y="17"/>
                    <a:pt x="403" y="1"/>
                    <a:pt x="3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2;p39"/>
            <p:cNvSpPr/>
            <p:nvPr/>
          </p:nvSpPr>
          <p:spPr>
            <a:xfrm>
              <a:off x="5057708" y="2950854"/>
              <a:ext cx="114168" cy="106844"/>
            </a:xfrm>
            <a:custGeom>
              <a:avLst/>
              <a:gdLst/>
              <a:ahLst/>
              <a:cxnLst/>
              <a:rect l="l" t="t" r="r" b="b"/>
              <a:pathLst>
                <a:path w="951" h="890" extrusionOk="0">
                  <a:moveTo>
                    <a:pt x="447" y="151"/>
                  </a:moveTo>
                  <a:cubicBezTo>
                    <a:pt x="537" y="151"/>
                    <a:pt x="625" y="191"/>
                    <a:pt x="689" y="255"/>
                  </a:cubicBezTo>
                  <a:cubicBezTo>
                    <a:pt x="805" y="371"/>
                    <a:pt x="774" y="541"/>
                    <a:pt x="658" y="651"/>
                  </a:cubicBezTo>
                  <a:cubicBezTo>
                    <a:pt x="600" y="706"/>
                    <a:pt x="527" y="735"/>
                    <a:pt x="455" y="735"/>
                  </a:cubicBezTo>
                  <a:cubicBezTo>
                    <a:pt x="377" y="735"/>
                    <a:pt x="301" y="702"/>
                    <a:pt x="244" y="632"/>
                  </a:cubicBezTo>
                  <a:cubicBezTo>
                    <a:pt x="135" y="498"/>
                    <a:pt x="171" y="285"/>
                    <a:pt x="336" y="218"/>
                  </a:cubicBezTo>
                  <a:cubicBezTo>
                    <a:pt x="366" y="206"/>
                    <a:pt x="378" y="182"/>
                    <a:pt x="384" y="157"/>
                  </a:cubicBezTo>
                  <a:cubicBezTo>
                    <a:pt x="405" y="153"/>
                    <a:pt x="426" y="151"/>
                    <a:pt x="447" y="151"/>
                  </a:cubicBezTo>
                  <a:close/>
                  <a:moveTo>
                    <a:pt x="444" y="0"/>
                  </a:moveTo>
                  <a:cubicBezTo>
                    <a:pt x="373" y="0"/>
                    <a:pt x="302" y="17"/>
                    <a:pt x="238" y="54"/>
                  </a:cubicBezTo>
                  <a:cubicBezTo>
                    <a:pt x="208" y="72"/>
                    <a:pt x="195" y="96"/>
                    <a:pt x="202" y="127"/>
                  </a:cubicBezTo>
                  <a:cubicBezTo>
                    <a:pt x="74" y="218"/>
                    <a:pt x="1" y="371"/>
                    <a:pt x="31" y="529"/>
                  </a:cubicBezTo>
                  <a:cubicBezTo>
                    <a:pt x="68" y="718"/>
                    <a:pt x="232" y="870"/>
                    <a:pt x="421" y="888"/>
                  </a:cubicBezTo>
                  <a:cubicBezTo>
                    <a:pt x="430" y="889"/>
                    <a:pt x="438" y="889"/>
                    <a:pt x="447" y="889"/>
                  </a:cubicBezTo>
                  <a:cubicBezTo>
                    <a:pt x="626" y="889"/>
                    <a:pt x="796" y="771"/>
                    <a:pt x="872" y="614"/>
                  </a:cubicBezTo>
                  <a:cubicBezTo>
                    <a:pt x="951" y="444"/>
                    <a:pt x="914" y="255"/>
                    <a:pt x="774" y="127"/>
                  </a:cubicBezTo>
                  <a:cubicBezTo>
                    <a:pt x="683" y="47"/>
                    <a:pt x="563" y="0"/>
                    <a:pt x="4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23;p39"/>
            <p:cNvSpPr/>
            <p:nvPr/>
          </p:nvSpPr>
          <p:spPr>
            <a:xfrm>
              <a:off x="5005127" y="3156134"/>
              <a:ext cx="113447" cy="106364"/>
            </a:xfrm>
            <a:custGeom>
              <a:avLst/>
              <a:gdLst/>
              <a:ahLst/>
              <a:cxnLst/>
              <a:rect l="l" t="t" r="r" b="b"/>
              <a:pathLst>
                <a:path w="945" h="886" extrusionOk="0">
                  <a:moveTo>
                    <a:pt x="446" y="151"/>
                  </a:moveTo>
                  <a:cubicBezTo>
                    <a:pt x="533" y="151"/>
                    <a:pt x="619" y="187"/>
                    <a:pt x="682" y="250"/>
                  </a:cubicBezTo>
                  <a:cubicBezTo>
                    <a:pt x="798" y="372"/>
                    <a:pt x="767" y="543"/>
                    <a:pt x="652" y="652"/>
                  </a:cubicBezTo>
                  <a:cubicBezTo>
                    <a:pt x="593" y="705"/>
                    <a:pt x="521" y="732"/>
                    <a:pt x="449" y="732"/>
                  </a:cubicBezTo>
                  <a:cubicBezTo>
                    <a:pt x="371" y="732"/>
                    <a:pt x="294" y="700"/>
                    <a:pt x="238" y="634"/>
                  </a:cubicBezTo>
                  <a:cubicBezTo>
                    <a:pt x="128" y="500"/>
                    <a:pt x="164" y="287"/>
                    <a:pt x="329" y="214"/>
                  </a:cubicBezTo>
                  <a:cubicBezTo>
                    <a:pt x="359" y="208"/>
                    <a:pt x="372" y="183"/>
                    <a:pt x="378" y="159"/>
                  </a:cubicBezTo>
                  <a:cubicBezTo>
                    <a:pt x="400" y="154"/>
                    <a:pt x="423" y="151"/>
                    <a:pt x="446" y="151"/>
                  </a:cubicBezTo>
                  <a:close/>
                  <a:moveTo>
                    <a:pt x="445" y="0"/>
                  </a:moveTo>
                  <a:cubicBezTo>
                    <a:pt x="372" y="0"/>
                    <a:pt x="299" y="18"/>
                    <a:pt x="231" y="55"/>
                  </a:cubicBezTo>
                  <a:cubicBezTo>
                    <a:pt x="201" y="74"/>
                    <a:pt x="189" y="98"/>
                    <a:pt x="195" y="122"/>
                  </a:cubicBezTo>
                  <a:cubicBezTo>
                    <a:pt x="67" y="214"/>
                    <a:pt x="0" y="372"/>
                    <a:pt x="24" y="530"/>
                  </a:cubicBezTo>
                  <a:cubicBezTo>
                    <a:pt x="61" y="719"/>
                    <a:pt x="225" y="872"/>
                    <a:pt x="414" y="884"/>
                  </a:cubicBezTo>
                  <a:cubicBezTo>
                    <a:pt x="427" y="885"/>
                    <a:pt x="439" y="886"/>
                    <a:pt x="452" y="886"/>
                  </a:cubicBezTo>
                  <a:cubicBezTo>
                    <a:pt x="627" y="886"/>
                    <a:pt x="791" y="769"/>
                    <a:pt x="865" y="610"/>
                  </a:cubicBezTo>
                  <a:cubicBezTo>
                    <a:pt x="944" y="445"/>
                    <a:pt x="908" y="250"/>
                    <a:pt x="767" y="128"/>
                  </a:cubicBezTo>
                  <a:cubicBezTo>
                    <a:pt x="677" y="46"/>
                    <a:pt x="562" y="0"/>
                    <a:pt x="4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24;p39"/>
            <p:cNvSpPr/>
            <p:nvPr/>
          </p:nvSpPr>
          <p:spPr>
            <a:xfrm>
              <a:off x="5005127" y="3361053"/>
              <a:ext cx="113447" cy="106965"/>
            </a:xfrm>
            <a:custGeom>
              <a:avLst/>
              <a:gdLst/>
              <a:ahLst/>
              <a:cxnLst/>
              <a:rect l="l" t="t" r="r" b="b"/>
              <a:pathLst>
                <a:path w="945" h="891" extrusionOk="0">
                  <a:moveTo>
                    <a:pt x="441" y="151"/>
                  </a:moveTo>
                  <a:cubicBezTo>
                    <a:pt x="530" y="151"/>
                    <a:pt x="618" y="191"/>
                    <a:pt x="682" y="255"/>
                  </a:cubicBezTo>
                  <a:cubicBezTo>
                    <a:pt x="798" y="371"/>
                    <a:pt x="767" y="547"/>
                    <a:pt x="652" y="651"/>
                  </a:cubicBezTo>
                  <a:cubicBezTo>
                    <a:pt x="593" y="706"/>
                    <a:pt x="520" y="735"/>
                    <a:pt x="448" y="735"/>
                  </a:cubicBezTo>
                  <a:cubicBezTo>
                    <a:pt x="371" y="735"/>
                    <a:pt x="294" y="702"/>
                    <a:pt x="238" y="632"/>
                  </a:cubicBezTo>
                  <a:cubicBezTo>
                    <a:pt x="128" y="505"/>
                    <a:pt x="164" y="285"/>
                    <a:pt x="329" y="218"/>
                  </a:cubicBezTo>
                  <a:cubicBezTo>
                    <a:pt x="359" y="206"/>
                    <a:pt x="372" y="182"/>
                    <a:pt x="378" y="157"/>
                  </a:cubicBezTo>
                  <a:cubicBezTo>
                    <a:pt x="398" y="153"/>
                    <a:pt x="420" y="151"/>
                    <a:pt x="441" y="151"/>
                  </a:cubicBezTo>
                  <a:close/>
                  <a:moveTo>
                    <a:pt x="440" y="0"/>
                  </a:moveTo>
                  <a:cubicBezTo>
                    <a:pt x="369" y="0"/>
                    <a:pt x="298" y="17"/>
                    <a:pt x="231" y="54"/>
                  </a:cubicBezTo>
                  <a:cubicBezTo>
                    <a:pt x="201" y="72"/>
                    <a:pt x="189" y="103"/>
                    <a:pt x="195" y="127"/>
                  </a:cubicBezTo>
                  <a:cubicBezTo>
                    <a:pt x="67" y="218"/>
                    <a:pt x="0" y="371"/>
                    <a:pt x="24" y="535"/>
                  </a:cubicBezTo>
                  <a:cubicBezTo>
                    <a:pt x="61" y="718"/>
                    <a:pt x="225" y="870"/>
                    <a:pt x="414" y="888"/>
                  </a:cubicBezTo>
                  <a:cubicBezTo>
                    <a:pt x="426" y="889"/>
                    <a:pt x="438" y="890"/>
                    <a:pt x="450" y="890"/>
                  </a:cubicBezTo>
                  <a:cubicBezTo>
                    <a:pt x="626" y="890"/>
                    <a:pt x="791" y="768"/>
                    <a:pt x="865" y="614"/>
                  </a:cubicBezTo>
                  <a:cubicBezTo>
                    <a:pt x="944" y="450"/>
                    <a:pt x="908" y="255"/>
                    <a:pt x="767" y="127"/>
                  </a:cubicBezTo>
                  <a:cubicBezTo>
                    <a:pt x="676" y="47"/>
                    <a:pt x="559" y="0"/>
                    <a:pt x="4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25;p39"/>
            <p:cNvSpPr/>
            <p:nvPr/>
          </p:nvSpPr>
          <p:spPr>
            <a:xfrm>
              <a:off x="5039461" y="3523957"/>
              <a:ext cx="114168" cy="106364"/>
            </a:xfrm>
            <a:custGeom>
              <a:avLst/>
              <a:gdLst/>
              <a:ahLst/>
              <a:cxnLst/>
              <a:rect l="l" t="t" r="r" b="b"/>
              <a:pathLst>
                <a:path w="951" h="886" extrusionOk="0">
                  <a:moveTo>
                    <a:pt x="452" y="151"/>
                  </a:moveTo>
                  <a:cubicBezTo>
                    <a:pt x="540" y="151"/>
                    <a:pt x="626" y="187"/>
                    <a:pt x="689" y="250"/>
                  </a:cubicBezTo>
                  <a:cubicBezTo>
                    <a:pt x="804" y="372"/>
                    <a:pt x="774" y="542"/>
                    <a:pt x="658" y="652"/>
                  </a:cubicBezTo>
                  <a:cubicBezTo>
                    <a:pt x="600" y="705"/>
                    <a:pt x="527" y="732"/>
                    <a:pt x="455" y="732"/>
                  </a:cubicBezTo>
                  <a:cubicBezTo>
                    <a:pt x="377" y="732"/>
                    <a:pt x="301" y="700"/>
                    <a:pt x="244" y="634"/>
                  </a:cubicBezTo>
                  <a:cubicBezTo>
                    <a:pt x="134" y="500"/>
                    <a:pt x="171" y="287"/>
                    <a:pt x="335" y="213"/>
                  </a:cubicBezTo>
                  <a:cubicBezTo>
                    <a:pt x="366" y="201"/>
                    <a:pt x="378" y="183"/>
                    <a:pt x="384" y="159"/>
                  </a:cubicBezTo>
                  <a:cubicBezTo>
                    <a:pt x="407" y="154"/>
                    <a:pt x="430" y="151"/>
                    <a:pt x="452" y="151"/>
                  </a:cubicBezTo>
                  <a:close/>
                  <a:moveTo>
                    <a:pt x="449" y="0"/>
                  </a:moveTo>
                  <a:cubicBezTo>
                    <a:pt x="376" y="0"/>
                    <a:pt x="303" y="18"/>
                    <a:pt x="238" y="55"/>
                  </a:cubicBezTo>
                  <a:cubicBezTo>
                    <a:pt x="207" y="67"/>
                    <a:pt x="195" y="98"/>
                    <a:pt x="201" y="122"/>
                  </a:cubicBezTo>
                  <a:cubicBezTo>
                    <a:pt x="73" y="213"/>
                    <a:pt x="0" y="372"/>
                    <a:pt x="31" y="530"/>
                  </a:cubicBezTo>
                  <a:cubicBezTo>
                    <a:pt x="67" y="719"/>
                    <a:pt x="232" y="871"/>
                    <a:pt x="421" y="883"/>
                  </a:cubicBezTo>
                  <a:cubicBezTo>
                    <a:pt x="433" y="885"/>
                    <a:pt x="446" y="885"/>
                    <a:pt x="458" y="885"/>
                  </a:cubicBezTo>
                  <a:cubicBezTo>
                    <a:pt x="633" y="885"/>
                    <a:pt x="797" y="769"/>
                    <a:pt x="871" y="609"/>
                  </a:cubicBezTo>
                  <a:cubicBezTo>
                    <a:pt x="950" y="445"/>
                    <a:pt x="914" y="250"/>
                    <a:pt x="774" y="128"/>
                  </a:cubicBezTo>
                  <a:cubicBezTo>
                    <a:pt x="684" y="46"/>
                    <a:pt x="566" y="0"/>
                    <a:pt x="4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26;p39"/>
            <p:cNvSpPr/>
            <p:nvPr/>
          </p:nvSpPr>
          <p:spPr>
            <a:xfrm>
              <a:off x="5111129" y="3747123"/>
              <a:ext cx="114168" cy="106844"/>
            </a:xfrm>
            <a:custGeom>
              <a:avLst/>
              <a:gdLst/>
              <a:ahLst/>
              <a:cxnLst/>
              <a:rect l="l" t="t" r="r" b="b"/>
              <a:pathLst>
                <a:path w="951" h="890" extrusionOk="0">
                  <a:moveTo>
                    <a:pt x="447" y="151"/>
                  </a:moveTo>
                  <a:cubicBezTo>
                    <a:pt x="536" y="151"/>
                    <a:pt x="624" y="191"/>
                    <a:pt x="688" y="255"/>
                  </a:cubicBezTo>
                  <a:cubicBezTo>
                    <a:pt x="804" y="371"/>
                    <a:pt x="774" y="541"/>
                    <a:pt x="658" y="651"/>
                  </a:cubicBezTo>
                  <a:cubicBezTo>
                    <a:pt x="599" y="706"/>
                    <a:pt x="527" y="735"/>
                    <a:pt x="455" y="735"/>
                  </a:cubicBezTo>
                  <a:cubicBezTo>
                    <a:pt x="377" y="735"/>
                    <a:pt x="301" y="702"/>
                    <a:pt x="244" y="632"/>
                  </a:cubicBezTo>
                  <a:cubicBezTo>
                    <a:pt x="128" y="498"/>
                    <a:pt x="171" y="285"/>
                    <a:pt x="335" y="218"/>
                  </a:cubicBezTo>
                  <a:cubicBezTo>
                    <a:pt x="366" y="206"/>
                    <a:pt x="378" y="182"/>
                    <a:pt x="384" y="157"/>
                  </a:cubicBezTo>
                  <a:cubicBezTo>
                    <a:pt x="405" y="153"/>
                    <a:pt x="426" y="151"/>
                    <a:pt x="447" y="151"/>
                  </a:cubicBezTo>
                  <a:close/>
                  <a:moveTo>
                    <a:pt x="444" y="0"/>
                  </a:moveTo>
                  <a:cubicBezTo>
                    <a:pt x="373" y="0"/>
                    <a:pt x="302" y="17"/>
                    <a:pt x="238" y="54"/>
                  </a:cubicBezTo>
                  <a:cubicBezTo>
                    <a:pt x="207" y="72"/>
                    <a:pt x="195" y="96"/>
                    <a:pt x="201" y="127"/>
                  </a:cubicBezTo>
                  <a:cubicBezTo>
                    <a:pt x="73" y="218"/>
                    <a:pt x="0" y="371"/>
                    <a:pt x="31" y="529"/>
                  </a:cubicBezTo>
                  <a:cubicBezTo>
                    <a:pt x="61" y="718"/>
                    <a:pt x="232" y="870"/>
                    <a:pt x="420" y="888"/>
                  </a:cubicBezTo>
                  <a:cubicBezTo>
                    <a:pt x="429" y="889"/>
                    <a:pt x="438" y="889"/>
                    <a:pt x="447" y="889"/>
                  </a:cubicBezTo>
                  <a:cubicBezTo>
                    <a:pt x="626" y="889"/>
                    <a:pt x="796" y="771"/>
                    <a:pt x="871" y="614"/>
                  </a:cubicBezTo>
                  <a:cubicBezTo>
                    <a:pt x="950" y="444"/>
                    <a:pt x="914" y="249"/>
                    <a:pt x="774" y="127"/>
                  </a:cubicBezTo>
                  <a:cubicBezTo>
                    <a:pt x="682" y="47"/>
                    <a:pt x="563" y="0"/>
                    <a:pt x="4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27;p39"/>
            <p:cNvSpPr/>
            <p:nvPr/>
          </p:nvSpPr>
          <p:spPr>
            <a:xfrm>
              <a:off x="5280035" y="3940878"/>
              <a:ext cx="114168" cy="106844"/>
            </a:xfrm>
            <a:custGeom>
              <a:avLst/>
              <a:gdLst/>
              <a:ahLst/>
              <a:cxnLst/>
              <a:rect l="l" t="t" r="r" b="b"/>
              <a:pathLst>
                <a:path w="951" h="890" extrusionOk="0">
                  <a:moveTo>
                    <a:pt x="444" y="151"/>
                  </a:moveTo>
                  <a:cubicBezTo>
                    <a:pt x="532" y="151"/>
                    <a:pt x="623" y="191"/>
                    <a:pt x="682" y="255"/>
                  </a:cubicBezTo>
                  <a:cubicBezTo>
                    <a:pt x="798" y="371"/>
                    <a:pt x="774" y="541"/>
                    <a:pt x="658" y="651"/>
                  </a:cubicBezTo>
                  <a:cubicBezTo>
                    <a:pt x="599" y="707"/>
                    <a:pt x="525" y="735"/>
                    <a:pt x="452" y="735"/>
                  </a:cubicBezTo>
                  <a:cubicBezTo>
                    <a:pt x="373" y="735"/>
                    <a:pt x="295" y="702"/>
                    <a:pt x="238" y="633"/>
                  </a:cubicBezTo>
                  <a:cubicBezTo>
                    <a:pt x="128" y="499"/>
                    <a:pt x="171" y="285"/>
                    <a:pt x="335" y="218"/>
                  </a:cubicBezTo>
                  <a:cubicBezTo>
                    <a:pt x="360" y="206"/>
                    <a:pt x="378" y="182"/>
                    <a:pt x="384" y="157"/>
                  </a:cubicBezTo>
                  <a:cubicBezTo>
                    <a:pt x="404" y="153"/>
                    <a:pt x="424" y="151"/>
                    <a:pt x="444" y="151"/>
                  </a:cubicBezTo>
                  <a:close/>
                  <a:moveTo>
                    <a:pt x="442" y="1"/>
                  </a:moveTo>
                  <a:cubicBezTo>
                    <a:pt x="370" y="1"/>
                    <a:pt x="298" y="17"/>
                    <a:pt x="232" y="54"/>
                  </a:cubicBezTo>
                  <a:cubicBezTo>
                    <a:pt x="201" y="72"/>
                    <a:pt x="195" y="97"/>
                    <a:pt x="195" y="127"/>
                  </a:cubicBezTo>
                  <a:cubicBezTo>
                    <a:pt x="73" y="218"/>
                    <a:pt x="0" y="371"/>
                    <a:pt x="31" y="529"/>
                  </a:cubicBezTo>
                  <a:cubicBezTo>
                    <a:pt x="61" y="718"/>
                    <a:pt x="226" y="870"/>
                    <a:pt x="420" y="888"/>
                  </a:cubicBezTo>
                  <a:cubicBezTo>
                    <a:pt x="429" y="889"/>
                    <a:pt x="437" y="889"/>
                    <a:pt x="446" y="889"/>
                  </a:cubicBezTo>
                  <a:cubicBezTo>
                    <a:pt x="620" y="889"/>
                    <a:pt x="796" y="771"/>
                    <a:pt x="871" y="614"/>
                  </a:cubicBezTo>
                  <a:cubicBezTo>
                    <a:pt x="950" y="444"/>
                    <a:pt x="908" y="249"/>
                    <a:pt x="774" y="127"/>
                  </a:cubicBezTo>
                  <a:cubicBezTo>
                    <a:pt x="682" y="47"/>
                    <a:pt x="563" y="1"/>
                    <a:pt x="4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28;p39"/>
            <p:cNvSpPr/>
            <p:nvPr/>
          </p:nvSpPr>
          <p:spPr>
            <a:xfrm>
              <a:off x="5399242" y="4049040"/>
              <a:ext cx="114168" cy="106844"/>
            </a:xfrm>
            <a:custGeom>
              <a:avLst/>
              <a:gdLst/>
              <a:ahLst/>
              <a:cxnLst/>
              <a:rect l="l" t="t" r="r" b="b"/>
              <a:pathLst>
                <a:path w="951" h="890" extrusionOk="0">
                  <a:moveTo>
                    <a:pt x="444" y="151"/>
                  </a:moveTo>
                  <a:cubicBezTo>
                    <a:pt x="532" y="151"/>
                    <a:pt x="623" y="191"/>
                    <a:pt x="682" y="255"/>
                  </a:cubicBezTo>
                  <a:cubicBezTo>
                    <a:pt x="798" y="371"/>
                    <a:pt x="774" y="542"/>
                    <a:pt x="658" y="651"/>
                  </a:cubicBezTo>
                  <a:cubicBezTo>
                    <a:pt x="599" y="707"/>
                    <a:pt x="526" y="736"/>
                    <a:pt x="454" y="736"/>
                  </a:cubicBezTo>
                  <a:cubicBezTo>
                    <a:pt x="376" y="736"/>
                    <a:pt x="298" y="702"/>
                    <a:pt x="238" y="633"/>
                  </a:cubicBezTo>
                  <a:cubicBezTo>
                    <a:pt x="128" y="499"/>
                    <a:pt x="171" y="286"/>
                    <a:pt x="335" y="219"/>
                  </a:cubicBezTo>
                  <a:cubicBezTo>
                    <a:pt x="359" y="207"/>
                    <a:pt x="378" y="182"/>
                    <a:pt x="384" y="158"/>
                  </a:cubicBezTo>
                  <a:cubicBezTo>
                    <a:pt x="403" y="153"/>
                    <a:pt x="424" y="151"/>
                    <a:pt x="444" y="151"/>
                  </a:cubicBezTo>
                  <a:close/>
                  <a:moveTo>
                    <a:pt x="442" y="1"/>
                  </a:moveTo>
                  <a:cubicBezTo>
                    <a:pt x="370" y="1"/>
                    <a:pt x="298" y="18"/>
                    <a:pt x="231" y="54"/>
                  </a:cubicBezTo>
                  <a:cubicBezTo>
                    <a:pt x="207" y="73"/>
                    <a:pt x="195" y="97"/>
                    <a:pt x="201" y="127"/>
                  </a:cubicBezTo>
                  <a:cubicBezTo>
                    <a:pt x="73" y="219"/>
                    <a:pt x="0" y="371"/>
                    <a:pt x="30" y="529"/>
                  </a:cubicBezTo>
                  <a:cubicBezTo>
                    <a:pt x="61" y="718"/>
                    <a:pt x="231" y="871"/>
                    <a:pt x="420" y="889"/>
                  </a:cubicBezTo>
                  <a:cubicBezTo>
                    <a:pt x="429" y="889"/>
                    <a:pt x="437" y="890"/>
                    <a:pt x="446" y="890"/>
                  </a:cubicBezTo>
                  <a:cubicBezTo>
                    <a:pt x="620" y="890"/>
                    <a:pt x="795" y="772"/>
                    <a:pt x="871" y="615"/>
                  </a:cubicBezTo>
                  <a:cubicBezTo>
                    <a:pt x="950" y="444"/>
                    <a:pt x="908" y="249"/>
                    <a:pt x="774" y="127"/>
                  </a:cubicBezTo>
                  <a:cubicBezTo>
                    <a:pt x="682" y="48"/>
                    <a:pt x="562" y="1"/>
                    <a:pt x="4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29;p39"/>
            <p:cNvSpPr/>
            <p:nvPr/>
          </p:nvSpPr>
          <p:spPr>
            <a:xfrm>
              <a:off x="5587835" y="4137154"/>
              <a:ext cx="114168" cy="106604"/>
            </a:xfrm>
            <a:custGeom>
              <a:avLst/>
              <a:gdLst/>
              <a:ahLst/>
              <a:cxnLst/>
              <a:rect l="l" t="t" r="r" b="b"/>
              <a:pathLst>
                <a:path w="951" h="888" extrusionOk="0">
                  <a:moveTo>
                    <a:pt x="438" y="150"/>
                  </a:moveTo>
                  <a:cubicBezTo>
                    <a:pt x="526" y="150"/>
                    <a:pt x="617" y="187"/>
                    <a:pt x="683" y="252"/>
                  </a:cubicBezTo>
                  <a:cubicBezTo>
                    <a:pt x="798" y="374"/>
                    <a:pt x="774" y="545"/>
                    <a:pt x="658" y="648"/>
                  </a:cubicBezTo>
                  <a:cubicBezTo>
                    <a:pt x="597" y="704"/>
                    <a:pt x="522" y="733"/>
                    <a:pt x="450" y="733"/>
                  </a:cubicBezTo>
                  <a:cubicBezTo>
                    <a:pt x="371" y="733"/>
                    <a:pt x="295" y="699"/>
                    <a:pt x="238" y="630"/>
                  </a:cubicBezTo>
                  <a:cubicBezTo>
                    <a:pt x="128" y="502"/>
                    <a:pt x="165" y="283"/>
                    <a:pt x="335" y="216"/>
                  </a:cubicBezTo>
                  <a:cubicBezTo>
                    <a:pt x="360" y="204"/>
                    <a:pt x="378" y="185"/>
                    <a:pt x="384" y="155"/>
                  </a:cubicBezTo>
                  <a:cubicBezTo>
                    <a:pt x="402" y="152"/>
                    <a:pt x="420" y="150"/>
                    <a:pt x="438" y="150"/>
                  </a:cubicBezTo>
                  <a:close/>
                  <a:moveTo>
                    <a:pt x="442" y="1"/>
                  </a:moveTo>
                  <a:cubicBezTo>
                    <a:pt x="370" y="1"/>
                    <a:pt x="298" y="17"/>
                    <a:pt x="232" y="51"/>
                  </a:cubicBezTo>
                  <a:cubicBezTo>
                    <a:pt x="201" y="70"/>
                    <a:pt x="195" y="100"/>
                    <a:pt x="195" y="124"/>
                  </a:cubicBezTo>
                  <a:cubicBezTo>
                    <a:pt x="74" y="216"/>
                    <a:pt x="0" y="368"/>
                    <a:pt x="31" y="532"/>
                  </a:cubicBezTo>
                  <a:cubicBezTo>
                    <a:pt x="61" y="715"/>
                    <a:pt x="226" y="867"/>
                    <a:pt x="415" y="886"/>
                  </a:cubicBezTo>
                  <a:cubicBezTo>
                    <a:pt x="427" y="887"/>
                    <a:pt x="440" y="888"/>
                    <a:pt x="452" y="888"/>
                  </a:cubicBezTo>
                  <a:cubicBezTo>
                    <a:pt x="628" y="888"/>
                    <a:pt x="798" y="771"/>
                    <a:pt x="871" y="612"/>
                  </a:cubicBezTo>
                  <a:cubicBezTo>
                    <a:pt x="951" y="447"/>
                    <a:pt x="908" y="252"/>
                    <a:pt x="774" y="130"/>
                  </a:cubicBezTo>
                  <a:cubicBezTo>
                    <a:pt x="682" y="47"/>
                    <a:pt x="562" y="1"/>
                    <a:pt x="4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0;p39"/>
            <p:cNvSpPr/>
            <p:nvPr/>
          </p:nvSpPr>
          <p:spPr>
            <a:xfrm>
              <a:off x="5838613" y="4171968"/>
              <a:ext cx="114168" cy="106724"/>
            </a:xfrm>
            <a:custGeom>
              <a:avLst/>
              <a:gdLst/>
              <a:ahLst/>
              <a:cxnLst/>
              <a:rect l="l" t="t" r="r" b="b"/>
              <a:pathLst>
                <a:path w="951" h="889" extrusionOk="0">
                  <a:moveTo>
                    <a:pt x="445" y="150"/>
                  </a:moveTo>
                  <a:cubicBezTo>
                    <a:pt x="532" y="150"/>
                    <a:pt x="624" y="191"/>
                    <a:pt x="683" y="255"/>
                  </a:cubicBezTo>
                  <a:cubicBezTo>
                    <a:pt x="799" y="370"/>
                    <a:pt x="774" y="541"/>
                    <a:pt x="658" y="651"/>
                  </a:cubicBezTo>
                  <a:cubicBezTo>
                    <a:pt x="597" y="706"/>
                    <a:pt x="523" y="735"/>
                    <a:pt x="450" y="735"/>
                  </a:cubicBezTo>
                  <a:cubicBezTo>
                    <a:pt x="372" y="735"/>
                    <a:pt x="295" y="702"/>
                    <a:pt x="238" y="632"/>
                  </a:cubicBezTo>
                  <a:cubicBezTo>
                    <a:pt x="129" y="498"/>
                    <a:pt x="171" y="285"/>
                    <a:pt x="336" y="218"/>
                  </a:cubicBezTo>
                  <a:cubicBezTo>
                    <a:pt x="360" y="206"/>
                    <a:pt x="378" y="182"/>
                    <a:pt x="384" y="157"/>
                  </a:cubicBezTo>
                  <a:cubicBezTo>
                    <a:pt x="404" y="153"/>
                    <a:pt x="424" y="150"/>
                    <a:pt x="445" y="150"/>
                  </a:cubicBezTo>
                  <a:close/>
                  <a:moveTo>
                    <a:pt x="443" y="0"/>
                  </a:moveTo>
                  <a:cubicBezTo>
                    <a:pt x="371" y="0"/>
                    <a:pt x="298" y="17"/>
                    <a:pt x="232" y="54"/>
                  </a:cubicBezTo>
                  <a:cubicBezTo>
                    <a:pt x="202" y="72"/>
                    <a:pt x="196" y="96"/>
                    <a:pt x="196" y="127"/>
                  </a:cubicBezTo>
                  <a:cubicBezTo>
                    <a:pt x="74" y="218"/>
                    <a:pt x="1" y="370"/>
                    <a:pt x="31" y="529"/>
                  </a:cubicBezTo>
                  <a:cubicBezTo>
                    <a:pt x="62" y="718"/>
                    <a:pt x="226" y="870"/>
                    <a:pt x="415" y="888"/>
                  </a:cubicBezTo>
                  <a:cubicBezTo>
                    <a:pt x="424" y="889"/>
                    <a:pt x="432" y="889"/>
                    <a:pt x="441" y="889"/>
                  </a:cubicBezTo>
                  <a:cubicBezTo>
                    <a:pt x="621" y="889"/>
                    <a:pt x="796" y="771"/>
                    <a:pt x="872" y="614"/>
                  </a:cubicBezTo>
                  <a:cubicBezTo>
                    <a:pt x="951" y="443"/>
                    <a:pt x="908" y="249"/>
                    <a:pt x="774" y="127"/>
                  </a:cubicBezTo>
                  <a:cubicBezTo>
                    <a:pt x="683" y="47"/>
                    <a:pt x="563" y="0"/>
                    <a:pt x="4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1;p39"/>
            <p:cNvSpPr/>
            <p:nvPr/>
          </p:nvSpPr>
          <p:spPr>
            <a:xfrm>
              <a:off x="6039692" y="4136674"/>
              <a:ext cx="114168" cy="106965"/>
            </a:xfrm>
            <a:custGeom>
              <a:avLst/>
              <a:gdLst/>
              <a:ahLst/>
              <a:cxnLst/>
              <a:rect l="l" t="t" r="r" b="b"/>
              <a:pathLst>
                <a:path w="951" h="891" extrusionOk="0">
                  <a:moveTo>
                    <a:pt x="445" y="152"/>
                  </a:moveTo>
                  <a:cubicBezTo>
                    <a:pt x="532" y="152"/>
                    <a:pt x="624" y="192"/>
                    <a:pt x="683" y="256"/>
                  </a:cubicBezTo>
                  <a:cubicBezTo>
                    <a:pt x="799" y="372"/>
                    <a:pt x="774" y="543"/>
                    <a:pt x="658" y="652"/>
                  </a:cubicBezTo>
                  <a:cubicBezTo>
                    <a:pt x="599" y="706"/>
                    <a:pt x="525" y="735"/>
                    <a:pt x="452" y="735"/>
                  </a:cubicBezTo>
                  <a:cubicBezTo>
                    <a:pt x="374" y="735"/>
                    <a:pt x="298" y="703"/>
                    <a:pt x="238" y="634"/>
                  </a:cubicBezTo>
                  <a:cubicBezTo>
                    <a:pt x="129" y="500"/>
                    <a:pt x="171" y="287"/>
                    <a:pt x="336" y="220"/>
                  </a:cubicBezTo>
                  <a:cubicBezTo>
                    <a:pt x="360" y="208"/>
                    <a:pt x="378" y="183"/>
                    <a:pt x="384" y="159"/>
                  </a:cubicBezTo>
                  <a:cubicBezTo>
                    <a:pt x="404" y="154"/>
                    <a:pt x="424" y="152"/>
                    <a:pt x="445" y="152"/>
                  </a:cubicBezTo>
                  <a:close/>
                  <a:moveTo>
                    <a:pt x="449" y="0"/>
                  </a:moveTo>
                  <a:cubicBezTo>
                    <a:pt x="376" y="0"/>
                    <a:pt x="304" y="18"/>
                    <a:pt x="238" y="55"/>
                  </a:cubicBezTo>
                  <a:cubicBezTo>
                    <a:pt x="208" y="74"/>
                    <a:pt x="196" y="98"/>
                    <a:pt x="202" y="122"/>
                  </a:cubicBezTo>
                  <a:cubicBezTo>
                    <a:pt x="74" y="220"/>
                    <a:pt x="1" y="372"/>
                    <a:pt x="31" y="530"/>
                  </a:cubicBezTo>
                  <a:cubicBezTo>
                    <a:pt x="62" y="719"/>
                    <a:pt x="232" y="871"/>
                    <a:pt x="421" y="890"/>
                  </a:cubicBezTo>
                  <a:cubicBezTo>
                    <a:pt x="429" y="890"/>
                    <a:pt x="438" y="891"/>
                    <a:pt x="446" y="891"/>
                  </a:cubicBezTo>
                  <a:cubicBezTo>
                    <a:pt x="621" y="891"/>
                    <a:pt x="796" y="773"/>
                    <a:pt x="872" y="616"/>
                  </a:cubicBezTo>
                  <a:cubicBezTo>
                    <a:pt x="951" y="445"/>
                    <a:pt x="908" y="250"/>
                    <a:pt x="774" y="128"/>
                  </a:cubicBezTo>
                  <a:cubicBezTo>
                    <a:pt x="684" y="46"/>
                    <a:pt x="566" y="0"/>
                    <a:pt x="4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2;p39"/>
            <p:cNvSpPr/>
            <p:nvPr/>
          </p:nvSpPr>
          <p:spPr>
            <a:xfrm>
              <a:off x="6223244" y="4083493"/>
              <a:ext cx="114168" cy="106724"/>
            </a:xfrm>
            <a:custGeom>
              <a:avLst/>
              <a:gdLst/>
              <a:ahLst/>
              <a:cxnLst/>
              <a:rect l="l" t="t" r="r" b="b"/>
              <a:pathLst>
                <a:path w="951" h="889" extrusionOk="0">
                  <a:moveTo>
                    <a:pt x="447" y="150"/>
                  </a:moveTo>
                  <a:cubicBezTo>
                    <a:pt x="537" y="150"/>
                    <a:pt x="625" y="191"/>
                    <a:pt x="689" y="255"/>
                  </a:cubicBezTo>
                  <a:cubicBezTo>
                    <a:pt x="805" y="370"/>
                    <a:pt x="774" y="541"/>
                    <a:pt x="658" y="651"/>
                  </a:cubicBezTo>
                  <a:cubicBezTo>
                    <a:pt x="599" y="704"/>
                    <a:pt x="525" y="733"/>
                    <a:pt x="452" y="733"/>
                  </a:cubicBezTo>
                  <a:cubicBezTo>
                    <a:pt x="376" y="733"/>
                    <a:pt x="300" y="701"/>
                    <a:pt x="244" y="632"/>
                  </a:cubicBezTo>
                  <a:cubicBezTo>
                    <a:pt x="128" y="498"/>
                    <a:pt x="171" y="285"/>
                    <a:pt x="336" y="218"/>
                  </a:cubicBezTo>
                  <a:cubicBezTo>
                    <a:pt x="366" y="206"/>
                    <a:pt x="378" y="182"/>
                    <a:pt x="384" y="157"/>
                  </a:cubicBezTo>
                  <a:cubicBezTo>
                    <a:pt x="405" y="153"/>
                    <a:pt x="426" y="150"/>
                    <a:pt x="447" y="150"/>
                  </a:cubicBezTo>
                  <a:close/>
                  <a:moveTo>
                    <a:pt x="444" y="0"/>
                  </a:moveTo>
                  <a:cubicBezTo>
                    <a:pt x="373" y="0"/>
                    <a:pt x="302" y="17"/>
                    <a:pt x="238" y="54"/>
                  </a:cubicBezTo>
                  <a:cubicBezTo>
                    <a:pt x="208" y="72"/>
                    <a:pt x="195" y="96"/>
                    <a:pt x="202" y="127"/>
                  </a:cubicBezTo>
                  <a:cubicBezTo>
                    <a:pt x="74" y="218"/>
                    <a:pt x="1" y="370"/>
                    <a:pt x="31" y="529"/>
                  </a:cubicBezTo>
                  <a:cubicBezTo>
                    <a:pt x="61" y="718"/>
                    <a:pt x="232" y="870"/>
                    <a:pt x="421" y="888"/>
                  </a:cubicBezTo>
                  <a:cubicBezTo>
                    <a:pt x="429" y="889"/>
                    <a:pt x="438" y="889"/>
                    <a:pt x="447" y="889"/>
                  </a:cubicBezTo>
                  <a:cubicBezTo>
                    <a:pt x="626" y="889"/>
                    <a:pt x="796" y="771"/>
                    <a:pt x="872" y="614"/>
                  </a:cubicBezTo>
                  <a:cubicBezTo>
                    <a:pt x="951" y="443"/>
                    <a:pt x="914" y="249"/>
                    <a:pt x="774" y="127"/>
                  </a:cubicBezTo>
                  <a:cubicBezTo>
                    <a:pt x="683" y="47"/>
                    <a:pt x="563" y="0"/>
                    <a:pt x="4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33;p39"/>
            <p:cNvSpPr/>
            <p:nvPr/>
          </p:nvSpPr>
          <p:spPr>
            <a:xfrm>
              <a:off x="6373903" y="4013746"/>
              <a:ext cx="114168" cy="107085"/>
            </a:xfrm>
            <a:custGeom>
              <a:avLst/>
              <a:gdLst/>
              <a:ahLst/>
              <a:cxnLst/>
              <a:rect l="l" t="t" r="r" b="b"/>
              <a:pathLst>
                <a:path w="951" h="892" extrusionOk="0">
                  <a:moveTo>
                    <a:pt x="445" y="153"/>
                  </a:moveTo>
                  <a:cubicBezTo>
                    <a:pt x="532" y="153"/>
                    <a:pt x="624" y="193"/>
                    <a:pt x="689" y="257"/>
                  </a:cubicBezTo>
                  <a:cubicBezTo>
                    <a:pt x="804" y="373"/>
                    <a:pt x="774" y="543"/>
                    <a:pt x="658" y="653"/>
                  </a:cubicBezTo>
                  <a:cubicBezTo>
                    <a:pt x="599" y="706"/>
                    <a:pt x="525" y="735"/>
                    <a:pt x="452" y="735"/>
                  </a:cubicBezTo>
                  <a:cubicBezTo>
                    <a:pt x="375" y="735"/>
                    <a:pt x="300" y="703"/>
                    <a:pt x="244" y="635"/>
                  </a:cubicBezTo>
                  <a:cubicBezTo>
                    <a:pt x="128" y="501"/>
                    <a:pt x="171" y="287"/>
                    <a:pt x="335" y="220"/>
                  </a:cubicBezTo>
                  <a:cubicBezTo>
                    <a:pt x="366" y="208"/>
                    <a:pt x="378" y="184"/>
                    <a:pt x="384" y="160"/>
                  </a:cubicBezTo>
                  <a:cubicBezTo>
                    <a:pt x="404" y="155"/>
                    <a:pt x="424" y="153"/>
                    <a:pt x="445" y="153"/>
                  </a:cubicBezTo>
                  <a:close/>
                  <a:moveTo>
                    <a:pt x="449" y="1"/>
                  </a:moveTo>
                  <a:cubicBezTo>
                    <a:pt x="376" y="1"/>
                    <a:pt x="303" y="19"/>
                    <a:pt x="238" y="56"/>
                  </a:cubicBezTo>
                  <a:cubicBezTo>
                    <a:pt x="207" y="74"/>
                    <a:pt x="195" y="99"/>
                    <a:pt x="201" y="123"/>
                  </a:cubicBezTo>
                  <a:cubicBezTo>
                    <a:pt x="73" y="220"/>
                    <a:pt x="0" y="373"/>
                    <a:pt x="31" y="531"/>
                  </a:cubicBezTo>
                  <a:cubicBezTo>
                    <a:pt x="61" y="720"/>
                    <a:pt x="232" y="872"/>
                    <a:pt x="421" y="890"/>
                  </a:cubicBezTo>
                  <a:cubicBezTo>
                    <a:pt x="429" y="891"/>
                    <a:pt x="438" y="891"/>
                    <a:pt x="447" y="891"/>
                  </a:cubicBezTo>
                  <a:cubicBezTo>
                    <a:pt x="626" y="891"/>
                    <a:pt x="796" y="773"/>
                    <a:pt x="871" y="616"/>
                  </a:cubicBezTo>
                  <a:cubicBezTo>
                    <a:pt x="950" y="446"/>
                    <a:pt x="914" y="251"/>
                    <a:pt x="774" y="129"/>
                  </a:cubicBezTo>
                  <a:cubicBezTo>
                    <a:pt x="684" y="47"/>
                    <a:pt x="566" y="1"/>
                    <a:pt x="4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34;p39"/>
            <p:cNvSpPr/>
            <p:nvPr/>
          </p:nvSpPr>
          <p:spPr>
            <a:xfrm>
              <a:off x="6480624" y="3940638"/>
              <a:ext cx="114168" cy="106484"/>
            </a:xfrm>
            <a:custGeom>
              <a:avLst/>
              <a:gdLst/>
              <a:ahLst/>
              <a:cxnLst/>
              <a:rect l="l" t="t" r="r" b="b"/>
              <a:pathLst>
                <a:path w="951" h="887" extrusionOk="0">
                  <a:moveTo>
                    <a:pt x="450" y="152"/>
                  </a:moveTo>
                  <a:cubicBezTo>
                    <a:pt x="536" y="152"/>
                    <a:pt x="625" y="188"/>
                    <a:pt x="683" y="251"/>
                  </a:cubicBezTo>
                  <a:cubicBezTo>
                    <a:pt x="798" y="373"/>
                    <a:pt x="774" y="543"/>
                    <a:pt x="658" y="653"/>
                  </a:cubicBezTo>
                  <a:cubicBezTo>
                    <a:pt x="597" y="706"/>
                    <a:pt x="523" y="733"/>
                    <a:pt x="450" y="733"/>
                  </a:cubicBezTo>
                  <a:cubicBezTo>
                    <a:pt x="372" y="733"/>
                    <a:pt x="295" y="701"/>
                    <a:pt x="238" y="635"/>
                  </a:cubicBezTo>
                  <a:cubicBezTo>
                    <a:pt x="128" y="501"/>
                    <a:pt x="171" y="287"/>
                    <a:pt x="336" y="214"/>
                  </a:cubicBezTo>
                  <a:cubicBezTo>
                    <a:pt x="360" y="208"/>
                    <a:pt x="378" y="184"/>
                    <a:pt x="384" y="159"/>
                  </a:cubicBezTo>
                  <a:cubicBezTo>
                    <a:pt x="406" y="154"/>
                    <a:pt x="428" y="152"/>
                    <a:pt x="450" y="152"/>
                  </a:cubicBezTo>
                  <a:close/>
                  <a:moveTo>
                    <a:pt x="448" y="1"/>
                  </a:moveTo>
                  <a:cubicBezTo>
                    <a:pt x="374" y="1"/>
                    <a:pt x="300" y="19"/>
                    <a:pt x="232" y="56"/>
                  </a:cubicBezTo>
                  <a:cubicBezTo>
                    <a:pt x="202" y="68"/>
                    <a:pt x="195" y="99"/>
                    <a:pt x="195" y="123"/>
                  </a:cubicBezTo>
                  <a:cubicBezTo>
                    <a:pt x="74" y="214"/>
                    <a:pt x="1" y="373"/>
                    <a:pt x="31" y="531"/>
                  </a:cubicBezTo>
                  <a:cubicBezTo>
                    <a:pt x="61" y="720"/>
                    <a:pt x="226" y="872"/>
                    <a:pt x="415" y="884"/>
                  </a:cubicBezTo>
                  <a:cubicBezTo>
                    <a:pt x="427" y="886"/>
                    <a:pt x="440" y="886"/>
                    <a:pt x="452" y="886"/>
                  </a:cubicBezTo>
                  <a:cubicBezTo>
                    <a:pt x="628" y="886"/>
                    <a:pt x="798" y="769"/>
                    <a:pt x="872" y="610"/>
                  </a:cubicBezTo>
                  <a:cubicBezTo>
                    <a:pt x="951" y="446"/>
                    <a:pt x="908" y="251"/>
                    <a:pt x="774" y="129"/>
                  </a:cubicBezTo>
                  <a:cubicBezTo>
                    <a:pt x="684" y="46"/>
                    <a:pt x="566" y="1"/>
                    <a:pt x="4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35;p39"/>
            <p:cNvSpPr/>
            <p:nvPr/>
          </p:nvSpPr>
          <p:spPr>
            <a:xfrm>
              <a:off x="6610755" y="3816630"/>
              <a:ext cx="114168" cy="106844"/>
            </a:xfrm>
            <a:custGeom>
              <a:avLst/>
              <a:gdLst/>
              <a:ahLst/>
              <a:cxnLst/>
              <a:rect l="l" t="t" r="r" b="b"/>
              <a:pathLst>
                <a:path w="951" h="890" extrusionOk="0">
                  <a:moveTo>
                    <a:pt x="444" y="150"/>
                  </a:moveTo>
                  <a:cubicBezTo>
                    <a:pt x="531" y="150"/>
                    <a:pt x="619" y="190"/>
                    <a:pt x="683" y="254"/>
                  </a:cubicBezTo>
                  <a:cubicBezTo>
                    <a:pt x="799" y="370"/>
                    <a:pt x="774" y="541"/>
                    <a:pt x="659" y="650"/>
                  </a:cubicBezTo>
                  <a:cubicBezTo>
                    <a:pt x="597" y="706"/>
                    <a:pt x="523" y="735"/>
                    <a:pt x="450" y="735"/>
                  </a:cubicBezTo>
                  <a:cubicBezTo>
                    <a:pt x="372" y="735"/>
                    <a:pt x="295" y="702"/>
                    <a:pt x="238" y="632"/>
                  </a:cubicBezTo>
                  <a:cubicBezTo>
                    <a:pt x="129" y="504"/>
                    <a:pt x="165" y="285"/>
                    <a:pt x="336" y="218"/>
                  </a:cubicBezTo>
                  <a:cubicBezTo>
                    <a:pt x="360" y="206"/>
                    <a:pt x="378" y="181"/>
                    <a:pt x="384" y="157"/>
                  </a:cubicBezTo>
                  <a:cubicBezTo>
                    <a:pt x="404" y="152"/>
                    <a:pt x="424" y="150"/>
                    <a:pt x="444" y="150"/>
                  </a:cubicBezTo>
                  <a:close/>
                  <a:moveTo>
                    <a:pt x="441" y="0"/>
                  </a:moveTo>
                  <a:cubicBezTo>
                    <a:pt x="370" y="0"/>
                    <a:pt x="298" y="17"/>
                    <a:pt x="232" y="53"/>
                  </a:cubicBezTo>
                  <a:cubicBezTo>
                    <a:pt x="202" y="72"/>
                    <a:pt x="196" y="102"/>
                    <a:pt x="196" y="127"/>
                  </a:cubicBezTo>
                  <a:cubicBezTo>
                    <a:pt x="74" y="218"/>
                    <a:pt x="1" y="370"/>
                    <a:pt x="31" y="535"/>
                  </a:cubicBezTo>
                  <a:cubicBezTo>
                    <a:pt x="62" y="717"/>
                    <a:pt x="226" y="870"/>
                    <a:pt x="415" y="888"/>
                  </a:cubicBezTo>
                  <a:cubicBezTo>
                    <a:pt x="427" y="889"/>
                    <a:pt x="439" y="890"/>
                    <a:pt x="451" y="890"/>
                  </a:cubicBezTo>
                  <a:cubicBezTo>
                    <a:pt x="627" y="890"/>
                    <a:pt x="798" y="768"/>
                    <a:pt x="872" y="614"/>
                  </a:cubicBezTo>
                  <a:cubicBezTo>
                    <a:pt x="951" y="443"/>
                    <a:pt x="908" y="254"/>
                    <a:pt x="768" y="127"/>
                  </a:cubicBezTo>
                  <a:cubicBezTo>
                    <a:pt x="677" y="47"/>
                    <a:pt x="559" y="0"/>
                    <a:pt x="4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36;p39"/>
            <p:cNvSpPr/>
            <p:nvPr/>
          </p:nvSpPr>
          <p:spPr>
            <a:xfrm>
              <a:off x="6472581" y="1710413"/>
              <a:ext cx="211408" cy="214529"/>
            </a:xfrm>
            <a:custGeom>
              <a:avLst/>
              <a:gdLst/>
              <a:ahLst/>
              <a:cxnLst/>
              <a:rect l="l" t="t" r="r" b="b"/>
              <a:pathLst>
                <a:path w="1761" h="1787" extrusionOk="0">
                  <a:moveTo>
                    <a:pt x="308" y="146"/>
                  </a:moveTo>
                  <a:cubicBezTo>
                    <a:pt x="422" y="146"/>
                    <a:pt x="563" y="274"/>
                    <a:pt x="616" y="349"/>
                  </a:cubicBezTo>
                  <a:cubicBezTo>
                    <a:pt x="683" y="453"/>
                    <a:pt x="756" y="587"/>
                    <a:pt x="884" y="623"/>
                  </a:cubicBezTo>
                  <a:cubicBezTo>
                    <a:pt x="903" y="628"/>
                    <a:pt x="921" y="630"/>
                    <a:pt x="938" y="630"/>
                  </a:cubicBezTo>
                  <a:cubicBezTo>
                    <a:pt x="1040" y="630"/>
                    <a:pt x="1118" y="559"/>
                    <a:pt x="1170" y="471"/>
                  </a:cubicBezTo>
                  <a:cubicBezTo>
                    <a:pt x="1223" y="385"/>
                    <a:pt x="1263" y="249"/>
                    <a:pt x="1374" y="249"/>
                  </a:cubicBezTo>
                  <a:cubicBezTo>
                    <a:pt x="1390" y="249"/>
                    <a:pt x="1407" y="252"/>
                    <a:pt x="1426" y="258"/>
                  </a:cubicBezTo>
                  <a:cubicBezTo>
                    <a:pt x="1596" y="319"/>
                    <a:pt x="1609" y="513"/>
                    <a:pt x="1578" y="660"/>
                  </a:cubicBezTo>
                  <a:cubicBezTo>
                    <a:pt x="1535" y="861"/>
                    <a:pt x="1450" y="1056"/>
                    <a:pt x="1359" y="1238"/>
                  </a:cubicBezTo>
                  <a:cubicBezTo>
                    <a:pt x="1316" y="1324"/>
                    <a:pt x="1267" y="1409"/>
                    <a:pt x="1213" y="1494"/>
                  </a:cubicBezTo>
                  <a:cubicBezTo>
                    <a:pt x="1203" y="1514"/>
                    <a:pt x="1110" y="1641"/>
                    <a:pt x="1061" y="1641"/>
                  </a:cubicBezTo>
                  <a:cubicBezTo>
                    <a:pt x="1050" y="1641"/>
                    <a:pt x="1041" y="1633"/>
                    <a:pt x="1036" y="1616"/>
                  </a:cubicBezTo>
                  <a:cubicBezTo>
                    <a:pt x="1024" y="1573"/>
                    <a:pt x="993" y="1561"/>
                    <a:pt x="963" y="1561"/>
                  </a:cubicBezTo>
                  <a:cubicBezTo>
                    <a:pt x="756" y="1257"/>
                    <a:pt x="543" y="958"/>
                    <a:pt x="329" y="654"/>
                  </a:cubicBezTo>
                  <a:cubicBezTo>
                    <a:pt x="244" y="538"/>
                    <a:pt x="110" y="367"/>
                    <a:pt x="195" y="215"/>
                  </a:cubicBezTo>
                  <a:cubicBezTo>
                    <a:pt x="224" y="166"/>
                    <a:pt x="264" y="146"/>
                    <a:pt x="308" y="146"/>
                  </a:cubicBezTo>
                  <a:close/>
                  <a:moveTo>
                    <a:pt x="319" y="0"/>
                  </a:moveTo>
                  <a:cubicBezTo>
                    <a:pt x="309" y="0"/>
                    <a:pt x="298" y="1"/>
                    <a:pt x="287" y="2"/>
                  </a:cubicBezTo>
                  <a:cubicBezTo>
                    <a:pt x="98" y="14"/>
                    <a:pt x="1" y="197"/>
                    <a:pt x="25" y="373"/>
                  </a:cubicBezTo>
                  <a:cubicBezTo>
                    <a:pt x="37" y="489"/>
                    <a:pt x="98" y="587"/>
                    <a:pt x="165" y="684"/>
                  </a:cubicBezTo>
                  <a:cubicBezTo>
                    <a:pt x="244" y="800"/>
                    <a:pt x="323" y="909"/>
                    <a:pt x="403" y="1025"/>
                  </a:cubicBezTo>
                  <a:cubicBezTo>
                    <a:pt x="573" y="1263"/>
                    <a:pt x="738" y="1500"/>
                    <a:pt x="902" y="1738"/>
                  </a:cubicBezTo>
                  <a:cubicBezTo>
                    <a:pt x="921" y="1761"/>
                    <a:pt x="943" y="1770"/>
                    <a:pt x="967" y="1770"/>
                  </a:cubicBezTo>
                  <a:cubicBezTo>
                    <a:pt x="974" y="1770"/>
                    <a:pt x="980" y="1770"/>
                    <a:pt x="987" y="1768"/>
                  </a:cubicBezTo>
                  <a:cubicBezTo>
                    <a:pt x="1006" y="1774"/>
                    <a:pt x="1030" y="1780"/>
                    <a:pt x="1054" y="1786"/>
                  </a:cubicBezTo>
                  <a:cubicBezTo>
                    <a:pt x="1059" y="1787"/>
                    <a:pt x="1063" y="1787"/>
                    <a:pt x="1068" y="1787"/>
                  </a:cubicBezTo>
                  <a:cubicBezTo>
                    <a:pt x="1153" y="1787"/>
                    <a:pt x="1221" y="1734"/>
                    <a:pt x="1274" y="1665"/>
                  </a:cubicBezTo>
                  <a:cubicBezTo>
                    <a:pt x="1414" y="1494"/>
                    <a:pt x="1511" y="1293"/>
                    <a:pt x="1596" y="1092"/>
                  </a:cubicBezTo>
                  <a:cubicBezTo>
                    <a:pt x="1676" y="897"/>
                    <a:pt x="1761" y="672"/>
                    <a:pt x="1736" y="465"/>
                  </a:cubicBezTo>
                  <a:cubicBezTo>
                    <a:pt x="1718" y="282"/>
                    <a:pt x="1596" y="130"/>
                    <a:pt x="1408" y="99"/>
                  </a:cubicBezTo>
                  <a:cubicBezTo>
                    <a:pt x="1393" y="97"/>
                    <a:pt x="1380" y="96"/>
                    <a:pt x="1367" y="96"/>
                  </a:cubicBezTo>
                  <a:cubicBezTo>
                    <a:pt x="1216" y="96"/>
                    <a:pt x="1134" y="220"/>
                    <a:pt x="1066" y="349"/>
                  </a:cubicBezTo>
                  <a:cubicBezTo>
                    <a:pt x="1039" y="399"/>
                    <a:pt x="1006" y="479"/>
                    <a:pt x="945" y="479"/>
                  </a:cubicBezTo>
                  <a:cubicBezTo>
                    <a:pt x="939" y="479"/>
                    <a:pt x="933" y="478"/>
                    <a:pt x="926" y="477"/>
                  </a:cubicBezTo>
                  <a:cubicBezTo>
                    <a:pt x="853" y="459"/>
                    <a:pt x="798" y="355"/>
                    <a:pt x="762" y="300"/>
                  </a:cubicBezTo>
                  <a:cubicBezTo>
                    <a:pt x="664" y="150"/>
                    <a:pt x="511" y="0"/>
                    <a:pt x="3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37;p39"/>
            <p:cNvSpPr/>
            <p:nvPr/>
          </p:nvSpPr>
          <p:spPr>
            <a:xfrm>
              <a:off x="4746906" y="3316996"/>
              <a:ext cx="27251" cy="1265807"/>
            </a:xfrm>
            <a:custGeom>
              <a:avLst/>
              <a:gdLst/>
              <a:ahLst/>
              <a:cxnLst/>
              <a:rect l="l" t="t" r="r" b="b"/>
              <a:pathLst>
                <a:path w="227" h="10544" extrusionOk="0">
                  <a:moveTo>
                    <a:pt x="152" y="1"/>
                  </a:moveTo>
                  <a:cubicBezTo>
                    <a:pt x="115" y="1"/>
                    <a:pt x="77" y="25"/>
                    <a:pt x="74" y="74"/>
                  </a:cubicBezTo>
                  <a:cubicBezTo>
                    <a:pt x="44" y="1420"/>
                    <a:pt x="25" y="2772"/>
                    <a:pt x="13" y="4124"/>
                  </a:cubicBezTo>
                  <a:cubicBezTo>
                    <a:pt x="1" y="5476"/>
                    <a:pt x="1" y="6835"/>
                    <a:pt x="7" y="8193"/>
                  </a:cubicBezTo>
                  <a:cubicBezTo>
                    <a:pt x="13" y="8954"/>
                    <a:pt x="19" y="9709"/>
                    <a:pt x="31" y="10471"/>
                  </a:cubicBezTo>
                  <a:cubicBezTo>
                    <a:pt x="34" y="10520"/>
                    <a:pt x="74" y="10544"/>
                    <a:pt x="112" y="10544"/>
                  </a:cubicBezTo>
                  <a:cubicBezTo>
                    <a:pt x="150" y="10544"/>
                    <a:pt x="187" y="10520"/>
                    <a:pt x="184" y="10471"/>
                  </a:cubicBezTo>
                  <a:cubicBezTo>
                    <a:pt x="165" y="9125"/>
                    <a:pt x="153" y="7773"/>
                    <a:pt x="153" y="6420"/>
                  </a:cubicBezTo>
                  <a:cubicBezTo>
                    <a:pt x="153" y="5068"/>
                    <a:pt x="165" y="3710"/>
                    <a:pt x="184" y="2352"/>
                  </a:cubicBezTo>
                  <a:cubicBezTo>
                    <a:pt x="196" y="1590"/>
                    <a:pt x="208" y="829"/>
                    <a:pt x="226" y="74"/>
                  </a:cubicBezTo>
                  <a:cubicBezTo>
                    <a:pt x="226" y="25"/>
                    <a:pt x="190" y="1"/>
                    <a:pt x="1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38;p39"/>
            <p:cNvSpPr/>
            <p:nvPr/>
          </p:nvSpPr>
          <p:spPr>
            <a:xfrm>
              <a:off x="7447242" y="3287345"/>
              <a:ext cx="171551" cy="1286216"/>
            </a:xfrm>
            <a:custGeom>
              <a:avLst/>
              <a:gdLst/>
              <a:ahLst/>
              <a:cxnLst/>
              <a:rect l="l" t="t" r="r" b="b"/>
              <a:pathLst>
                <a:path w="1429" h="10714" extrusionOk="0">
                  <a:moveTo>
                    <a:pt x="953" y="2179"/>
                  </a:moveTo>
                  <a:cubicBezTo>
                    <a:pt x="1031" y="2179"/>
                    <a:pt x="1109" y="2215"/>
                    <a:pt x="1146" y="2288"/>
                  </a:cubicBezTo>
                  <a:cubicBezTo>
                    <a:pt x="1201" y="2404"/>
                    <a:pt x="1067" y="2495"/>
                    <a:pt x="975" y="2532"/>
                  </a:cubicBezTo>
                  <a:cubicBezTo>
                    <a:pt x="931" y="2545"/>
                    <a:pt x="886" y="2552"/>
                    <a:pt x="841" y="2552"/>
                  </a:cubicBezTo>
                  <a:cubicBezTo>
                    <a:pt x="786" y="2552"/>
                    <a:pt x="730" y="2542"/>
                    <a:pt x="677" y="2526"/>
                  </a:cubicBezTo>
                  <a:cubicBezTo>
                    <a:pt x="634" y="2513"/>
                    <a:pt x="598" y="2501"/>
                    <a:pt x="561" y="2483"/>
                  </a:cubicBezTo>
                  <a:cubicBezTo>
                    <a:pt x="573" y="2465"/>
                    <a:pt x="585" y="2446"/>
                    <a:pt x="598" y="2434"/>
                  </a:cubicBezTo>
                  <a:cubicBezTo>
                    <a:pt x="665" y="2337"/>
                    <a:pt x="756" y="2233"/>
                    <a:pt x="878" y="2191"/>
                  </a:cubicBezTo>
                  <a:cubicBezTo>
                    <a:pt x="902" y="2183"/>
                    <a:pt x="927" y="2179"/>
                    <a:pt x="953" y="2179"/>
                  </a:cubicBezTo>
                  <a:close/>
                  <a:moveTo>
                    <a:pt x="797" y="5527"/>
                  </a:moveTo>
                  <a:cubicBezTo>
                    <a:pt x="841" y="5527"/>
                    <a:pt x="865" y="5549"/>
                    <a:pt x="908" y="5565"/>
                  </a:cubicBezTo>
                  <a:cubicBezTo>
                    <a:pt x="908" y="5565"/>
                    <a:pt x="914" y="5571"/>
                    <a:pt x="920" y="5571"/>
                  </a:cubicBezTo>
                  <a:cubicBezTo>
                    <a:pt x="920" y="5577"/>
                    <a:pt x="920" y="5583"/>
                    <a:pt x="920" y="5583"/>
                  </a:cubicBezTo>
                  <a:cubicBezTo>
                    <a:pt x="908" y="5601"/>
                    <a:pt x="902" y="5620"/>
                    <a:pt x="890" y="5638"/>
                  </a:cubicBezTo>
                  <a:cubicBezTo>
                    <a:pt x="847" y="5699"/>
                    <a:pt x="762" y="5723"/>
                    <a:pt x="689" y="5729"/>
                  </a:cubicBezTo>
                  <a:cubicBezTo>
                    <a:pt x="628" y="5729"/>
                    <a:pt x="573" y="5717"/>
                    <a:pt x="525" y="5693"/>
                  </a:cubicBezTo>
                  <a:cubicBezTo>
                    <a:pt x="585" y="5601"/>
                    <a:pt x="671" y="5534"/>
                    <a:pt x="780" y="5528"/>
                  </a:cubicBezTo>
                  <a:cubicBezTo>
                    <a:pt x="786" y="5528"/>
                    <a:pt x="792" y="5527"/>
                    <a:pt x="797" y="5527"/>
                  </a:cubicBezTo>
                  <a:close/>
                  <a:moveTo>
                    <a:pt x="884" y="7861"/>
                  </a:moveTo>
                  <a:cubicBezTo>
                    <a:pt x="890" y="7861"/>
                    <a:pt x="896" y="7861"/>
                    <a:pt x="902" y="7861"/>
                  </a:cubicBezTo>
                  <a:cubicBezTo>
                    <a:pt x="1018" y="7867"/>
                    <a:pt x="1079" y="7965"/>
                    <a:pt x="987" y="8050"/>
                  </a:cubicBezTo>
                  <a:cubicBezTo>
                    <a:pt x="953" y="8084"/>
                    <a:pt x="913" y="8098"/>
                    <a:pt x="871" y="8098"/>
                  </a:cubicBezTo>
                  <a:cubicBezTo>
                    <a:pt x="810" y="8098"/>
                    <a:pt x="746" y="8068"/>
                    <a:pt x="695" y="8032"/>
                  </a:cubicBezTo>
                  <a:cubicBezTo>
                    <a:pt x="671" y="8013"/>
                    <a:pt x="646" y="7995"/>
                    <a:pt x="628" y="7977"/>
                  </a:cubicBezTo>
                  <a:cubicBezTo>
                    <a:pt x="697" y="7908"/>
                    <a:pt x="782" y="7861"/>
                    <a:pt x="884" y="7861"/>
                  </a:cubicBezTo>
                  <a:close/>
                  <a:moveTo>
                    <a:pt x="606" y="0"/>
                  </a:moveTo>
                  <a:cubicBezTo>
                    <a:pt x="583" y="0"/>
                    <a:pt x="559" y="10"/>
                    <a:pt x="543" y="34"/>
                  </a:cubicBezTo>
                  <a:cubicBezTo>
                    <a:pt x="360" y="315"/>
                    <a:pt x="226" y="625"/>
                    <a:pt x="141" y="954"/>
                  </a:cubicBezTo>
                  <a:cubicBezTo>
                    <a:pt x="56" y="1265"/>
                    <a:pt x="7" y="1600"/>
                    <a:pt x="56" y="1923"/>
                  </a:cubicBezTo>
                  <a:cubicBezTo>
                    <a:pt x="86" y="2148"/>
                    <a:pt x="183" y="2373"/>
                    <a:pt x="360" y="2526"/>
                  </a:cubicBezTo>
                  <a:cubicBezTo>
                    <a:pt x="348" y="2544"/>
                    <a:pt x="330" y="2568"/>
                    <a:pt x="317" y="2593"/>
                  </a:cubicBezTo>
                  <a:cubicBezTo>
                    <a:pt x="31" y="3147"/>
                    <a:pt x="1" y="3786"/>
                    <a:pt x="31" y="4395"/>
                  </a:cubicBezTo>
                  <a:cubicBezTo>
                    <a:pt x="43" y="4700"/>
                    <a:pt x="56" y="5023"/>
                    <a:pt x="123" y="5321"/>
                  </a:cubicBezTo>
                  <a:cubicBezTo>
                    <a:pt x="153" y="5474"/>
                    <a:pt x="220" y="5632"/>
                    <a:pt x="330" y="5742"/>
                  </a:cubicBezTo>
                  <a:cubicBezTo>
                    <a:pt x="305" y="5790"/>
                    <a:pt x="287" y="5845"/>
                    <a:pt x="263" y="5894"/>
                  </a:cubicBezTo>
                  <a:cubicBezTo>
                    <a:pt x="208" y="6028"/>
                    <a:pt x="165" y="6168"/>
                    <a:pt x="135" y="6308"/>
                  </a:cubicBezTo>
                  <a:cubicBezTo>
                    <a:pt x="68" y="6588"/>
                    <a:pt x="49" y="6881"/>
                    <a:pt x="92" y="7161"/>
                  </a:cubicBezTo>
                  <a:cubicBezTo>
                    <a:pt x="129" y="7447"/>
                    <a:pt x="232" y="7721"/>
                    <a:pt x="409" y="7953"/>
                  </a:cubicBezTo>
                  <a:cubicBezTo>
                    <a:pt x="415" y="7959"/>
                    <a:pt x="421" y="7971"/>
                    <a:pt x="427" y="7977"/>
                  </a:cubicBezTo>
                  <a:cubicBezTo>
                    <a:pt x="378" y="8056"/>
                    <a:pt x="336" y="8135"/>
                    <a:pt x="299" y="8221"/>
                  </a:cubicBezTo>
                  <a:cubicBezTo>
                    <a:pt x="183" y="8513"/>
                    <a:pt x="147" y="8854"/>
                    <a:pt x="141" y="9171"/>
                  </a:cubicBezTo>
                  <a:cubicBezTo>
                    <a:pt x="129" y="9506"/>
                    <a:pt x="171" y="9847"/>
                    <a:pt x="250" y="10176"/>
                  </a:cubicBezTo>
                  <a:cubicBezTo>
                    <a:pt x="293" y="10340"/>
                    <a:pt x="348" y="10505"/>
                    <a:pt x="415" y="10663"/>
                  </a:cubicBezTo>
                  <a:cubicBezTo>
                    <a:pt x="429" y="10699"/>
                    <a:pt x="460" y="10714"/>
                    <a:pt x="490" y="10714"/>
                  </a:cubicBezTo>
                  <a:cubicBezTo>
                    <a:pt x="538" y="10714"/>
                    <a:pt x="583" y="10676"/>
                    <a:pt x="561" y="10620"/>
                  </a:cubicBezTo>
                  <a:cubicBezTo>
                    <a:pt x="348" y="10103"/>
                    <a:pt x="257" y="9542"/>
                    <a:pt x="299" y="8982"/>
                  </a:cubicBezTo>
                  <a:cubicBezTo>
                    <a:pt x="317" y="8732"/>
                    <a:pt x="354" y="8458"/>
                    <a:pt x="464" y="8227"/>
                  </a:cubicBezTo>
                  <a:cubicBezTo>
                    <a:pt x="482" y="8184"/>
                    <a:pt x="506" y="8135"/>
                    <a:pt x="537" y="8093"/>
                  </a:cubicBezTo>
                  <a:cubicBezTo>
                    <a:pt x="635" y="8183"/>
                    <a:pt x="756" y="8255"/>
                    <a:pt x="877" y="8255"/>
                  </a:cubicBezTo>
                  <a:cubicBezTo>
                    <a:pt x="952" y="8255"/>
                    <a:pt x="1027" y="8227"/>
                    <a:pt x="1097" y="8160"/>
                  </a:cubicBezTo>
                  <a:cubicBezTo>
                    <a:pt x="1176" y="8080"/>
                    <a:pt x="1219" y="7946"/>
                    <a:pt x="1158" y="7843"/>
                  </a:cubicBezTo>
                  <a:cubicBezTo>
                    <a:pt x="1103" y="7748"/>
                    <a:pt x="994" y="7710"/>
                    <a:pt x="889" y="7710"/>
                  </a:cubicBezTo>
                  <a:cubicBezTo>
                    <a:pt x="867" y="7710"/>
                    <a:pt x="844" y="7712"/>
                    <a:pt x="823" y="7715"/>
                  </a:cubicBezTo>
                  <a:cubicBezTo>
                    <a:pt x="707" y="7727"/>
                    <a:pt x="610" y="7788"/>
                    <a:pt x="525" y="7867"/>
                  </a:cubicBezTo>
                  <a:cubicBezTo>
                    <a:pt x="427" y="7739"/>
                    <a:pt x="360" y="7587"/>
                    <a:pt x="311" y="7447"/>
                  </a:cubicBezTo>
                  <a:cubicBezTo>
                    <a:pt x="159" y="6996"/>
                    <a:pt x="208" y="6497"/>
                    <a:pt x="366" y="6052"/>
                  </a:cubicBezTo>
                  <a:cubicBezTo>
                    <a:pt x="391" y="5985"/>
                    <a:pt x="415" y="5906"/>
                    <a:pt x="451" y="5827"/>
                  </a:cubicBezTo>
                  <a:cubicBezTo>
                    <a:pt x="488" y="5851"/>
                    <a:pt x="531" y="5863"/>
                    <a:pt x="579" y="5869"/>
                  </a:cubicBezTo>
                  <a:cubicBezTo>
                    <a:pt x="608" y="5875"/>
                    <a:pt x="639" y="5878"/>
                    <a:pt x="669" y="5878"/>
                  </a:cubicBezTo>
                  <a:cubicBezTo>
                    <a:pt x="845" y="5878"/>
                    <a:pt x="1036" y="5787"/>
                    <a:pt x="1073" y="5595"/>
                  </a:cubicBezTo>
                  <a:cubicBezTo>
                    <a:pt x="1091" y="5461"/>
                    <a:pt x="939" y="5388"/>
                    <a:pt x="829" y="5376"/>
                  </a:cubicBezTo>
                  <a:cubicBezTo>
                    <a:pt x="817" y="5375"/>
                    <a:pt x="804" y="5374"/>
                    <a:pt x="792" y="5374"/>
                  </a:cubicBezTo>
                  <a:cubicBezTo>
                    <a:pt x="672" y="5374"/>
                    <a:pt x="559" y="5428"/>
                    <a:pt x="476" y="5516"/>
                  </a:cubicBezTo>
                  <a:cubicBezTo>
                    <a:pt x="451" y="5547"/>
                    <a:pt x="427" y="5571"/>
                    <a:pt x="409" y="5601"/>
                  </a:cubicBezTo>
                  <a:cubicBezTo>
                    <a:pt x="354" y="5534"/>
                    <a:pt x="311" y="5449"/>
                    <a:pt x="287" y="5358"/>
                  </a:cubicBezTo>
                  <a:cubicBezTo>
                    <a:pt x="220" y="5120"/>
                    <a:pt x="214" y="4864"/>
                    <a:pt x="196" y="4621"/>
                  </a:cubicBezTo>
                  <a:cubicBezTo>
                    <a:pt x="159" y="4115"/>
                    <a:pt x="147" y="3598"/>
                    <a:pt x="281" y="3104"/>
                  </a:cubicBezTo>
                  <a:cubicBezTo>
                    <a:pt x="330" y="2934"/>
                    <a:pt x="397" y="2763"/>
                    <a:pt x="482" y="2611"/>
                  </a:cubicBezTo>
                  <a:cubicBezTo>
                    <a:pt x="488" y="2611"/>
                    <a:pt x="488" y="2617"/>
                    <a:pt x="494" y="2617"/>
                  </a:cubicBezTo>
                  <a:cubicBezTo>
                    <a:pt x="597" y="2673"/>
                    <a:pt x="718" y="2705"/>
                    <a:pt x="837" y="2705"/>
                  </a:cubicBezTo>
                  <a:cubicBezTo>
                    <a:pt x="978" y="2705"/>
                    <a:pt x="1116" y="2659"/>
                    <a:pt x="1219" y="2550"/>
                  </a:cubicBezTo>
                  <a:cubicBezTo>
                    <a:pt x="1428" y="2335"/>
                    <a:pt x="1227" y="2026"/>
                    <a:pt x="960" y="2026"/>
                  </a:cubicBezTo>
                  <a:cubicBezTo>
                    <a:pt x="955" y="2026"/>
                    <a:pt x="950" y="2026"/>
                    <a:pt x="945" y="2026"/>
                  </a:cubicBezTo>
                  <a:cubicBezTo>
                    <a:pt x="726" y="2038"/>
                    <a:pt x="561" y="2209"/>
                    <a:pt x="439" y="2392"/>
                  </a:cubicBezTo>
                  <a:cubicBezTo>
                    <a:pt x="342" y="2294"/>
                    <a:pt x="269" y="2172"/>
                    <a:pt x="232" y="2038"/>
                  </a:cubicBezTo>
                  <a:cubicBezTo>
                    <a:pt x="165" y="1782"/>
                    <a:pt x="183" y="1508"/>
                    <a:pt x="226" y="1253"/>
                  </a:cubicBezTo>
                  <a:cubicBezTo>
                    <a:pt x="275" y="978"/>
                    <a:pt x="360" y="717"/>
                    <a:pt x="476" y="467"/>
                  </a:cubicBezTo>
                  <a:cubicBezTo>
                    <a:pt x="537" y="345"/>
                    <a:pt x="604" y="223"/>
                    <a:pt x="677" y="114"/>
                  </a:cubicBezTo>
                  <a:cubicBezTo>
                    <a:pt x="711" y="54"/>
                    <a:pt x="659" y="0"/>
                    <a:pt x="6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39;p39"/>
            <p:cNvSpPr/>
            <p:nvPr/>
          </p:nvSpPr>
          <p:spPr>
            <a:xfrm>
              <a:off x="5073794" y="2137299"/>
              <a:ext cx="414773" cy="333979"/>
            </a:xfrm>
            <a:custGeom>
              <a:avLst/>
              <a:gdLst/>
              <a:ahLst/>
              <a:cxnLst/>
              <a:rect l="l" t="t" r="r" b="b"/>
              <a:pathLst>
                <a:path w="3455" h="2782" extrusionOk="0">
                  <a:moveTo>
                    <a:pt x="2193" y="557"/>
                  </a:moveTo>
                  <a:cubicBezTo>
                    <a:pt x="2193" y="569"/>
                    <a:pt x="2199" y="588"/>
                    <a:pt x="2205" y="600"/>
                  </a:cubicBezTo>
                  <a:cubicBezTo>
                    <a:pt x="2218" y="649"/>
                    <a:pt x="2224" y="703"/>
                    <a:pt x="2212" y="758"/>
                  </a:cubicBezTo>
                  <a:cubicBezTo>
                    <a:pt x="2202" y="778"/>
                    <a:pt x="2184" y="821"/>
                    <a:pt x="2158" y="821"/>
                  </a:cubicBezTo>
                  <a:cubicBezTo>
                    <a:pt x="2152" y="821"/>
                    <a:pt x="2146" y="819"/>
                    <a:pt x="2138" y="813"/>
                  </a:cubicBezTo>
                  <a:cubicBezTo>
                    <a:pt x="2108" y="795"/>
                    <a:pt x="2120" y="728"/>
                    <a:pt x="2126" y="697"/>
                  </a:cubicBezTo>
                  <a:cubicBezTo>
                    <a:pt x="2138" y="649"/>
                    <a:pt x="2163" y="600"/>
                    <a:pt x="2193" y="557"/>
                  </a:cubicBezTo>
                  <a:close/>
                  <a:moveTo>
                    <a:pt x="1133" y="667"/>
                  </a:moveTo>
                  <a:lnTo>
                    <a:pt x="1133" y="667"/>
                  </a:lnTo>
                  <a:cubicBezTo>
                    <a:pt x="1140" y="673"/>
                    <a:pt x="1146" y="673"/>
                    <a:pt x="1152" y="679"/>
                  </a:cubicBezTo>
                  <a:cubicBezTo>
                    <a:pt x="1207" y="716"/>
                    <a:pt x="1255" y="764"/>
                    <a:pt x="1292" y="819"/>
                  </a:cubicBezTo>
                  <a:cubicBezTo>
                    <a:pt x="1310" y="843"/>
                    <a:pt x="1328" y="874"/>
                    <a:pt x="1328" y="904"/>
                  </a:cubicBezTo>
                  <a:cubicBezTo>
                    <a:pt x="1328" y="929"/>
                    <a:pt x="1310" y="971"/>
                    <a:pt x="1280" y="971"/>
                  </a:cubicBezTo>
                  <a:cubicBezTo>
                    <a:pt x="1231" y="965"/>
                    <a:pt x="1176" y="850"/>
                    <a:pt x="1164" y="813"/>
                  </a:cubicBezTo>
                  <a:cubicBezTo>
                    <a:pt x="1146" y="764"/>
                    <a:pt x="1133" y="716"/>
                    <a:pt x="1133" y="667"/>
                  </a:cubicBezTo>
                  <a:close/>
                  <a:moveTo>
                    <a:pt x="626" y="1366"/>
                  </a:moveTo>
                  <a:cubicBezTo>
                    <a:pt x="636" y="1366"/>
                    <a:pt x="647" y="1366"/>
                    <a:pt x="658" y="1367"/>
                  </a:cubicBezTo>
                  <a:cubicBezTo>
                    <a:pt x="738" y="1367"/>
                    <a:pt x="817" y="1392"/>
                    <a:pt x="872" y="1446"/>
                  </a:cubicBezTo>
                  <a:cubicBezTo>
                    <a:pt x="816" y="1462"/>
                    <a:pt x="761" y="1472"/>
                    <a:pt x="707" y="1472"/>
                  </a:cubicBezTo>
                  <a:cubicBezTo>
                    <a:pt x="635" y="1472"/>
                    <a:pt x="566" y="1455"/>
                    <a:pt x="500" y="1410"/>
                  </a:cubicBezTo>
                  <a:cubicBezTo>
                    <a:pt x="494" y="1410"/>
                    <a:pt x="488" y="1404"/>
                    <a:pt x="482" y="1404"/>
                  </a:cubicBezTo>
                  <a:cubicBezTo>
                    <a:pt x="527" y="1378"/>
                    <a:pt x="573" y="1366"/>
                    <a:pt x="626" y="1366"/>
                  </a:cubicBezTo>
                  <a:close/>
                  <a:moveTo>
                    <a:pt x="2637" y="1341"/>
                  </a:moveTo>
                  <a:cubicBezTo>
                    <a:pt x="2760" y="1341"/>
                    <a:pt x="2858" y="1472"/>
                    <a:pt x="2869" y="1587"/>
                  </a:cubicBezTo>
                  <a:cubicBezTo>
                    <a:pt x="2875" y="1605"/>
                    <a:pt x="2875" y="1629"/>
                    <a:pt x="2869" y="1647"/>
                  </a:cubicBezTo>
                  <a:cubicBezTo>
                    <a:pt x="2857" y="1654"/>
                    <a:pt x="2845" y="1654"/>
                    <a:pt x="2827" y="1660"/>
                  </a:cubicBezTo>
                  <a:cubicBezTo>
                    <a:pt x="2785" y="1674"/>
                    <a:pt x="2734" y="1684"/>
                    <a:pt x="2683" y="1684"/>
                  </a:cubicBezTo>
                  <a:cubicBezTo>
                    <a:pt x="2608" y="1684"/>
                    <a:pt x="2533" y="1663"/>
                    <a:pt x="2486" y="1605"/>
                  </a:cubicBezTo>
                  <a:cubicBezTo>
                    <a:pt x="2406" y="1507"/>
                    <a:pt x="2498" y="1361"/>
                    <a:pt x="2614" y="1343"/>
                  </a:cubicBezTo>
                  <a:cubicBezTo>
                    <a:pt x="2622" y="1342"/>
                    <a:pt x="2629" y="1341"/>
                    <a:pt x="2637" y="1341"/>
                  </a:cubicBezTo>
                  <a:close/>
                  <a:moveTo>
                    <a:pt x="1661" y="1695"/>
                  </a:moveTo>
                  <a:cubicBezTo>
                    <a:pt x="1724" y="1695"/>
                    <a:pt x="1804" y="1742"/>
                    <a:pt x="1846" y="1788"/>
                  </a:cubicBezTo>
                  <a:cubicBezTo>
                    <a:pt x="1925" y="1873"/>
                    <a:pt x="1956" y="2007"/>
                    <a:pt x="1944" y="2123"/>
                  </a:cubicBezTo>
                  <a:cubicBezTo>
                    <a:pt x="1944" y="2135"/>
                    <a:pt x="1937" y="2147"/>
                    <a:pt x="1937" y="2159"/>
                  </a:cubicBezTo>
                  <a:cubicBezTo>
                    <a:pt x="1883" y="2147"/>
                    <a:pt x="1834" y="2135"/>
                    <a:pt x="1785" y="2110"/>
                  </a:cubicBezTo>
                  <a:cubicBezTo>
                    <a:pt x="1669" y="2049"/>
                    <a:pt x="1566" y="1928"/>
                    <a:pt x="1572" y="1794"/>
                  </a:cubicBezTo>
                  <a:cubicBezTo>
                    <a:pt x="1577" y="1721"/>
                    <a:pt x="1615" y="1695"/>
                    <a:pt x="1661" y="1695"/>
                  </a:cubicBezTo>
                  <a:close/>
                  <a:moveTo>
                    <a:pt x="1012" y="2031"/>
                  </a:moveTo>
                  <a:cubicBezTo>
                    <a:pt x="1091" y="2031"/>
                    <a:pt x="1194" y="2068"/>
                    <a:pt x="1213" y="2159"/>
                  </a:cubicBezTo>
                  <a:cubicBezTo>
                    <a:pt x="1243" y="2287"/>
                    <a:pt x="1097" y="2391"/>
                    <a:pt x="987" y="2427"/>
                  </a:cubicBezTo>
                  <a:cubicBezTo>
                    <a:pt x="951" y="2433"/>
                    <a:pt x="908" y="2439"/>
                    <a:pt x="872" y="2445"/>
                  </a:cubicBezTo>
                  <a:cubicBezTo>
                    <a:pt x="829" y="2384"/>
                    <a:pt x="811" y="2317"/>
                    <a:pt x="817" y="2232"/>
                  </a:cubicBezTo>
                  <a:cubicBezTo>
                    <a:pt x="829" y="2123"/>
                    <a:pt x="896" y="2037"/>
                    <a:pt x="1012" y="2031"/>
                  </a:cubicBezTo>
                  <a:close/>
                  <a:moveTo>
                    <a:pt x="1640" y="151"/>
                  </a:moveTo>
                  <a:cubicBezTo>
                    <a:pt x="1766" y="151"/>
                    <a:pt x="1891" y="194"/>
                    <a:pt x="1992" y="277"/>
                  </a:cubicBezTo>
                  <a:cubicBezTo>
                    <a:pt x="2041" y="314"/>
                    <a:pt x="2078" y="356"/>
                    <a:pt x="2114" y="405"/>
                  </a:cubicBezTo>
                  <a:cubicBezTo>
                    <a:pt x="2047" y="484"/>
                    <a:pt x="1992" y="575"/>
                    <a:pt x="1974" y="673"/>
                  </a:cubicBezTo>
                  <a:cubicBezTo>
                    <a:pt x="1952" y="801"/>
                    <a:pt x="2001" y="976"/>
                    <a:pt x="2150" y="976"/>
                  </a:cubicBezTo>
                  <a:cubicBezTo>
                    <a:pt x="2164" y="976"/>
                    <a:pt x="2178" y="974"/>
                    <a:pt x="2193" y="971"/>
                  </a:cubicBezTo>
                  <a:cubicBezTo>
                    <a:pt x="2352" y="941"/>
                    <a:pt x="2388" y="734"/>
                    <a:pt x="2358" y="600"/>
                  </a:cubicBezTo>
                  <a:cubicBezTo>
                    <a:pt x="2346" y="539"/>
                    <a:pt x="2327" y="484"/>
                    <a:pt x="2303" y="429"/>
                  </a:cubicBezTo>
                  <a:cubicBezTo>
                    <a:pt x="2370" y="362"/>
                    <a:pt x="2443" y="314"/>
                    <a:pt x="2528" y="277"/>
                  </a:cubicBezTo>
                  <a:cubicBezTo>
                    <a:pt x="2595" y="251"/>
                    <a:pt x="2667" y="239"/>
                    <a:pt x="2738" y="239"/>
                  </a:cubicBezTo>
                  <a:cubicBezTo>
                    <a:pt x="2937" y="239"/>
                    <a:pt x="3134" y="338"/>
                    <a:pt x="3229" y="527"/>
                  </a:cubicBezTo>
                  <a:cubicBezTo>
                    <a:pt x="3351" y="789"/>
                    <a:pt x="3320" y="1166"/>
                    <a:pt x="3162" y="1410"/>
                  </a:cubicBezTo>
                  <a:cubicBezTo>
                    <a:pt x="3119" y="1465"/>
                    <a:pt x="3076" y="1520"/>
                    <a:pt x="3022" y="1562"/>
                  </a:cubicBezTo>
                  <a:cubicBezTo>
                    <a:pt x="3009" y="1501"/>
                    <a:pt x="2997" y="1446"/>
                    <a:pt x="2961" y="1392"/>
                  </a:cubicBezTo>
                  <a:cubicBezTo>
                    <a:pt x="2892" y="1277"/>
                    <a:pt x="2767" y="1193"/>
                    <a:pt x="2634" y="1193"/>
                  </a:cubicBezTo>
                  <a:cubicBezTo>
                    <a:pt x="2591" y="1193"/>
                    <a:pt x="2547" y="1202"/>
                    <a:pt x="2504" y="1221"/>
                  </a:cubicBezTo>
                  <a:cubicBezTo>
                    <a:pt x="2358" y="1288"/>
                    <a:pt x="2254" y="1471"/>
                    <a:pt x="2327" y="1629"/>
                  </a:cubicBezTo>
                  <a:cubicBezTo>
                    <a:pt x="2392" y="1774"/>
                    <a:pt x="2554" y="1834"/>
                    <a:pt x="2709" y="1834"/>
                  </a:cubicBezTo>
                  <a:cubicBezTo>
                    <a:pt x="2730" y="1834"/>
                    <a:pt x="2751" y="1832"/>
                    <a:pt x="2772" y="1830"/>
                  </a:cubicBezTo>
                  <a:cubicBezTo>
                    <a:pt x="2784" y="1824"/>
                    <a:pt x="2802" y="1824"/>
                    <a:pt x="2815" y="1818"/>
                  </a:cubicBezTo>
                  <a:lnTo>
                    <a:pt x="2815" y="1818"/>
                  </a:lnTo>
                  <a:cubicBezTo>
                    <a:pt x="2705" y="2001"/>
                    <a:pt x="2449" y="2098"/>
                    <a:pt x="2254" y="2141"/>
                  </a:cubicBezTo>
                  <a:cubicBezTo>
                    <a:pt x="2199" y="2153"/>
                    <a:pt x="2145" y="2159"/>
                    <a:pt x="2084" y="2165"/>
                  </a:cubicBezTo>
                  <a:cubicBezTo>
                    <a:pt x="2120" y="1909"/>
                    <a:pt x="2023" y="1623"/>
                    <a:pt x="1749" y="1556"/>
                  </a:cubicBezTo>
                  <a:cubicBezTo>
                    <a:pt x="1721" y="1548"/>
                    <a:pt x="1693" y="1544"/>
                    <a:pt x="1668" y="1544"/>
                  </a:cubicBezTo>
                  <a:cubicBezTo>
                    <a:pt x="1514" y="1544"/>
                    <a:pt x="1405" y="1676"/>
                    <a:pt x="1426" y="1848"/>
                  </a:cubicBezTo>
                  <a:cubicBezTo>
                    <a:pt x="1444" y="2031"/>
                    <a:pt x="1578" y="2183"/>
                    <a:pt x="1749" y="2257"/>
                  </a:cubicBezTo>
                  <a:cubicBezTo>
                    <a:pt x="1791" y="2275"/>
                    <a:pt x="1834" y="2293"/>
                    <a:pt x="1883" y="2299"/>
                  </a:cubicBezTo>
                  <a:cubicBezTo>
                    <a:pt x="1785" y="2476"/>
                    <a:pt x="1578" y="2585"/>
                    <a:pt x="1383" y="2616"/>
                  </a:cubicBezTo>
                  <a:cubicBezTo>
                    <a:pt x="1351" y="2621"/>
                    <a:pt x="1317" y="2624"/>
                    <a:pt x="1282" y="2624"/>
                  </a:cubicBezTo>
                  <a:cubicBezTo>
                    <a:pt x="1198" y="2624"/>
                    <a:pt x="1108" y="2608"/>
                    <a:pt x="1030" y="2573"/>
                  </a:cubicBezTo>
                  <a:cubicBezTo>
                    <a:pt x="1115" y="2549"/>
                    <a:pt x="1200" y="2500"/>
                    <a:pt x="1267" y="2427"/>
                  </a:cubicBezTo>
                  <a:cubicBezTo>
                    <a:pt x="1377" y="2305"/>
                    <a:pt x="1408" y="2116"/>
                    <a:pt x="1292" y="1989"/>
                  </a:cubicBezTo>
                  <a:cubicBezTo>
                    <a:pt x="1221" y="1917"/>
                    <a:pt x="1120" y="1881"/>
                    <a:pt x="1021" y="1881"/>
                  </a:cubicBezTo>
                  <a:cubicBezTo>
                    <a:pt x="976" y="1881"/>
                    <a:pt x="932" y="1888"/>
                    <a:pt x="890" y="1903"/>
                  </a:cubicBezTo>
                  <a:cubicBezTo>
                    <a:pt x="731" y="1964"/>
                    <a:pt x="652" y="2129"/>
                    <a:pt x="664" y="2293"/>
                  </a:cubicBezTo>
                  <a:cubicBezTo>
                    <a:pt x="671" y="2336"/>
                    <a:pt x="683" y="2378"/>
                    <a:pt x="695" y="2421"/>
                  </a:cubicBezTo>
                  <a:cubicBezTo>
                    <a:pt x="677" y="2415"/>
                    <a:pt x="664" y="2409"/>
                    <a:pt x="646" y="2403"/>
                  </a:cubicBezTo>
                  <a:cubicBezTo>
                    <a:pt x="415" y="2317"/>
                    <a:pt x="250" y="2098"/>
                    <a:pt x="244" y="1848"/>
                  </a:cubicBezTo>
                  <a:cubicBezTo>
                    <a:pt x="244" y="1721"/>
                    <a:pt x="281" y="1587"/>
                    <a:pt x="360" y="1495"/>
                  </a:cubicBezTo>
                  <a:cubicBezTo>
                    <a:pt x="372" y="1507"/>
                    <a:pt x="390" y="1520"/>
                    <a:pt x="403" y="1532"/>
                  </a:cubicBezTo>
                  <a:cubicBezTo>
                    <a:pt x="493" y="1596"/>
                    <a:pt x="598" y="1623"/>
                    <a:pt x="704" y="1623"/>
                  </a:cubicBezTo>
                  <a:cubicBezTo>
                    <a:pt x="798" y="1623"/>
                    <a:pt x="893" y="1602"/>
                    <a:pt x="981" y="1568"/>
                  </a:cubicBezTo>
                  <a:cubicBezTo>
                    <a:pt x="993" y="1562"/>
                    <a:pt x="1006" y="1556"/>
                    <a:pt x="1012" y="1544"/>
                  </a:cubicBezTo>
                  <a:cubicBezTo>
                    <a:pt x="1054" y="1526"/>
                    <a:pt x="1085" y="1483"/>
                    <a:pt x="1060" y="1434"/>
                  </a:cubicBezTo>
                  <a:cubicBezTo>
                    <a:pt x="970" y="1283"/>
                    <a:pt x="813" y="1214"/>
                    <a:pt x="655" y="1214"/>
                  </a:cubicBezTo>
                  <a:cubicBezTo>
                    <a:pt x="558" y="1214"/>
                    <a:pt x="461" y="1240"/>
                    <a:pt x="378" y="1288"/>
                  </a:cubicBezTo>
                  <a:cubicBezTo>
                    <a:pt x="336" y="1227"/>
                    <a:pt x="311" y="1160"/>
                    <a:pt x="299" y="1093"/>
                  </a:cubicBezTo>
                  <a:cubicBezTo>
                    <a:pt x="275" y="825"/>
                    <a:pt x="506" y="594"/>
                    <a:pt x="762" y="569"/>
                  </a:cubicBezTo>
                  <a:cubicBezTo>
                    <a:pt x="774" y="568"/>
                    <a:pt x="787" y="568"/>
                    <a:pt x="800" y="568"/>
                  </a:cubicBezTo>
                  <a:cubicBezTo>
                    <a:pt x="860" y="568"/>
                    <a:pt x="921" y="580"/>
                    <a:pt x="981" y="600"/>
                  </a:cubicBezTo>
                  <a:cubicBezTo>
                    <a:pt x="975" y="661"/>
                    <a:pt x="981" y="722"/>
                    <a:pt x="999" y="783"/>
                  </a:cubicBezTo>
                  <a:cubicBezTo>
                    <a:pt x="1027" y="909"/>
                    <a:pt x="1129" y="1119"/>
                    <a:pt x="1282" y="1119"/>
                  </a:cubicBezTo>
                  <a:cubicBezTo>
                    <a:pt x="1299" y="1119"/>
                    <a:pt x="1316" y="1117"/>
                    <a:pt x="1334" y="1111"/>
                  </a:cubicBezTo>
                  <a:cubicBezTo>
                    <a:pt x="1414" y="1087"/>
                    <a:pt x="1475" y="1008"/>
                    <a:pt x="1481" y="929"/>
                  </a:cubicBezTo>
                  <a:cubicBezTo>
                    <a:pt x="1487" y="831"/>
                    <a:pt x="1432" y="740"/>
                    <a:pt x="1371" y="667"/>
                  </a:cubicBezTo>
                  <a:cubicBezTo>
                    <a:pt x="1304" y="600"/>
                    <a:pt x="1231" y="545"/>
                    <a:pt x="1152" y="502"/>
                  </a:cubicBezTo>
                  <a:cubicBezTo>
                    <a:pt x="1170" y="423"/>
                    <a:pt x="1213" y="350"/>
                    <a:pt x="1274" y="295"/>
                  </a:cubicBezTo>
                  <a:cubicBezTo>
                    <a:pt x="1377" y="198"/>
                    <a:pt x="1508" y="151"/>
                    <a:pt x="1640" y="151"/>
                  </a:cubicBezTo>
                  <a:close/>
                  <a:moveTo>
                    <a:pt x="1645" y="1"/>
                  </a:moveTo>
                  <a:cubicBezTo>
                    <a:pt x="1611" y="1"/>
                    <a:pt x="1576" y="3"/>
                    <a:pt x="1542" y="9"/>
                  </a:cubicBezTo>
                  <a:cubicBezTo>
                    <a:pt x="1286" y="46"/>
                    <a:pt x="1085" y="222"/>
                    <a:pt x="1012" y="448"/>
                  </a:cubicBezTo>
                  <a:cubicBezTo>
                    <a:pt x="947" y="430"/>
                    <a:pt x="880" y="421"/>
                    <a:pt x="814" y="421"/>
                  </a:cubicBezTo>
                  <a:cubicBezTo>
                    <a:pt x="649" y="421"/>
                    <a:pt x="486" y="476"/>
                    <a:pt x="360" y="594"/>
                  </a:cubicBezTo>
                  <a:cubicBezTo>
                    <a:pt x="128" y="807"/>
                    <a:pt x="92" y="1142"/>
                    <a:pt x="256" y="1386"/>
                  </a:cubicBezTo>
                  <a:cubicBezTo>
                    <a:pt x="244" y="1398"/>
                    <a:pt x="232" y="1410"/>
                    <a:pt x="220" y="1422"/>
                  </a:cubicBezTo>
                  <a:cubicBezTo>
                    <a:pt x="1" y="1714"/>
                    <a:pt x="74" y="2147"/>
                    <a:pt x="336" y="2384"/>
                  </a:cubicBezTo>
                  <a:cubicBezTo>
                    <a:pt x="457" y="2494"/>
                    <a:pt x="628" y="2573"/>
                    <a:pt x="798" y="2592"/>
                  </a:cubicBezTo>
                  <a:cubicBezTo>
                    <a:pt x="841" y="2640"/>
                    <a:pt x="896" y="2683"/>
                    <a:pt x="957" y="2713"/>
                  </a:cubicBezTo>
                  <a:cubicBezTo>
                    <a:pt x="1055" y="2760"/>
                    <a:pt x="1163" y="2782"/>
                    <a:pt x="1272" y="2782"/>
                  </a:cubicBezTo>
                  <a:cubicBezTo>
                    <a:pt x="1547" y="2782"/>
                    <a:pt x="1829" y="2644"/>
                    <a:pt x="1986" y="2421"/>
                  </a:cubicBezTo>
                  <a:cubicBezTo>
                    <a:pt x="2004" y="2391"/>
                    <a:pt x="2029" y="2354"/>
                    <a:pt x="2041" y="2317"/>
                  </a:cubicBezTo>
                  <a:cubicBezTo>
                    <a:pt x="2163" y="2311"/>
                    <a:pt x="2285" y="2293"/>
                    <a:pt x="2400" y="2257"/>
                  </a:cubicBezTo>
                  <a:cubicBezTo>
                    <a:pt x="2595" y="2202"/>
                    <a:pt x="2796" y="2104"/>
                    <a:pt x="2918" y="1934"/>
                  </a:cubicBezTo>
                  <a:cubicBezTo>
                    <a:pt x="2955" y="1879"/>
                    <a:pt x="2985" y="1818"/>
                    <a:pt x="3003" y="1751"/>
                  </a:cubicBezTo>
                  <a:cubicBezTo>
                    <a:pt x="3284" y="1599"/>
                    <a:pt x="3442" y="1264"/>
                    <a:pt x="3448" y="941"/>
                  </a:cubicBezTo>
                  <a:cubicBezTo>
                    <a:pt x="3454" y="734"/>
                    <a:pt x="3418" y="515"/>
                    <a:pt x="3296" y="344"/>
                  </a:cubicBezTo>
                  <a:cubicBezTo>
                    <a:pt x="3180" y="198"/>
                    <a:pt x="3009" y="113"/>
                    <a:pt x="2827" y="94"/>
                  </a:cubicBezTo>
                  <a:cubicBezTo>
                    <a:pt x="2798" y="91"/>
                    <a:pt x="2770" y="89"/>
                    <a:pt x="2741" y="89"/>
                  </a:cubicBezTo>
                  <a:cubicBezTo>
                    <a:pt x="2576" y="89"/>
                    <a:pt x="2415" y="148"/>
                    <a:pt x="2285" y="247"/>
                  </a:cubicBezTo>
                  <a:cubicBezTo>
                    <a:pt x="2266" y="259"/>
                    <a:pt x="2242" y="277"/>
                    <a:pt x="2224" y="295"/>
                  </a:cubicBezTo>
                  <a:cubicBezTo>
                    <a:pt x="2086" y="120"/>
                    <a:pt x="1874" y="1"/>
                    <a:pt x="16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0;p39"/>
            <p:cNvSpPr/>
            <p:nvPr/>
          </p:nvSpPr>
          <p:spPr>
            <a:xfrm>
              <a:off x="6648090" y="4176770"/>
              <a:ext cx="259668" cy="375396"/>
            </a:xfrm>
            <a:custGeom>
              <a:avLst/>
              <a:gdLst/>
              <a:ahLst/>
              <a:cxnLst/>
              <a:rect l="l" t="t" r="r" b="b"/>
              <a:pathLst>
                <a:path w="2163" h="3127" extrusionOk="0">
                  <a:moveTo>
                    <a:pt x="943" y="152"/>
                  </a:moveTo>
                  <a:cubicBezTo>
                    <a:pt x="1086" y="152"/>
                    <a:pt x="1228" y="172"/>
                    <a:pt x="1365" y="221"/>
                  </a:cubicBezTo>
                  <a:cubicBezTo>
                    <a:pt x="1755" y="361"/>
                    <a:pt x="1974" y="781"/>
                    <a:pt x="1913" y="1183"/>
                  </a:cubicBezTo>
                  <a:cubicBezTo>
                    <a:pt x="1876" y="1415"/>
                    <a:pt x="1755" y="1628"/>
                    <a:pt x="1584" y="1786"/>
                  </a:cubicBezTo>
                  <a:cubicBezTo>
                    <a:pt x="1547" y="1823"/>
                    <a:pt x="1566" y="1877"/>
                    <a:pt x="1602" y="1908"/>
                  </a:cubicBezTo>
                  <a:cubicBezTo>
                    <a:pt x="1901" y="2133"/>
                    <a:pt x="1901" y="2584"/>
                    <a:pt x="1621" y="2828"/>
                  </a:cubicBezTo>
                  <a:cubicBezTo>
                    <a:pt x="1494" y="2939"/>
                    <a:pt x="1330" y="2976"/>
                    <a:pt x="1165" y="2976"/>
                  </a:cubicBezTo>
                  <a:cubicBezTo>
                    <a:pt x="1140" y="2976"/>
                    <a:pt x="1115" y="2975"/>
                    <a:pt x="1091" y="2974"/>
                  </a:cubicBezTo>
                  <a:cubicBezTo>
                    <a:pt x="993" y="2968"/>
                    <a:pt x="902" y="2949"/>
                    <a:pt x="810" y="2925"/>
                  </a:cubicBezTo>
                  <a:cubicBezTo>
                    <a:pt x="719" y="2901"/>
                    <a:pt x="622" y="2876"/>
                    <a:pt x="542" y="2822"/>
                  </a:cubicBezTo>
                  <a:cubicBezTo>
                    <a:pt x="482" y="2779"/>
                    <a:pt x="427" y="2712"/>
                    <a:pt x="439" y="2633"/>
                  </a:cubicBezTo>
                  <a:cubicBezTo>
                    <a:pt x="447" y="2565"/>
                    <a:pt x="497" y="2544"/>
                    <a:pt x="552" y="2544"/>
                  </a:cubicBezTo>
                  <a:cubicBezTo>
                    <a:pt x="575" y="2544"/>
                    <a:pt x="600" y="2548"/>
                    <a:pt x="622" y="2554"/>
                  </a:cubicBezTo>
                  <a:cubicBezTo>
                    <a:pt x="748" y="2593"/>
                    <a:pt x="863" y="2659"/>
                    <a:pt x="995" y="2659"/>
                  </a:cubicBezTo>
                  <a:cubicBezTo>
                    <a:pt x="1028" y="2659"/>
                    <a:pt x="1061" y="2655"/>
                    <a:pt x="1097" y="2645"/>
                  </a:cubicBezTo>
                  <a:cubicBezTo>
                    <a:pt x="1420" y="2554"/>
                    <a:pt x="1547" y="2158"/>
                    <a:pt x="1316" y="1902"/>
                  </a:cubicBezTo>
                  <a:cubicBezTo>
                    <a:pt x="1221" y="1802"/>
                    <a:pt x="1091" y="1749"/>
                    <a:pt x="958" y="1749"/>
                  </a:cubicBezTo>
                  <a:cubicBezTo>
                    <a:pt x="913" y="1749"/>
                    <a:pt x="867" y="1755"/>
                    <a:pt x="823" y="1768"/>
                  </a:cubicBezTo>
                  <a:cubicBezTo>
                    <a:pt x="779" y="1780"/>
                    <a:pt x="735" y="1795"/>
                    <a:pt x="694" y="1795"/>
                  </a:cubicBezTo>
                  <a:cubicBezTo>
                    <a:pt x="656" y="1795"/>
                    <a:pt x="621" y="1782"/>
                    <a:pt x="591" y="1743"/>
                  </a:cubicBezTo>
                  <a:cubicBezTo>
                    <a:pt x="555" y="1695"/>
                    <a:pt x="542" y="1634"/>
                    <a:pt x="567" y="1579"/>
                  </a:cubicBezTo>
                  <a:cubicBezTo>
                    <a:pt x="579" y="1578"/>
                    <a:pt x="592" y="1577"/>
                    <a:pt x="604" y="1577"/>
                  </a:cubicBezTo>
                  <a:cubicBezTo>
                    <a:pt x="706" y="1577"/>
                    <a:pt x="804" y="1618"/>
                    <a:pt x="902" y="1634"/>
                  </a:cubicBezTo>
                  <a:cubicBezTo>
                    <a:pt x="922" y="1636"/>
                    <a:pt x="942" y="1638"/>
                    <a:pt x="961" y="1638"/>
                  </a:cubicBezTo>
                  <a:cubicBezTo>
                    <a:pt x="1039" y="1638"/>
                    <a:pt x="1115" y="1619"/>
                    <a:pt x="1188" y="1585"/>
                  </a:cubicBezTo>
                  <a:cubicBezTo>
                    <a:pt x="1359" y="1500"/>
                    <a:pt x="1487" y="1317"/>
                    <a:pt x="1511" y="1128"/>
                  </a:cubicBezTo>
                  <a:cubicBezTo>
                    <a:pt x="1564" y="729"/>
                    <a:pt x="1174" y="408"/>
                    <a:pt x="797" y="408"/>
                  </a:cubicBezTo>
                  <a:cubicBezTo>
                    <a:pt x="783" y="408"/>
                    <a:pt x="769" y="409"/>
                    <a:pt x="756" y="410"/>
                  </a:cubicBezTo>
                  <a:cubicBezTo>
                    <a:pt x="555" y="422"/>
                    <a:pt x="366" y="507"/>
                    <a:pt x="214" y="635"/>
                  </a:cubicBezTo>
                  <a:cubicBezTo>
                    <a:pt x="195" y="519"/>
                    <a:pt x="177" y="397"/>
                    <a:pt x="159" y="282"/>
                  </a:cubicBezTo>
                  <a:cubicBezTo>
                    <a:pt x="408" y="218"/>
                    <a:pt x="678" y="152"/>
                    <a:pt x="943" y="152"/>
                  </a:cubicBezTo>
                  <a:close/>
                  <a:moveTo>
                    <a:pt x="956" y="1"/>
                  </a:moveTo>
                  <a:cubicBezTo>
                    <a:pt x="940" y="1"/>
                    <a:pt x="924" y="1"/>
                    <a:pt x="908" y="1"/>
                  </a:cubicBezTo>
                  <a:cubicBezTo>
                    <a:pt x="640" y="8"/>
                    <a:pt x="378" y="68"/>
                    <a:pt x="116" y="135"/>
                  </a:cubicBezTo>
                  <a:cubicBezTo>
                    <a:pt x="92" y="142"/>
                    <a:pt x="73" y="160"/>
                    <a:pt x="67" y="178"/>
                  </a:cubicBezTo>
                  <a:cubicBezTo>
                    <a:pt x="31" y="190"/>
                    <a:pt x="0" y="221"/>
                    <a:pt x="6" y="269"/>
                  </a:cubicBezTo>
                  <a:lnTo>
                    <a:pt x="92" y="812"/>
                  </a:lnTo>
                  <a:cubicBezTo>
                    <a:pt x="96" y="847"/>
                    <a:pt x="133" y="867"/>
                    <a:pt x="166" y="867"/>
                  </a:cubicBezTo>
                  <a:cubicBezTo>
                    <a:pt x="185" y="867"/>
                    <a:pt x="203" y="861"/>
                    <a:pt x="214" y="848"/>
                  </a:cubicBezTo>
                  <a:cubicBezTo>
                    <a:pt x="361" y="682"/>
                    <a:pt x="579" y="558"/>
                    <a:pt x="803" y="558"/>
                  </a:cubicBezTo>
                  <a:cubicBezTo>
                    <a:pt x="875" y="558"/>
                    <a:pt x="947" y="570"/>
                    <a:pt x="1018" y="598"/>
                  </a:cubicBezTo>
                  <a:cubicBezTo>
                    <a:pt x="1273" y="702"/>
                    <a:pt x="1456" y="994"/>
                    <a:pt x="1310" y="1262"/>
                  </a:cubicBezTo>
                  <a:cubicBezTo>
                    <a:pt x="1249" y="1378"/>
                    <a:pt x="1133" y="1469"/>
                    <a:pt x="999" y="1482"/>
                  </a:cubicBezTo>
                  <a:cubicBezTo>
                    <a:pt x="985" y="1483"/>
                    <a:pt x="972" y="1484"/>
                    <a:pt x="958" y="1484"/>
                  </a:cubicBezTo>
                  <a:cubicBezTo>
                    <a:pt x="837" y="1484"/>
                    <a:pt x="721" y="1427"/>
                    <a:pt x="601" y="1427"/>
                  </a:cubicBezTo>
                  <a:cubicBezTo>
                    <a:pt x="579" y="1427"/>
                    <a:pt x="558" y="1429"/>
                    <a:pt x="536" y="1433"/>
                  </a:cubicBezTo>
                  <a:cubicBezTo>
                    <a:pt x="408" y="1451"/>
                    <a:pt x="384" y="1616"/>
                    <a:pt x="415" y="1725"/>
                  </a:cubicBezTo>
                  <a:cubicBezTo>
                    <a:pt x="445" y="1829"/>
                    <a:pt x="530" y="1920"/>
                    <a:pt x="640" y="1944"/>
                  </a:cubicBezTo>
                  <a:cubicBezTo>
                    <a:pt x="657" y="1948"/>
                    <a:pt x="675" y="1950"/>
                    <a:pt x="692" y="1950"/>
                  </a:cubicBezTo>
                  <a:cubicBezTo>
                    <a:pt x="787" y="1950"/>
                    <a:pt x="877" y="1901"/>
                    <a:pt x="974" y="1901"/>
                  </a:cubicBezTo>
                  <a:cubicBezTo>
                    <a:pt x="1000" y="1901"/>
                    <a:pt x="1027" y="1905"/>
                    <a:pt x="1054" y="1914"/>
                  </a:cubicBezTo>
                  <a:cubicBezTo>
                    <a:pt x="1176" y="1951"/>
                    <a:pt x="1286" y="2060"/>
                    <a:pt x="1292" y="2194"/>
                  </a:cubicBezTo>
                  <a:cubicBezTo>
                    <a:pt x="1298" y="2328"/>
                    <a:pt x="1194" y="2450"/>
                    <a:pt x="1078" y="2493"/>
                  </a:cubicBezTo>
                  <a:cubicBezTo>
                    <a:pt x="1049" y="2503"/>
                    <a:pt x="1020" y="2507"/>
                    <a:pt x="991" y="2507"/>
                  </a:cubicBezTo>
                  <a:cubicBezTo>
                    <a:pt x="884" y="2507"/>
                    <a:pt x="783" y="2447"/>
                    <a:pt x="683" y="2413"/>
                  </a:cubicBezTo>
                  <a:cubicBezTo>
                    <a:pt x="639" y="2400"/>
                    <a:pt x="592" y="2392"/>
                    <a:pt x="547" y="2392"/>
                  </a:cubicBezTo>
                  <a:cubicBezTo>
                    <a:pt x="467" y="2392"/>
                    <a:pt x="390" y="2419"/>
                    <a:pt x="335" y="2493"/>
                  </a:cubicBezTo>
                  <a:cubicBezTo>
                    <a:pt x="262" y="2590"/>
                    <a:pt x="274" y="2736"/>
                    <a:pt x="341" y="2834"/>
                  </a:cubicBezTo>
                  <a:cubicBezTo>
                    <a:pt x="421" y="2956"/>
                    <a:pt x="561" y="3010"/>
                    <a:pt x="695" y="3047"/>
                  </a:cubicBezTo>
                  <a:cubicBezTo>
                    <a:pt x="847" y="3096"/>
                    <a:pt x="1005" y="3126"/>
                    <a:pt x="1164" y="3126"/>
                  </a:cubicBezTo>
                  <a:cubicBezTo>
                    <a:pt x="1169" y="3126"/>
                    <a:pt x="1175" y="3126"/>
                    <a:pt x="1181" y="3126"/>
                  </a:cubicBezTo>
                  <a:cubicBezTo>
                    <a:pt x="1515" y="3126"/>
                    <a:pt x="1817" y="2950"/>
                    <a:pt x="1937" y="2633"/>
                  </a:cubicBezTo>
                  <a:cubicBezTo>
                    <a:pt x="2047" y="2353"/>
                    <a:pt x="1956" y="2042"/>
                    <a:pt x="1748" y="1841"/>
                  </a:cubicBezTo>
                  <a:cubicBezTo>
                    <a:pt x="2041" y="1518"/>
                    <a:pt x="2163" y="1055"/>
                    <a:pt x="1998" y="641"/>
                  </a:cubicBezTo>
                  <a:cubicBezTo>
                    <a:pt x="1913" y="434"/>
                    <a:pt x="1767" y="257"/>
                    <a:pt x="1572" y="148"/>
                  </a:cubicBezTo>
                  <a:cubicBezTo>
                    <a:pt x="1385" y="40"/>
                    <a:pt x="1171" y="1"/>
                    <a:pt x="9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1;p39"/>
            <p:cNvSpPr/>
            <p:nvPr/>
          </p:nvSpPr>
          <p:spPr>
            <a:xfrm>
              <a:off x="5342099" y="2775226"/>
              <a:ext cx="1136513" cy="945514"/>
            </a:xfrm>
            <a:custGeom>
              <a:avLst/>
              <a:gdLst/>
              <a:ahLst/>
              <a:cxnLst/>
              <a:rect l="l" t="t" r="r" b="b"/>
              <a:pathLst>
                <a:path w="9467" h="7876" extrusionOk="0">
                  <a:moveTo>
                    <a:pt x="4606" y="0"/>
                  </a:moveTo>
                  <a:cubicBezTo>
                    <a:pt x="2431" y="0"/>
                    <a:pt x="665" y="1767"/>
                    <a:pt x="665" y="3941"/>
                  </a:cubicBezTo>
                  <a:cubicBezTo>
                    <a:pt x="665" y="3990"/>
                    <a:pt x="671" y="4038"/>
                    <a:pt x="671" y="4087"/>
                  </a:cubicBezTo>
                  <a:cubicBezTo>
                    <a:pt x="640" y="4081"/>
                    <a:pt x="610" y="4078"/>
                    <a:pt x="579" y="4078"/>
                  </a:cubicBezTo>
                  <a:cubicBezTo>
                    <a:pt x="409" y="4078"/>
                    <a:pt x="246" y="4175"/>
                    <a:pt x="153" y="4325"/>
                  </a:cubicBezTo>
                  <a:cubicBezTo>
                    <a:pt x="13" y="4538"/>
                    <a:pt x="1" y="4830"/>
                    <a:pt x="25" y="5080"/>
                  </a:cubicBezTo>
                  <a:cubicBezTo>
                    <a:pt x="86" y="5579"/>
                    <a:pt x="379" y="6055"/>
                    <a:pt x="884" y="6201"/>
                  </a:cubicBezTo>
                  <a:cubicBezTo>
                    <a:pt x="980" y="6229"/>
                    <a:pt x="1080" y="6245"/>
                    <a:pt x="1180" y="6245"/>
                  </a:cubicBezTo>
                  <a:cubicBezTo>
                    <a:pt x="1252" y="6245"/>
                    <a:pt x="1324" y="6237"/>
                    <a:pt x="1396" y="6219"/>
                  </a:cubicBezTo>
                  <a:cubicBezTo>
                    <a:pt x="2108" y="7224"/>
                    <a:pt x="3278" y="7876"/>
                    <a:pt x="4606" y="7876"/>
                  </a:cubicBezTo>
                  <a:cubicBezTo>
                    <a:pt x="6774" y="7876"/>
                    <a:pt x="8540" y="6115"/>
                    <a:pt x="8540" y="3941"/>
                  </a:cubicBezTo>
                  <a:cubicBezTo>
                    <a:pt x="8540" y="3904"/>
                    <a:pt x="8540" y="3874"/>
                    <a:pt x="8540" y="3844"/>
                  </a:cubicBezTo>
                  <a:cubicBezTo>
                    <a:pt x="8985" y="3752"/>
                    <a:pt x="9351" y="3405"/>
                    <a:pt x="9424" y="2930"/>
                  </a:cubicBezTo>
                  <a:cubicBezTo>
                    <a:pt x="9466" y="2650"/>
                    <a:pt x="9405" y="2363"/>
                    <a:pt x="9241" y="2138"/>
                  </a:cubicBezTo>
                  <a:cubicBezTo>
                    <a:pt x="9076" y="1919"/>
                    <a:pt x="8833" y="1767"/>
                    <a:pt x="8559" y="1767"/>
                  </a:cubicBezTo>
                  <a:cubicBezTo>
                    <a:pt x="8358" y="1767"/>
                    <a:pt x="8157" y="1840"/>
                    <a:pt x="8017" y="1974"/>
                  </a:cubicBezTo>
                  <a:cubicBezTo>
                    <a:pt x="7334" y="798"/>
                    <a:pt x="6061" y="0"/>
                    <a:pt x="46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2;p39"/>
            <p:cNvSpPr/>
            <p:nvPr/>
          </p:nvSpPr>
          <p:spPr>
            <a:xfrm>
              <a:off x="5469349" y="3099112"/>
              <a:ext cx="159546" cy="327016"/>
            </a:xfrm>
            <a:custGeom>
              <a:avLst/>
              <a:gdLst/>
              <a:ahLst/>
              <a:cxnLst/>
              <a:rect l="l" t="t" r="r" b="b"/>
              <a:pathLst>
                <a:path w="1329" h="2724" extrusionOk="0">
                  <a:moveTo>
                    <a:pt x="1024" y="0"/>
                  </a:moveTo>
                  <a:cubicBezTo>
                    <a:pt x="939" y="31"/>
                    <a:pt x="860" y="67"/>
                    <a:pt x="780" y="104"/>
                  </a:cubicBezTo>
                  <a:cubicBezTo>
                    <a:pt x="317" y="360"/>
                    <a:pt x="1" y="853"/>
                    <a:pt x="1" y="1426"/>
                  </a:cubicBezTo>
                  <a:cubicBezTo>
                    <a:pt x="1" y="1889"/>
                    <a:pt x="214" y="2303"/>
                    <a:pt x="543" y="2577"/>
                  </a:cubicBezTo>
                  <a:cubicBezTo>
                    <a:pt x="610" y="2632"/>
                    <a:pt x="677" y="2680"/>
                    <a:pt x="750" y="2723"/>
                  </a:cubicBezTo>
                  <a:cubicBezTo>
                    <a:pt x="847" y="2589"/>
                    <a:pt x="914" y="2443"/>
                    <a:pt x="963" y="2278"/>
                  </a:cubicBezTo>
                  <a:cubicBezTo>
                    <a:pt x="1195" y="1535"/>
                    <a:pt x="1329" y="725"/>
                    <a:pt x="10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43;p39"/>
            <p:cNvSpPr/>
            <p:nvPr/>
          </p:nvSpPr>
          <p:spPr>
            <a:xfrm>
              <a:off x="5559264" y="3089628"/>
              <a:ext cx="270713" cy="360630"/>
            </a:xfrm>
            <a:custGeom>
              <a:avLst/>
              <a:gdLst/>
              <a:ahLst/>
              <a:cxnLst/>
              <a:rect l="l" t="t" r="r" b="b"/>
              <a:pathLst>
                <a:path w="2255" h="3004" extrusionOk="0">
                  <a:moveTo>
                    <a:pt x="750" y="0"/>
                  </a:moveTo>
                  <a:cubicBezTo>
                    <a:pt x="586" y="0"/>
                    <a:pt x="427" y="31"/>
                    <a:pt x="275" y="79"/>
                  </a:cubicBezTo>
                  <a:cubicBezTo>
                    <a:pt x="580" y="804"/>
                    <a:pt x="446" y="1614"/>
                    <a:pt x="214" y="2357"/>
                  </a:cubicBezTo>
                  <a:cubicBezTo>
                    <a:pt x="165" y="2522"/>
                    <a:pt x="98" y="2668"/>
                    <a:pt x="1" y="2802"/>
                  </a:cubicBezTo>
                  <a:cubicBezTo>
                    <a:pt x="220" y="2930"/>
                    <a:pt x="476" y="3003"/>
                    <a:pt x="750" y="3003"/>
                  </a:cubicBezTo>
                  <a:cubicBezTo>
                    <a:pt x="1578" y="3003"/>
                    <a:pt x="2255" y="2333"/>
                    <a:pt x="2255" y="1505"/>
                  </a:cubicBezTo>
                  <a:cubicBezTo>
                    <a:pt x="2255" y="676"/>
                    <a:pt x="1578" y="0"/>
                    <a:pt x="7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44;p39"/>
            <p:cNvSpPr/>
            <p:nvPr/>
          </p:nvSpPr>
          <p:spPr>
            <a:xfrm>
              <a:off x="5889873" y="3002594"/>
              <a:ext cx="160987" cy="305047"/>
            </a:xfrm>
            <a:custGeom>
              <a:avLst/>
              <a:gdLst/>
              <a:ahLst/>
              <a:cxnLst/>
              <a:rect l="l" t="t" r="r" b="b"/>
              <a:pathLst>
                <a:path w="1341" h="2541" extrusionOk="0">
                  <a:moveTo>
                    <a:pt x="786" y="0"/>
                  </a:moveTo>
                  <a:lnTo>
                    <a:pt x="786" y="0"/>
                  </a:lnTo>
                  <a:cubicBezTo>
                    <a:pt x="317" y="256"/>
                    <a:pt x="0" y="750"/>
                    <a:pt x="0" y="1322"/>
                  </a:cubicBezTo>
                  <a:cubicBezTo>
                    <a:pt x="0" y="1822"/>
                    <a:pt x="250" y="2266"/>
                    <a:pt x="627" y="2540"/>
                  </a:cubicBezTo>
                  <a:cubicBezTo>
                    <a:pt x="1218" y="1840"/>
                    <a:pt x="1340" y="737"/>
                    <a:pt x="7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45;p39"/>
            <p:cNvSpPr/>
            <p:nvPr/>
          </p:nvSpPr>
          <p:spPr>
            <a:xfrm>
              <a:off x="5965143" y="2980626"/>
              <a:ext cx="285239" cy="360630"/>
            </a:xfrm>
            <a:custGeom>
              <a:avLst/>
              <a:gdLst/>
              <a:ahLst/>
              <a:cxnLst/>
              <a:rect l="l" t="t" r="r" b="b"/>
              <a:pathLst>
                <a:path w="2376" h="3004" extrusionOk="0">
                  <a:moveTo>
                    <a:pt x="877" y="1"/>
                  </a:moveTo>
                  <a:cubicBezTo>
                    <a:pt x="616" y="1"/>
                    <a:pt x="372" y="68"/>
                    <a:pt x="159" y="183"/>
                  </a:cubicBezTo>
                  <a:cubicBezTo>
                    <a:pt x="713" y="920"/>
                    <a:pt x="591" y="2023"/>
                    <a:pt x="0" y="2723"/>
                  </a:cubicBezTo>
                  <a:cubicBezTo>
                    <a:pt x="244" y="2900"/>
                    <a:pt x="549" y="3004"/>
                    <a:pt x="877" y="3004"/>
                  </a:cubicBezTo>
                  <a:cubicBezTo>
                    <a:pt x="1706" y="3004"/>
                    <a:pt x="2376" y="2334"/>
                    <a:pt x="2376" y="1505"/>
                  </a:cubicBezTo>
                  <a:cubicBezTo>
                    <a:pt x="2376" y="677"/>
                    <a:pt x="1706" y="1"/>
                    <a:pt x="87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46;p39"/>
            <p:cNvSpPr/>
            <p:nvPr/>
          </p:nvSpPr>
          <p:spPr>
            <a:xfrm>
              <a:off x="5867426" y="3399955"/>
              <a:ext cx="117289" cy="90158"/>
            </a:xfrm>
            <a:custGeom>
              <a:avLst/>
              <a:gdLst/>
              <a:ahLst/>
              <a:cxnLst/>
              <a:rect l="l" t="t" r="r" b="b"/>
              <a:pathLst>
                <a:path w="977" h="751" extrusionOk="0">
                  <a:moveTo>
                    <a:pt x="893" y="0"/>
                  </a:moveTo>
                  <a:cubicBezTo>
                    <a:pt x="849" y="0"/>
                    <a:pt x="798" y="39"/>
                    <a:pt x="806" y="98"/>
                  </a:cubicBezTo>
                  <a:cubicBezTo>
                    <a:pt x="824" y="208"/>
                    <a:pt x="818" y="323"/>
                    <a:pt x="794" y="427"/>
                  </a:cubicBezTo>
                  <a:cubicBezTo>
                    <a:pt x="781" y="476"/>
                    <a:pt x="769" y="537"/>
                    <a:pt x="739" y="573"/>
                  </a:cubicBezTo>
                  <a:cubicBezTo>
                    <a:pt x="726" y="591"/>
                    <a:pt x="709" y="597"/>
                    <a:pt x="692" y="597"/>
                  </a:cubicBezTo>
                  <a:cubicBezTo>
                    <a:pt x="660" y="597"/>
                    <a:pt x="624" y="577"/>
                    <a:pt x="593" y="561"/>
                  </a:cubicBezTo>
                  <a:cubicBezTo>
                    <a:pt x="422" y="457"/>
                    <a:pt x="276" y="311"/>
                    <a:pt x="166" y="147"/>
                  </a:cubicBezTo>
                  <a:cubicBezTo>
                    <a:pt x="150" y="123"/>
                    <a:pt x="126" y="113"/>
                    <a:pt x="104" y="113"/>
                  </a:cubicBezTo>
                  <a:cubicBezTo>
                    <a:pt x="51" y="113"/>
                    <a:pt x="0" y="166"/>
                    <a:pt x="38" y="226"/>
                  </a:cubicBezTo>
                  <a:cubicBezTo>
                    <a:pt x="117" y="342"/>
                    <a:pt x="209" y="445"/>
                    <a:pt x="312" y="543"/>
                  </a:cubicBezTo>
                  <a:cubicBezTo>
                    <a:pt x="416" y="622"/>
                    <a:pt x="538" y="731"/>
                    <a:pt x="672" y="750"/>
                  </a:cubicBezTo>
                  <a:cubicBezTo>
                    <a:pt x="679" y="750"/>
                    <a:pt x="686" y="751"/>
                    <a:pt x="693" y="751"/>
                  </a:cubicBezTo>
                  <a:cubicBezTo>
                    <a:pt x="824" y="751"/>
                    <a:pt x="887" y="640"/>
                    <a:pt x="921" y="518"/>
                  </a:cubicBezTo>
                  <a:cubicBezTo>
                    <a:pt x="970" y="372"/>
                    <a:pt x="976" y="214"/>
                    <a:pt x="952" y="55"/>
                  </a:cubicBezTo>
                  <a:cubicBezTo>
                    <a:pt x="947" y="17"/>
                    <a:pt x="921" y="0"/>
                    <a:pt x="8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47;p39"/>
            <p:cNvSpPr/>
            <p:nvPr/>
          </p:nvSpPr>
          <p:spPr>
            <a:xfrm>
              <a:off x="5135979" y="2448220"/>
              <a:ext cx="1243838" cy="811178"/>
            </a:xfrm>
            <a:custGeom>
              <a:avLst/>
              <a:gdLst/>
              <a:ahLst/>
              <a:cxnLst/>
              <a:rect l="l" t="t" r="r" b="b"/>
              <a:pathLst>
                <a:path w="10361" h="6757" extrusionOk="0">
                  <a:moveTo>
                    <a:pt x="8419" y="1"/>
                  </a:moveTo>
                  <a:cubicBezTo>
                    <a:pt x="8116" y="1"/>
                    <a:pt x="7822" y="153"/>
                    <a:pt x="7644" y="404"/>
                  </a:cubicBezTo>
                  <a:cubicBezTo>
                    <a:pt x="7606" y="398"/>
                    <a:pt x="7567" y="395"/>
                    <a:pt x="7528" y="395"/>
                  </a:cubicBezTo>
                  <a:cubicBezTo>
                    <a:pt x="7262" y="395"/>
                    <a:pt x="7001" y="521"/>
                    <a:pt x="6846" y="745"/>
                  </a:cubicBezTo>
                  <a:cubicBezTo>
                    <a:pt x="6670" y="994"/>
                    <a:pt x="6670" y="1348"/>
                    <a:pt x="6822" y="1610"/>
                  </a:cubicBezTo>
                  <a:cubicBezTo>
                    <a:pt x="6627" y="1707"/>
                    <a:pt x="6469" y="1871"/>
                    <a:pt x="6432" y="2097"/>
                  </a:cubicBezTo>
                  <a:cubicBezTo>
                    <a:pt x="6408" y="2273"/>
                    <a:pt x="6481" y="2462"/>
                    <a:pt x="6621" y="2566"/>
                  </a:cubicBezTo>
                  <a:cubicBezTo>
                    <a:pt x="6256" y="2572"/>
                    <a:pt x="5890" y="2596"/>
                    <a:pt x="5531" y="2651"/>
                  </a:cubicBezTo>
                  <a:cubicBezTo>
                    <a:pt x="5123" y="2712"/>
                    <a:pt x="4721" y="2816"/>
                    <a:pt x="4349" y="2992"/>
                  </a:cubicBezTo>
                  <a:cubicBezTo>
                    <a:pt x="4337" y="2998"/>
                    <a:pt x="4331" y="3004"/>
                    <a:pt x="4325" y="3017"/>
                  </a:cubicBezTo>
                  <a:lnTo>
                    <a:pt x="4313" y="3017"/>
                  </a:lnTo>
                  <a:cubicBezTo>
                    <a:pt x="4081" y="3071"/>
                    <a:pt x="3868" y="3163"/>
                    <a:pt x="3667" y="3285"/>
                  </a:cubicBezTo>
                  <a:cubicBezTo>
                    <a:pt x="3685" y="3218"/>
                    <a:pt x="3691" y="3151"/>
                    <a:pt x="3679" y="3077"/>
                  </a:cubicBezTo>
                  <a:cubicBezTo>
                    <a:pt x="3661" y="2883"/>
                    <a:pt x="3527" y="2694"/>
                    <a:pt x="3344" y="2645"/>
                  </a:cubicBezTo>
                  <a:cubicBezTo>
                    <a:pt x="3436" y="2420"/>
                    <a:pt x="3442" y="2139"/>
                    <a:pt x="3271" y="1951"/>
                  </a:cubicBezTo>
                  <a:cubicBezTo>
                    <a:pt x="3176" y="1852"/>
                    <a:pt x="3042" y="1794"/>
                    <a:pt x="2909" y="1794"/>
                  </a:cubicBezTo>
                  <a:cubicBezTo>
                    <a:pt x="2845" y="1794"/>
                    <a:pt x="2782" y="1807"/>
                    <a:pt x="2723" y="1835"/>
                  </a:cubicBezTo>
                  <a:cubicBezTo>
                    <a:pt x="2594" y="1572"/>
                    <a:pt x="2323" y="1392"/>
                    <a:pt x="2034" y="1392"/>
                  </a:cubicBezTo>
                  <a:cubicBezTo>
                    <a:pt x="2008" y="1392"/>
                    <a:pt x="1982" y="1393"/>
                    <a:pt x="1955" y="1396"/>
                  </a:cubicBezTo>
                  <a:cubicBezTo>
                    <a:pt x="1633" y="1433"/>
                    <a:pt x="1377" y="1689"/>
                    <a:pt x="1304" y="1993"/>
                  </a:cubicBezTo>
                  <a:cubicBezTo>
                    <a:pt x="1261" y="1985"/>
                    <a:pt x="1218" y="1981"/>
                    <a:pt x="1175" y="1981"/>
                  </a:cubicBezTo>
                  <a:cubicBezTo>
                    <a:pt x="940" y="1981"/>
                    <a:pt x="705" y="2101"/>
                    <a:pt x="561" y="2292"/>
                  </a:cubicBezTo>
                  <a:cubicBezTo>
                    <a:pt x="378" y="2548"/>
                    <a:pt x="378" y="2895"/>
                    <a:pt x="518" y="3169"/>
                  </a:cubicBezTo>
                  <a:cubicBezTo>
                    <a:pt x="220" y="3278"/>
                    <a:pt x="19" y="3583"/>
                    <a:pt x="6" y="3900"/>
                  </a:cubicBezTo>
                  <a:cubicBezTo>
                    <a:pt x="0" y="4259"/>
                    <a:pt x="274" y="4545"/>
                    <a:pt x="609" y="4618"/>
                  </a:cubicBezTo>
                  <a:cubicBezTo>
                    <a:pt x="667" y="4630"/>
                    <a:pt x="724" y="4636"/>
                    <a:pt x="782" y="4636"/>
                  </a:cubicBezTo>
                  <a:cubicBezTo>
                    <a:pt x="846" y="4636"/>
                    <a:pt x="911" y="4628"/>
                    <a:pt x="975" y="4612"/>
                  </a:cubicBezTo>
                  <a:lnTo>
                    <a:pt x="975" y="4612"/>
                  </a:lnTo>
                  <a:cubicBezTo>
                    <a:pt x="908" y="4893"/>
                    <a:pt x="1121" y="5209"/>
                    <a:pt x="1377" y="5337"/>
                  </a:cubicBezTo>
                  <a:cubicBezTo>
                    <a:pt x="1514" y="5404"/>
                    <a:pt x="1663" y="5437"/>
                    <a:pt x="1811" y="5437"/>
                  </a:cubicBezTo>
                  <a:cubicBezTo>
                    <a:pt x="1999" y="5437"/>
                    <a:pt x="2185" y="5384"/>
                    <a:pt x="2345" y="5282"/>
                  </a:cubicBezTo>
                  <a:lnTo>
                    <a:pt x="2345" y="5282"/>
                  </a:lnTo>
                  <a:cubicBezTo>
                    <a:pt x="2327" y="5380"/>
                    <a:pt x="2309" y="5477"/>
                    <a:pt x="2297" y="5581"/>
                  </a:cubicBezTo>
                  <a:cubicBezTo>
                    <a:pt x="2248" y="5946"/>
                    <a:pt x="2242" y="6318"/>
                    <a:pt x="2272" y="6683"/>
                  </a:cubicBezTo>
                  <a:cubicBezTo>
                    <a:pt x="2278" y="6732"/>
                    <a:pt x="2315" y="6756"/>
                    <a:pt x="2351" y="6756"/>
                  </a:cubicBezTo>
                  <a:cubicBezTo>
                    <a:pt x="2386" y="6756"/>
                    <a:pt x="2421" y="6732"/>
                    <a:pt x="2424" y="6683"/>
                  </a:cubicBezTo>
                  <a:cubicBezTo>
                    <a:pt x="2479" y="6202"/>
                    <a:pt x="2759" y="5782"/>
                    <a:pt x="3070" y="5416"/>
                  </a:cubicBezTo>
                  <a:cubicBezTo>
                    <a:pt x="3381" y="5057"/>
                    <a:pt x="3734" y="4722"/>
                    <a:pt x="4002" y="4326"/>
                  </a:cubicBezTo>
                  <a:cubicBezTo>
                    <a:pt x="4099" y="4180"/>
                    <a:pt x="4191" y="4015"/>
                    <a:pt x="4258" y="3845"/>
                  </a:cubicBezTo>
                  <a:cubicBezTo>
                    <a:pt x="4553" y="4412"/>
                    <a:pt x="5169" y="4783"/>
                    <a:pt x="5807" y="4783"/>
                  </a:cubicBezTo>
                  <a:cubicBezTo>
                    <a:pt x="5855" y="4783"/>
                    <a:pt x="5903" y="4781"/>
                    <a:pt x="5951" y="4777"/>
                  </a:cubicBezTo>
                  <a:cubicBezTo>
                    <a:pt x="6041" y="4771"/>
                    <a:pt x="6042" y="4624"/>
                    <a:pt x="5956" y="4624"/>
                  </a:cubicBezTo>
                  <a:cubicBezTo>
                    <a:pt x="5955" y="4624"/>
                    <a:pt x="5953" y="4624"/>
                    <a:pt x="5951" y="4625"/>
                  </a:cubicBezTo>
                  <a:cubicBezTo>
                    <a:pt x="5903" y="4629"/>
                    <a:pt x="5856" y="4631"/>
                    <a:pt x="5809" y="4631"/>
                  </a:cubicBezTo>
                  <a:cubicBezTo>
                    <a:pt x="5214" y="4631"/>
                    <a:pt x="4650" y="4284"/>
                    <a:pt x="4380" y="3754"/>
                  </a:cubicBezTo>
                  <a:lnTo>
                    <a:pt x="4380" y="3754"/>
                  </a:lnTo>
                  <a:cubicBezTo>
                    <a:pt x="4893" y="3888"/>
                    <a:pt x="5418" y="3955"/>
                    <a:pt x="5949" y="3955"/>
                  </a:cubicBezTo>
                  <a:cubicBezTo>
                    <a:pt x="5972" y="3955"/>
                    <a:pt x="5995" y="3955"/>
                    <a:pt x="6018" y="3955"/>
                  </a:cubicBezTo>
                  <a:cubicBezTo>
                    <a:pt x="6317" y="3955"/>
                    <a:pt x="6609" y="3930"/>
                    <a:pt x="6901" y="3888"/>
                  </a:cubicBezTo>
                  <a:cubicBezTo>
                    <a:pt x="7194" y="3845"/>
                    <a:pt x="7480" y="3772"/>
                    <a:pt x="7772" y="3723"/>
                  </a:cubicBezTo>
                  <a:cubicBezTo>
                    <a:pt x="7913" y="3701"/>
                    <a:pt x="8057" y="3686"/>
                    <a:pt x="8201" y="3686"/>
                  </a:cubicBezTo>
                  <a:cubicBezTo>
                    <a:pt x="8381" y="3686"/>
                    <a:pt x="8559" y="3710"/>
                    <a:pt x="8729" y="3778"/>
                  </a:cubicBezTo>
                  <a:cubicBezTo>
                    <a:pt x="8737" y="3781"/>
                    <a:pt x="8745" y="3783"/>
                    <a:pt x="8753" y="3783"/>
                  </a:cubicBezTo>
                  <a:cubicBezTo>
                    <a:pt x="8772" y="3783"/>
                    <a:pt x="8789" y="3773"/>
                    <a:pt x="8802" y="3760"/>
                  </a:cubicBezTo>
                  <a:cubicBezTo>
                    <a:pt x="8863" y="3839"/>
                    <a:pt x="8936" y="3900"/>
                    <a:pt x="9027" y="3948"/>
                  </a:cubicBezTo>
                  <a:cubicBezTo>
                    <a:pt x="9038" y="3952"/>
                    <a:pt x="9050" y="3954"/>
                    <a:pt x="9061" y="3954"/>
                  </a:cubicBezTo>
                  <a:cubicBezTo>
                    <a:pt x="9088" y="3954"/>
                    <a:pt x="9114" y="3943"/>
                    <a:pt x="9131" y="3918"/>
                  </a:cubicBezTo>
                  <a:cubicBezTo>
                    <a:pt x="9137" y="3906"/>
                    <a:pt x="9143" y="3894"/>
                    <a:pt x="9143" y="3881"/>
                  </a:cubicBezTo>
                  <a:cubicBezTo>
                    <a:pt x="9143" y="3863"/>
                    <a:pt x="9143" y="3845"/>
                    <a:pt x="9131" y="3827"/>
                  </a:cubicBezTo>
                  <a:cubicBezTo>
                    <a:pt x="9009" y="3620"/>
                    <a:pt x="8863" y="3437"/>
                    <a:pt x="8692" y="3278"/>
                  </a:cubicBezTo>
                  <a:lnTo>
                    <a:pt x="8692" y="3278"/>
                  </a:lnTo>
                  <a:cubicBezTo>
                    <a:pt x="8771" y="3299"/>
                    <a:pt x="8854" y="3309"/>
                    <a:pt x="8937" y="3309"/>
                  </a:cubicBezTo>
                  <a:cubicBezTo>
                    <a:pt x="9129" y="3309"/>
                    <a:pt x="9323" y="3255"/>
                    <a:pt x="9484" y="3144"/>
                  </a:cubicBezTo>
                  <a:cubicBezTo>
                    <a:pt x="9563" y="3096"/>
                    <a:pt x="9630" y="3035"/>
                    <a:pt x="9691" y="2962"/>
                  </a:cubicBezTo>
                  <a:cubicBezTo>
                    <a:pt x="9758" y="2883"/>
                    <a:pt x="9795" y="2767"/>
                    <a:pt x="9904" y="2730"/>
                  </a:cubicBezTo>
                  <a:cubicBezTo>
                    <a:pt x="10002" y="2694"/>
                    <a:pt x="10093" y="2657"/>
                    <a:pt x="10172" y="2584"/>
                  </a:cubicBezTo>
                  <a:cubicBezTo>
                    <a:pt x="10239" y="2511"/>
                    <a:pt x="10294" y="2420"/>
                    <a:pt x="10318" y="2322"/>
                  </a:cubicBezTo>
                  <a:cubicBezTo>
                    <a:pt x="10361" y="2121"/>
                    <a:pt x="10282" y="1920"/>
                    <a:pt x="10130" y="1786"/>
                  </a:cubicBezTo>
                  <a:cubicBezTo>
                    <a:pt x="10312" y="1555"/>
                    <a:pt x="10312" y="1208"/>
                    <a:pt x="10136" y="970"/>
                  </a:cubicBezTo>
                  <a:cubicBezTo>
                    <a:pt x="9983" y="753"/>
                    <a:pt x="9726" y="648"/>
                    <a:pt x="9466" y="648"/>
                  </a:cubicBezTo>
                  <a:cubicBezTo>
                    <a:pt x="9405" y="648"/>
                    <a:pt x="9343" y="654"/>
                    <a:pt x="9283" y="665"/>
                  </a:cubicBezTo>
                  <a:cubicBezTo>
                    <a:pt x="9185" y="343"/>
                    <a:pt x="8905" y="75"/>
                    <a:pt x="8570" y="14"/>
                  </a:cubicBezTo>
                  <a:cubicBezTo>
                    <a:pt x="8520" y="5"/>
                    <a:pt x="8469" y="1"/>
                    <a:pt x="841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48;p39"/>
            <p:cNvSpPr/>
            <p:nvPr/>
          </p:nvSpPr>
          <p:spPr>
            <a:xfrm>
              <a:off x="6324443" y="3040289"/>
              <a:ext cx="105884" cy="139258"/>
            </a:xfrm>
            <a:custGeom>
              <a:avLst/>
              <a:gdLst/>
              <a:ahLst/>
              <a:cxnLst/>
              <a:rect l="l" t="t" r="r" b="b"/>
              <a:pathLst>
                <a:path w="882" h="1160" extrusionOk="0">
                  <a:moveTo>
                    <a:pt x="645" y="1"/>
                  </a:moveTo>
                  <a:cubicBezTo>
                    <a:pt x="377" y="1"/>
                    <a:pt x="126" y="162"/>
                    <a:pt x="22" y="417"/>
                  </a:cubicBezTo>
                  <a:cubicBezTo>
                    <a:pt x="0" y="473"/>
                    <a:pt x="46" y="511"/>
                    <a:pt x="93" y="511"/>
                  </a:cubicBezTo>
                  <a:cubicBezTo>
                    <a:pt x="124" y="511"/>
                    <a:pt x="154" y="496"/>
                    <a:pt x="169" y="460"/>
                  </a:cubicBezTo>
                  <a:cubicBezTo>
                    <a:pt x="230" y="320"/>
                    <a:pt x="351" y="216"/>
                    <a:pt x="498" y="174"/>
                  </a:cubicBezTo>
                  <a:lnTo>
                    <a:pt x="498" y="174"/>
                  </a:lnTo>
                  <a:cubicBezTo>
                    <a:pt x="723" y="436"/>
                    <a:pt x="662" y="832"/>
                    <a:pt x="370" y="1014"/>
                  </a:cubicBezTo>
                  <a:cubicBezTo>
                    <a:pt x="298" y="1061"/>
                    <a:pt x="343" y="1159"/>
                    <a:pt x="407" y="1159"/>
                  </a:cubicBezTo>
                  <a:cubicBezTo>
                    <a:pt x="418" y="1159"/>
                    <a:pt x="430" y="1156"/>
                    <a:pt x="443" y="1148"/>
                  </a:cubicBezTo>
                  <a:cubicBezTo>
                    <a:pt x="790" y="929"/>
                    <a:pt x="881" y="484"/>
                    <a:pt x="668" y="149"/>
                  </a:cubicBezTo>
                  <a:lnTo>
                    <a:pt x="668" y="149"/>
                  </a:lnTo>
                  <a:cubicBezTo>
                    <a:pt x="692" y="155"/>
                    <a:pt x="717" y="155"/>
                    <a:pt x="741" y="162"/>
                  </a:cubicBezTo>
                  <a:cubicBezTo>
                    <a:pt x="747" y="163"/>
                    <a:pt x="752" y="163"/>
                    <a:pt x="758" y="163"/>
                  </a:cubicBezTo>
                  <a:cubicBezTo>
                    <a:pt x="842" y="163"/>
                    <a:pt x="870" y="33"/>
                    <a:pt x="784" y="15"/>
                  </a:cubicBezTo>
                  <a:cubicBezTo>
                    <a:pt x="738" y="6"/>
                    <a:pt x="691" y="1"/>
                    <a:pt x="6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49;p39"/>
            <p:cNvSpPr/>
            <p:nvPr/>
          </p:nvSpPr>
          <p:spPr>
            <a:xfrm>
              <a:off x="5362147" y="3338965"/>
              <a:ext cx="105884" cy="126893"/>
            </a:xfrm>
            <a:custGeom>
              <a:avLst/>
              <a:gdLst/>
              <a:ahLst/>
              <a:cxnLst/>
              <a:rect l="l" t="t" r="r" b="b"/>
              <a:pathLst>
                <a:path w="882" h="1057" extrusionOk="0">
                  <a:moveTo>
                    <a:pt x="431" y="1"/>
                  </a:moveTo>
                  <a:cubicBezTo>
                    <a:pt x="275" y="1"/>
                    <a:pt x="123" y="79"/>
                    <a:pt x="35" y="213"/>
                  </a:cubicBezTo>
                  <a:cubicBezTo>
                    <a:pt x="0" y="269"/>
                    <a:pt x="54" y="325"/>
                    <a:pt x="108" y="325"/>
                  </a:cubicBezTo>
                  <a:cubicBezTo>
                    <a:pt x="131" y="325"/>
                    <a:pt x="153" y="316"/>
                    <a:pt x="169" y="293"/>
                  </a:cubicBezTo>
                  <a:cubicBezTo>
                    <a:pt x="187" y="262"/>
                    <a:pt x="212" y="238"/>
                    <a:pt x="236" y="220"/>
                  </a:cubicBezTo>
                  <a:lnTo>
                    <a:pt x="236" y="220"/>
                  </a:lnTo>
                  <a:cubicBezTo>
                    <a:pt x="224" y="561"/>
                    <a:pt x="419" y="896"/>
                    <a:pt x="729" y="1048"/>
                  </a:cubicBezTo>
                  <a:cubicBezTo>
                    <a:pt x="741" y="1054"/>
                    <a:pt x="752" y="1056"/>
                    <a:pt x="763" y="1056"/>
                  </a:cubicBezTo>
                  <a:cubicBezTo>
                    <a:pt x="833" y="1056"/>
                    <a:pt x="881" y="951"/>
                    <a:pt x="802" y="914"/>
                  </a:cubicBezTo>
                  <a:cubicBezTo>
                    <a:pt x="522" y="774"/>
                    <a:pt x="358" y="475"/>
                    <a:pt x="388" y="159"/>
                  </a:cubicBezTo>
                  <a:cubicBezTo>
                    <a:pt x="388" y="159"/>
                    <a:pt x="388" y="159"/>
                    <a:pt x="388" y="153"/>
                  </a:cubicBezTo>
                  <a:cubicBezTo>
                    <a:pt x="437" y="153"/>
                    <a:pt x="492" y="153"/>
                    <a:pt x="534" y="171"/>
                  </a:cubicBezTo>
                  <a:cubicBezTo>
                    <a:pt x="543" y="174"/>
                    <a:pt x="551" y="175"/>
                    <a:pt x="559" y="175"/>
                  </a:cubicBezTo>
                  <a:cubicBezTo>
                    <a:pt x="633" y="175"/>
                    <a:pt x="660" y="52"/>
                    <a:pt x="577" y="25"/>
                  </a:cubicBezTo>
                  <a:cubicBezTo>
                    <a:pt x="529" y="9"/>
                    <a:pt x="480" y="1"/>
                    <a:pt x="4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0;p39"/>
            <p:cNvSpPr/>
            <p:nvPr/>
          </p:nvSpPr>
          <p:spPr>
            <a:xfrm>
              <a:off x="5643417" y="3459612"/>
              <a:ext cx="155825" cy="127733"/>
            </a:xfrm>
            <a:custGeom>
              <a:avLst/>
              <a:gdLst/>
              <a:ahLst/>
              <a:cxnLst/>
              <a:rect l="l" t="t" r="r" b="b"/>
              <a:pathLst>
                <a:path w="1298" h="1064" extrusionOk="0">
                  <a:moveTo>
                    <a:pt x="759" y="0"/>
                  </a:moveTo>
                  <a:cubicBezTo>
                    <a:pt x="568" y="0"/>
                    <a:pt x="369" y="80"/>
                    <a:pt x="226" y="195"/>
                  </a:cubicBezTo>
                  <a:cubicBezTo>
                    <a:pt x="80" y="311"/>
                    <a:pt x="0" y="500"/>
                    <a:pt x="37" y="689"/>
                  </a:cubicBezTo>
                  <a:cubicBezTo>
                    <a:pt x="80" y="871"/>
                    <a:pt x="232" y="1017"/>
                    <a:pt x="415" y="1048"/>
                  </a:cubicBezTo>
                  <a:lnTo>
                    <a:pt x="433" y="1048"/>
                  </a:lnTo>
                  <a:cubicBezTo>
                    <a:pt x="476" y="1059"/>
                    <a:pt x="521" y="1064"/>
                    <a:pt x="565" y="1064"/>
                  </a:cubicBezTo>
                  <a:cubicBezTo>
                    <a:pt x="671" y="1064"/>
                    <a:pt x="779" y="1036"/>
                    <a:pt x="877" y="993"/>
                  </a:cubicBezTo>
                  <a:cubicBezTo>
                    <a:pt x="1036" y="920"/>
                    <a:pt x="1176" y="804"/>
                    <a:pt x="1237" y="640"/>
                  </a:cubicBezTo>
                  <a:cubicBezTo>
                    <a:pt x="1298" y="481"/>
                    <a:pt x="1273" y="299"/>
                    <a:pt x="1164" y="171"/>
                  </a:cubicBezTo>
                  <a:cubicBezTo>
                    <a:pt x="1056" y="50"/>
                    <a:pt x="911" y="0"/>
                    <a:pt x="7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1;p39"/>
            <p:cNvSpPr/>
            <p:nvPr/>
          </p:nvSpPr>
          <p:spPr>
            <a:xfrm>
              <a:off x="6052897" y="3353130"/>
              <a:ext cx="155825" cy="127733"/>
            </a:xfrm>
            <a:custGeom>
              <a:avLst/>
              <a:gdLst/>
              <a:ahLst/>
              <a:cxnLst/>
              <a:rect l="l" t="t" r="r" b="b"/>
              <a:pathLst>
                <a:path w="1298" h="1064" extrusionOk="0">
                  <a:moveTo>
                    <a:pt x="757" y="0"/>
                  </a:moveTo>
                  <a:cubicBezTo>
                    <a:pt x="567" y="0"/>
                    <a:pt x="368" y="78"/>
                    <a:pt x="226" y="193"/>
                  </a:cubicBezTo>
                  <a:cubicBezTo>
                    <a:pt x="79" y="315"/>
                    <a:pt x="0" y="497"/>
                    <a:pt x="37" y="686"/>
                  </a:cubicBezTo>
                  <a:cubicBezTo>
                    <a:pt x="79" y="875"/>
                    <a:pt x="232" y="1015"/>
                    <a:pt x="421" y="1046"/>
                  </a:cubicBezTo>
                  <a:cubicBezTo>
                    <a:pt x="421" y="1052"/>
                    <a:pt x="427" y="1052"/>
                    <a:pt x="433" y="1052"/>
                  </a:cubicBezTo>
                  <a:cubicBezTo>
                    <a:pt x="474" y="1060"/>
                    <a:pt x="514" y="1064"/>
                    <a:pt x="555" y="1064"/>
                  </a:cubicBezTo>
                  <a:cubicBezTo>
                    <a:pt x="666" y="1064"/>
                    <a:pt x="775" y="1035"/>
                    <a:pt x="877" y="991"/>
                  </a:cubicBezTo>
                  <a:cubicBezTo>
                    <a:pt x="1036" y="918"/>
                    <a:pt x="1176" y="802"/>
                    <a:pt x="1237" y="638"/>
                  </a:cubicBezTo>
                  <a:cubicBezTo>
                    <a:pt x="1298" y="479"/>
                    <a:pt x="1273" y="296"/>
                    <a:pt x="1164" y="169"/>
                  </a:cubicBezTo>
                  <a:cubicBezTo>
                    <a:pt x="1056" y="50"/>
                    <a:pt x="909" y="0"/>
                    <a:pt x="7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2;p39"/>
            <p:cNvSpPr/>
            <p:nvPr/>
          </p:nvSpPr>
          <p:spPr>
            <a:xfrm>
              <a:off x="5411366" y="2838491"/>
              <a:ext cx="174433" cy="244662"/>
            </a:xfrm>
            <a:custGeom>
              <a:avLst/>
              <a:gdLst/>
              <a:ahLst/>
              <a:cxnLst/>
              <a:rect l="l" t="t" r="r" b="b"/>
              <a:pathLst>
                <a:path w="1453" h="2038" extrusionOk="0">
                  <a:moveTo>
                    <a:pt x="1381" y="1"/>
                  </a:moveTo>
                  <a:cubicBezTo>
                    <a:pt x="1364" y="1"/>
                    <a:pt x="1346" y="9"/>
                    <a:pt x="1330" y="21"/>
                  </a:cubicBezTo>
                  <a:cubicBezTo>
                    <a:pt x="849" y="399"/>
                    <a:pt x="459" y="898"/>
                    <a:pt x="204" y="1459"/>
                  </a:cubicBezTo>
                  <a:cubicBezTo>
                    <a:pt x="130" y="1623"/>
                    <a:pt x="70" y="1788"/>
                    <a:pt x="15" y="1958"/>
                  </a:cubicBezTo>
                  <a:cubicBezTo>
                    <a:pt x="0" y="2006"/>
                    <a:pt x="40" y="2038"/>
                    <a:pt x="80" y="2038"/>
                  </a:cubicBezTo>
                  <a:cubicBezTo>
                    <a:pt x="106" y="2038"/>
                    <a:pt x="133" y="2023"/>
                    <a:pt x="143" y="1989"/>
                  </a:cubicBezTo>
                  <a:cubicBezTo>
                    <a:pt x="319" y="1416"/>
                    <a:pt x="630" y="886"/>
                    <a:pt x="1044" y="460"/>
                  </a:cubicBezTo>
                  <a:cubicBezTo>
                    <a:pt x="1160" y="332"/>
                    <a:pt x="1288" y="222"/>
                    <a:pt x="1422" y="113"/>
                  </a:cubicBezTo>
                  <a:cubicBezTo>
                    <a:pt x="1452" y="88"/>
                    <a:pt x="1446" y="46"/>
                    <a:pt x="1422" y="21"/>
                  </a:cubicBezTo>
                  <a:cubicBezTo>
                    <a:pt x="1410" y="7"/>
                    <a:pt x="1396" y="1"/>
                    <a:pt x="13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53;p39"/>
            <p:cNvSpPr/>
            <p:nvPr/>
          </p:nvSpPr>
          <p:spPr>
            <a:xfrm>
              <a:off x="5925647" y="2743054"/>
              <a:ext cx="266991" cy="96520"/>
            </a:xfrm>
            <a:custGeom>
              <a:avLst/>
              <a:gdLst/>
              <a:ahLst/>
              <a:cxnLst/>
              <a:rect l="l" t="t" r="r" b="b"/>
              <a:pathLst>
                <a:path w="2224" h="804" extrusionOk="0">
                  <a:moveTo>
                    <a:pt x="86" y="0"/>
                  </a:moveTo>
                  <a:cubicBezTo>
                    <a:pt x="0" y="6"/>
                    <a:pt x="0" y="134"/>
                    <a:pt x="86" y="134"/>
                  </a:cubicBezTo>
                  <a:cubicBezTo>
                    <a:pt x="108" y="134"/>
                    <a:pt x="131" y="133"/>
                    <a:pt x="154" y="133"/>
                  </a:cubicBezTo>
                  <a:cubicBezTo>
                    <a:pt x="697" y="133"/>
                    <a:pt x="1232" y="273"/>
                    <a:pt x="1706" y="530"/>
                  </a:cubicBezTo>
                  <a:cubicBezTo>
                    <a:pt x="1852" y="609"/>
                    <a:pt x="1986" y="695"/>
                    <a:pt x="2114" y="792"/>
                  </a:cubicBezTo>
                  <a:cubicBezTo>
                    <a:pt x="2122" y="800"/>
                    <a:pt x="2132" y="803"/>
                    <a:pt x="2143" y="803"/>
                  </a:cubicBezTo>
                  <a:cubicBezTo>
                    <a:pt x="2167" y="803"/>
                    <a:pt x="2193" y="788"/>
                    <a:pt x="2205" y="768"/>
                  </a:cubicBezTo>
                  <a:cubicBezTo>
                    <a:pt x="2224" y="737"/>
                    <a:pt x="2205" y="701"/>
                    <a:pt x="2181" y="676"/>
                  </a:cubicBezTo>
                  <a:cubicBezTo>
                    <a:pt x="1712" y="323"/>
                    <a:pt x="1158" y="104"/>
                    <a:pt x="579" y="31"/>
                  </a:cubicBezTo>
                  <a:cubicBezTo>
                    <a:pt x="415" y="6"/>
                    <a:pt x="250" y="0"/>
                    <a:pt x="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54;p39"/>
            <p:cNvSpPr/>
            <p:nvPr/>
          </p:nvSpPr>
          <p:spPr>
            <a:xfrm>
              <a:off x="5304885" y="3002594"/>
              <a:ext cx="132415" cy="132415"/>
            </a:xfrm>
            <a:custGeom>
              <a:avLst/>
              <a:gdLst/>
              <a:ahLst/>
              <a:cxnLst/>
              <a:rect l="l" t="t" r="r" b="b"/>
              <a:pathLst>
                <a:path w="1103" h="1103" extrusionOk="0">
                  <a:moveTo>
                    <a:pt x="555" y="0"/>
                  </a:moveTo>
                  <a:cubicBezTo>
                    <a:pt x="250" y="0"/>
                    <a:pt x="0" y="250"/>
                    <a:pt x="0" y="549"/>
                  </a:cubicBezTo>
                  <a:cubicBezTo>
                    <a:pt x="0" y="853"/>
                    <a:pt x="250" y="1103"/>
                    <a:pt x="555" y="1103"/>
                  </a:cubicBezTo>
                  <a:cubicBezTo>
                    <a:pt x="853" y="1103"/>
                    <a:pt x="1103" y="853"/>
                    <a:pt x="1103" y="549"/>
                  </a:cubicBezTo>
                  <a:cubicBezTo>
                    <a:pt x="1103" y="250"/>
                    <a:pt x="853" y="0"/>
                    <a:pt x="5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55;p39"/>
            <p:cNvSpPr/>
            <p:nvPr/>
          </p:nvSpPr>
          <p:spPr>
            <a:xfrm>
              <a:off x="6041853" y="2669945"/>
              <a:ext cx="131815" cy="131695"/>
            </a:xfrm>
            <a:custGeom>
              <a:avLst/>
              <a:gdLst/>
              <a:ahLst/>
              <a:cxnLst/>
              <a:rect l="l" t="t" r="r" b="b"/>
              <a:pathLst>
                <a:path w="1098" h="1097" extrusionOk="0">
                  <a:moveTo>
                    <a:pt x="549" y="0"/>
                  </a:moveTo>
                  <a:cubicBezTo>
                    <a:pt x="245" y="0"/>
                    <a:pt x="1" y="244"/>
                    <a:pt x="1" y="548"/>
                  </a:cubicBezTo>
                  <a:cubicBezTo>
                    <a:pt x="1" y="853"/>
                    <a:pt x="245" y="1096"/>
                    <a:pt x="549" y="1096"/>
                  </a:cubicBezTo>
                  <a:cubicBezTo>
                    <a:pt x="854" y="1096"/>
                    <a:pt x="1097" y="853"/>
                    <a:pt x="1097" y="548"/>
                  </a:cubicBezTo>
                  <a:cubicBezTo>
                    <a:pt x="1097" y="244"/>
                    <a:pt x="854" y="0"/>
                    <a:pt x="5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56;p39"/>
            <p:cNvSpPr/>
            <p:nvPr/>
          </p:nvSpPr>
          <p:spPr>
            <a:xfrm>
              <a:off x="6123125" y="2726968"/>
              <a:ext cx="132415" cy="131695"/>
            </a:xfrm>
            <a:custGeom>
              <a:avLst/>
              <a:gdLst/>
              <a:ahLst/>
              <a:cxnLst/>
              <a:rect l="l" t="t" r="r" b="b"/>
              <a:pathLst>
                <a:path w="1103" h="1097" extrusionOk="0">
                  <a:moveTo>
                    <a:pt x="548" y="0"/>
                  </a:moveTo>
                  <a:cubicBezTo>
                    <a:pt x="250" y="0"/>
                    <a:pt x="0" y="244"/>
                    <a:pt x="0" y="548"/>
                  </a:cubicBezTo>
                  <a:cubicBezTo>
                    <a:pt x="0" y="853"/>
                    <a:pt x="250" y="1097"/>
                    <a:pt x="548" y="1097"/>
                  </a:cubicBezTo>
                  <a:cubicBezTo>
                    <a:pt x="853" y="1097"/>
                    <a:pt x="1103" y="853"/>
                    <a:pt x="1103" y="548"/>
                  </a:cubicBezTo>
                  <a:cubicBezTo>
                    <a:pt x="1103" y="244"/>
                    <a:pt x="853" y="0"/>
                    <a:pt x="5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57;p39"/>
            <p:cNvSpPr/>
            <p:nvPr/>
          </p:nvSpPr>
          <p:spPr>
            <a:xfrm>
              <a:off x="5336337" y="2895153"/>
              <a:ext cx="131695" cy="131695"/>
            </a:xfrm>
            <a:custGeom>
              <a:avLst/>
              <a:gdLst/>
              <a:ahLst/>
              <a:cxnLst/>
              <a:rect l="l" t="t" r="r" b="b"/>
              <a:pathLst>
                <a:path w="1097" h="1097" extrusionOk="0">
                  <a:moveTo>
                    <a:pt x="548" y="0"/>
                  </a:moveTo>
                  <a:cubicBezTo>
                    <a:pt x="244" y="0"/>
                    <a:pt x="0" y="244"/>
                    <a:pt x="0" y="548"/>
                  </a:cubicBezTo>
                  <a:cubicBezTo>
                    <a:pt x="0" y="853"/>
                    <a:pt x="244" y="1096"/>
                    <a:pt x="548" y="1096"/>
                  </a:cubicBezTo>
                  <a:cubicBezTo>
                    <a:pt x="853" y="1096"/>
                    <a:pt x="1097" y="853"/>
                    <a:pt x="1097" y="548"/>
                  </a:cubicBezTo>
                  <a:cubicBezTo>
                    <a:pt x="1097" y="244"/>
                    <a:pt x="853" y="0"/>
                    <a:pt x="5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58;p39"/>
            <p:cNvSpPr/>
            <p:nvPr/>
          </p:nvSpPr>
          <p:spPr>
            <a:xfrm>
              <a:off x="5979068" y="3630678"/>
              <a:ext cx="174072" cy="140458"/>
            </a:xfrm>
            <a:custGeom>
              <a:avLst/>
              <a:gdLst/>
              <a:ahLst/>
              <a:cxnLst/>
              <a:rect l="l" t="t" r="r" b="b"/>
              <a:pathLst>
                <a:path w="1450" h="1170" extrusionOk="0">
                  <a:moveTo>
                    <a:pt x="1121" y="1"/>
                  </a:moveTo>
                  <a:lnTo>
                    <a:pt x="0" y="488"/>
                  </a:lnTo>
                  <a:lnTo>
                    <a:pt x="274" y="1121"/>
                  </a:lnTo>
                  <a:cubicBezTo>
                    <a:pt x="274" y="1121"/>
                    <a:pt x="416" y="1170"/>
                    <a:pt x="618" y="1170"/>
                  </a:cubicBezTo>
                  <a:cubicBezTo>
                    <a:pt x="856" y="1170"/>
                    <a:pt x="1179" y="1102"/>
                    <a:pt x="1450" y="805"/>
                  </a:cubicBezTo>
                  <a:lnTo>
                    <a:pt x="112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59;p39"/>
            <p:cNvSpPr/>
            <p:nvPr/>
          </p:nvSpPr>
          <p:spPr>
            <a:xfrm>
              <a:off x="5859862" y="3723714"/>
              <a:ext cx="566036" cy="308408"/>
            </a:xfrm>
            <a:custGeom>
              <a:avLst/>
              <a:gdLst/>
              <a:ahLst/>
              <a:cxnLst/>
              <a:rect l="l" t="t" r="r" b="b"/>
              <a:pathLst>
                <a:path w="4715" h="2569" extrusionOk="0">
                  <a:moveTo>
                    <a:pt x="2801" y="1"/>
                  </a:moveTo>
                  <a:cubicBezTo>
                    <a:pt x="2582" y="1"/>
                    <a:pt x="2443" y="30"/>
                    <a:pt x="2443" y="30"/>
                  </a:cubicBezTo>
                  <a:cubicBezTo>
                    <a:pt x="2091" y="312"/>
                    <a:pt x="1718" y="365"/>
                    <a:pt x="1489" y="365"/>
                  </a:cubicBezTo>
                  <a:cubicBezTo>
                    <a:pt x="1353" y="365"/>
                    <a:pt x="1267" y="346"/>
                    <a:pt x="1267" y="346"/>
                  </a:cubicBezTo>
                  <a:cubicBezTo>
                    <a:pt x="189" y="913"/>
                    <a:pt x="0" y="2484"/>
                    <a:pt x="0" y="2484"/>
                  </a:cubicBezTo>
                  <a:cubicBezTo>
                    <a:pt x="323" y="2543"/>
                    <a:pt x="634" y="2569"/>
                    <a:pt x="931" y="2569"/>
                  </a:cubicBezTo>
                  <a:cubicBezTo>
                    <a:pt x="3229" y="2569"/>
                    <a:pt x="4715" y="1016"/>
                    <a:pt x="4715" y="1016"/>
                  </a:cubicBezTo>
                  <a:cubicBezTo>
                    <a:pt x="4129" y="138"/>
                    <a:pt x="3277" y="1"/>
                    <a:pt x="28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0;p39"/>
            <p:cNvSpPr/>
            <p:nvPr/>
          </p:nvSpPr>
          <p:spPr>
            <a:xfrm>
              <a:off x="3210575" y="643800"/>
              <a:ext cx="2475221" cy="619194"/>
            </a:xfrm>
            <a:custGeom>
              <a:avLst/>
              <a:gdLst/>
              <a:ahLst/>
              <a:cxnLst/>
              <a:rect l="l" t="t" r="r" b="b"/>
              <a:pathLst>
                <a:path w="21526" h="5385" extrusionOk="0">
                  <a:moveTo>
                    <a:pt x="11768" y="0"/>
                  </a:moveTo>
                  <a:cubicBezTo>
                    <a:pt x="10091" y="0"/>
                    <a:pt x="7878" y="1147"/>
                    <a:pt x="7060" y="4026"/>
                  </a:cubicBezTo>
                  <a:cubicBezTo>
                    <a:pt x="7060" y="4026"/>
                    <a:pt x="6999" y="2485"/>
                    <a:pt x="5415" y="2461"/>
                  </a:cubicBezTo>
                  <a:cubicBezTo>
                    <a:pt x="5405" y="2461"/>
                    <a:pt x="5395" y="2461"/>
                    <a:pt x="5385" y="2461"/>
                  </a:cubicBezTo>
                  <a:cubicBezTo>
                    <a:pt x="3824" y="2461"/>
                    <a:pt x="3235" y="3868"/>
                    <a:pt x="3375" y="4806"/>
                  </a:cubicBezTo>
                  <a:lnTo>
                    <a:pt x="0" y="5384"/>
                  </a:lnTo>
                  <a:lnTo>
                    <a:pt x="21526" y="5384"/>
                  </a:lnTo>
                  <a:lnTo>
                    <a:pt x="18724" y="5116"/>
                  </a:lnTo>
                  <a:cubicBezTo>
                    <a:pt x="18724" y="5116"/>
                    <a:pt x="19509" y="3575"/>
                    <a:pt x="18048" y="2832"/>
                  </a:cubicBezTo>
                  <a:cubicBezTo>
                    <a:pt x="17834" y="2725"/>
                    <a:pt x="17597" y="2679"/>
                    <a:pt x="17348" y="2679"/>
                  </a:cubicBezTo>
                  <a:cubicBezTo>
                    <a:pt x="15890" y="2679"/>
                    <a:pt x="14015" y="4252"/>
                    <a:pt x="14015" y="4252"/>
                  </a:cubicBezTo>
                  <a:cubicBezTo>
                    <a:pt x="14015" y="4252"/>
                    <a:pt x="14716" y="1699"/>
                    <a:pt x="13419" y="530"/>
                  </a:cubicBezTo>
                  <a:cubicBezTo>
                    <a:pt x="13043" y="190"/>
                    <a:pt x="12450" y="0"/>
                    <a:pt x="117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5" name="Text Box 383"/>
          <p:cNvSpPr txBox="1">
            <a:spLocks noChangeArrowheads="1"/>
          </p:cNvSpPr>
          <p:nvPr/>
        </p:nvSpPr>
        <p:spPr bwMode="auto">
          <a:xfrm>
            <a:off x="1346462" y="3980430"/>
            <a:ext cx="6068997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               </a:t>
            </a:r>
            <a:r>
              <a:rPr lang="en-US" alt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Thóc</a:t>
            </a: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tẻ</a:t>
            </a: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: 20460kg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2264882" y="884573"/>
            <a:ext cx="2963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giải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778921" y="1487482"/>
            <a:ext cx="4991165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Số ki-lô-gam thóc nếp </a:t>
            </a:r>
            <a:r>
              <a:rPr lang="en-US" alt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có </a:t>
            </a: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là: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1215741" y="1986622"/>
            <a:ext cx="3908077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27280  :  4  = 6820 </a:t>
            </a: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(kg)</a:t>
            </a:r>
            <a:endParaRPr lang="en-US" altLang="en-US" sz="2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777994" y="2481352"/>
            <a:ext cx="4991165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ki</a:t>
            </a: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lô</a:t>
            </a: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-gam </a:t>
            </a:r>
            <a:r>
              <a:rPr lang="en-US" alt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thóc</a:t>
            </a: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tẻ</a:t>
            </a: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: 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1137561" y="2975367"/>
            <a:ext cx="4991165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27280 – 6820  = 20460 </a:t>
            </a: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(kg</a:t>
            </a: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) 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1480557" y="3507296"/>
            <a:ext cx="4991165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Đáp số : Thóc nếp: </a:t>
            </a:r>
            <a:r>
              <a:rPr lang="en-US" alt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6820kg     </a:t>
            </a:r>
            <a:endParaRPr lang="en-US" altLang="en-US" sz="2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/>
      <p:bldP spid="167" grpId="0"/>
      <p:bldP spid="168" grpId="0"/>
      <p:bldP spid="169" grpId="0"/>
      <p:bldP spid="170" grpId="0"/>
      <p:bldP spid="1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2382646" y="226482"/>
            <a:ext cx="4025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Bài 4: Tính nhẩm: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83881" y="919210"/>
            <a:ext cx="4703955" cy="138499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            12000 : 6 = ?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Nhẩm: 12 nghìn : 6 = 2 nghìn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Vậy:     12000 : 6 = 2000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9042" y="2584116"/>
            <a:ext cx="20938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</a:rPr>
              <a:t>15000 </a:t>
            </a:r>
            <a:r>
              <a:rPr lang="en-US" sz="32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</a:rPr>
              <a:t>3 =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41568" y="2584116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5000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141565" y="3171028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6000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41566" y="3816378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8000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49041" y="3180314"/>
            <a:ext cx="21964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</a:rPr>
              <a:t>24000 : 4 =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049041" y="3816379"/>
            <a:ext cx="21964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</a:rPr>
              <a:t>56000 : 7 = </a:t>
            </a:r>
            <a:endParaRPr lang="en-US" sz="32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" name="Google Shape;1556;p59"/>
          <p:cNvSpPr txBox="1">
            <a:spLocks noGrp="1"/>
          </p:cNvSpPr>
          <p:nvPr>
            <p:ph type="title"/>
          </p:nvPr>
        </p:nvSpPr>
        <p:spPr>
          <a:xfrm>
            <a:off x="720000" y="1106900"/>
            <a:ext cx="7704000" cy="222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T</a:t>
            </a:r>
            <a:r>
              <a:rPr lang="es" dirty="0" smtClean="0"/>
              <a:t>hank!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ía del Niño by Slidesgo">
  <a:themeElements>
    <a:clrScheme name="Simple Light">
      <a:dk1>
        <a:srgbClr val="413554"/>
      </a:dk1>
      <a:lt1>
        <a:srgbClr val="FFFFFF"/>
      </a:lt1>
      <a:dk2>
        <a:srgbClr val="6EB0A1"/>
      </a:dk2>
      <a:lt2>
        <a:srgbClr val="FFEEC9"/>
      </a:lt2>
      <a:accent1>
        <a:srgbClr val="F19E87"/>
      </a:accent1>
      <a:accent2>
        <a:srgbClr val="EE7D98"/>
      </a:accent2>
      <a:accent3>
        <a:srgbClr val="F5C05C"/>
      </a:accent3>
      <a:accent4>
        <a:srgbClr val="895B5B"/>
      </a:accent4>
      <a:accent5>
        <a:srgbClr val="CCB59F"/>
      </a:accent5>
      <a:accent6>
        <a:srgbClr val="B1DDD2"/>
      </a:accent6>
      <a:hlink>
        <a:srgbClr val="41355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FDAAE9B0125D644B7F58EE6BF1D0FC2" ma:contentTypeVersion="7" ma:contentTypeDescription="Tạo tài liệu mới." ma:contentTypeScope="" ma:versionID="187c717d593334c8e710119d2301a49f">
  <xsd:schema xmlns:xsd="http://www.w3.org/2001/XMLSchema" xmlns:xs="http://www.w3.org/2001/XMLSchema" xmlns:p="http://schemas.microsoft.com/office/2006/metadata/properties" xmlns:ns2="117084a5-40ce-44a9-aa97-9561c111c68a" xmlns:ns3="9f958c3a-144a-4219-afab-0ea9b7b8b61f" targetNamespace="http://schemas.microsoft.com/office/2006/metadata/properties" ma:root="true" ma:fieldsID="1ea5e4fc3a2616dc12c714c5ca916216" ns2:_="" ns3:_="">
    <xsd:import namespace="117084a5-40ce-44a9-aa97-9561c111c68a"/>
    <xsd:import namespace="9f958c3a-144a-4219-afab-0ea9b7b8b6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084a5-40ce-44a9-aa97-9561c111c6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58c3a-144a-4219-afab-0ea9b7b8b61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E5B1C1-26C4-4022-A027-20DED3BF7496}"/>
</file>

<file path=customXml/itemProps2.xml><?xml version="1.0" encoding="utf-8"?>
<ds:datastoreItem xmlns:ds="http://schemas.openxmlformats.org/officeDocument/2006/customXml" ds:itemID="{00A3A2DF-82D6-48E7-8E00-612DAFE4A925}"/>
</file>

<file path=customXml/itemProps3.xml><?xml version="1.0" encoding="utf-8"?>
<ds:datastoreItem xmlns:ds="http://schemas.openxmlformats.org/officeDocument/2006/customXml" ds:itemID="{16D19DD9-4B34-4F18-A525-D38B19920323}"/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385</Words>
  <Application>Microsoft Office PowerPoint</Application>
  <PresentationFormat>On-screen Show (16:9)</PresentationFormat>
  <Paragraphs>130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Fredoka One</vt:lpstr>
      <vt:lpstr>.VnArial</vt:lpstr>
      <vt:lpstr>Cambria Math</vt:lpstr>
      <vt:lpstr>Arial</vt:lpstr>
      <vt:lpstr>Times New Roman</vt:lpstr>
      <vt:lpstr>Raleway</vt:lpstr>
      <vt:lpstr>fiolex girl</vt:lpstr>
      <vt:lpstr>Día del Niño by Slidesgo</vt:lpstr>
      <vt:lpstr>Toán  Luyện tập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  Luyện tập</dc:title>
  <cp:lastModifiedBy>Phạm Thị Hạnh</cp:lastModifiedBy>
  <cp:revision>7</cp:revision>
  <dcterms:modified xsi:type="dcterms:W3CDTF">2022-04-11T08:42:34Z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0x010100DFDAAE9B0125D644B7F58EE6BF1D0FC2</vt:lpwstr>
  </property>
</Properties>
</file>