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0" r:id="rId2"/>
    <p:sldId id="290" r:id="rId3"/>
    <p:sldId id="284" r:id="rId4"/>
    <p:sldId id="287" r:id="rId5"/>
    <p:sldId id="293" r:id="rId6"/>
    <p:sldId id="292" r:id="rId7"/>
    <p:sldId id="259" r:id="rId8"/>
    <p:sldId id="294" r:id="rId9"/>
    <p:sldId id="261" r:id="rId10"/>
    <p:sldId id="262" r:id="rId11"/>
    <p:sldId id="263" r:id="rId12"/>
    <p:sldId id="276" r:id="rId13"/>
    <p:sldId id="266" r:id="rId14"/>
    <p:sldId id="295" r:id="rId15"/>
    <p:sldId id="268" r:id="rId16"/>
    <p:sldId id="277" r:id="rId17"/>
    <p:sldId id="278" r:id="rId18"/>
    <p:sldId id="279" r:id="rId19"/>
    <p:sldId id="298" r:id="rId20"/>
    <p:sldId id="297" r:id="rId21"/>
    <p:sldId id="296" r:id="rId22"/>
    <p:sldId id="282" r:id="rId23"/>
    <p:sldId id="285" r:id="rId24"/>
  </p:sldIdLst>
  <p:sldSz cx="12192000" cy="6858000"/>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56A"/>
    <a:srgbClr val="FF0000"/>
    <a:srgbClr val="3366FF"/>
    <a:srgbClr val="000099"/>
    <a:srgbClr val="FFFF00"/>
    <a:srgbClr val="FF00FF"/>
    <a:srgbClr val="00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94660"/>
  </p:normalViewPr>
  <p:slideViewPr>
    <p:cSldViewPr>
      <p:cViewPr varScale="1">
        <p:scale>
          <a:sx n="64" d="100"/>
          <a:sy n="64" d="100"/>
        </p:scale>
        <p:origin x="90" y="2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xmlns="" id="{77FB4AD8-EE77-4E42-8282-F9DD92E7A60E}"/>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xmlns="" id="{8B5097E8-B197-4208-860A-1C2594B5F0C0}"/>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1085A31D-BD46-429F-A36D-C6CE90313427}"/>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xmlns="" id="{3068797F-2332-4F58-8BA0-F8C1932F920F}"/>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xmlns="" id="{AF92F4FF-B3AB-417D-9096-1685567A85D9}"/>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xmlns="" id="{DC903CCE-5CE8-4587-ACEB-9E14B8782846}"/>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xmlns="" id="{EE6A02A0-8B4F-480A-AA48-8E381710926B}"/>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xmlns="" id="{4ED9CE99-378A-40F4-B09C-953422FAAA94}"/>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xmlns="" id="{9AD00E35-CF5D-4AD4-BA99-02F49A82AEAF}"/>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xmlns="" id="{B707FBBB-3C08-4C14-89A8-628C7F5A7792}"/>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14539937-AE3B-4173-9463-675D7CBBF05A}"/>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xmlns="" id="{459973A5-0695-4ABE-AFEB-9DEB445A5DE9}"/>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xmlns="" id="{8A623940-B6D0-4156-8331-6A08DD2A4CCB}"/>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xmlns="" id="{F8009769-40D7-4F57-A2F4-DAF47BC30DCC}"/>
              </a:ext>
            </a:extLst>
          </p:cNvPr>
          <p:cNvSpPr>
            <a:spLocks noGrp="1"/>
          </p:cNvSpPr>
          <p:nvPr>
            <p:ph type="sldNum" sz="quarter" idx="12"/>
          </p:nvPr>
        </p:nvSpPr>
        <p:spPr/>
        <p:txBody>
          <a:bodyPr/>
          <a:lstStyle>
            <a:lvl1pPr>
              <a:defRPr/>
            </a:lvl1pPr>
          </a:lstStyle>
          <a:p>
            <a:fld id="{468693BD-4A87-4ABC-9E50-5BE39A2E748A}" type="slidenum">
              <a:rPr lang="en-US" altLang="en-US"/>
              <a:pPr/>
              <a:t>‹#›</a:t>
            </a:fld>
            <a:endParaRPr lang="en-US" altLang="en-US"/>
          </a:p>
        </p:txBody>
      </p:sp>
    </p:spTree>
    <p:extLst>
      <p:ext uri="{BB962C8B-B14F-4D97-AF65-F5344CB8AC3E}">
        <p14:creationId xmlns:p14="http://schemas.microsoft.com/office/powerpoint/2010/main" val="272515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17168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5243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675231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11850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649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23166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503569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583083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66838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14296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509636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30818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072837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82134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50960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05301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143878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783647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801613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61021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02395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500542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950355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136683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894111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807788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805108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293930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171227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188009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E23DF8-1F21-4BCD-9AF0-F34D6BAB14E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4C3BC28-8EEA-42CC-AEA7-E9E9021977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EA8C2DB-A601-4EBE-8736-9DB69FDDE8A6}"/>
              </a:ext>
            </a:extLst>
          </p:cNvPr>
          <p:cNvSpPr>
            <a:spLocks noGrp="1"/>
          </p:cNvSpPr>
          <p:nvPr>
            <p:ph type="sldNum" sz="quarter" idx="12"/>
          </p:nvPr>
        </p:nvSpPr>
        <p:spPr/>
        <p:txBody>
          <a:bodyPr/>
          <a:lstStyle>
            <a:lvl1pPr>
              <a:defRPr/>
            </a:lvl1pPr>
          </a:lstStyle>
          <a:p>
            <a:fld id="{50FBB40B-BBF2-492F-8C1B-6A4B9FCBBF2A}" type="slidenum">
              <a:rPr lang="en-US" altLang="en-US"/>
              <a:pPr/>
              <a:t>‹#›</a:t>
            </a:fld>
            <a:endParaRPr lang="en-US" altLang="en-US"/>
          </a:p>
        </p:txBody>
      </p:sp>
    </p:spTree>
    <p:extLst>
      <p:ext uri="{BB962C8B-B14F-4D97-AF65-F5344CB8AC3E}">
        <p14:creationId xmlns:p14="http://schemas.microsoft.com/office/powerpoint/2010/main" val="782947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549659CF-7CFE-49A6-8FE0-F8FE2513A10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E8D8FEA-48D1-4D79-95D5-062643877A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F7FCE09-B166-4D7E-BADF-23DED94EF780}"/>
              </a:ext>
            </a:extLst>
          </p:cNvPr>
          <p:cNvSpPr>
            <a:spLocks noGrp="1"/>
          </p:cNvSpPr>
          <p:nvPr>
            <p:ph type="sldNum" sz="quarter" idx="12"/>
          </p:nvPr>
        </p:nvSpPr>
        <p:spPr/>
        <p:txBody>
          <a:bodyPr/>
          <a:lstStyle>
            <a:lvl1pPr>
              <a:defRPr/>
            </a:lvl1pPr>
          </a:lstStyle>
          <a:p>
            <a:fld id="{9E024609-B803-4125-A971-066337EF3CAF}" type="slidenum">
              <a:rPr lang="en-US" altLang="en-US"/>
              <a:pPr/>
              <a:t>‹#›</a:t>
            </a:fld>
            <a:endParaRPr lang="en-US" altLang="en-US"/>
          </a:p>
        </p:txBody>
      </p:sp>
    </p:spTree>
    <p:extLst>
      <p:ext uri="{BB962C8B-B14F-4D97-AF65-F5344CB8AC3E}">
        <p14:creationId xmlns:p14="http://schemas.microsoft.com/office/powerpoint/2010/main" val="80909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131773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A74D550E-70CF-4812-B0E4-6E8B919A7BB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3DDC857B-D230-4778-B63E-276D4C7813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F56C6317-C448-465B-AA57-5B2C16628649}"/>
              </a:ext>
            </a:extLst>
          </p:cNvPr>
          <p:cNvSpPr>
            <a:spLocks noGrp="1"/>
          </p:cNvSpPr>
          <p:nvPr>
            <p:ph type="sldNum" sz="quarter" idx="12"/>
          </p:nvPr>
        </p:nvSpPr>
        <p:spPr/>
        <p:txBody>
          <a:bodyPr/>
          <a:lstStyle>
            <a:lvl1pPr>
              <a:defRPr/>
            </a:lvl1pPr>
          </a:lstStyle>
          <a:p>
            <a:fld id="{A512CDE1-A3BD-4958-8B81-43A4B5D5F34F}" type="slidenum">
              <a:rPr lang="en-US" altLang="en-US"/>
              <a:pPr/>
              <a:t>‹#›</a:t>
            </a:fld>
            <a:endParaRPr lang="en-US" altLang="en-US"/>
          </a:p>
        </p:txBody>
      </p:sp>
    </p:spTree>
    <p:extLst>
      <p:ext uri="{BB962C8B-B14F-4D97-AF65-F5344CB8AC3E}">
        <p14:creationId xmlns:p14="http://schemas.microsoft.com/office/powerpoint/2010/main" val="2812272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27ECEFBA-C6AA-46BE-83F6-530D240FFFE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E7F226B3-676A-49FB-982F-0B5E9F3FAE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E1D031B8-0333-4362-8B33-5DE3B682751D}"/>
              </a:ext>
            </a:extLst>
          </p:cNvPr>
          <p:cNvSpPr>
            <a:spLocks noGrp="1"/>
          </p:cNvSpPr>
          <p:nvPr>
            <p:ph type="sldNum" sz="quarter" idx="12"/>
          </p:nvPr>
        </p:nvSpPr>
        <p:spPr/>
        <p:txBody>
          <a:bodyPr/>
          <a:lstStyle>
            <a:lvl1pPr>
              <a:defRPr/>
            </a:lvl1pPr>
          </a:lstStyle>
          <a:p>
            <a:fld id="{48C7CD77-16BB-4C72-BACF-BEBCB257776B}" type="slidenum">
              <a:rPr lang="en-US" altLang="en-US"/>
              <a:pPr/>
              <a:t>‹#›</a:t>
            </a:fld>
            <a:endParaRPr lang="en-US" altLang="en-US"/>
          </a:p>
        </p:txBody>
      </p:sp>
    </p:spTree>
    <p:extLst>
      <p:ext uri="{BB962C8B-B14F-4D97-AF65-F5344CB8AC3E}">
        <p14:creationId xmlns:p14="http://schemas.microsoft.com/office/powerpoint/2010/main" val="4206342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9B9008C-2805-4A22-BF74-99C977CAE76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9318EF4D-CE7B-4F0B-BE76-8321C63B80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8BF1643E-AB1C-431E-92C6-C158D91D3507}"/>
              </a:ext>
            </a:extLst>
          </p:cNvPr>
          <p:cNvSpPr>
            <a:spLocks noGrp="1"/>
          </p:cNvSpPr>
          <p:nvPr>
            <p:ph type="sldNum" sz="quarter" idx="12"/>
          </p:nvPr>
        </p:nvSpPr>
        <p:spPr/>
        <p:txBody>
          <a:bodyPr/>
          <a:lstStyle>
            <a:lvl1pPr>
              <a:defRPr/>
            </a:lvl1pPr>
          </a:lstStyle>
          <a:p>
            <a:fld id="{70602CCB-E5BE-4226-B14D-C98C1D5373FC}" type="slidenum">
              <a:rPr lang="en-US" altLang="en-US"/>
              <a:pPr/>
              <a:t>‹#›</a:t>
            </a:fld>
            <a:endParaRPr lang="en-US" altLang="en-US"/>
          </a:p>
        </p:txBody>
      </p:sp>
    </p:spTree>
    <p:extLst>
      <p:ext uri="{BB962C8B-B14F-4D97-AF65-F5344CB8AC3E}">
        <p14:creationId xmlns:p14="http://schemas.microsoft.com/office/powerpoint/2010/main" val="4197574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4EE1C67B-B173-4657-9481-29BFC5B26B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701163F5-4FA5-45E2-802A-9C34466749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F46866F-28A2-45DD-AF6C-F2B24CC4FF03}"/>
              </a:ext>
            </a:extLst>
          </p:cNvPr>
          <p:cNvSpPr>
            <a:spLocks noGrp="1"/>
          </p:cNvSpPr>
          <p:nvPr>
            <p:ph type="sldNum" sz="quarter" idx="12"/>
          </p:nvPr>
        </p:nvSpPr>
        <p:spPr/>
        <p:txBody>
          <a:bodyPr/>
          <a:lstStyle>
            <a:lvl1pPr>
              <a:defRPr/>
            </a:lvl1pPr>
          </a:lstStyle>
          <a:p>
            <a:fld id="{FB3AF464-3B20-473F-93A3-BCDAD6CA6A41}" type="slidenum">
              <a:rPr lang="en-US" altLang="en-US"/>
              <a:pPr/>
              <a:t>‹#›</a:t>
            </a:fld>
            <a:endParaRPr lang="en-US" altLang="en-US"/>
          </a:p>
        </p:txBody>
      </p:sp>
    </p:spTree>
    <p:extLst>
      <p:ext uri="{BB962C8B-B14F-4D97-AF65-F5344CB8AC3E}">
        <p14:creationId xmlns:p14="http://schemas.microsoft.com/office/powerpoint/2010/main" val="3913280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7A1EE7B4-7B9F-4181-ACAA-2DCE7BA3F97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51DE80E5-9218-4923-B2C8-FB7489AE74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D8697E5-EB2D-4EA6-92F0-78326BCA1484}"/>
              </a:ext>
            </a:extLst>
          </p:cNvPr>
          <p:cNvSpPr>
            <a:spLocks noGrp="1"/>
          </p:cNvSpPr>
          <p:nvPr>
            <p:ph type="sldNum" sz="quarter" idx="12"/>
          </p:nvPr>
        </p:nvSpPr>
        <p:spPr/>
        <p:txBody>
          <a:bodyPr/>
          <a:lstStyle>
            <a:lvl1pPr>
              <a:defRPr/>
            </a:lvl1pPr>
          </a:lstStyle>
          <a:p>
            <a:fld id="{F86496AE-C3D2-4493-9FCF-864FBAB21D40}" type="slidenum">
              <a:rPr lang="en-US" altLang="en-US"/>
              <a:pPr/>
              <a:t>‹#›</a:t>
            </a:fld>
            <a:endParaRPr lang="en-US" altLang="en-US"/>
          </a:p>
        </p:txBody>
      </p:sp>
    </p:spTree>
    <p:extLst>
      <p:ext uri="{BB962C8B-B14F-4D97-AF65-F5344CB8AC3E}">
        <p14:creationId xmlns:p14="http://schemas.microsoft.com/office/powerpoint/2010/main" val="3878487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0428E87-549A-4368-A99F-274AFFF560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7E810E4-C5C7-45A7-A865-AF45745705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C5F9052-1411-4424-AE60-629124E31E09}"/>
              </a:ext>
            </a:extLst>
          </p:cNvPr>
          <p:cNvSpPr>
            <a:spLocks noGrp="1"/>
          </p:cNvSpPr>
          <p:nvPr>
            <p:ph type="sldNum" sz="quarter" idx="12"/>
          </p:nvPr>
        </p:nvSpPr>
        <p:spPr/>
        <p:txBody>
          <a:bodyPr/>
          <a:lstStyle>
            <a:lvl1pPr>
              <a:defRPr/>
            </a:lvl1pPr>
          </a:lstStyle>
          <a:p>
            <a:fld id="{01C41A1E-7E3B-4CDA-A36D-D966F1D73277}" type="slidenum">
              <a:rPr lang="en-US" altLang="en-US"/>
              <a:pPr/>
              <a:t>‹#›</a:t>
            </a:fld>
            <a:endParaRPr lang="en-US" altLang="en-US"/>
          </a:p>
        </p:txBody>
      </p:sp>
    </p:spTree>
    <p:extLst>
      <p:ext uri="{BB962C8B-B14F-4D97-AF65-F5344CB8AC3E}">
        <p14:creationId xmlns:p14="http://schemas.microsoft.com/office/powerpoint/2010/main" val="4271866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19B2FBD-0774-4311-8D86-B7571A109636}"/>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p>
        </p:txBody>
      </p:sp>
      <p:sp>
        <p:nvSpPr>
          <p:cNvPr id="6" name="TextBox 5">
            <a:extLst>
              <a:ext uri="{FF2B5EF4-FFF2-40B4-BE49-F238E27FC236}">
                <a16:creationId xmlns:a16="http://schemas.microsoft.com/office/drawing/2014/main" xmlns="" id="{C59B2A81-0D25-44B3-B807-EC1CDE17D299}"/>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endParaRPr lang="en-US">
              <a:solidFill>
                <a:srgbClr val="C0E474"/>
              </a:solidFil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F8B73132-5627-45E4-AD3E-74D96F6E9553}"/>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DFF20B07-AD03-450F-A561-55970781265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609DCEA-BABA-48AA-94CC-B24851CF32FE}"/>
              </a:ext>
            </a:extLst>
          </p:cNvPr>
          <p:cNvSpPr>
            <a:spLocks noGrp="1"/>
          </p:cNvSpPr>
          <p:nvPr>
            <p:ph type="sldNum" sz="quarter" idx="16"/>
          </p:nvPr>
        </p:nvSpPr>
        <p:spPr/>
        <p:txBody>
          <a:bodyPr/>
          <a:lstStyle>
            <a:lvl1pPr>
              <a:defRPr/>
            </a:lvl1pPr>
          </a:lstStyle>
          <a:p>
            <a:fld id="{70BBDAAA-0C4E-4310-9BEB-272C2183F157}" type="slidenum">
              <a:rPr lang="en-US" altLang="en-US"/>
              <a:pPr/>
              <a:t>‹#›</a:t>
            </a:fld>
            <a:endParaRPr lang="en-US" altLang="en-US"/>
          </a:p>
        </p:txBody>
      </p:sp>
    </p:spTree>
    <p:extLst>
      <p:ext uri="{BB962C8B-B14F-4D97-AF65-F5344CB8AC3E}">
        <p14:creationId xmlns:p14="http://schemas.microsoft.com/office/powerpoint/2010/main" val="2897847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4886C0-F07B-4B87-8B3F-541545CF90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0C85BCD-4F07-4A50-8F14-E8401EE1DD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1FA219B-DAA5-42DF-83AA-5F8E2BAC038F}"/>
              </a:ext>
            </a:extLst>
          </p:cNvPr>
          <p:cNvSpPr>
            <a:spLocks noGrp="1"/>
          </p:cNvSpPr>
          <p:nvPr>
            <p:ph type="sldNum" sz="quarter" idx="12"/>
          </p:nvPr>
        </p:nvSpPr>
        <p:spPr/>
        <p:txBody>
          <a:bodyPr/>
          <a:lstStyle>
            <a:lvl1pPr>
              <a:defRPr/>
            </a:lvl1pPr>
          </a:lstStyle>
          <a:p>
            <a:fld id="{7C386397-CEEA-4775-96EE-B98A2EE001D8}" type="slidenum">
              <a:rPr lang="en-US" altLang="en-US"/>
              <a:pPr/>
              <a:t>‹#›</a:t>
            </a:fld>
            <a:endParaRPr lang="en-US" altLang="en-US"/>
          </a:p>
        </p:txBody>
      </p:sp>
    </p:spTree>
    <p:extLst>
      <p:ext uri="{BB962C8B-B14F-4D97-AF65-F5344CB8AC3E}">
        <p14:creationId xmlns:p14="http://schemas.microsoft.com/office/powerpoint/2010/main" val="2446012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DEAA2BD-94C1-44CD-BE69-D1BBFFA8EAFB}"/>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p>
        </p:txBody>
      </p:sp>
      <p:sp>
        <p:nvSpPr>
          <p:cNvPr id="6" name="TextBox 5">
            <a:extLst>
              <a:ext uri="{FF2B5EF4-FFF2-40B4-BE49-F238E27FC236}">
                <a16:creationId xmlns:a16="http://schemas.microsoft.com/office/drawing/2014/main" xmlns="" id="{1F711BA8-B03B-4243-A3FF-841F1B4467B5}"/>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E85DB739-6883-4A51-A863-AA41EA4BB767}"/>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34D679E4-69A3-41B6-98AF-294F98C51402}"/>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C01DC629-544A-4D4D-9CBD-CE2AB053DBB3}"/>
              </a:ext>
            </a:extLst>
          </p:cNvPr>
          <p:cNvSpPr>
            <a:spLocks noGrp="1"/>
          </p:cNvSpPr>
          <p:nvPr>
            <p:ph type="sldNum" sz="quarter" idx="16"/>
          </p:nvPr>
        </p:nvSpPr>
        <p:spPr/>
        <p:txBody>
          <a:bodyPr/>
          <a:lstStyle>
            <a:lvl1pPr>
              <a:defRPr/>
            </a:lvl1pPr>
          </a:lstStyle>
          <a:p>
            <a:fld id="{A4A1D86C-3553-4445-B375-5CD1292B20F2}" type="slidenum">
              <a:rPr lang="en-US" altLang="en-US"/>
              <a:pPr/>
              <a:t>‹#›</a:t>
            </a:fld>
            <a:endParaRPr lang="en-US" altLang="en-US"/>
          </a:p>
        </p:txBody>
      </p:sp>
    </p:spTree>
    <p:extLst>
      <p:ext uri="{BB962C8B-B14F-4D97-AF65-F5344CB8AC3E}">
        <p14:creationId xmlns:p14="http://schemas.microsoft.com/office/powerpoint/2010/main" val="1528718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55E1E343-A5B5-418B-893C-DE53565FA51E}"/>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3DC203E6-F999-47FF-A50C-02A5175AD104}"/>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F1F4E19-4BC2-4BE2-BA57-DCB6E58C27F7}"/>
              </a:ext>
            </a:extLst>
          </p:cNvPr>
          <p:cNvSpPr>
            <a:spLocks noGrp="1"/>
          </p:cNvSpPr>
          <p:nvPr>
            <p:ph type="sldNum" sz="quarter" idx="16"/>
          </p:nvPr>
        </p:nvSpPr>
        <p:spPr/>
        <p:txBody>
          <a:bodyPr/>
          <a:lstStyle>
            <a:lvl1pPr>
              <a:defRPr/>
            </a:lvl1pPr>
          </a:lstStyle>
          <a:p>
            <a:fld id="{5F133E69-879A-4EFF-9C7A-3F11E4311511}" type="slidenum">
              <a:rPr lang="en-US" altLang="en-US"/>
              <a:pPr/>
              <a:t>‹#›</a:t>
            </a:fld>
            <a:endParaRPr lang="en-US" altLang="en-US"/>
          </a:p>
        </p:txBody>
      </p:sp>
    </p:spTree>
    <p:extLst>
      <p:ext uri="{BB962C8B-B14F-4D97-AF65-F5344CB8AC3E}">
        <p14:creationId xmlns:p14="http://schemas.microsoft.com/office/powerpoint/2010/main" val="238813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968679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BE812E3-4BAC-4591-8AFB-0479D72D1C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F708836-79DA-4BD2-AA1D-EDD220FE4B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C7B52C8-C3F5-4383-BBBB-157B7B51087A}"/>
              </a:ext>
            </a:extLst>
          </p:cNvPr>
          <p:cNvSpPr>
            <a:spLocks noGrp="1"/>
          </p:cNvSpPr>
          <p:nvPr>
            <p:ph type="sldNum" sz="quarter" idx="12"/>
          </p:nvPr>
        </p:nvSpPr>
        <p:spPr/>
        <p:txBody>
          <a:bodyPr/>
          <a:lstStyle>
            <a:lvl1pPr>
              <a:defRPr/>
            </a:lvl1pPr>
          </a:lstStyle>
          <a:p>
            <a:fld id="{875109CF-984C-40F2-B9A1-2EF01C71260A}" type="slidenum">
              <a:rPr lang="en-US" altLang="en-US"/>
              <a:pPr/>
              <a:t>‹#›</a:t>
            </a:fld>
            <a:endParaRPr lang="en-US" altLang="en-US"/>
          </a:p>
        </p:txBody>
      </p:sp>
    </p:spTree>
    <p:extLst>
      <p:ext uri="{BB962C8B-B14F-4D97-AF65-F5344CB8AC3E}">
        <p14:creationId xmlns:p14="http://schemas.microsoft.com/office/powerpoint/2010/main" val="2402798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77EFA4F-214F-4EF6-A6F5-1216DD5011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1A107F1-C6E7-4876-BD2E-D6169A20F1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079254F-CE27-41F7-902F-BE07C7FAF9E8}"/>
              </a:ext>
            </a:extLst>
          </p:cNvPr>
          <p:cNvSpPr>
            <a:spLocks noGrp="1"/>
          </p:cNvSpPr>
          <p:nvPr>
            <p:ph type="sldNum" sz="quarter" idx="12"/>
          </p:nvPr>
        </p:nvSpPr>
        <p:spPr/>
        <p:txBody>
          <a:bodyPr/>
          <a:lstStyle>
            <a:lvl1pPr>
              <a:defRPr/>
            </a:lvl1pPr>
          </a:lstStyle>
          <a:p>
            <a:fld id="{EBC2605A-2E03-47FC-914E-F1B166942DCF}" type="slidenum">
              <a:rPr lang="en-US" altLang="en-US"/>
              <a:pPr/>
              <a:t>‹#›</a:t>
            </a:fld>
            <a:endParaRPr lang="en-US" altLang="en-US"/>
          </a:p>
        </p:txBody>
      </p:sp>
    </p:spTree>
    <p:extLst>
      <p:ext uri="{BB962C8B-B14F-4D97-AF65-F5344CB8AC3E}">
        <p14:creationId xmlns:p14="http://schemas.microsoft.com/office/powerpoint/2010/main" val="38269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6879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23232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51208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7505305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xmlns="" id="{275E0E57-137C-4E1B-A462-9FBA24A00AC0}"/>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xmlns="" id="{7EBE4ECB-40E5-4A9F-86AC-692138B23540}"/>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F50B7172-D787-4770-93AD-873B28C9687D}"/>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xmlns="" id="{7CA3924A-B55B-4E70-AC6E-6D0E96353299}"/>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xmlns="" id="{4A0DF54F-BA7E-4927-9822-D1AF4694A804}"/>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2984D93A-32FE-4870-ADBF-2901DDB17956}"/>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xmlns="" id="{5D2E68EF-9D04-4EDD-895B-5382D9189487}"/>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xmlns="" id="{07D1AE0E-C4B2-4948-9FB9-8E575C60036C}"/>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xmlns="" id="{B81D9EF4-65C0-4A54-901E-77F7DAD7F97B}"/>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205D767E-6379-46E4-AB9C-9753730022AA}"/>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xmlns="" id="{68335B18-8F4E-4427-8D3E-0B76B824A9AE}"/>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xmlns="" id="{54ED4E7B-BEE6-4FD1-8A17-0C619DAF80E6}"/>
              </a:ext>
            </a:extLst>
          </p:cNvPr>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xmlns="" id="{A5AC04BE-335B-484D-93AF-69DF005BC851}"/>
              </a:ext>
            </a:extLst>
          </p:cNvPr>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C222324-DE92-4C51-AB69-86F8EF75C16C}"/>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E47B5C80-4FC2-4BB3-AC20-9F675402C3DA}"/>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DD5C5EDE-19B8-47D6-8DBE-F9EBDEA30D01}"/>
              </a:ext>
            </a:extLst>
          </p:cNvPr>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C0FD7D52-47E9-429A-B1D4-967C43BD1A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7" r:id="rId1"/>
    <p:sldLayoutId id="2147483754" r:id="rId2"/>
    <p:sldLayoutId id="2147483804" r:id="rId3"/>
    <p:sldLayoutId id="2147483803" r:id="rId4"/>
    <p:sldLayoutId id="2147483802" r:id="rId5"/>
    <p:sldLayoutId id="2147483801" r:id="rId6"/>
    <p:sldLayoutId id="2147483800" r:id="rId7"/>
    <p:sldLayoutId id="2147483799" r:id="rId8"/>
    <p:sldLayoutId id="2147483798" r:id="rId9"/>
    <p:sldLayoutId id="2147483797" r:id="rId10"/>
    <p:sldLayoutId id="2147483796" r:id="rId11"/>
    <p:sldLayoutId id="2147483795" r:id="rId12"/>
    <p:sldLayoutId id="2147483794" r:id="rId13"/>
    <p:sldLayoutId id="2147483793" r:id="rId14"/>
    <p:sldLayoutId id="2147483792" r:id="rId15"/>
    <p:sldLayoutId id="2147483791" r:id="rId16"/>
    <p:sldLayoutId id="2147483790" r:id="rId17"/>
    <p:sldLayoutId id="2147483789" r:id="rId18"/>
    <p:sldLayoutId id="2147483788" r:id="rId19"/>
    <p:sldLayoutId id="2147483787" r:id="rId20"/>
    <p:sldLayoutId id="2147483786" r:id="rId21"/>
    <p:sldLayoutId id="2147483785" r:id="rId22"/>
    <p:sldLayoutId id="2147483784" r:id="rId23"/>
    <p:sldLayoutId id="2147483783" r:id="rId24"/>
    <p:sldLayoutId id="2147483782" r:id="rId25"/>
    <p:sldLayoutId id="2147483781" r:id="rId26"/>
    <p:sldLayoutId id="2147483780" r:id="rId27"/>
    <p:sldLayoutId id="2147483779" r:id="rId28"/>
    <p:sldLayoutId id="2147483778" r:id="rId29"/>
    <p:sldLayoutId id="2147483777" r:id="rId30"/>
    <p:sldLayoutId id="2147483776" r:id="rId31"/>
    <p:sldLayoutId id="2147483775" r:id="rId32"/>
    <p:sldLayoutId id="2147483774" r:id="rId33"/>
    <p:sldLayoutId id="2147483773" r:id="rId34"/>
    <p:sldLayoutId id="2147483772" r:id="rId35"/>
    <p:sldLayoutId id="2147483771" r:id="rId36"/>
    <p:sldLayoutId id="2147483770"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8" r:id="rId46"/>
    <p:sldLayoutId id="2147483763" r:id="rId47"/>
    <p:sldLayoutId id="2147483769" r:id="rId48"/>
    <p:sldLayoutId id="2147483764" r:id="rId49"/>
    <p:sldLayoutId id="2147483765" r:id="rId50"/>
    <p:sldLayoutId id="2147483766" r:id="rId51"/>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5" name="Freeform 39">
            <a:extLst>
              <a:ext uri="{FF2B5EF4-FFF2-40B4-BE49-F238E27FC236}">
                <a16:creationId xmlns:a16="http://schemas.microsoft.com/office/drawing/2014/main" xmlns="" id="{8A270699-A66F-4836-880F-EF848BDA0ABE}"/>
              </a:ext>
            </a:extLst>
          </p:cNvPr>
          <p:cNvSpPr>
            <a:spLocks/>
          </p:cNvSpPr>
          <p:nvPr/>
        </p:nvSpPr>
        <p:spPr bwMode="auto">
          <a:xfrm>
            <a:off x="6400800" y="838200"/>
            <a:ext cx="198438" cy="177800"/>
          </a:xfrm>
          <a:custGeom>
            <a:avLst/>
            <a:gdLst>
              <a:gd name="T0" fmla="*/ 2147483646 w 289"/>
              <a:gd name="T1" fmla="*/ 2147483646 h 351"/>
              <a:gd name="T2" fmla="*/ 2147483646 w 289"/>
              <a:gd name="T3" fmla="*/ 2147483646 h 351"/>
              <a:gd name="T4" fmla="*/ 2147483646 w 289"/>
              <a:gd name="T5" fmla="*/ 2147483646 h 351"/>
              <a:gd name="T6" fmla="*/ 2147483646 w 289"/>
              <a:gd name="T7" fmla="*/ 2147483646 h 351"/>
              <a:gd name="T8" fmla="*/ 2147483646 w 289"/>
              <a:gd name="T9" fmla="*/ 2147483646 h 351"/>
              <a:gd name="T10" fmla="*/ 2147483646 w 289"/>
              <a:gd name="T11" fmla="*/ 2147483646 h 351"/>
              <a:gd name="T12" fmla="*/ 2147483646 w 289"/>
              <a:gd name="T13" fmla="*/ 2147483646 h 351"/>
              <a:gd name="T14" fmla="*/ 2147483646 w 289"/>
              <a:gd name="T15" fmla="*/ 2147483646 h 351"/>
              <a:gd name="T16" fmla="*/ 2147483646 w 289"/>
              <a:gd name="T17" fmla="*/ 2147483646 h 351"/>
              <a:gd name="T18" fmla="*/ 2147483646 w 289"/>
              <a:gd name="T19" fmla="*/ 2147483646 h 351"/>
              <a:gd name="T20" fmla="*/ 2147483646 w 289"/>
              <a:gd name="T21" fmla="*/ 2147483646 h 351"/>
              <a:gd name="T22" fmla="*/ 2147483646 w 289"/>
              <a:gd name="T23" fmla="*/ 0 h 351"/>
              <a:gd name="T24" fmla="*/ 2147483646 w 289"/>
              <a:gd name="T25" fmla="*/ 2147483646 h 351"/>
              <a:gd name="T26" fmla="*/ 2147483646 w 289"/>
              <a:gd name="T27" fmla="*/ 2147483646 h 351"/>
              <a:gd name="T28" fmla="*/ 2147483646 w 289"/>
              <a:gd name="T29" fmla="*/ 2147483646 h 351"/>
              <a:gd name="T30" fmla="*/ 2147483646 w 289"/>
              <a:gd name="T31" fmla="*/ 2147483646 h 351"/>
              <a:gd name="T32" fmla="*/ 2147483646 w 289"/>
              <a:gd name="T33" fmla="*/ 2147483646 h 351"/>
              <a:gd name="T34" fmla="*/ 2147483646 w 289"/>
              <a:gd name="T35" fmla="*/ 2147483646 h 351"/>
              <a:gd name="T36" fmla="*/ 2147483646 w 289"/>
              <a:gd name="T37" fmla="*/ 2147483646 h 351"/>
              <a:gd name="T38" fmla="*/ 2147483646 w 289"/>
              <a:gd name="T39" fmla="*/ 2147483646 h 351"/>
              <a:gd name="T40" fmla="*/ 2147483646 w 289"/>
              <a:gd name="T41" fmla="*/ 2147483646 h 351"/>
              <a:gd name="T42" fmla="*/ 2147483646 w 289"/>
              <a:gd name="T43" fmla="*/ 2147483646 h 351"/>
              <a:gd name="T44" fmla="*/ 2147483646 w 289"/>
              <a:gd name="T45" fmla="*/ 2147483646 h 351"/>
              <a:gd name="T46" fmla="*/ 2147483646 w 289"/>
              <a:gd name="T47" fmla="*/ 2147483646 h 351"/>
              <a:gd name="T48" fmla="*/ 2147483646 w 289"/>
              <a:gd name="T49" fmla="*/ 2147483646 h 351"/>
              <a:gd name="T50" fmla="*/ 2147483646 w 289"/>
              <a:gd name="T51" fmla="*/ 2147483646 h 351"/>
              <a:gd name="T52" fmla="*/ 2147483646 w 289"/>
              <a:gd name="T53" fmla="*/ 2147483646 h 351"/>
              <a:gd name="T54" fmla="*/ 2147483646 w 289"/>
              <a:gd name="T55" fmla="*/ 2147483646 h 351"/>
              <a:gd name="T56" fmla="*/ 2147483646 w 289"/>
              <a:gd name="T57" fmla="*/ 2147483646 h 351"/>
              <a:gd name="T58" fmla="*/ 2147483646 w 289"/>
              <a:gd name="T59" fmla="*/ 2147483646 h 351"/>
              <a:gd name="T60" fmla="*/ 2147483646 w 289"/>
              <a:gd name="T61" fmla="*/ 2147483646 h 351"/>
              <a:gd name="T62" fmla="*/ 2147483646 w 289"/>
              <a:gd name="T63" fmla="*/ 2147483646 h 351"/>
              <a:gd name="T64" fmla="*/ 2147483646 w 289"/>
              <a:gd name="T65" fmla="*/ 2147483646 h 351"/>
              <a:gd name="T66" fmla="*/ 2147483646 w 289"/>
              <a:gd name="T67" fmla="*/ 2147483646 h 351"/>
              <a:gd name="T68" fmla="*/ 2147483646 w 289"/>
              <a:gd name="T69" fmla="*/ 2147483646 h 351"/>
              <a:gd name="T70" fmla="*/ 2147483646 w 289"/>
              <a:gd name="T71" fmla="*/ 2147483646 h 351"/>
              <a:gd name="T72" fmla="*/ 2147483646 w 289"/>
              <a:gd name="T73" fmla="*/ 2147483646 h 351"/>
              <a:gd name="T74" fmla="*/ 2147483646 w 289"/>
              <a:gd name="T75" fmla="*/ 2147483646 h 351"/>
              <a:gd name="T76" fmla="*/ 2147483646 w 289"/>
              <a:gd name="T77" fmla="*/ 2147483646 h 351"/>
              <a:gd name="T78" fmla="*/ 2147483646 w 289"/>
              <a:gd name="T79" fmla="*/ 2147483646 h 351"/>
              <a:gd name="T80" fmla="*/ 0 w 289"/>
              <a:gd name="T81" fmla="*/ 2147483646 h 351"/>
              <a:gd name="T82" fmla="*/ 2147483646 w 289"/>
              <a:gd name="T83" fmla="*/ 2147483646 h 351"/>
              <a:gd name="T84" fmla="*/ 2147483646 w 289"/>
              <a:gd name="T85" fmla="*/ 2147483646 h 351"/>
              <a:gd name="T86" fmla="*/ 2147483646 w 289"/>
              <a:gd name="T87" fmla="*/ 2147483646 h 351"/>
              <a:gd name="T88" fmla="*/ 2147483646 w 289"/>
              <a:gd name="T89" fmla="*/ 2147483646 h 351"/>
              <a:gd name="T90" fmla="*/ 2147483646 w 289"/>
              <a:gd name="T91" fmla="*/ 2147483646 h 351"/>
              <a:gd name="T92" fmla="*/ 2147483646 w 289"/>
              <a:gd name="T93" fmla="*/ 2147483646 h 351"/>
              <a:gd name="T94" fmla="*/ 2147483646 w 289"/>
              <a:gd name="T95" fmla="*/ 2147483646 h 351"/>
              <a:gd name="T96" fmla="*/ 2147483646 w 289"/>
              <a:gd name="T97" fmla="*/ 2147483646 h 351"/>
              <a:gd name="T98" fmla="*/ 2147483646 w 289"/>
              <a:gd name="T99" fmla="*/ 2147483646 h 351"/>
              <a:gd name="T100" fmla="*/ 2147483646 w 289"/>
              <a:gd name="T101" fmla="*/ 2147483646 h 3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9" h="351">
                <a:moveTo>
                  <a:pt x="110" y="135"/>
                </a:moveTo>
                <a:lnTo>
                  <a:pt x="118" y="127"/>
                </a:lnTo>
                <a:lnTo>
                  <a:pt x="125" y="119"/>
                </a:lnTo>
                <a:lnTo>
                  <a:pt x="132" y="111"/>
                </a:lnTo>
                <a:lnTo>
                  <a:pt x="139" y="103"/>
                </a:lnTo>
                <a:lnTo>
                  <a:pt x="148" y="92"/>
                </a:lnTo>
                <a:lnTo>
                  <a:pt x="158" y="81"/>
                </a:lnTo>
                <a:lnTo>
                  <a:pt x="168" y="72"/>
                </a:lnTo>
                <a:lnTo>
                  <a:pt x="178" y="62"/>
                </a:lnTo>
                <a:lnTo>
                  <a:pt x="185" y="56"/>
                </a:lnTo>
                <a:lnTo>
                  <a:pt x="192" y="49"/>
                </a:lnTo>
                <a:lnTo>
                  <a:pt x="198" y="45"/>
                </a:lnTo>
                <a:lnTo>
                  <a:pt x="204" y="40"/>
                </a:lnTo>
                <a:lnTo>
                  <a:pt x="209" y="35"/>
                </a:lnTo>
                <a:lnTo>
                  <a:pt x="214" y="30"/>
                </a:lnTo>
                <a:lnTo>
                  <a:pt x="220" y="25"/>
                </a:lnTo>
                <a:lnTo>
                  <a:pt x="225" y="21"/>
                </a:lnTo>
                <a:lnTo>
                  <a:pt x="233" y="16"/>
                </a:lnTo>
                <a:lnTo>
                  <a:pt x="240" y="11"/>
                </a:lnTo>
                <a:lnTo>
                  <a:pt x="250" y="7"/>
                </a:lnTo>
                <a:lnTo>
                  <a:pt x="256" y="4"/>
                </a:lnTo>
                <a:lnTo>
                  <a:pt x="263" y="3"/>
                </a:lnTo>
                <a:lnTo>
                  <a:pt x="267" y="2"/>
                </a:lnTo>
                <a:lnTo>
                  <a:pt x="270" y="0"/>
                </a:lnTo>
                <a:lnTo>
                  <a:pt x="274" y="2"/>
                </a:lnTo>
                <a:lnTo>
                  <a:pt x="278" y="3"/>
                </a:lnTo>
                <a:lnTo>
                  <a:pt x="281" y="4"/>
                </a:lnTo>
                <a:lnTo>
                  <a:pt x="284" y="8"/>
                </a:lnTo>
                <a:lnTo>
                  <a:pt x="286" y="11"/>
                </a:lnTo>
                <a:lnTo>
                  <a:pt x="288" y="16"/>
                </a:lnTo>
                <a:lnTo>
                  <a:pt x="289" y="20"/>
                </a:lnTo>
                <a:lnTo>
                  <a:pt x="289" y="24"/>
                </a:lnTo>
                <a:lnTo>
                  <a:pt x="289" y="29"/>
                </a:lnTo>
                <a:lnTo>
                  <a:pt x="288" y="38"/>
                </a:lnTo>
                <a:lnTo>
                  <a:pt x="285" y="48"/>
                </a:lnTo>
                <a:lnTo>
                  <a:pt x="282" y="58"/>
                </a:lnTo>
                <a:lnTo>
                  <a:pt x="278" y="65"/>
                </a:lnTo>
                <a:lnTo>
                  <a:pt x="274" y="75"/>
                </a:lnTo>
                <a:lnTo>
                  <a:pt x="269" y="84"/>
                </a:lnTo>
                <a:lnTo>
                  <a:pt x="265" y="94"/>
                </a:lnTo>
                <a:lnTo>
                  <a:pt x="260" y="102"/>
                </a:lnTo>
                <a:lnTo>
                  <a:pt x="254" y="111"/>
                </a:lnTo>
                <a:lnTo>
                  <a:pt x="250" y="121"/>
                </a:lnTo>
                <a:lnTo>
                  <a:pt x="242" y="129"/>
                </a:lnTo>
                <a:lnTo>
                  <a:pt x="236" y="139"/>
                </a:lnTo>
                <a:lnTo>
                  <a:pt x="229" y="149"/>
                </a:lnTo>
                <a:lnTo>
                  <a:pt x="223" y="159"/>
                </a:lnTo>
                <a:lnTo>
                  <a:pt x="217" y="166"/>
                </a:lnTo>
                <a:lnTo>
                  <a:pt x="211" y="176"/>
                </a:lnTo>
                <a:lnTo>
                  <a:pt x="205" y="183"/>
                </a:lnTo>
                <a:lnTo>
                  <a:pt x="199" y="192"/>
                </a:lnTo>
                <a:lnTo>
                  <a:pt x="189" y="204"/>
                </a:lnTo>
                <a:lnTo>
                  <a:pt x="178" y="217"/>
                </a:lnTo>
                <a:lnTo>
                  <a:pt x="168" y="229"/>
                </a:lnTo>
                <a:lnTo>
                  <a:pt x="157" y="241"/>
                </a:lnTo>
                <a:lnTo>
                  <a:pt x="151" y="249"/>
                </a:lnTo>
                <a:lnTo>
                  <a:pt x="144" y="256"/>
                </a:lnTo>
                <a:lnTo>
                  <a:pt x="137" y="264"/>
                </a:lnTo>
                <a:lnTo>
                  <a:pt x="131" y="270"/>
                </a:lnTo>
                <a:lnTo>
                  <a:pt x="123" y="279"/>
                </a:lnTo>
                <a:lnTo>
                  <a:pt x="114" y="287"/>
                </a:lnTo>
                <a:lnTo>
                  <a:pt x="106" y="295"/>
                </a:lnTo>
                <a:lnTo>
                  <a:pt x="97" y="302"/>
                </a:lnTo>
                <a:lnTo>
                  <a:pt x="89" y="309"/>
                </a:lnTo>
                <a:lnTo>
                  <a:pt x="80" y="318"/>
                </a:lnTo>
                <a:lnTo>
                  <a:pt x="74" y="323"/>
                </a:lnTo>
                <a:lnTo>
                  <a:pt x="67" y="328"/>
                </a:lnTo>
                <a:lnTo>
                  <a:pt x="60" y="333"/>
                </a:lnTo>
                <a:lnTo>
                  <a:pt x="52" y="338"/>
                </a:lnTo>
                <a:lnTo>
                  <a:pt x="44" y="343"/>
                </a:lnTo>
                <a:lnTo>
                  <a:pt x="37" y="346"/>
                </a:lnTo>
                <a:lnTo>
                  <a:pt x="31" y="349"/>
                </a:lnTo>
                <a:lnTo>
                  <a:pt x="23" y="350"/>
                </a:lnTo>
                <a:lnTo>
                  <a:pt x="19" y="351"/>
                </a:lnTo>
                <a:lnTo>
                  <a:pt x="16" y="350"/>
                </a:lnTo>
                <a:lnTo>
                  <a:pt x="11" y="350"/>
                </a:lnTo>
                <a:lnTo>
                  <a:pt x="8" y="347"/>
                </a:lnTo>
                <a:lnTo>
                  <a:pt x="5" y="344"/>
                </a:lnTo>
                <a:lnTo>
                  <a:pt x="3" y="340"/>
                </a:lnTo>
                <a:lnTo>
                  <a:pt x="1" y="336"/>
                </a:lnTo>
                <a:lnTo>
                  <a:pt x="1" y="332"/>
                </a:lnTo>
                <a:lnTo>
                  <a:pt x="0" y="328"/>
                </a:lnTo>
                <a:lnTo>
                  <a:pt x="0" y="323"/>
                </a:lnTo>
                <a:lnTo>
                  <a:pt x="2" y="313"/>
                </a:lnTo>
                <a:lnTo>
                  <a:pt x="5" y="303"/>
                </a:lnTo>
                <a:lnTo>
                  <a:pt x="7" y="295"/>
                </a:lnTo>
                <a:lnTo>
                  <a:pt x="11" y="286"/>
                </a:lnTo>
                <a:lnTo>
                  <a:pt x="16" y="276"/>
                </a:lnTo>
                <a:lnTo>
                  <a:pt x="20" y="268"/>
                </a:lnTo>
                <a:lnTo>
                  <a:pt x="24" y="258"/>
                </a:lnTo>
                <a:lnTo>
                  <a:pt x="30" y="249"/>
                </a:lnTo>
                <a:lnTo>
                  <a:pt x="35" y="241"/>
                </a:lnTo>
                <a:lnTo>
                  <a:pt x="40" y="232"/>
                </a:lnTo>
                <a:lnTo>
                  <a:pt x="46" y="222"/>
                </a:lnTo>
                <a:lnTo>
                  <a:pt x="52" y="213"/>
                </a:lnTo>
                <a:lnTo>
                  <a:pt x="60" y="203"/>
                </a:lnTo>
                <a:lnTo>
                  <a:pt x="66" y="194"/>
                </a:lnTo>
                <a:lnTo>
                  <a:pt x="75" y="181"/>
                </a:lnTo>
                <a:lnTo>
                  <a:pt x="85" y="168"/>
                </a:lnTo>
                <a:lnTo>
                  <a:pt x="91" y="160"/>
                </a:lnTo>
                <a:lnTo>
                  <a:pt x="97" y="151"/>
                </a:lnTo>
                <a:lnTo>
                  <a:pt x="104" y="144"/>
                </a:lnTo>
                <a:lnTo>
                  <a:pt x="110" y="13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6" name="Freeform 40">
            <a:extLst>
              <a:ext uri="{FF2B5EF4-FFF2-40B4-BE49-F238E27FC236}">
                <a16:creationId xmlns:a16="http://schemas.microsoft.com/office/drawing/2014/main" xmlns="" id="{29EA35A6-2941-46B2-857B-B4A47ADC938D}"/>
              </a:ext>
            </a:extLst>
          </p:cNvPr>
          <p:cNvSpPr>
            <a:spLocks/>
          </p:cNvSpPr>
          <p:nvPr/>
        </p:nvSpPr>
        <p:spPr bwMode="auto">
          <a:xfrm>
            <a:off x="7010400" y="2590800"/>
            <a:ext cx="147638" cy="212725"/>
          </a:xfrm>
          <a:custGeom>
            <a:avLst/>
            <a:gdLst>
              <a:gd name="T0" fmla="*/ 2147483646 w 218"/>
              <a:gd name="T1" fmla="*/ 2147483646 h 419"/>
              <a:gd name="T2" fmla="*/ 2147483646 w 218"/>
              <a:gd name="T3" fmla="*/ 2147483646 h 419"/>
              <a:gd name="T4" fmla="*/ 2147483646 w 218"/>
              <a:gd name="T5" fmla="*/ 2147483646 h 419"/>
              <a:gd name="T6" fmla="*/ 2147483646 w 218"/>
              <a:gd name="T7" fmla="*/ 2147483646 h 419"/>
              <a:gd name="T8" fmla="*/ 2147483646 w 218"/>
              <a:gd name="T9" fmla="*/ 2147483646 h 419"/>
              <a:gd name="T10" fmla="*/ 2147483646 w 218"/>
              <a:gd name="T11" fmla="*/ 2147483646 h 419"/>
              <a:gd name="T12" fmla="*/ 2147483646 w 218"/>
              <a:gd name="T13" fmla="*/ 2147483646 h 419"/>
              <a:gd name="T14" fmla="*/ 2147483646 w 218"/>
              <a:gd name="T15" fmla="*/ 2147483646 h 419"/>
              <a:gd name="T16" fmla="*/ 2147483646 w 218"/>
              <a:gd name="T17" fmla="*/ 2147483646 h 419"/>
              <a:gd name="T18" fmla="*/ 0 w 218"/>
              <a:gd name="T19" fmla="*/ 2147483646 h 419"/>
              <a:gd name="T20" fmla="*/ 0 w 218"/>
              <a:gd name="T21" fmla="*/ 2147483646 h 419"/>
              <a:gd name="T22" fmla="*/ 2147483646 w 218"/>
              <a:gd name="T23" fmla="*/ 2147483646 h 419"/>
              <a:gd name="T24" fmla="*/ 2147483646 w 218"/>
              <a:gd name="T25" fmla="*/ 2147483646 h 419"/>
              <a:gd name="T26" fmla="*/ 2147483646 w 218"/>
              <a:gd name="T27" fmla="*/ 2147483646 h 419"/>
              <a:gd name="T28" fmla="*/ 2147483646 w 218"/>
              <a:gd name="T29" fmla="*/ 0 h 419"/>
              <a:gd name="T30" fmla="*/ 2147483646 w 218"/>
              <a:gd name="T31" fmla="*/ 2147483646 h 419"/>
              <a:gd name="T32" fmla="*/ 2147483646 w 218"/>
              <a:gd name="T33" fmla="*/ 2147483646 h 419"/>
              <a:gd name="T34" fmla="*/ 2147483646 w 218"/>
              <a:gd name="T35" fmla="*/ 2147483646 h 419"/>
              <a:gd name="T36" fmla="*/ 2147483646 w 218"/>
              <a:gd name="T37" fmla="*/ 2147483646 h 419"/>
              <a:gd name="T38" fmla="*/ 2147483646 w 218"/>
              <a:gd name="T39" fmla="*/ 2147483646 h 419"/>
              <a:gd name="T40" fmla="*/ 2147483646 w 218"/>
              <a:gd name="T41" fmla="*/ 2147483646 h 419"/>
              <a:gd name="T42" fmla="*/ 2147483646 w 218"/>
              <a:gd name="T43" fmla="*/ 2147483646 h 419"/>
              <a:gd name="T44" fmla="*/ 2147483646 w 218"/>
              <a:gd name="T45" fmla="*/ 2147483646 h 419"/>
              <a:gd name="T46" fmla="*/ 2147483646 w 218"/>
              <a:gd name="T47" fmla="*/ 2147483646 h 419"/>
              <a:gd name="T48" fmla="*/ 2147483646 w 218"/>
              <a:gd name="T49" fmla="*/ 2147483646 h 419"/>
              <a:gd name="T50" fmla="*/ 2147483646 w 218"/>
              <a:gd name="T51" fmla="*/ 2147483646 h 419"/>
              <a:gd name="T52" fmla="*/ 2147483646 w 218"/>
              <a:gd name="T53" fmla="*/ 2147483646 h 419"/>
              <a:gd name="T54" fmla="*/ 2147483646 w 218"/>
              <a:gd name="T55" fmla="*/ 2147483646 h 419"/>
              <a:gd name="T56" fmla="*/ 2147483646 w 218"/>
              <a:gd name="T57" fmla="*/ 2147483646 h 419"/>
              <a:gd name="T58" fmla="*/ 2147483646 w 218"/>
              <a:gd name="T59" fmla="*/ 2147483646 h 419"/>
              <a:gd name="T60" fmla="*/ 2147483646 w 218"/>
              <a:gd name="T61" fmla="*/ 2147483646 h 419"/>
              <a:gd name="T62" fmla="*/ 2147483646 w 218"/>
              <a:gd name="T63" fmla="*/ 2147483646 h 419"/>
              <a:gd name="T64" fmla="*/ 2147483646 w 218"/>
              <a:gd name="T65" fmla="*/ 2147483646 h 419"/>
              <a:gd name="T66" fmla="*/ 2147483646 w 218"/>
              <a:gd name="T67" fmla="*/ 2147483646 h 419"/>
              <a:gd name="T68" fmla="*/ 2147483646 w 218"/>
              <a:gd name="T69" fmla="*/ 2147483646 h 419"/>
              <a:gd name="T70" fmla="*/ 2147483646 w 218"/>
              <a:gd name="T71" fmla="*/ 2147483646 h 419"/>
              <a:gd name="T72" fmla="*/ 2147483646 w 218"/>
              <a:gd name="T73" fmla="*/ 2147483646 h 419"/>
              <a:gd name="T74" fmla="*/ 2147483646 w 218"/>
              <a:gd name="T75" fmla="*/ 2147483646 h 419"/>
              <a:gd name="T76" fmla="*/ 2147483646 w 218"/>
              <a:gd name="T77" fmla="*/ 2147483646 h 419"/>
              <a:gd name="T78" fmla="*/ 2147483646 w 218"/>
              <a:gd name="T79" fmla="*/ 2147483646 h 419"/>
              <a:gd name="T80" fmla="*/ 2147483646 w 218"/>
              <a:gd name="T81" fmla="*/ 2147483646 h 419"/>
              <a:gd name="T82" fmla="*/ 2147483646 w 218"/>
              <a:gd name="T83" fmla="*/ 2147483646 h 419"/>
              <a:gd name="T84" fmla="*/ 2147483646 w 218"/>
              <a:gd name="T85" fmla="*/ 2147483646 h 419"/>
              <a:gd name="T86" fmla="*/ 2147483646 w 218"/>
              <a:gd name="T87" fmla="*/ 2147483646 h 419"/>
              <a:gd name="T88" fmla="*/ 2147483646 w 218"/>
              <a:gd name="T89" fmla="*/ 2147483646 h 419"/>
              <a:gd name="T90" fmla="*/ 2147483646 w 218"/>
              <a:gd name="T91" fmla="*/ 2147483646 h 419"/>
              <a:gd name="T92" fmla="*/ 2147483646 w 218"/>
              <a:gd name="T93" fmla="*/ 2147483646 h 419"/>
              <a:gd name="T94" fmla="*/ 2147483646 w 218"/>
              <a:gd name="T95" fmla="*/ 2147483646 h 419"/>
              <a:gd name="T96" fmla="*/ 2147483646 w 218"/>
              <a:gd name="T97" fmla="*/ 2147483646 h 419"/>
              <a:gd name="T98" fmla="*/ 2147483646 w 218"/>
              <a:gd name="T99" fmla="*/ 2147483646 h 419"/>
              <a:gd name="T100" fmla="*/ 2147483646 w 218"/>
              <a:gd name="T101" fmla="*/ 2147483646 h 419"/>
              <a:gd name="T102" fmla="*/ 2147483646 w 218"/>
              <a:gd name="T103" fmla="*/ 2147483646 h 4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8" h="419">
                <a:moveTo>
                  <a:pt x="67" y="238"/>
                </a:moveTo>
                <a:lnTo>
                  <a:pt x="62" y="228"/>
                </a:lnTo>
                <a:lnTo>
                  <a:pt x="58" y="218"/>
                </a:lnTo>
                <a:lnTo>
                  <a:pt x="54" y="209"/>
                </a:lnTo>
                <a:lnTo>
                  <a:pt x="49" y="199"/>
                </a:lnTo>
                <a:lnTo>
                  <a:pt x="43" y="184"/>
                </a:lnTo>
                <a:lnTo>
                  <a:pt x="37" y="169"/>
                </a:lnTo>
                <a:lnTo>
                  <a:pt x="31" y="155"/>
                </a:lnTo>
                <a:lnTo>
                  <a:pt x="26" y="141"/>
                </a:lnTo>
                <a:lnTo>
                  <a:pt x="24" y="133"/>
                </a:lnTo>
                <a:lnTo>
                  <a:pt x="21" y="124"/>
                </a:lnTo>
                <a:lnTo>
                  <a:pt x="18" y="114"/>
                </a:lnTo>
                <a:lnTo>
                  <a:pt x="14" y="106"/>
                </a:lnTo>
                <a:lnTo>
                  <a:pt x="12" y="98"/>
                </a:lnTo>
                <a:lnTo>
                  <a:pt x="10" y="91"/>
                </a:lnTo>
                <a:lnTo>
                  <a:pt x="8" y="83"/>
                </a:lnTo>
                <a:lnTo>
                  <a:pt x="5" y="75"/>
                </a:lnTo>
                <a:lnTo>
                  <a:pt x="3" y="65"/>
                </a:lnTo>
                <a:lnTo>
                  <a:pt x="2" y="55"/>
                </a:lnTo>
                <a:lnTo>
                  <a:pt x="0" y="43"/>
                </a:lnTo>
                <a:lnTo>
                  <a:pt x="0" y="36"/>
                </a:lnTo>
                <a:lnTo>
                  <a:pt x="0" y="27"/>
                </a:lnTo>
                <a:lnTo>
                  <a:pt x="0" y="23"/>
                </a:lnTo>
                <a:lnTo>
                  <a:pt x="1" y="19"/>
                </a:lnTo>
                <a:lnTo>
                  <a:pt x="2" y="14"/>
                </a:lnTo>
                <a:lnTo>
                  <a:pt x="4" y="10"/>
                </a:lnTo>
                <a:lnTo>
                  <a:pt x="6" y="6"/>
                </a:lnTo>
                <a:lnTo>
                  <a:pt x="10" y="4"/>
                </a:lnTo>
                <a:lnTo>
                  <a:pt x="13" y="1"/>
                </a:lnTo>
                <a:lnTo>
                  <a:pt x="18" y="0"/>
                </a:lnTo>
                <a:lnTo>
                  <a:pt x="21" y="1"/>
                </a:lnTo>
                <a:lnTo>
                  <a:pt x="26" y="3"/>
                </a:lnTo>
                <a:lnTo>
                  <a:pt x="29" y="3"/>
                </a:lnTo>
                <a:lnTo>
                  <a:pt x="36" y="7"/>
                </a:lnTo>
                <a:lnTo>
                  <a:pt x="43" y="14"/>
                </a:lnTo>
                <a:lnTo>
                  <a:pt x="49" y="19"/>
                </a:lnTo>
                <a:lnTo>
                  <a:pt x="55" y="26"/>
                </a:lnTo>
                <a:lnTo>
                  <a:pt x="61" y="33"/>
                </a:lnTo>
                <a:lnTo>
                  <a:pt x="67" y="41"/>
                </a:lnTo>
                <a:lnTo>
                  <a:pt x="73" y="49"/>
                </a:lnTo>
                <a:lnTo>
                  <a:pt x="79" y="58"/>
                </a:lnTo>
                <a:lnTo>
                  <a:pt x="86" y="65"/>
                </a:lnTo>
                <a:lnTo>
                  <a:pt x="91" y="74"/>
                </a:lnTo>
                <a:lnTo>
                  <a:pt x="97" y="83"/>
                </a:lnTo>
                <a:lnTo>
                  <a:pt x="103" y="93"/>
                </a:lnTo>
                <a:lnTo>
                  <a:pt x="109" y="104"/>
                </a:lnTo>
                <a:lnTo>
                  <a:pt x="115" y="114"/>
                </a:lnTo>
                <a:lnTo>
                  <a:pt x="120" y="124"/>
                </a:lnTo>
                <a:lnTo>
                  <a:pt x="125" y="133"/>
                </a:lnTo>
                <a:lnTo>
                  <a:pt x="130" y="142"/>
                </a:lnTo>
                <a:lnTo>
                  <a:pt x="135" y="151"/>
                </a:lnTo>
                <a:lnTo>
                  <a:pt x="142" y="166"/>
                </a:lnTo>
                <a:lnTo>
                  <a:pt x="150" y="180"/>
                </a:lnTo>
                <a:lnTo>
                  <a:pt x="158" y="196"/>
                </a:lnTo>
                <a:lnTo>
                  <a:pt x="164" y="212"/>
                </a:lnTo>
                <a:lnTo>
                  <a:pt x="168" y="222"/>
                </a:lnTo>
                <a:lnTo>
                  <a:pt x="173" y="232"/>
                </a:lnTo>
                <a:lnTo>
                  <a:pt x="176" y="240"/>
                </a:lnTo>
                <a:lnTo>
                  <a:pt x="181" y="251"/>
                </a:lnTo>
                <a:lnTo>
                  <a:pt x="185" y="263"/>
                </a:lnTo>
                <a:lnTo>
                  <a:pt x="189" y="274"/>
                </a:lnTo>
                <a:lnTo>
                  <a:pt x="193" y="285"/>
                </a:lnTo>
                <a:lnTo>
                  <a:pt x="197" y="297"/>
                </a:lnTo>
                <a:lnTo>
                  <a:pt x="201" y="309"/>
                </a:lnTo>
                <a:lnTo>
                  <a:pt x="205" y="321"/>
                </a:lnTo>
                <a:lnTo>
                  <a:pt x="208" y="331"/>
                </a:lnTo>
                <a:lnTo>
                  <a:pt x="210" y="340"/>
                </a:lnTo>
                <a:lnTo>
                  <a:pt x="213" y="350"/>
                </a:lnTo>
                <a:lnTo>
                  <a:pt x="214" y="358"/>
                </a:lnTo>
                <a:lnTo>
                  <a:pt x="217" y="372"/>
                </a:lnTo>
                <a:lnTo>
                  <a:pt x="217" y="379"/>
                </a:lnTo>
                <a:lnTo>
                  <a:pt x="218" y="388"/>
                </a:lnTo>
                <a:lnTo>
                  <a:pt x="217" y="396"/>
                </a:lnTo>
                <a:lnTo>
                  <a:pt x="217" y="402"/>
                </a:lnTo>
                <a:lnTo>
                  <a:pt x="215" y="406"/>
                </a:lnTo>
                <a:lnTo>
                  <a:pt x="214" y="410"/>
                </a:lnTo>
                <a:lnTo>
                  <a:pt x="211" y="413"/>
                </a:lnTo>
                <a:lnTo>
                  <a:pt x="208" y="416"/>
                </a:lnTo>
                <a:lnTo>
                  <a:pt x="203" y="418"/>
                </a:lnTo>
                <a:lnTo>
                  <a:pt x="200" y="419"/>
                </a:lnTo>
                <a:lnTo>
                  <a:pt x="196" y="418"/>
                </a:lnTo>
                <a:lnTo>
                  <a:pt x="192" y="418"/>
                </a:lnTo>
                <a:lnTo>
                  <a:pt x="189" y="417"/>
                </a:lnTo>
                <a:lnTo>
                  <a:pt x="181" y="412"/>
                </a:lnTo>
                <a:lnTo>
                  <a:pt x="175" y="406"/>
                </a:lnTo>
                <a:lnTo>
                  <a:pt x="168" y="400"/>
                </a:lnTo>
                <a:lnTo>
                  <a:pt x="163" y="394"/>
                </a:lnTo>
                <a:lnTo>
                  <a:pt x="156" y="388"/>
                </a:lnTo>
                <a:lnTo>
                  <a:pt x="150" y="379"/>
                </a:lnTo>
                <a:lnTo>
                  <a:pt x="145" y="372"/>
                </a:lnTo>
                <a:lnTo>
                  <a:pt x="137" y="363"/>
                </a:lnTo>
                <a:lnTo>
                  <a:pt x="132" y="354"/>
                </a:lnTo>
                <a:lnTo>
                  <a:pt x="127" y="346"/>
                </a:lnTo>
                <a:lnTo>
                  <a:pt x="120" y="336"/>
                </a:lnTo>
                <a:lnTo>
                  <a:pt x="114" y="326"/>
                </a:lnTo>
                <a:lnTo>
                  <a:pt x="108" y="316"/>
                </a:lnTo>
                <a:lnTo>
                  <a:pt x="102" y="305"/>
                </a:lnTo>
                <a:lnTo>
                  <a:pt x="99" y="299"/>
                </a:lnTo>
                <a:lnTo>
                  <a:pt x="95" y="292"/>
                </a:lnTo>
                <a:lnTo>
                  <a:pt x="91" y="285"/>
                </a:lnTo>
                <a:lnTo>
                  <a:pt x="88" y="278"/>
                </a:lnTo>
                <a:lnTo>
                  <a:pt x="82" y="269"/>
                </a:lnTo>
                <a:lnTo>
                  <a:pt x="76" y="259"/>
                </a:lnTo>
                <a:lnTo>
                  <a:pt x="72" y="249"/>
                </a:lnTo>
                <a:lnTo>
                  <a:pt x="67" y="238"/>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Text Box 9">
            <a:extLst>
              <a:ext uri="{FF2B5EF4-FFF2-40B4-BE49-F238E27FC236}">
                <a16:creationId xmlns:a16="http://schemas.microsoft.com/office/drawing/2014/main" xmlns="" id="{F7ACF9E2-4682-4F4C-87DB-F25E7EF45A11}"/>
              </a:ext>
            </a:extLst>
          </p:cNvPr>
          <p:cNvSpPr txBox="1">
            <a:spLocks noChangeArrowheads="1"/>
          </p:cNvSpPr>
          <p:nvPr/>
        </p:nvSpPr>
        <p:spPr bwMode="auto">
          <a:xfrm>
            <a:off x="4343400" y="517525"/>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defRPr/>
            </a:pPr>
            <a:r>
              <a:rPr lang="en-US" sz="3600" b="1" dirty="0">
                <a:solidFill>
                  <a:schemeClr val="accent5">
                    <a:lumMod val="75000"/>
                  </a:schemeClr>
                </a:solidFill>
                <a:latin typeface="Times New Roman" panose="02020603050405020304" pitchFamily="18" charset="0"/>
                <a:cs typeface="Times New Roman" panose="02020603050405020304" pitchFamily="18" charset="0"/>
              </a:rPr>
              <a:t>TẬP LÀM VĂN</a:t>
            </a:r>
          </a:p>
        </p:txBody>
      </p:sp>
      <p:sp>
        <p:nvSpPr>
          <p:cNvPr id="5165" name="TextBox 3">
            <a:extLst>
              <a:ext uri="{FF2B5EF4-FFF2-40B4-BE49-F238E27FC236}">
                <a16:creationId xmlns:a16="http://schemas.microsoft.com/office/drawing/2014/main" xmlns="" id="{BE84EA4E-3F3D-4CA5-A1BF-394190B67404}"/>
              </a:ext>
            </a:extLst>
          </p:cNvPr>
          <p:cNvSpPr txBox="1">
            <a:spLocks noChangeArrowheads="1"/>
          </p:cNvSpPr>
          <p:nvPr/>
        </p:nvSpPr>
        <p:spPr bwMode="auto">
          <a:xfrm>
            <a:off x="1905000" y="1250157"/>
            <a:ext cx="8632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3200" b="1" dirty="0">
                <a:solidFill>
                  <a:srgbClr val="FF0000"/>
                </a:solidFill>
                <a:latin typeface="Times New Roman" panose="02020603050405020304" pitchFamily="18" charset="0"/>
                <a:cs typeface="Times New Roman" panose="02020603050405020304" pitchFamily="18" charset="0"/>
              </a:rPr>
              <a:t>BÀI: LUYỆN TẬP XÂY DỰNG CỐT TRUYỆN</a:t>
            </a:r>
          </a:p>
        </p:txBody>
      </p:sp>
    </p:spTree>
    <p:extLst>
      <p:ext uri="{BB962C8B-B14F-4D97-AF65-F5344CB8AC3E}">
        <p14:creationId xmlns:p14="http://schemas.microsoft.com/office/powerpoint/2010/main" val="247613901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Text Box 20">
            <a:extLst>
              <a:ext uri="{FF2B5EF4-FFF2-40B4-BE49-F238E27FC236}">
                <a16:creationId xmlns:a16="http://schemas.microsoft.com/office/drawing/2014/main" xmlns="" id="{6C5C23E7-C4B6-426A-8C92-A2F50BA32200}"/>
              </a:ext>
            </a:extLst>
          </p:cNvPr>
          <p:cNvSpPr txBox="1">
            <a:spLocks noChangeArrowheads="1"/>
          </p:cNvSpPr>
          <p:nvPr/>
        </p:nvSpPr>
        <p:spPr bwMode="auto">
          <a:xfrm>
            <a:off x="3505200" y="2209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8213" name="Rectangle 21">
            <a:extLst>
              <a:ext uri="{FF2B5EF4-FFF2-40B4-BE49-F238E27FC236}">
                <a16:creationId xmlns:a16="http://schemas.microsoft.com/office/drawing/2014/main" xmlns="" id="{7E376CA4-4CDD-4644-B366-6A9FCB304A42}"/>
              </a:ext>
            </a:extLst>
          </p:cNvPr>
          <p:cNvSpPr>
            <a:spLocks noChangeArrowheads="1"/>
          </p:cNvSpPr>
          <p:nvPr/>
        </p:nvSpPr>
        <p:spPr bwMode="auto">
          <a:xfrm>
            <a:off x="2362200" y="756791"/>
            <a:ext cx="7467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dirty="0">
                <a:solidFill>
                  <a:srgbClr val="0000FF"/>
                </a:solidFill>
                <a:latin typeface="Times New Roman" panose="02020603050405020304" pitchFamily="18" charset="0"/>
              </a:rPr>
              <a:t>2.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chăm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sóc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như</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thế</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nào</a:t>
            </a:r>
            <a:r>
              <a:rPr lang="en-US" altLang="en-US" sz="32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3200" dirty="0">
                <a:solidFill>
                  <a:srgbClr val="0000FF"/>
                </a:solidFill>
                <a:latin typeface="Times New Roman" panose="02020603050405020304" pitchFamily="18" charset="0"/>
              </a:rPr>
              <a:t>    </a:t>
            </a:r>
            <a:r>
              <a:rPr lang="en-US" altLang="en-US" sz="3200" dirty="0">
                <a:solidFill>
                  <a:srgbClr val="0000FF"/>
                </a:solidFill>
                <a:latin typeface="Arial" panose="020B0604020202020204" pitchFamily="34" charset="0"/>
              </a:rPr>
              <a:t>      </a:t>
            </a:r>
          </a:p>
        </p:txBody>
      </p:sp>
      <p:sp>
        <p:nvSpPr>
          <p:cNvPr id="12292" name="Text Box 28">
            <a:extLst>
              <a:ext uri="{FF2B5EF4-FFF2-40B4-BE49-F238E27FC236}">
                <a16:creationId xmlns:a16="http://schemas.microsoft.com/office/drawing/2014/main" xmlns="" id="{3B25775B-0451-4F33-A9E7-7C9975B38353}"/>
              </a:ext>
            </a:extLst>
          </p:cNvPr>
          <p:cNvSpPr txBox="1">
            <a:spLocks noChangeArrowheads="1"/>
          </p:cNvSpPr>
          <p:nvPr/>
        </p:nvSpPr>
        <p:spPr bwMode="auto">
          <a:xfrm>
            <a:off x="4114800" y="1295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8223" name="Text Box 31">
            <a:extLst>
              <a:ext uri="{FF2B5EF4-FFF2-40B4-BE49-F238E27FC236}">
                <a16:creationId xmlns:a16="http://schemas.microsoft.com/office/drawing/2014/main" xmlns="" id="{24F53AB1-8A5A-44E9-A402-E65DE57D48AA}"/>
              </a:ext>
            </a:extLst>
          </p:cNvPr>
          <p:cNvSpPr txBox="1">
            <a:spLocks noChangeArrowheads="1"/>
          </p:cNvSpPr>
          <p:nvPr/>
        </p:nvSpPr>
        <p:spPr bwMode="auto">
          <a:xfrm>
            <a:off x="0" y="1890559"/>
            <a:ext cx="11811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1200"/>
              </a:spcBef>
              <a:buClrTx/>
              <a:buSzTx/>
              <a:buFontTx/>
              <a:buNone/>
            </a:pPr>
            <a:r>
              <a:rPr lang="en-US" altLang="en-US" sz="3200" b="1" dirty="0">
                <a:solidFill>
                  <a:srgbClr val="0000FF"/>
                </a:solidFill>
                <a:latin typeface="Times New Roman" panose="02020603050405020304" pitchFamily="18" charset="0"/>
              </a:rPr>
              <a:t>    </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thương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chăm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sóc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tận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tuỵ</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ngày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p>
          <a:p>
            <a:pPr eaLnBrk="1" hangingPunct="1">
              <a:spcBef>
                <a:spcPts val="12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đi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xin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về</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uống</a:t>
            </a:r>
            <a:r>
              <a:rPr lang="en-US" altLang="en-US" sz="3200" b="1" dirty="0">
                <a:solidFill>
                  <a:schemeClr val="tx1"/>
                </a:solidFill>
                <a:latin typeface="Times New Roman" panose="02020603050405020304" pitchFamily="18" charset="0"/>
              </a:rPr>
              <a:t>. </a:t>
            </a:r>
          </a:p>
          <a:p>
            <a:pPr eaLnBrk="1" hangingPunct="1">
              <a:spcBef>
                <a:spcPts val="12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ngồi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quạt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mát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p>
          <a:p>
            <a:pPr eaLnBrk="1" hangingPunct="1">
              <a:spcBef>
                <a:spcPct val="50000"/>
              </a:spcBef>
              <a:buClrTx/>
              <a:buSzTx/>
              <a:buFontTx/>
              <a:buNone/>
            </a:pPr>
            <a:endParaRPr lang="en-US" altLang="en-US" sz="3200" dirty="0">
              <a:solidFill>
                <a:schemeClr val="tx1"/>
              </a:solidFill>
              <a:latin typeface="Times New Roman" panose="02020603050405020304" pitchFamily="18" charset="0"/>
            </a:endParaRPr>
          </a:p>
        </p:txBody>
      </p:sp>
      <p:pic>
        <p:nvPicPr>
          <p:cNvPr id="12294" name="Picture 1">
            <a:extLst>
              <a:ext uri="{FF2B5EF4-FFF2-40B4-BE49-F238E27FC236}">
                <a16:creationId xmlns:a16="http://schemas.microsoft.com/office/drawing/2014/main" xmlns="" id="{BF9BF5FC-B684-45A2-9A7D-E12FA8C27BC5}"/>
              </a:ext>
            </a:extLst>
          </p:cNvPr>
          <p:cNvPicPr>
            <a:picLocks noChangeAspect="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2971800" y="3972144"/>
            <a:ext cx="664845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anim calcmode="lin" valueType="num">
                                      <p:cBhvr>
                                        <p:cTn id="7" dur="1000" fill="hold"/>
                                        <p:tgtEl>
                                          <p:spTgt spid="8213"/>
                                        </p:tgtEl>
                                        <p:attrNameLst>
                                          <p:attrName>ppt_x</p:attrName>
                                        </p:attrNameLst>
                                      </p:cBhvr>
                                      <p:tavLst>
                                        <p:tav tm="0">
                                          <p:val>
                                            <p:strVal val="#ppt_x-.2"/>
                                          </p:val>
                                        </p:tav>
                                        <p:tav tm="100000">
                                          <p:val>
                                            <p:strVal val="#ppt_x"/>
                                          </p:val>
                                        </p:tav>
                                      </p:tavLst>
                                    </p:anim>
                                    <p:anim calcmode="lin" valueType="num">
                                      <p:cBhvr>
                                        <p:cTn id="8" dur="1000" fill="hold"/>
                                        <p:tgtEl>
                                          <p:spTgt spid="82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8223"/>
                                        </p:tgtEl>
                                        <p:attrNameLst>
                                          <p:attrName>style.visibility</p:attrName>
                                        </p:attrNameLst>
                                      </p:cBhvr>
                                      <p:to>
                                        <p:strVal val="visible"/>
                                      </p:to>
                                    </p:set>
                                    <p:anim to="" calcmode="lin" valueType="num">
                                      <p:cBhvr>
                                        <p:cTn id="14" dur="1" fill="hold"/>
                                        <p:tgtEl>
                                          <p:spTgt spid="8223"/>
                                        </p:tgtEl>
                                        <p:attrNameLst>
                                          <p:attrName/>
                                        </p:attrNameLst>
                                      </p:cBhvr>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1000"/>
                                        <p:tgtEl>
                                          <p:spTgt spid="12294"/>
                                        </p:tgtEl>
                                      </p:cBhvr>
                                    </p:animEffect>
                                    <p:anim calcmode="lin" valueType="num">
                                      <p:cBhvr>
                                        <p:cTn id="19" dur="1000" fill="hold"/>
                                        <p:tgtEl>
                                          <p:spTgt spid="12294"/>
                                        </p:tgtEl>
                                        <p:attrNameLst>
                                          <p:attrName>ppt_x</p:attrName>
                                        </p:attrNameLst>
                                      </p:cBhvr>
                                      <p:tavLst>
                                        <p:tav tm="0">
                                          <p:val>
                                            <p:strVal val="#ppt_x"/>
                                          </p:val>
                                        </p:tav>
                                        <p:tav tm="100000">
                                          <p:val>
                                            <p:strVal val="#ppt_x"/>
                                          </p:val>
                                        </p:tav>
                                      </p:tavLst>
                                    </p:anim>
                                    <p:anim calcmode="lin" valueType="num">
                                      <p:cBhvr>
                                        <p:cTn id="20"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822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xmlns="" id="{19CF48CE-E0F5-4E2B-81AB-21525EE476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1"/>
            <a:ext cx="6510337"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Text Box 24">
            <a:extLst>
              <a:ext uri="{FF2B5EF4-FFF2-40B4-BE49-F238E27FC236}">
                <a16:creationId xmlns:a16="http://schemas.microsoft.com/office/drawing/2014/main" xmlns="" id="{463613F5-3DAB-4478-9676-60BAF6E8DCE7}"/>
              </a:ext>
            </a:extLst>
          </p:cNvPr>
          <p:cNvSpPr txBox="1">
            <a:spLocks noChangeArrowheads="1"/>
          </p:cNvSpPr>
          <p:nvPr/>
        </p:nvSpPr>
        <p:spPr bwMode="auto">
          <a:xfrm>
            <a:off x="2378868" y="370581"/>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0000FF"/>
                </a:solidFill>
                <a:latin typeface="Times New Roman" panose="02020603050405020304" pitchFamily="18" charset="0"/>
              </a:rPr>
              <a:t>3.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chữa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khỏi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bệnh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gặp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phải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khó</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khăn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a:t>
            </a:r>
            <a:r>
              <a:rPr lang="en-US" altLang="en-US" sz="3200" dirty="0">
                <a:solidFill>
                  <a:srgbClr val="0000FF"/>
                </a:solidFill>
                <a:latin typeface="Times New Roman" panose="02020603050405020304" pitchFamily="18" charset="0"/>
              </a:rPr>
              <a:t> </a:t>
            </a:r>
          </a:p>
        </p:txBody>
      </p:sp>
      <p:sp>
        <p:nvSpPr>
          <p:cNvPr id="9249" name="Text Box 33">
            <a:extLst>
              <a:ext uri="{FF2B5EF4-FFF2-40B4-BE49-F238E27FC236}">
                <a16:creationId xmlns:a16="http://schemas.microsoft.com/office/drawing/2014/main" xmlns="" id="{ADC4188A-AECE-4F56-A83F-4F247C380943}"/>
              </a:ext>
            </a:extLst>
          </p:cNvPr>
          <p:cNvSpPr txBox="1">
            <a:spLocks noChangeArrowheads="1"/>
          </p:cNvSpPr>
          <p:nvPr/>
        </p:nvSpPr>
        <p:spPr bwMode="auto">
          <a:xfrm>
            <a:off x="18393" y="1659404"/>
            <a:ext cx="11857037"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600"/>
              </a:spcBef>
              <a:buClrTx/>
              <a:buSzTx/>
              <a:buFontTx/>
              <a:buNone/>
            </a:pPr>
            <a:r>
              <a:rPr lang="en-US" altLang="en-US" sz="3000" b="1" dirty="0">
                <a:solidFill>
                  <a:srgbClr val="0000FF"/>
                </a:solidFill>
                <a:latin typeface="Times New Roman" panose="02020603050405020304" pitchFamily="18" charset="0"/>
              </a:rPr>
              <a:t>    </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phải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vào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tận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rừng</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sâu</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tìm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một</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loại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thuốc</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quý</a:t>
            </a:r>
            <a:r>
              <a:rPr lang="en-US" altLang="en-US" sz="30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000" b="1" dirty="0">
                <a:solidFill>
                  <a:schemeClr val="tx1"/>
                </a:solidFill>
                <a:latin typeface="Times New Roman" panose="02020603050405020304" pitchFamily="18" charset="0"/>
              </a:rPr>
              <a:t>    -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phải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tìm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một</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bà</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tiên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già</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sống</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trên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ngọn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núi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cao</a:t>
            </a:r>
            <a:r>
              <a:rPr lang="en-US" altLang="en-US" sz="30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000" b="1" dirty="0">
                <a:solidFill>
                  <a:schemeClr val="tx1"/>
                </a:solidFill>
                <a:latin typeface="Times New Roman" panose="02020603050405020304" pitchFamily="18" charset="0"/>
              </a:rPr>
              <a:t>    -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trèo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đèo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lội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suối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tìm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loại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thuốc</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quý</a:t>
            </a:r>
            <a:r>
              <a:rPr lang="en-US" altLang="en-US" sz="30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000" b="1" dirty="0">
                <a:solidFill>
                  <a:schemeClr val="tx1"/>
                </a:solidFill>
                <a:latin typeface="Times New Roman" panose="02020603050405020304" pitchFamily="18" charset="0"/>
              </a:rPr>
              <a:t>    -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phải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cho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thần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Đêm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Tối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đôi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mắt</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của</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mình</a:t>
            </a:r>
            <a:r>
              <a:rPr lang="en-US" altLang="en-US" sz="3000" b="1" dirty="0">
                <a:solidFill>
                  <a:schemeClr val="tx1"/>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40"/>
                                        </p:tgtEl>
                                        <p:attrNameLst>
                                          <p:attrName>style.visibility</p:attrName>
                                        </p:attrNameLst>
                                      </p:cBhvr>
                                      <p:to>
                                        <p:strVal val="visible"/>
                                      </p:to>
                                    </p:set>
                                    <p:anim calcmode="lin" valueType="num">
                                      <p:cBhvr>
                                        <p:cTn id="7" dur="1000" fill="hold"/>
                                        <p:tgtEl>
                                          <p:spTgt spid="9240"/>
                                        </p:tgtEl>
                                        <p:attrNameLst>
                                          <p:attrName>ppt_x</p:attrName>
                                        </p:attrNameLst>
                                      </p:cBhvr>
                                      <p:tavLst>
                                        <p:tav tm="0">
                                          <p:val>
                                            <p:strVal val="#ppt_x-.2"/>
                                          </p:val>
                                        </p:tav>
                                        <p:tav tm="100000">
                                          <p:val>
                                            <p:strVal val="#ppt_x"/>
                                          </p:val>
                                        </p:tav>
                                      </p:tavLst>
                                    </p:anim>
                                    <p:anim calcmode="lin" valueType="num">
                                      <p:cBhvr>
                                        <p:cTn id="8" dur="1000" fill="hold"/>
                                        <p:tgtEl>
                                          <p:spTgt spid="92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249"/>
                                        </p:tgtEl>
                                        <p:attrNameLst>
                                          <p:attrName>style.visibility</p:attrName>
                                        </p:attrNameLst>
                                      </p:cBhvr>
                                      <p:to>
                                        <p:strVal val="visible"/>
                                      </p:to>
                                    </p:set>
                                    <p:anim calcmode="lin" valueType="num">
                                      <p:cBhvr additive="base">
                                        <p:cTn id="14" dur="500" fill="hold"/>
                                        <p:tgtEl>
                                          <p:spTgt spid="9249"/>
                                        </p:tgtEl>
                                        <p:attrNameLst>
                                          <p:attrName>ppt_x</p:attrName>
                                        </p:attrNameLst>
                                      </p:cBhvr>
                                      <p:tavLst>
                                        <p:tav tm="0">
                                          <p:val>
                                            <p:strVal val="#ppt_x"/>
                                          </p:val>
                                        </p:tav>
                                        <p:tav tm="100000">
                                          <p:val>
                                            <p:strVal val="#ppt_x"/>
                                          </p:val>
                                        </p:tav>
                                      </p:tavLst>
                                    </p:anim>
                                    <p:anim calcmode="lin" valueType="num">
                                      <p:cBhvr additive="base">
                                        <p:cTn id="15" dur="500" fill="hold"/>
                                        <p:tgtEl>
                                          <p:spTgt spid="924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barn(inVertical)">
                                      <p:cBhvr>
                                        <p:cTn id="1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P spid="924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61" name="Text Box 13">
            <a:extLst>
              <a:ext uri="{FF2B5EF4-FFF2-40B4-BE49-F238E27FC236}">
                <a16:creationId xmlns:a16="http://schemas.microsoft.com/office/drawing/2014/main" xmlns="" id="{664ACFBD-396F-4463-AB3E-A7AD38DAC36B}"/>
              </a:ext>
            </a:extLst>
          </p:cNvPr>
          <p:cNvSpPr txBox="1">
            <a:spLocks noChangeArrowheads="1"/>
          </p:cNvSpPr>
          <p:nvPr/>
        </p:nvSpPr>
        <p:spPr bwMode="auto">
          <a:xfrm>
            <a:off x="342900" y="2133600"/>
            <a:ext cx="118872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dirty="0">
                <a:solidFill>
                  <a:srgbClr val="0000FF"/>
                </a:solidFill>
                <a:latin typeface="Times New Roman" panose="02020603050405020304" pitchFamily="18" charset="0"/>
              </a:rPr>
              <a:t> </a:t>
            </a:r>
            <a:r>
              <a:rPr lang="en-US" altLang="en-US" sz="3200" b="1" dirty="0">
                <a:solidFill>
                  <a:srgbClr val="0000FF"/>
                </a:solidFill>
                <a:latin typeface="Times New Roman" panose="02020603050405020304" pitchFamily="18" charset="0"/>
              </a:rPr>
              <a:t>  </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gửi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hàng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xóm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rồi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lặn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lội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rừng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Trong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rừng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gặp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nhiều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thú</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dữ</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nhưng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chúng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đều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thương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tình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ăn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thịt</a:t>
            </a:r>
            <a:r>
              <a:rPr lang="en-US" altLang="en-US" sz="3200" b="1" dirty="0">
                <a:solidFill>
                  <a:schemeClr val="tx1"/>
                </a:solidFill>
                <a:latin typeface="Times New Roman" panose="02020603050405020304" pitchFamily="18" charset="0"/>
              </a:rPr>
              <a:t>. </a:t>
            </a:r>
          </a:p>
          <a:p>
            <a:pPr eaLnBrk="1" hangingPunct="1">
              <a:spcBef>
                <a:spcPct val="500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chấp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nhận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bị</a:t>
            </a:r>
            <a:r>
              <a:rPr lang="en-US" altLang="en-US" sz="3200" b="1" dirty="0">
                <a:solidFill>
                  <a:schemeClr val="tx1"/>
                </a:solidFill>
                <a:latin typeface="Times New Roman" panose="02020603050405020304" pitchFamily="18" charset="0"/>
              </a:rPr>
              <a:t> gai </a:t>
            </a:r>
            <a:r>
              <a:rPr lang="en-US" altLang="en-US" sz="3200" b="1" dirty="0" err="1">
                <a:solidFill>
                  <a:schemeClr val="tx1"/>
                </a:solidFill>
                <a:latin typeface="Times New Roman" panose="02020603050405020304" pitchFamily="18" charset="0"/>
              </a:rPr>
              <a:t>cào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chân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bị</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đá</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đâm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chảy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máu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bụng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đói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nhưng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vẫn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lùi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bước</a:t>
            </a:r>
            <a:r>
              <a:rPr lang="en-US" altLang="en-US" sz="3200" b="1" dirty="0">
                <a:solidFill>
                  <a:schemeClr val="tx1"/>
                </a:solidFill>
                <a:latin typeface="Times New Roman" panose="02020603050405020304" pitchFamily="18" charset="0"/>
              </a:rPr>
              <a:t>. </a:t>
            </a:r>
          </a:p>
          <a:p>
            <a:pPr eaLnBrk="1" hangingPunct="1">
              <a:spcBef>
                <a:spcPct val="500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chấp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nhận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thần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Tối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đôi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của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mình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để</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cứu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p>
        </p:txBody>
      </p:sp>
      <p:sp>
        <p:nvSpPr>
          <p:cNvPr id="27669" name="Text Box 21">
            <a:extLst>
              <a:ext uri="{FF2B5EF4-FFF2-40B4-BE49-F238E27FC236}">
                <a16:creationId xmlns:a16="http://schemas.microsoft.com/office/drawing/2014/main" xmlns="" id="{BC5F6CC3-5072-47B0-AADC-D7517F148368}"/>
              </a:ext>
            </a:extLst>
          </p:cNvPr>
          <p:cNvSpPr txBox="1">
            <a:spLocks noChangeArrowheads="1"/>
          </p:cNvSpPr>
          <p:nvPr/>
        </p:nvSpPr>
        <p:spPr bwMode="auto">
          <a:xfrm>
            <a:off x="2133600" y="838200"/>
            <a:ext cx="975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0000FF"/>
                </a:solidFill>
                <a:latin typeface="Times New Roman" panose="02020603050405020304" pitchFamily="18" charset="0"/>
              </a:rPr>
              <a:t>4.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đã</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làm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có</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thuốc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chữa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bệnh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animEffect transition="in" filter="wheel(4)">
                                      <p:cBhvr>
                                        <p:cTn id="7" dur="2000"/>
                                        <p:tgtEl>
                                          <p:spTgt spid="27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7661"/>
                                        </p:tgtEl>
                                        <p:attrNameLst>
                                          <p:attrName>style.visibility</p:attrName>
                                        </p:attrNameLst>
                                      </p:cBhvr>
                                      <p:to>
                                        <p:strVal val="visible"/>
                                      </p:to>
                                    </p:set>
                                    <p:animEffect transition="in" filter="wedge">
                                      <p:cBhvr>
                                        <p:cTn id="12" dur="2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p:bldP spid="2766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xmlns="" id="{8760A51E-493E-4769-AC51-B0EE94BCF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7800" y="2801007"/>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 Box 23">
            <a:extLst>
              <a:ext uri="{FF2B5EF4-FFF2-40B4-BE49-F238E27FC236}">
                <a16:creationId xmlns:a16="http://schemas.microsoft.com/office/drawing/2014/main" xmlns="" id="{575A1E9D-5AB9-491F-93E3-6DE882E7A903}"/>
              </a:ext>
            </a:extLst>
          </p:cNvPr>
          <p:cNvSpPr txBox="1">
            <a:spLocks noChangeArrowheads="1"/>
          </p:cNvSpPr>
          <p:nvPr/>
        </p:nvSpPr>
        <p:spPr bwMode="auto">
          <a:xfrm>
            <a:off x="533400" y="2057400"/>
            <a:ext cx="8915400" cy="320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50000"/>
              </a:lnSpc>
              <a:spcBef>
                <a:spcPct val="5000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tiên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lành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mở</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cửa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đón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quý</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rồi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phẩy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tay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trong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nháy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về</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đến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a:t>
            </a:r>
          </a:p>
          <a:p>
            <a:pPr eaLnBrk="1" hangingPunct="1">
              <a:lnSpc>
                <a:spcPct val="150000"/>
              </a:lnSpc>
              <a:spcBef>
                <a:spcPct val="50000"/>
              </a:spcBef>
              <a:buClrTx/>
              <a:buSzTx/>
              <a:buFontTx/>
              <a:buChar char="-"/>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tiên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động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bé</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thần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Tối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lại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đôi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a:t>
            </a:r>
            <a:endParaRPr lang="en-US" altLang="en-US" sz="3200" b="1" dirty="0">
              <a:solidFill>
                <a:schemeClr val="tx1"/>
              </a:solidFill>
              <a:latin typeface="Arial" panose="020B0604020202020204" pitchFamily="34" charset="0"/>
            </a:endParaRPr>
          </a:p>
        </p:txBody>
      </p:sp>
      <p:sp>
        <p:nvSpPr>
          <p:cNvPr id="13345" name="Text Box 33">
            <a:extLst>
              <a:ext uri="{FF2B5EF4-FFF2-40B4-BE49-F238E27FC236}">
                <a16:creationId xmlns:a16="http://schemas.microsoft.com/office/drawing/2014/main" xmlns="" id="{11D8673D-A352-4451-AB89-C5C8A12F2D6B}"/>
              </a:ext>
            </a:extLst>
          </p:cNvPr>
          <p:cNvSpPr txBox="1">
            <a:spLocks noChangeArrowheads="1"/>
          </p:cNvSpPr>
          <p:nvPr/>
        </p:nvSpPr>
        <p:spPr bwMode="auto">
          <a:xfrm>
            <a:off x="2400300" y="808434"/>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defRPr/>
            </a:pPr>
            <a:r>
              <a:rPr lang="en-US" sz="3200" b="1" dirty="0">
                <a:solidFill>
                  <a:srgbClr val="0070C0"/>
                </a:solidFill>
                <a:latin typeface="Times New Roman" panose="02020603050405020304" pitchFamily="18" charset="0"/>
              </a:rPr>
              <a:t>5. </a:t>
            </a:r>
            <a:r>
              <a:rPr lang="en-US" sz="3200" b="1" dirty="0" err="1">
                <a:solidFill>
                  <a:srgbClr val="0070C0"/>
                </a:solidFill>
                <a:latin typeface="Times New Roman" panose="02020603050405020304" pitchFamily="18" charset="0"/>
              </a:rPr>
              <a:t>Bà</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tiên</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giúp</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hai</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mẹ</a:t>
            </a:r>
            <a:r>
              <a:rPr lang="en-US" sz="3200" b="1" dirty="0">
                <a:solidFill>
                  <a:srgbClr val="0070C0"/>
                </a:solidFill>
                <a:latin typeface="Times New Roman" panose="02020603050405020304" pitchFamily="18" charset="0"/>
              </a:rPr>
              <a:t> con </a:t>
            </a:r>
            <a:r>
              <a:rPr lang="en-US" sz="3200" b="1" dirty="0" err="1">
                <a:solidFill>
                  <a:srgbClr val="0070C0"/>
                </a:solidFill>
                <a:latin typeface="Times New Roman" panose="02020603050405020304" pitchFamily="18" charset="0"/>
              </a:rPr>
              <a:t>như</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thế</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nào</a:t>
            </a:r>
            <a:r>
              <a:rPr lang="en-US" sz="3200" b="1" dirty="0">
                <a:solidFill>
                  <a:srgbClr val="0070C0"/>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45"/>
                                        </p:tgtEl>
                                        <p:attrNameLst>
                                          <p:attrName>style.visibility</p:attrName>
                                        </p:attrNameLst>
                                      </p:cBhvr>
                                      <p:to>
                                        <p:strVal val="visible"/>
                                      </p:to>
                                    </p:set>
                                    <p:animEffect transition="in" filter="dissolve">
                                      <p:cBhvr>
                                        <p:cTn id="7" dur="500"/>
                                        <p:tgtEl>
                                          <p:spTgt spid="133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3335">
                                            <p:txEl>
                                              <p:pRg st="0" end="0"/>
                                            </p:txEl>
                                          </p:spTgt>
                                        </p:tgtEl>
                                        <p:attrNameLst>
                                          <p:attrName>style.visibility</p:attrName>
                                        </p:attrNameLst>
                                      </p:cBhvr>
                                      <p:to>
                                        <p:strVal val="visible"/>
                                      </p:to>
                                    </p:set>
                                    <p:animEffect transition="in" filter="randombar(horizontal)">
                                      <p:cBhvr>
                                        <p:cTn id="12" dur="500"/>
                                        <p:tgtEl>
                                          <p:spTgt spid="133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3335">
                                            <p:txEl>
                                              <p:pRg st="1" end="1"/>
                                            </p:txEl>
                                          </p:spTgt>
                                        </p:tgtEl>
                                        <p:attrNameLst>
                                          <p:attrName>style.visibility</p:attrName>
                                        </p:attrNameLst>
                                      </p:cBhvr>
                                      <p:to>
                                        <p:strVal val="visible"/>
                                      </p:to>
                                    </p:set>
                                    <p:animEffect transition="in" filter="wedge">
                                      <p:cBhvr>
                                        <p:cTn id="17" dur="2000"/>
                                        <p:tgtEl>
                                          <p:spTgt spid="133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4BF841C-8774-4E8A-9BCE-D9549E2CB57B}"/>
              </a:ext>
            </a:extLst>
          </p:cNvPr>
          <p:cNvSpPr txBox="1"/>
          <p:nvPr/>
        </p:nvSpPr>
        <p:spPr>
          <a:xfrm>
            <a:off x="304800" y="762000"/>
            <a:ext cx="11887200" cy="4955203"/>
          </a:xfrm>
          <a:prstGeom prst="rect">
            <a:avLst/>
          </a:prstGeom>
          <a:noFill/>
        </p:spPr>
        <p:txBody>
          <a:bodyPr wrap="square">
            <a:spAutoFit/>
          </a:bodyPr>
          <a:lstStyle/>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Gợi</a:t>
            </a:r>
            <a:r>
              <a:rPr lang="en-US" altLang="en-US" sz="3200" dirty="0">
                <a:solidFill>
                  <a:srgbClr val="0000FF"/>
                </a:solidFill>
                <a:latin typeface="Times New Roman" panose="02020603050405020304" pitchFamily="18" charset="0"/>
                <a:cs typeface="Times New Roman" panose="02020603050405020304" pitchFamily="18" charset="0"/>
              </a:rPr>
              <a:t> ý 2 : </a:t>
            </a:r>
            <a:r>
              <a:rPr lang="en-US" altLang="en-US" sz="3200" dirty="0" err="1">
                <a:solidFill>
                  <a:srgbClr val="0000FF"/>
                </a:solidFill>
                <a:latin typeface="Times New Roman" panose="02020603050405020304" pitchFamily="18" charset="0"/>
                <a:cs typeface="Times New Roman" panose="02020603050405020304" pitchFamily="18" charset="0"/>
              </a:rPr>
              <a:t>Câu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chuyện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với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nhân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vật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câu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chuyện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về</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tính</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trung</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Những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điều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cần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tưởng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tượng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1.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ốm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2.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chăm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3. </a:t>
            </a:r>
            <a:r>
              <a:rPr lang="en-US" altLang="en-US" sz="3200" dirty="0" err="1">
                <a:solidFill>
                  <a:srgbClr val="0000FF"/>
                </a:solidFill>
                <a:latin typeface="Times New Roman" panose="02020603050405020304" pitchFamily="18" charset="0"/>
                <a:cs typeface="Times New Roman" panose="02020603050405020304" pitchFamily="18" charset="0"/>
              </a:rPr>
              <a:t>Để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chữa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khỏi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bệnh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gặp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những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gì</a:t>
            </a:r>
            <a:r>
              <a:rPr lang="en-US" altLang="en-US" sz="3200"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M: </a:t>
            </a:r>
            <a:r>
              <a:rPr lang="en-US" altLang="en-US" sz="3200" dirty="0" err="1">
                <a:solidFill>
                  <a:srgbClr val="0000FF"/>
                </a:solidFill>
                <a:latin typeface="Times New Roman" panose="02020603050405020304" pitchFamily="18" charset="0"/>
                <a:cs typeface="Times New Roman" panose="02020603050405020304" pitchFamily="18" charset="0"/>
              </a:rPr>
              <a:t>Nhà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nghèo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không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tiền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mua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thuốc</a:t>
            </a:r>
            <a:r>
              <a:rPr lang="en-US" altLang="en-US" sz="3200" dirty="0">
                <a:solidFill>
                  <a:srgbClr val="0000FF"/>
                </a:solidFill>
                <a:latin typeface="Times New Roman" panose="02020603050405020304" pitchFamily="18" charset="0"/>
                <a:cs typeface="Times New Roman" panose="02020603050405020304" pitchFamily="18" charset="0"/>
              </a:rPr>
              <a:t>.</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4.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tiên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dùng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thử</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lòng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trung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thực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5.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tiên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giúp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trung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thực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304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xmlns="" id="{C7843511-C502-4BB6-8988-B2E9764AE7CD}"/>
              </a:ext>
            </a:extLst>
          </p:cNvPr>
          <p:cNvPicPr>
            <a:picLocks noChangeAspect="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2133600" y="2140749"/>
            <a:ext cx="84010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Text Box 29">
            <a:extLst>
              <a:ext uri="{FF2B5EF4-FFF2-40B4-BE49-F238E27FC236}">
                <a16:creationId xmlns:a16="http://schemas.microsoft.com/office/drawing/2014/main" xmlns="" id="{ADBD2196-67E7-4CC2-9B41-3E5D7D2FD1EE}"/>
              </a:ext>
            </a:extLst>
          </p:cNvPr>
          <p:cNvSpPr txBox="1">
            <a:spLocks noChangeArrowheads="1"/>
          </p:cNvSpPr>
          <p:nvPr/>
        </p:nvSpPr>
        <p:spPr bwMode="auto">
          <a:xfrm>
            <a:off x="1977948" y="914400"/>
            <a:ext cx="8210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600" b="1" dirty="0">
                <a:solidFill>
                  <a:srgbClr val="0000FF"/>
                </a:solidFill>
                <a:latin typeface="Times New Roman" panose="02020603050405020304" pitchFamily="18" charset="0"/>
              </a:rPr>
              <a:t>1. Bà mẹ </a:t>
            </a:r>
            <a:r>
              <a:rPr lang="en-US" altLang="en-US" sz="3600" b="1" dirty="0" err="1">
                <a:solidFill>
                  <a:srgbClr val="0000FF"/>
                </a:solidFill>
                <a:latin typeface="Times New Roman" panose="02020603050405020304" pitchFamily="18" charset="0"/>
              </a:rPr>
              <a:t>ốm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như</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thê</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nào</a:t>
            </a:r>
            <a:r>
              <a:rPr lang="en-US" altLang="en-US" sz="36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3600" b="1" dirty="0">
                <a:solidFill>
                  <a:srgbClr val="0000FF"/>
                </a:solidFill>
                <a:latin typeface="Times New Roman" panose="02020603050405020304" pitchFamily="18" charset="0"/>
              </a:rPr>
              <a:t>2. </a:t>
            </a:r>
            <a:r>
              <a:rPr lang="en-US" altLang="en-US" sz="3600" b="1" dirty="0" err="1">
                <a:solidFill>
                  <a:srgbClr val="0000FF"/>
                </a:solidFill>
                <a:latin typeface="Times New Roman" panose="02020603050405020304" pitchFamily="18" charset="0"/>
              </a:rPr>
              <a:t>Người</a:t>
            </a:r>
            <a:r>
              <a:rPr lang="en-US" altLang="en-US" sz="3600" b="1" dirty="0">
                <a:solidFill>
                  <a:srgbClr val="0000FF"/>
                </a:solidFill>
                <a:latin typeface="Times New Roman" panose="02020603050405020304" pitchFamily="18" charset="0"/>
              </a:rPr>
              <a:t> con </a:t>
            </a:r>
            <a:r>
              <a:rPr lang="en-US" altLang="en-US" sz="3600" b="1" dirty="0" err="1">
                <a:solidFill>
                  <a:srgbClr val="0000FF"/>
                </a:solidFill>
                <a:latin typeface="Times New Roman" panose="02020603050405020304" pitchFamily="18" charset="0"/>
              </a:rPr>
              <a:t>chăm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sóc</a:t>
            </a:r>
            <a:r>
              <a:rPr lang="en-US" altLang="en-US" sz="3600" b="1" dirty="0">
                <a:solidFill>
                  <a:srgbClr val="0000FF"/>
                </a:solidFill>
                <a:latin typeface="Times New Roman" panose="02020603050405020304" pitchFamily="18" charset="0"/>
              </a:rPr>
              <a:t> mẹ </a:t>
            </a:r>
            <a:r>
              <a:rPr lang="en-US" altLang="en-US" sz="3600" b="1" dirty="0" err="1">
                <a:solidFill>
                  <a:srgbClr val="0000FF"/>
                </a:solidFill>
                <a:latin typeface="Times New Roman" panose="02020603050405020304" pitchFamily="18" charset="0"/>
              </a:rPr>
              <a:t>như</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thê</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nào</a:t>
            </a:r>
            <a:r>
              <a:rPr lang="en-US" altLang="en-US" sz="3600" b="1" dirty="0">
                <a:solidFill>
                  <a:srgbClr val="0000FF"/>
                </a:solidFill>
                <a:latin typeface="Times New Roman" panose="02020603050405020304"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389">
                                            <p:txEl>
                                              <p:pRg st="0" end="0"/>
                                            </p:txEl>
                                          </p:spTgt>
                                        </p:tgtEl>
                                        <p:attrNameLst>
                                          <p:attrName>style.visibility</p:attrName>
                                        </p:attrNameLst>
                                      </p:cBhvr>
                                      <p:to>
                                        <p:strVal val="visible"/>
                                      </p:to>
                                    </p:set>
                                    <p:animEffect transition="in" filter="randombar(horizontal)">
                                      <p:cBhvr>
                                        <p:cTn id="7" dur="500"/>
                                        <p:tgtEl>
                                          <p:spTgt spid="15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389">
                                            <p:txEl>
                                              <p:pRg st="1" end="1"/>
                                            </p:txEl>
                                          </p:spTgt>
                                        </p:tgtEl>
                                        <p:attrNameLst>
                                          <p:attrName>style.visibility</p:attrName>
                                        </p:attrNameLst>
                                      </p:cBhvr>
                                      <p:to>
                                        <p:strVal val="visible"/>
                                      </p:to>
                                    </p:set>
                                    <p:animEffect transition="in" filter="randombar(horizontal)">
                                      <p:cBhvr>
                                        <p:cTn id="12" dur="500"/>
                                        <p:tgtEl>
                                          <p:spTgt spid="1538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barn(inVertical)">
                                      <p:cBhvr>
                                        <p:cTn id="1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xmlns="" id="{5B434D2C-1B89-4FAE-BA0D-266D090678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29095"/>
            <a:ext cx="5334000" cy="289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13">
            <a:extLst>
              <a:ext uri="{FF2B5EF4-FFF2-40B4-BE49-F238E27FC236}">
                <a16:creationId xmlns:a16="http://schemas.microsoft.com/office/drawing/2014/main" xmlns="" id="{6BDBCBD2-D184-4081-9899-4DB402FD505E}"/>
              </a:ext>
            </a:extLst>
          </p:cNvPr>
          <p:cNvSpPr txBox="1">
            <a:spLocks noChangeArrowheads="1"/>
          </p:cNvSpPr>
          <p:nvPr/>
        </p:nvSpPr>
        <p:spPr bwMode="auto">
          <a:xfrm>
            <a:off x="1257300" y="1907419"/>
            <a:ext cx="9677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60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rất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nghèo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mua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chẳng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thứ</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gì</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đáng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giá</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hàng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xóm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cũng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thể</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giúp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gì</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a:t>
            </a:r>
            <a:r>
              <a:rPr lang="en-US" altLang="en-US" sz="3200" b="1" dirty="0">
                <a:solidFill>
                  <a:schemeClr val="tx1"/>
                </a:solidFill>
                <a:latin typeface="Times New Roman" panose="02020603050405020304" pitchFamily="18" charset="0"/>
              </a:rPr>
              <a:t>.</a:t>
            </a:r>
          </a:p>
        </p:txBody>
      </p:sp>
      <p:sp>
        <p:nvSpPr>
          <p:cNvPr id="5" name="TextBox 4">
            <a:extLst>
              <a:ext uri="{FF2B5EF4-FFF2-40B4-BE49-F238E27FC236}">
                <a16:creationId xmlns:a16="http://schemas.microsoft.com/office/drawing/2014/main" xmlns="" id="{64C53923-DD4E-4C06-A23F-A56B198A510E}"/>
              </a:ext>
            </a:extLst>
          </p:cNvPr>
          <p:cNvSpPr txBox="1"/>
          <p:nvPr/>
        </p:nvSpPr>
        <p:spPr>
          <a:xfrm>
            <a:off x="1524000" y="779076"/>
            <a:ext cx="9677400" cy="1077218"/>
          </a:xfrm>
          <a:prstGeom prst="rect">
            <a:avLst/>
          </a:prstGeom>
          <a:noFill/>
        </p:spPr>
        <p:txBody>
          <a:bodyPr wrap="square">
            <a:spAutoFit/>
          </a:bodyPr>
          <a:lstStyle/>
          <a:p>
            <a:r>
              <a:rPr lang="en-US" altLang="en-US" sz="3200" b="1" dirty="0">
                <a:solidFill>
                  <a:srgbClr val="0000FF"/>
                </a:solidFill>
                <a:latin typeface="Times New Roman" panose="02020603050405020304" pitchFamily="18" charset="0"/>
              </a:rPr>
              <a:t>3.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chữa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khỏi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bệnh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gặp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những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khó</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khăn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 ?</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685">
                                            <p:txEl>
                                              <p:pRg st="0" end="0"/>
                                            </p:txEl>
                                          </p:spTgt>
                                        </p:tgtEl>
                                        <p:attrNameLst>
                                          <p:attrName>style.visibility</p:attrName>
                                        </p:attrNameLst>
                                      </p:cBhvr>
                                      <p:to>
                                        <p:strVal val="visible"/>
                                      </p:to>
                                    </p:set>
                                    <p:animEffect transition="in" filter="randombar(horizontal)">
                                      <p:cBhvr>
                                        <p:cTn id="12" dur="500"/>
                                        <p:tgtEl>
                                          <p:spTgt spid="2868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8685">
                                            <p:txEl>
                                              <p:pRg st="1" end="1"/>
                                            </p:txEl>
                                          </p:spTgt>
                                        </p:tgtEl>
                                        <p:attrNameLst>
                                          <p:attrName>style.visibility</p:attrName>
                                        </p:attrNameLst>
                                      </p:cBhvr>
                                      <p:to>
                                        <p:strVal val="visible"/>
                                      </p:to>
                                    </p:set>
                                    <p:animEffect transition="in" filter="randombar(horizontal)">
                                      <p:cBhvr>
                                        <p:cTn id="15" dur="500"/>
                                        <p:tgtEl>
                                          <p:spTgt spid="28685">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7410"/>
                                        </p:tgtEl>
                                        <p:attrNameLst>
                                          <p:attrName>style.visibility</p:attrName>
                                        </p:attrNameLst>
                                      </p:cBhvr>
                                      <p:to>
                                        <p:strVal val="visible"/>
                                      </p:to>
                                    </p:set>
                                    <p:animEffect transition="in" filter="wipe(up)">
                                      <p:cBhvr>
                                        <p:cTn id="18"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xmlns="" id="{096DB044-DD4E-4BD7-A9D3-1767A2CDDA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8360" y="3048000"/>
            <a:ext cx="2867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13">
            <a:extLst>
              <a:ext uri="{FF2B5EF4-FFF2-40B4-BE49-F238E27FC236}">
                <a16:creationId xmlns:a16="http://schemas.microsoft.com/office/drawing/2014/main" xmlns="" id="{A37E5CFE-430F-4DEA-A67B-EC108853B201}"/>
              </a:ext>
            </a:extLst>
          </p:cNvPr>
          <p:cNvSpPr>
            <a:spLocks noChangeArrowheads="1"/>
          </p:cNvSpPr>
          <p:nvPr/>
        </p:nvSpPr>
        <p:spPr bwMode="auto">
          <a:xfrm>
            <a:off x="1287385" y="1009107"/>
            <a:ext cx="10668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dirty="0">
                <a:solidFill>
                  <a:srgbClr val="0000FF"/>
                </a:solidFill>
                <a:latin typeface="Times New Roman" panose="02020603050405020304" pitchFamily="18" charset="0"/>
              </a:rPr>
              <a:t>4. </a:t>
            </a:r>
            <a:r>
              <a:rPr lang="en-US" altLang="en-US" sz="3200" b="1" dirty="0" err="1">
                <a:solidFill>
                  <a:srgbClr val="0000FF"/>
                </a:solidFill>
                <a:latin typeface="Times New Roman" panose="02020603050405020304" pitchFamily="18" charset="0"/>
              </a:rPr>
              <a:t>Bà</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tiên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dùng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cách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nào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thử</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thách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lòng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trung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thực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 </a:t>
            </a:r>
          </a:p>
        </p:txBody>
      </p:sp>
      <p:sp>
        <p:nvSpPr>
          <p:cNvPr id="5" name="TextBox 4">
            <a:extLst>
              <a:ext uri="{FF2B5EF4-FFF2-40B4-BE49-F238E27FC236}">
                <a16:creationId xmlns:a16="http://schemas.microsoft.com/office/drawing/2014/main" xmlns="" id="{08FC1A87-351C-4530-90D9-370B91EF4CE6}"/>
              </a:ext>
            </a:extLst>
          </p:cNvPr>
          <p:cNvSpPr txBox="1"/>
          <p:nvPr/>
        </p:nvSpPr>
        <p:spPr>
          <a:xfrm>
            <a:off x="533400" y="2136584"/>
            <a:ext cx="9601200" cy="3697166"/>
          </a:xfrm>
          <a:prstGeom prst="rect">
            <a:avLst/>
          </a:prstGeom>
          <a:noFill/>
        </p:spPr>
        <p:txBody>
          <a:bodyPr wrap="square">
            <a:spAutoFit/>
          </a:bodyPr>
          <a:lstStyle/>
          <a:p>
            <a:pPr eaLnBrk="1" hangingPunct="1">
              <a:lnSpc>
                <a:spcPct val="150000"/>
              </a:lnSpc>
              <a:spcBef>
                <a:spcPct val="0"/>
              </a:spcBef>
              <a:buClrTx/>
              <a:buSzTx/>
              <a:buFontTx/>
              <a:buNone/>
            </a:pP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tiên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biến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thành</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cụ</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già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làm</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rơi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túi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tiền</a:t>
            </a:r>
            <a:r>
              <a:rPr lang="en-US" altLang="en-US" sz="3200" b="1" dirty="0">
                <a:solidFill>
                  <a:srgbClr val="FF056A"/>
                </a:solidFill>
                <a:latin typeface="Times New Roman" panose="02020603050405020304" pitchFamily="18" charset="0"/>
              </a:rPr>
              <a:t>.</a:t>
            </a:r>
          </a:p>
          <a:p>
            <a:pPr eaLnBrk="1" hangingPunct="1">
              <a:lnSpc>
                <a:spcPct val="150000"/>
              </a:lnSpc>
              <a:spcBef>
                <a:spcPct val="0"/>
              </a:spcBef>
              <a:buClrTx/>
              <a:buSzTx/>
              <a:buFontTx/>
              <a:buNone/>
            </a:pP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tiên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biến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thành</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người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đưa</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cậu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tìm</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loại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thuốc</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quý</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nhưng</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lại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đưa</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cậu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đến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một</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cái</a:t>
            </a:r>
            <a:r>
              <a:rPr lang="en-US" altLang="en-US" sz="3200" b="1" dirty="0">
                <a:solidFill>
                  <a:srgbClr val="FF056A"/>
                </a:solidFill>
                <a:latin typeface="Times New Roman" panose="02020603050405020304" pitchFamily="18" charset="0"/>
              </a:rPr>
              <a:t> hang </a:t>
            </a:r>
            <a:r>
              <a:rPr lang="en-US" altLang="en-US" sz="3200" b="1" dirty="0" err="1">
                <a:solidFill>
                  <a:srgbClr val="FF056A"/>
                </a:solidFill>
                <a:latin typeface="Times New Roman" panose="02020603050405020304" pitchFamily="18" charset="0"/>
              </a:rPr>
              <a:t>đầy</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tiền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vàng</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và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xui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cậu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lấy</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tiền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để</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sau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này</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có</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cuộc</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sống</a:t>
            </a:r>
            <a:r>
              <a:rPr lang="en-US" altLang="en-US" sz="3200" b="1" dirty="0">
                <a:solidFill>
                  <a:srgbClr val="FF056A"/>
                </a:solidFill>
                <a:latin typeface="Times New Roman" panose="02020603050405020304" pitchFamily="18" charset="0"/>
              </a:rPr>
              <a:t> sung </a:t>
            </a:r>
            <a:r>
              <a:rPr lang="en-US" altLang="en-US" sz="3200" b="1" dirty="0" err="1">
                <a:solidFill>
                  <a:srgbClr val="FF056A"/>
                </a:solidFill>
                <a:latin typeface="Times New Roman" panose="02020603050405020304" pitchFamily="18" charset="0"/>
              </a:rPr>
              <a:t>sướng</a:t>
            </a:r>
            <a:r>
              <a:rPr lang="en-US" altLang="en-US" sz="3200" b="1" dirty="0">
                <a:solidFill>
                  <a:srgbClr val="FF056A"/>
                </a:solidFill>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709">
                                            <p:txEl>
                                              <p:pRg st="0" end="0"/>
                                            </p:txEl>
                                          </p:spTgt>
                                        </p:tgtEl>
                                        <p:attrNameLst>
                                          <p:attrName>style.visibility</p:attrName>
                                        </p:attrNameLst>
                                      </p:cBhvr>
                                      <p:to>
                                        <p:strVal val="visible"/>
                                      </p:to>
                                    </p:set>
                                    <p:animEffect transition="in" filter="randombar(horizontal)">
                                      <p:cBhvr>
                                        <p:cTn id="7" dur="500"/>
                                        <p:tgtEl>
                                          <p:spTgt spid="297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barn(inVertical)">
                                      <p:cBhvr>
                                        <p:cTn id="1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33" name="Rectangle 13">
            <a:extLst>
              <a:ext uri="{FF2B5EF4-FFF2-40B4-BE49-F238E27FC236}">
                <a16:creationId xmlns:a16="http://schemas.microsoft.com/office/drawing/2014/main" xmlns="" id="{ABC2F1A0-4445-484C-A31A-8E489E6BC98E}"/>
              </a:ext>
            </a:extLst>
          </p:cNvPr>
          <p:cNvSpPr>
            <a:spLocks noChangeArrowheads="1"/>
          </p:cNvSpPr>
          <p:nvPr/>
        </p:nvSpPr>
        <p:spPr bwMode="auto">
          <a:xfrm>
            <a:off x="477644" y="1880175"/>
            <a:ext cx="11236712" cy="369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50000"/>
              </a:lnSpc>
              <a:spcBef>
                <a:spcPct val="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thấy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phía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trước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một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cụ</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già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khổ</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sở</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đoán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của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cụ</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cũng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dùng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để</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sống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chữa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bệnh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chạy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theo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p>
          <a:p>
            <a:pPr eaLnBrk="1" hangingPunct="1">
              <a:lnSpc>
                <a:spcPct val="150000"/>
              </a:lnSpc>
              <a:spcBef>
                <a:spcPct val="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bé</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lấy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chỉ</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xin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cụ</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chỉ</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mình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đến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chỗ</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loại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quý</a:t>
            </a:r>
            <a:r>
              <a:rPr lang="en-US" altLang="en-US" sz="3200" b="1" dirty="0">
                <a:solidFill>
                  <a:schemeClr val="tx1"/>
                </a:solidFill>
                <a:latin typeface="Times New Roman" panose="02020603050405020304" pitchFamily="18" charset="0"/>
              </a:rPr>
              <a:t>.</a:t>
            </a:r>
          </a:p>
        </p:txBody>
      </p:sp>
      <p:sp>
        <p:nvSpPr>
          <p:cNvPr id="4" name="TextBox 3">
            <a:extLst>
              <a:ext uri="{FF2B5EF4-FFF2-40B4-BE49-F238E27FC236}">
                <a16:creationId xmlns:a16="http://schemas.microsoft.com/office/drawing/2014/main" xmlns="" id="{8D84A5C1-AE3D-42AF-8D87-040AD7D01003}"/>
              </a:ext>
            </a:extLst>
          </p:cNvPr>
          <p:cNvSpPr txBox="1"/>
          <p:nvPr/>
        </p:nvSpPr>
        <p:spPr>
          <a:xfrm>
            <a:off x="1066800" y="1280659"/>
            <a:ext cx="5029200" cy="584775"/>
          </a:xfrm>
          <a:prstGeom prst="rect">
            <a:avLst/>
          </a:prstGeom>
          <a:noFill/>
        </p:spPr>
        <p:txBody>
          <a:bodyPr wrap="square">
            <a:spAutoFit/>
          </a:bodyPr>
          <a:lstStyle/>
          <a:p>
            <a:pPr eaLnBrk="1" hangingPunct="1">
              <a:spcBef>
                <a:spcPct val="0"/>
              </a:spcBef>
              <a:buClrTx/>
              <a:buSzTx/>
              <a:buFontTx/>
              <a:buNone/>
            </a:pPr>
            <a:r>
              <a:rPr lang="en-US" altLang="en-US" sz="3200" b="1" dirty="0">
                <a:solidFill>
                  <a:srgbClr val="0000FF"/>
                </a:solidFill>
                <a:latin typeface="Times New Roman" panose="02020603050405020304" pitchFamily="18" charset="0"/>
              </a:rPr>
              <a:t>5. </a:t>
            </a:r>
            <a:r>
              <a:rPr lang="en-US" altLang="en-US" sz="3200" b="1" dirty="0" err="1">
                <a:solidFill>
                  <a:srgbClr val="0000FF"/>
                </a:solidFill>
                <a:latin typeface="Times New Roman" panose="02020603050405020304" pitchFamily="18" charset="0"/>
              </a:rPr>
              <a:t>Cậu</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bé</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đã</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làm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0733">
                                            <p:txEl>
                                              <p:pRg st="0" end="0"/>
                                            </p:txEl>
                                          </p:spTgt>
                                        </p:tgtEl>
                                        <p:attrNameLst>
                                          <p:attrName>style.visibility</p:attrName>
                                        </p:attrNameLst>
                                      </p:cBhvr>
                                      <p:to>
                                        <p:strVal val="visible"/>
                                      </p:to>
                                    </p:set>
                                    <p:animEffect transition="in" filter="randombar(horizontal)">
                                      <p:cBhvr>
                                        <p:cTn id="14" dur="500"/>
                                        <p:tgtEl>
                                          <p:spTgt spid="3073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30733">
                                            <p:txEl>
                                              <p:pRg st="1" end="1"/>
                                            </p:txEl>
                                          </p:spTgt>
                                        </p:tgtEl>
                                        <p:attrNameLst>
                                          <p:attrName>style.visibility</p:attrName>
                                        </p:attrNameLst>
                                      </p:cBhvr>
                                      <p:to>
                                        <p:strVal val="visible"/>
                                      </p:to>
                                    </p:set>
                                    <p:animEffect transition="in" filter="randombar(horizontal)">
                                      <p:cBhvr>
                                        <p:cTn id="19" dur="500"/>
                                        <p:tgtEl>
                                          <p:spTgt spid="307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B826B42-E73A-4EB2-B736-390ECE9CAFBF}"/>
              </a:ext>
            </a:extLst>
          </p:cNvPr>
          <p:cNvSpPr/>
          <p:nvPr/>
        </p:nvSpPr>
        <p:spPr>
          <a:xfrm>
            <a:off x="3124200" y="3124200"/>
            <a:ext cx="6574379" cy="212365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accent4"/>
                </a:solidFill>
                <a:effectLst/>
                <a:latin typeface="Times New Roman" panose="02020603050405020304" pitchFamily="18" charset="0"/>
                <a:cs typeface="Times New Roman" panose="02020603050405020304" pitchFamily="18" charset="0"/>
              </a:rPr>
              <a:t>THỰC HÀNH KỂ CHUYỆN</a:t>
            </a:r>
          </a:p>
        </p:txBody>
      </p:sp>
    </p:spTree>
    <p:extLst>
      <p:ext uri="{BB962C8B-B14F-4D97-AF65-F5344CB8AC3E}">
        <p14:creationId xmlns:p14="http://schemas.microsoft.com/office/powerpoint/2010/main" val="7076449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E6C7D62-A95B-4529-99CB-539C30DC7A2E}"/>
              </a:ext>
            </a:extLst>
          </p:cNvPr>
          <p:cNvSpPr/>
          <p:nvPr/>
        </p:nvSpPr>
        <p:spPr>
          <a:xfrm>
            <a:off x="3733800" y="2967335"/>
            <a:ext cx="432041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latin typeface="Times New Roman" panose="02020603050405020304" pitchFamily="18" charset="0"/>
                <a:cs typeface="Times New Roman" panose="02020603050405020304" pitchFamily="18" charset="0"/>
              </a:rPr>
              <a:t>KHỞI ĐỘNG</a:t>
            </a:r>
            <a:endParaRPr lang="en-US" sz="5400" b="1" cap="none" spc="0" dirty="0">
              <a:ln/>
              <a:solidFill>
                <a:srgbClr val="FF0000"/>
              </a:solidFill>
              <a:effectLst/>
            </a:endParaRPr>
          </a:p>
        </p:txBody>
      </p:sp>
    </p:spTree>
    <p:extLst>
      <p:ext uri="{BB962C8B-B14F-4D97-AF65-F5344CB8AC3E}">
        <p14:creationId xmlns:p14="http://schemas.microsoft.com/office/powerpoint/2010/main" val="2151633048"/>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CE5D977-5E43-4D7B-9D84-51707A6EA406}"/>
              </a:ext>
            </a:extLst>
          </p:cNvPr>
          <p:cNvSpPr txBox="1"/>
          <p:nvPr/>
        </p:nvSpPr>
        <p:spPr>
          <a:xfrm>
            <a:off x="1600200" y="2667000"/>
            <a:ext cx="8991600" cy="1200329"/>
          </a:xfrm>
          <a:prstGeom prst="rect">
            <a:avLst/>
          </a:prstGeom>
          <a:noFill/>
        </p:spPr>
        <p:txBody>
          <a:bodyPr wrap="square">
            <a:spAutoFit/>
          </a:bodyPr>
          <a:lstStyle/>
          <a:p>
            <a:pPr eaLnBrk="1" hangingPunct="1">
              <a:spcBef>
                <a:spcPct val="50000"/>
              </a:spcBef>
              <a:buClrTx/>
              <a:buSzTx/>
              <a:buFontTx/>
              <a:buChar char="-"/>
            </a:pPr>
            <a:r>
              <a:rPr lang="en-US" altLang="en-US" sz="3600" b="1" dirty="0">
                <a:solidFill>
                  <a:srgbClr val="0070C0"/>
                </a:solidFill>
                <a:latin typeface="Times New Roman" panose="02020603050405020304" pitchFamily="18" charset="0"/>
              </a:rPr>
              <a:t> Khi </a:t>
            </a:r>
            <a:r>
              <a:rPr lang="en-US" altLang="en-US" sz="3600" b="1" dirty="0" err="1">
                <a:solidFill>
                  <a:srgbClr val="0070C0"/>
                </a:solidFill>
                <a:latin typeface="Times New Roman" panose="02020603050405020304" pitchFamily="18" charset="0"/>
              </a:rPr>
              <a:t>bố</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mẹ</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em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bị</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ốm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em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đã</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làm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gì</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để</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thể</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hiện</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là</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người</a:t>
            </a:r>
            <a:r>
              <a:rPr lang="en-US" altLang="en-US" sz="3600" b="1" dirty="0">
                <a:solidFill>
                  <a:srgbClr val="0070C0"/>
                </a:solidFill>
                <a:latin typeface="Times New Roman" panose="02020603050405020304" pitchFamily="18" charset="0"/>
              </a:rPr>
              <a:t> con </a:t>
            </a:r>
            <a:r>
              <a:rPr lang="en-US" altLang="en-US" sz="3600" b="1" dirty="0" err="1">
                <a:solidFill>
                  <a:srgbClr val="0070C0"/>
                </a:solidFill>
                <a:latin typeface="Times New Roman" panose="02020603050405020304" pitchFamily="18" charset="0"/>
              </a:rPr>
              <a:t>hiếu</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thảo</a:t>
            </a:r>
            <a:r>
              <a:rPr lang="en-US" altLang="en-US" sz="3600" b="1" dirty="0">
                <a:solidFill>
                  <a:srgbClr val="0070C0"/>
                </a:solidFill>
                <a:latin typeface="Times New Roman" panose="02020603050405020304" pitchFamily="18" charset="0"/>
              </a:rPr>
              <a:t>?</a:t>
            </a:r>
          </a:p>
        </p:txBody>
      </p:sp>
      <p:sp>
        <p:nvSpPr>
          <p:cNvPr id="8" name="Rectangle: Rounded Corners 7">
            <a:extLst>
              <a:ext uri="{FF2B5EF4-FFF2-40B4-BE49-F238E27FC236}">
                <a16:creationId xmlns:a16="http://schemas.microsoft.com/office/drawing/2014/main" xmlns="" id="{F5176E98-D10F-4022-9420-9E2BF9B9443E}"/>
              </a:ext>
            </a:extLst>
          </p:cNvPr>
          <p:cNvSpPr/>
          <p:nvPr/>
        </p:nvSpPr>
        <p:spPr>
          <a:xfrm>
            <a:off x="990600" y="91440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err="1">
                <a:latin typeface="Times New Roman" panose="02020603050405020304" pitchFamily="18" charset="0"/>
                <a:cs typeface="Times New Roman" panose="02020603050405020304" pitchFamily="18" charset="0"/>
              </a:rPr>
              <a:t>Liên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hệ</a:t>
            </a:r>
            <a:endParaRPr lang="en-US"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168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B826B42-E73A-4EB2-B736-390ECE9CAFBF}"/>
              </a:ext>
            </a:extLst>
          </p:cNvPr>
          <p:cNvSpPr/>
          <p:nvPr/>
        </p:nvSpPr>
        <p:spPr>
          <a:xfrm>
            <a:off x="3657600" y="2875002"/>
            <a:ext cx="4180953"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accent4"/>
                </a:solidFill>
                <a:effectLst/>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34045797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2" name="Text Box 16">
            <a:extLst>
              <a:ext uri="{FF2B5EF4-FFF2-40B4-BE49-F238E27FC236}">
                <a16:creationId xmlns:a16="http://schemas.microsoft.com/office/drawing/2014/main" xmlns="" id="{F94F1337-19D2-4992-AE92-8BBB0E7A7581}"/>
              </a:ext>
            </a:extLst>
          </p:cNvPr>
          <p:cNvSpPr txBox="1">
            <a:spLocks noChangeArrowheads="1"/>
          </p:cNvSpPr>
          <p:nvPr/>
        </p:nvSpPr>
        <p:spPr bwMode="auto">
          <a:xfrm>
            <a:off x="1828800" y="2133600"/>
            <a:ext cx="876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Char char="-"/>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Cốt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truyện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là</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gì</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Gồm</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những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phần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nào</a:t>
            </a:r>
            <a:r>
              <a:rPr lang="en-US" altLang="en-US" sz="3200" b="1" dirty="0">
                <a:solidFill>
                  <a:srgbClr val="0070C0"/>
                </a:solidFill>
                <a:latin typeface="Times New Roman" panose="02020603050405020304" pitchFamily="18" charset="0"/>
              </a:rPr>
              <a:t> ?</a:t>
            </a:r>
          </a:p>
        </p:txBody>
      </p:sp>
      <p:sp>
        <p:nvSpPr>
          <p:cNvPr id="20483" name="Text Box 20">
            <a:extLst>
              <a:ext uri="{FF2B5EF4-FFF2-40B4-BE49-F238E27FC236}">
                <a16:creationId xmlns:a16="http://schemas.microsoft.com/office/drawing/2014/main" xmlns="" id="{E8AD8FF9-DA2B-47C9-83EE-1327FA5C7B26}"/>
              </a:ext>
            </a:extLst>
          </p:cNvPr>
          <p:cNvSpPr txBox="1">
            <a:spLocks noChangeArrowheads="1"/>
          </p:cNvSpPr>
          <p:nvPr/>
        </p:nvSpPr>
        <p:spPr bwMode="auto">
          <a:xfrm>
            <a:off x="3298825" y="2365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4" name="Text Box 16">
            <a:extLst>
              <a:ext uri="{FF2B5EF4-FFF2-40B4-BE49-F238E27FC236}">
                <a16:creationId xmlns:a16="http://schemas.microsoft.com/office/drawing/2014/main" xmlns="" id="{1146C9F5-31EB-4C4A-BA02-296AA801A569}"/>
              </a:ext>
            </a:extLst>
          </p:cNvPr>
          <p:cNvSpPr txBox="1">
            <a:spLocks noChangeArrowheads="1"/>
          </p:cNvSpPr>
          <p:nvPr/>
        </p:nvSpPr>
        <p:spPr bwMode="auto">
          <a:xfrm>
            <a:off x="1828800" y="2925286"/>
            <a:ext cx="8763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Kể</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lại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câu</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chuyện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dựa</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theo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cốt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truyện</a:t>
            </a:r>
            <a:r>
              <a:rPr lang="en-US" altLang="en-US" sz="3200" b="1" dirty="0">
                <a:solidFill>
                  <a:srgbClr val="0070C0"/>
                </a:solidFill>
                <a:latin typeface="Times New Roman" panose="02020603050405020304" pitchFamily="18" charset="0"/>
              </a:rPr>
              <a:t>.</a:t>
            </a:r>
          </a:p>
          <a:p>
            <a:pPr eaLnBrk="1" hangingPunct="1">
              <a:spcBef>
                <a:spcPct val="50000"/>
              </a:spcBef>
              <a:buClrTx/>
              <a:buSzTx/>
              <a:buFontTx/>
              <a:buNone/>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Chuẩn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bị</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bài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Viết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thư</a:t>
            </a:r>
            <a:endParaRPr lang="en-US" altLang="en-US" sz="3200" b="1" dirty="0">
              <a:solidFill>
                <a:srgbClr val="0070C0"/>
              </a:solidFill>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xmlns="" id="{2F1D735B-8690-408A-92E0-47C2AF9B86D2}"/>
              </a:ext>
            </a:extLst>
          </p:cNvPr>
          <p:cNvSpPr>
            <a:spLocks noChangeArrowheads="1"/>
          </p:cNvSpPr>
          <p:nvPr/>
        </p:nvSpPr>
        <p:spPr bwMode="auto">
          <a:xfrm>
            <a:off x="1541463" y="2727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21507" name="Rectangle 4">
            <a:extLst>
              <a:ext uri="{FF2B5EF4-FFF2-40B4-BE49-F238E27FC236}">
                <a16:creationId xmlns:a16="http://schemas.microsoft.com/office/drawing/2014/main" xmlns="" id="{B8DAAC19-CD4F-4031-8BB9-F86E8BF06781}"/>
              </a:ext>
            </a:extLst>
          </p:cNvPr>
          <p:cNvSpPr>
            <a:spLocks noChangeArrowheads="1"/>
          </p:cNvSpPr>
          <p:nvPr/>
        </p:nvSpPr>
        <p:spPr bwMode="auto">
          <a:xfrm>
            <a:off x="1541463" y="2727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xmlns="" id="{58B837F1-E66B-447A-905C-2CE94812BB3E}"/>
              </a:ext>
            </a:extLst>
          </p:cNvPr>
          <p:cNvSpPr txBox="1">
            <a:spLocks noChangeArrowheads="1"/>
          </p:cNvSpPr>
          <p:nvPr/>
        </p:nvSpPr>
        <p:spPr bwMode="auto">
          <a:xfrm>
            <a:off x="3505200" y="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6147" name="AutoShape 6">
            <a:extLst>
              <a:ext uri="{FF2B5EF4-FFF2-40B4-BE49-F238E27FC236}">
                <a16:creationId xmlns:a16="http://schemas.microsoft.com/office/drawing/2014/main" xmlns="" id="{9026744D-704B-4B64-8F5C-D66C84095023}"/>
              </a:ext>
            </a:extLst>
          </p:cNvPr>
          <p:cNvSpPr>
            <a:spLocks noChangeArrowheads="1"/>
          </p:cNvSpPr>
          <p:nvPr/>
        </p:nvSpPr>
        <p:spPr bwMode="auto">
          <a:xfrm>
            <a:off x="4267200" y="366713"/>
            <a:ext cx="4648200" cy="1373188"/>
          </a:xfrm>
          <a:prstGeom prst="cloudCallout">
            <a:avLst>
              <a:gd name="adj1" fmla="val -32222"/>
              <a:gd name="adj2" fmla="val 98731"/>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b="1" i="1" dirty="0">
                <a:solidFill>
                  <a:schemeClr val="tx2"/>
                </a:solidFill>
                <a:latin typeface="Times New Roman" panose="02020603050405020304" pitchFamily="18" charset="0"/>
              </a:rPr>
              <a:t>KHỞI ĐỘNG</a:t>
            </a:r>
          </a:p>
        </p:txBody>
      </p:sp>
      <p:sp>
        <p:nvSpPr>
          <p:cNvPr id="36871" name="Text Box 7">
            <a:extLst>
              <a:ext uri="{FF2B5EF4-FFF2-40B4-BE49-F238E27FC236}">
                <a16:creationId xmlns:a16="http://schemas.microsoft.com/office/drawing/2014/main" xmlns="" id="{007F6550-B410-4B01-8C86-E92334F74660}"/>
              </a:ext>
            </a:extLst>
          </p:cNvPr>
          <p:cNvSpPr txBox="1">
            <a:spLocks noChangeArrowheads="1"/>
          </p:cNvSpPr>
          <p:nvPr/>
        </p:nvSpPr>
        <p:spPr bwMode="auto">
          <a:xfrm>
            <a:off x="2514600" y="2430463"/>
            <a:ext cx="54864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4400" b="1" dirty="0">
                <a:solidFill>
                  <a:schemeClr val="tx1"/>
                </a:solidFill>
                <a:latin typeface="Times New Roman" panose="02020603050405020304" pitchFamily="18" charset="0"/>
              </a:rPr>
              <a:t>1. </a:t>
            </a:r>
            <a:r>
              <a:rPr lang="en-US" altLang="en-US" sz="4400" b="1" dirty="0" err="1">
                <a:solidFill>
                  <a:schemeClr val="tx1"/>
                </a:solidFill>
                <a:latin typeface="Times New Roman" panose="02020603050405020304" pitchFamily="18" charset="0"/>
              </a:rPr>
              <a:t>Cốt</a:t>
            </a:r>
            <a:r>
              <a:rPr lang="en-US" altLang="en-US" sz="4400" b="1" dirty="0">
                <a:solidFill>
                  <a:schemeClr val="tx1"/>
                </a:solidFill>
                <a:latin typeface="Times New Roman" panose="02020603050405020304" pitchFamily="18" charset="0"/>
              </a:rPr>
              <a:t> </a:t>
            </a:r>
            <a:r>
              <a:rPr lang="en-US" altLang="en-US" sz="4400" b="1" dirty="0" err="1">
                <a:solidFill>
                  <a:schemeClr val="tx1"/>
                </a:solidFill>
                <a:latin typeface="Times New Roman" panose="02020603050405020304" pitchFamily="18" charset="0"/>
              </a:rPr>
              <a:t>truyện</a:t>
            </a:r>
            <a:r>
              <a:rPr lang="en-US" altLang="en-US" sz="4400" b="1" dirty="0">
                <a:solidFill>
                  <a:schemeClr val="tx1"/>
                </a:solidFill>
                <a:latin typeface="Times New Roman" panose="02020603050405020304" pitchFamily="18" charset="0"/>
              </a:rPr>
              <a:t> </a:t>
            </a:r>
            <a:r>
              <a:rPr lang="en-US" altLang="en-US" sz="4400" b="1" dirty="0" err="1">
                <a:solidFill>
                  <a:schemeClr val="tx1"/>
                </a:solidFill>
                <a:latin typeface="Times New Roman" panose="02020603050405020304" pitchFamily="18" charset="0"/>
              </a:rPr>
              <a:t>là</a:t>
            </a:r>
            <a:r>
              <a:rPr lang="en-US" altLang="en-US" sz="4400" b="1" dirty="0">
                <a:solidFill>
                  <a:schemeClr val="tx1"/>
                </a:solidFill>
                <a:latin typeface="Times New Roman" panose="02020603050405020304" pitchFamily="18" charset="0"/>
              </a:rPr>
              <a:t> </a:t>
            </a:r>
            <a:r>
              <a:rPr lang="en-US" altLang="en-US" sz="4400" b="1" dirty="0" err="1">
                <a:solidFill>
                  <a:schemeClr val="tx1"/>
                </a:solidFill>
                <a:latin typeface="Times New Roman" panose="02020603050405020304" pitchFamily="18" charset="0"/>
              </a:rPr>
              <a:t>gì</a:t>
            </a:r>
            <a:r>
              <a:rPr lang="en-US" altLang="en-US" sz="4400" b="1" dirty="0">
                <a:solidFill>
                  <a:schemeClr val="tx1"/>
                </a:solidFill>
                <a:latin typeface="Times New Roman" panose="02020603050405020304" pitchFamily="18" charset="0"/>
              </a:rPr>
              <a:t>?</a:t>
            </a:r>
            <a:r>
              <a:rPr lang="en-US" altLang="en-US" sz="4400" b="1" dirty="0">
                <a:solidFill>
                  <a:srgbClr val="FF0000"/>
                </a:solidFill>
                <a:latin typeface="Times New Roman" panose="02020603050405020304" pitchFamily="18" charset="0"/>
              </a:rPr>
              <a:t> </a:t>
            </a:r>
            <a:endParaRPr lang="en-US" altLang="en-US" sz="4400" b="1" dirty="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xmlns="" id="{F7602558-188B-41F6-BE9A-A658BDB18DE3}"/>
              </a:ext>
            </a:extLst>
          </p:cNvPr>
          <p:cNvSpPr txBox="1">
            <a:spLocks noChangeArrowheads="1"/>
          </p:cNvSpPr>
          <p:nvPr/>
        </p:nvSpPr>
        <p:spPr bwMode="auto">
          <a:xfrm>
            <a:off x="1216819" y="3624944"/>
            <a:ext cx="10748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err="1">
                <a:solidFill>
                  <a:srgbClr val="002060"/>
                </a:solidFill>
                <a:latin typeface="Times New Roman" panose="02020603050405020304" pitchFamily="18" charset="0"/>
                <a:cs typeface="Times New Roman" panose="02020603050405020304" pitchFamily="18" charset="0"/>
              </a:rPr>
              <a:t>Cốt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truyện</a:t>
            </a:r>
            <a:r>
              <a:rPr lang="en-US" altLang="en-US" sz="3600" dirty="0">
                <a:solidFill>
                  <a:srgbClr val="002060"/>
                </a:solidFill>
                <a:latin typeface="Times New Roman" panose="02020603050405020304" pitchFamily="18" charset="0"/>
                <a:cs typeface="Times New Roman" panose="02020603050405020304" pitchFamily="18" charset="0"/>
              </a:rPr>
              <a:t> là </a:t>
            </a:r>
            <a:r>
              <a:rPr lang="en-US" altLang="en-US" sz="3600" dirty="0" err="1">
                <a:solidFill>
                  <a:srgbClr val="002060"/>
                </a:solidFill>
                <a:latin typeface="Times New Roman" panose="02020603050405020304" pitchFamily="18" charset="0"/>
                <a:cs typeface="Times New Roman" panose="02020603050405020304" pitchFamily="18" charset="0"/>
              </a:rPr>
              <a:t>chuỗi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sư</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việc</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làm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nòng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cốt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cho</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diễn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biến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của</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truyện</a:t>
            </a:r>
            <a:r>
              <a:rPr lang="en-US" altLang="en-US" sz="3600"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1000"/>
                                        <p:tgtEl>
                                          <p:spTgt spid="36871"/>
                                        </p:tgtEl>
                                      </p:cBhvr>
                                    </p:animEffect>
                                    <p:anim calcmode="lin" valueType="num">
                                      <p:cBhvr>
                                        <p:cTn id="8" dur="1000" fill="hold"/>
                                        <p:tgtEl>
                                          <p:spTgt spid="36871"/>
                                        </p:tgtEl>
                                        <p:attrNameLst>
                                          <p:attrName>ppt_x</p:attrName>
                                        </p:attrNameLst>
                                      </p:cBhvr>
                                      <p:tavLst>
                                        <p:tav tm="0">
                                          <p:val>
                                            <p:strVal val="#ppt_x"/>
                                          </p:val>
                                        </p:tav>
                                        <p:tav tm="100000">
                                          <p:val>
                                            <p:strVal val="#ppt_x"/>
                                          </p:val>
                                        </p:tav>
                                      </p:tavLst>
                                    </p:anim>
                                    <p:anim calcmode="lin" valueType="num">
                                      <p:cBhvr>
                                        <p:cTn id="9" dur="1000" fill="hold"/>
                                        <p:tgtEl>
                                          <p:spTgt spid="368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170" name="Text Box 8">
            <a:extLst>
              <a:ext uri="{FF2B5EF4-FFF2-40B4-BE49-F238E27FC236}">
                <a16:creationId xmlns:a16="http://schemas.microsoft.com/office/drawing/2014/main" xmlns="" id="{C3846199-EF26-4265-A49A-9C54B3CEEEC7}"/>
              </a:ext>
            </a:extLst>
          </p:cNvPr>
          <p:cNvSpPr txBox="1">
            <a:spLocks noChangeArrowheads="1"/>
          </p:cNvSpPr>
          <p:nvPr/>
        </p:nvSpPr>
        <p:spPr bwMode="auto">
          <a:xfrm>
            <a:off x="2133600" y="405000"/>
            <a:ext cx="1158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b="1" dirty="0">
                <a:solidFill>
                  <a:schemeClr val="tx1"/>
                </a:solidFill>
                <a:latin typeface="Times New Roman" panose="02020603050405020304" pitchFamily="18" charset="0"/>
                <a:cs typeface="Times New Roman" panose="02020603050405020304" pitchFamily="18" charset="0"/>
              </a:rPr>
              <a:t>2. </a:t>
            </a:r>
            <a:r>
              <a:rPr lang="en-US" altLang="en-US" sz="3600" b="1" dirty="0" err="1">
                <a:solidFill>
                  <a:schemeClr val="tx1"/>
                </a:solidFill>
                <a:latin typeface="Times New Roman" panose="02020603050405020304" pitchFamily="18" charset="0"/>
                <a:cs typeface="Times New Roman" panose="02020603050405020304" pitchFamily="18" charset="0"/>
              </a:rPr>
              <a:t>Cốt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truyện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thường</a:t>
            </a:r>
            <a:r>
              <a:rPr lang="en-US" altLang="en-US" sz="3600" b="1" dirty="0">
                <a:solidFill>
                  <a:schemeClr val="tx1"/>
                </a:solidFill>
                <a:latin typeface="Times New Roman" panose="02020603050405020304" pitchFamily="18" charset="0"/>
                <a:cs typeface="Times New Roman" panose="02020603050405020304" pitchFamily="18" charset="0"/>
              </a:rPr>
              <a:t> có </a:t>
            </a:r>
            <a:r>
              <a:rPr lang="en-US" altLang="en-US" sz="3600" b="1" dirty="0" err="1">
                <a:solidFill>
                  <a:schemeClr val="tx1"/>
                </a:solidFill>
                <a:latin typeface="Times New Roman" panose="02020603050405020304" pitchFamily="18" charset="0"/>
                <a:cs typeface="Times New Roman" panose="02020603050405020304" pitchFamily="18" charset="0"/>
              </a:rPr>
              <a:t>mấy</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phần</a:t>
            </a:r>
            <a:r>
              <a:rPr lang="en-US" altLang="en-US" sz="3600" b="1" dirty="0">
                <a:solidFill>
                  <a:schemeClr val="tx1"/>
                </a:solidFill>
                <a:latin typeface="Times New Roman" panose="02020603050405020304" pitchFamily="18" charset="0"/>
                <a:cs typeface="Times New Roman" panose="02020603050405020304" pitchFamily="18" charset="0"/>
              </a:rPr>
              <a:t>? </a:t>
            </a:r>
          </a:p>
        </p:txBody>
      </p:sp>
      <p:sp>
        <p:nvSpPr>
          <p:cNvPr id="16" name="Freeform 15">
            <a:extLst>
              <a:ext uri="{FF2B5EF4-FFF2-40B4-BE49-F238E27FC236}">
                <a16:creationId xmlns:a16="http://schemas.microsoft.com/office/drawing/2014/main" xmlns="" id="{66094E66-443C-4CC4-AE40-231715BD4BD8}"/>
              </a:ext>
            </a:extLst>
          </p:cNvPr>
          <p:cNvSpPr/>
          <p:nvPr/>
        </p:nvSpPr>
        <p:spPr>
          <a:xfrm>
            <a:off x="1676400" y="1562296"/>
            <a:ext cx="9525000" cy="997592"/>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A.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17" name="Freeform 16">
            <a:extLst>
              <a:ext uri="{FF2B5EF4-FFF2-40B4-BE49-F238E27FC236}">
                <a16:creationId xmlns:a16="http://schemas.microsoft.com/office/drawing/2014/main" xmlns="" id="{75E0CC72-96D0-4BA0-B427-83EA8641AD35}"/>
              </a:ext>
            </a:extLst>
          </p:cNvPr>
          <p:cNvSpPr/>
          <p:nvPr/>
        </p:nvSpPr>
        <p:spPr>
          <a:xfrm>
            <a:off x="1676400" y="2849264"/>
            <a:ext cx="9525000" cy="1097623"/>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286681"/>
              <a:satOff val="236"/>
              <a:lumOff val="-196"/>
              <a:alphaOff val="0"/>
            </a:schemeClr>
          </a:fillRef>
          <a:effectRef idx="2">
            <a:schemeClr val="accent3">
              <a:hueOff val="-286681"/>
              <a:satOff val="236"/>
              <a:lumOff val="-196"/>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3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8" name="Freeform 17">
            <a:extLst>
              <a:ext uri="{FF2B5EF4-FFF2-40B4-BE49-F238E27FC236}">
                <a16:creationId xmlns:a16="http://schemas.microsoft.com/office/drawing/2014/main" xmlns="" id="{EC360F73-303F-40EE-95EF-1A3CA8FC94DE}"/>
              </a:ext>
            </a:extLst>
          </p:cNvPr>
          <p:cNvSpPr/>
          <p:nvPr/>
        </p:nvSpPr>
        <p:spPr>
          <a:xfrm>
            <a:off x="1660225" y="4189629"/>
            <a:ext cx="9525000" cy="939925"/>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573361"/>
              <a:satOff val="472"/>
              <a:lumOff val="-392"/>
              <a:alphaOff val="0"/>
            </a:schemeClr>
          </a:fillRef>
          <a:effectRef idx="2">
            <a:schemeClr val="accent3">
              <a:hueOff val="-573361"/>
              <a:satOff val="472"/>
              <a:lumOff val="-392"/>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endParaRPr lang="en-US" sz="2800" b="1" dirty="0">
              <a:latin typeface="Times New Roman" panose="02020603050405020304" pitchFamily="18" charset="0"/>
              <a:cs typeface="Times New Roman" panose="02020603050405020304" pitchFamily="18" charset="0"/>
            </a:endParaRPr>
          </a:p>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C.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3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p>
          <a:p>
            <a:pPr algn="ctr" defTabSz="755650">
              <a:lnSpc>
                <a:spcPct val="90000"/>
              </a:lnSpc>
              <a:spcAft>
                <a:spcPct val="35000"/>
              </a:spcAft>
              <a:defRPr/>
            </a:pPr>
            <a:endParaRPr lang="en-US" sz="1700" dirty="0">
              <a:latin typeface="Times New Roman" panose="02020603050405020304" pitchFamily="18" charset="0"/>
              <a:cs typeface="Times New Roman" panose="02020603050405020304" pitchFamily="18" charset="0"/>
            </a:endParaRPr>
          </a:p>
        </p:txBody>
      </p:sp>
      <p:sp>
        <p:nvSpPr>
          <p:cNvPr id="20" name="Freeform 19">
            <a:extLst>
              <a:ext uri="{FF2B5EF4-FFF2-40B4-BE49-F238E27FC236}">
                <a16:creationId xmlns:a16="http://schemas.microsoft.com/office/drawing/2014/main" xmlns="" id="{05584478-BDCB-4534-903D-20BDBCAAB2DE}"/>
              </a:ext>
            </a:extLst>
          </p:cNvPr>
          <p:cNvSpPr/>
          <p:nvPr/>
        </p:nvSpPr>
        <p:spPr>
          <a:xfrm>
            <a:off x="1703614" y="5372296"/>
            <a:ext cx="9525000" cy="1097622"/>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1146722"/>
              <a:satOff val="944"/>
              <a:lumOff val="-785"/>
              <a:alphaOff val="0"/>
            </a:schemeClr>
          </a:fillRef>
          <a:effectRef idx="2">
            <a:schemeClr val="accent3">
              <a:hueOff val="-1146722"/>
              <a:satOff val="944"/>
              <a:lumOff val="-785"/>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endParaRPr lang="en-US" sz="2800" b="1" dirty="0">
              <a:latin typeface="Times New Roman" panose="02020603050405020304" pitchFamily="18" charset="0"/>
              <a:cs typeface="Times New Roman" panose="02020603050405020304" pitchFamily="18" charset="0"/>
            </a:endParaRPr>
          </a:p>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D.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4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p>
          <a:p>
            <a:pPr algn="ctr" defTabSz="755650">
              <a:lnSpc>
                <a:spcPct val="90000"/>
              </a:lnSpc>
              <a:spcAft>
                <a:spcPct val="35000"/>
              </a:spcAft>
              <a:defRPr/>
            </a:pPr>
            <a:r>
              <a:rPr lang="en-US" sz="1700" b="1" dirty="0">
                <a:latin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4B2792BF-5164-4569-AC09-F0C034A0DC2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85913"/>
            <a:ext cx="1143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DE9867D6-412D-4768-B048-717A66B4C460}"/>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81000" y="1429260"/>
            <a:ext cx="1038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B5D51664-D8B6-45F6-8BB4-0DEC526EFB36}"/>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5686" y="4128207"/>
            <a:ext cx="1038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86F8DC31-2853-43DE-B34D-C6AD6A5E7734}"/>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5083" y="5372296"/>
            <a:ext cx="1038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6EFF3038-432C-477B-AE2D-A850BB21012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3495" y="2849264"/>
            <a:ext cx="10398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20"/>
                    </p:tgtEl>
                  </p:cond>
                </p:stCondLst>
                <p:endSync evt="end" delay="0">
                  <p:rtn val="all"/>
                </p:endSync>
                <p:childTnLst>
                  <p:par>
                    <p:cTn id="26" fill="hold">
                      <p:stCondLst>
                        <p:cond delay="0"/>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CB5FC28-A3CE-44B2-9820-E513E46B7F6C}"/>
              </a:ext>
            </a:extLst>
          </p:cNvPr>
          <p:cNvSpPr txBox="1"/>
          <p:nvPr/>
        </p:nvSpPr>
        <p:spPr>
          <a:xfrm>
            <a:off x="2667000" y="1828800"/>
            <a:ext cx="6858000" cy="2062103"/>
          </a:xfrm>
          <a:prstGeom prst="rect">
            <a:avLst/>
          </a:prstGeom>
          <a:noFill/>
        </p:spPr>
        <p:txBody>
          <a:bodyPr wrap="square">
            <a:spAutoFit/>
          </a:bodyPr>
          <a:lstStyle/>
          <a:p>
            <a:pPr algn="just"/>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Dựa vào gợi ý về nhân vật và chủ đề (SGK) xây dựng được cốt truyện có yếu tố tưởng tượng gần gũi với lứa tuổi thiếu nhi và kể lại vắn tắt câu chuyện đó.</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C6A167B-F035-4BC6-8F1E-485ED8E37919}"/>
              </a:ext>
            </a:extLst>
          </p:cNvPr>
          <p:cNvSpPr/>
          <p:nvPr/>
        </p:nvSpPr>
        <p:spPr>
          <a:xfrm>
            <a:off x="4769355" y="787211"/>
            <a:ext cx="2653290" cy="707886"/>
          </a:xfrm>
          <a:prstGeom prst="rect">
            <a:avLst/>
          </a:prstGeom>
          <a:noFill/>
        </p:spPr>
        <p:txBody>
          <a:bodyPr wrap="non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MỤC TIÊU</a:t>
            </a:r>
          </a:p>
        </p:txBody>
      </p:sp>
    </p:spTree>
    <p:extLst>
      <p:ext uri="{BB962C8B-B14F-4D97-AF65-F5344CB8AC3E}">
        <p14:creationId xmlns:p14="http://schemas.microsoft.com/office/powerpoint/2010/main" val="1046463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37D70F5-2BB4-4858-A217-0B605D3D0CA4}"/>
              </a:ext>
            </a:extLst>
          </p:cNvPr>
          <p:cNvSpPr/>
          <p:nvPr/>
        </p:nvSpPr>
        <p:spPr>
          <a:xfrm>
            <a:off x="3817157" y="2967335"/>
            <a:ext cx="415370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9874972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40" name="Text Box 20">
            <a:extLst>
              <a:ext uri="{FF2B5EF4-FFF2-40B4-BE49-F238E27FC236}">
                <a16:creationId xmlns:a16="http://schemas.microsoft.com/office/drawing/2014/main" xmlns="" id="{798976CB-CB91-4F7C-9CD6-CB7555048D37}"/>
              </a:ext>
            </a:extLst>
          </p:cNvPr>
          <p:cNvSpPr txBox="1">
            <a:spLocks noChangeArrowheads="1"/>
          </p:cNvSpPr>
          <p:nvPr/>
        </p:nvSpPr>
        <p:spPr bwMode="auto">
          <a:xfrm>
            <a:off x="152400" y="228600"/>
            <a:ext cx="11887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4400" b="1" i="1" u="sng">
                <a:solidFill>
                  <a:srgbClr val="0000FF"/>
                </a:solidFill>
                <a:latin typeface="Times New Roman" panose="02020603050405020304" pitchFamily="18" charset="0"/>
              </a:rPr>
              <a:t>Đề bài</a:t>
            </a:r>
            <a:r>
              <a:rPr lang="en-US" altLang="en-US" sz="4400" b="1" u="sng">
                <a:solidFill>
                  <a:srgbClr val="0000FF"/>
                </a:solidFill>
                <a:latin typeface="Times New Roman" panose="02020603050405020304" pitchFamily="18" charset="0"/>
              </a:rPr>
              <a:t> </a:t>
            </a:r>
            <a:r>
              <a:rPr lang="en-US" altLang="en-US" sz="4400" b="1">
                <a:solidFill>
                  <a:srgbClr val="0000FF"/>
                </a:solidFill>
                <a:latin typeface="Times New Roman" panose="02020603050405020304" pitchFamily="18" charset="0"/>
              </a:rPr>
              <a:t>: Hãy tưởng tượng và kể lại vắn tắt một câu chuyện có ba nhân vật: bà mẹ ốm, người con của bà bằng tuổi em và một bà tiên. </a:t>
            </a:r>
            <a:endParaRPr lang="en-US" altLang="en-US" sz="2800" b="1">
              <a:solidFill>
                <a:srgbClr val="0000FF"/>
              </a:solidFill>
              <a:latin typeface="Times New Roman" panose="02020603050405020304" pitchFamily="18" charset="0"/>
            </a:endParaRPr>
          </a:p>
        </p:txBody>
      </p:sp>
      <p:sp>
        <p:nvSpPr>
          <p:cNvPr id="5142" name="Line 22">
            <a:extLst>
              <a:ext uri="{FF2B5EF4-FFF2-40B4-BE49-F238E27FC236}">
                <a16:creationId xmlns:a16="http://schemas.microsoft.com/office/drawing/2014/main" xmlns="" id="{1C1A9277-9E2F-45F2-93FA-58133255AF5A}"/>
              </a:ext>
            </a:extLst>
          </p:cNvPr>
          <p:cNvSpPr>
            <a:spLocks noChangeShapeType="1"/>
          </p:cNvSpPr>
          <p:nvPr/>
        </p:nvSpPr>
        <p:spPr bwMode="auto">
          <a:xfrm>
            <a:off x="3733800" y="1524000"/>
            <a:ext cx="2743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Line 24">
            <a:extLst>
              <a:ext uri="{FF2B5EF4-FFF2-40B4-BE49-F238E27FC236}">
                <a16:creationId xmlns:a16="http://schemas.microsoft.com/office/drawing/2014/main" xmlns="" id="{743CF70C-7201-4791-A367-AA9352FE162E}"/>
              </a:ext>
            </a:extLst>
          </p:cNvPr>
          <p:cNvSpPr>
            <a:spLocks noChangeShapeType="1"/>
          </p:cNvSpPr>
          <p:nvPr/>
        </p:nvSpPr>
        <p:spPr bwMode="auto">
          <a:xfrm>
            <a:off x="6934200" y="1524000"/>
            <a:ext cx="2209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Line 25">
            <a:extLst>
              <a:ext uri="{FF2B5EF4-FFF2-40B4-BE49-F238E27FC236}">
                <a16:creationId xmlns:a16="http://schemas.microsoft.com/office/drawing/2014/main" xmlns="" id="{26BA5664-8B6B-4655-93B2-C173791967C4}"/>
              </a:ext>
            </a:extLst>
          </p:cNvPr>
          <p:cNvSpPr>
            <a:spLocks noChangeShapeType="1"/>
          </p:cNvSpPr>
          <p:nvPr/>
        </p:nvSpPr>
        <p:spPr bwMode="auto">
          <a:xfrm>
            <a:off x="5943600" y="2209800"/>
            <a:ext cx="2819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46" name="AutoShape 26">
            <a:extLst>
              <a:ext uri="{FF2B5EF4-FFF2-40B4-BE49-F238E27FC236}">
                <a16:creationId xmlns:a16="http://schemas.microsoft.com/office/drawing/2014/main" xmlns="" id="{0D8FD2C6-17A5-4452-B6C0-814B11706DBF}"/>
              </a:ext>
            </a:extLst>
          </p:cNvPr>
          <p:cNvSpPr>
            <a:spLocks noChangeArrowheads="1"/>
          </p:cNvSpPr>
          <p:nvPr/>
        </p:nvSpPr>
        <p:spPr bwMode="auto">
          <a:xfrm>
            <a:off x="170793" y="2920232"/>
            <a:ext cx="11582400" cy="2642367"/>
          </a:xfrm>
          <a:prstGeom prst="horizontalScroll">
            <a:avLst>
              <a:gd name="adj" fmla="val 12500"/>
            </a:avLst>
          </a:prstGeom>
          <a:solidFill>
            <a:schemeClr val="accent4">
              <a:lumMod val="40000"/>
              <a:lumOff val="60000"/>
            </a:schemeClr>
          </a:solidFill>
          <a:ln w="9525">
            <a:solidFill>
              <a:srgbClr val="0000FF"/>
            </a:solidFill>
            <a:round/>
            <a:headEnd/>
            <a:tailEnd/>
          </a:ln>
          <a:effec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400" b="1" dirty="0" err="1">
                <a:solidFill>
                  <a:srgbClr val="0000FF"/>
                </a:solidFill>
                <a:latin typeface="Times New Roman" panose="02020603050405020304" pitchFamily="18" charset="0"/>
              </a:rPr>
              <a:t>Muốn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xây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dựng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cốt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truyện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cần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chú</a:t>
            </a:r>
            <a:r>
              <a:rPr lang="en-US" altLang="en-US" sz="4400" b="1" dirty="0">
                <a:solidFill>
                  <a:srgbClr val="0000FF"/>
                </a:solidFill>
                <a:latin typeface="Times New Roman" panose="02020603050405020304" pitchFamily="18" charset="0"/>
              </a:rPr>
              <a:t> ý </a:t>
            </a:r>
            <a:r>
              <a:rPr lang="en-US" altLang="en-US" sz="4400" b="1" dirty="0" err="1">
                <a:solidFill>
                  <a:srgbClr val="0000FF"/>
                </a:solidFill>
                <a:latin typeface="Times New Roman" panose="02020603050405020304" pitchFamily="18" charset="0"/>
              </a:rPr>
              <a:t>đến</a:t>
            </a:r>
            <a:r>
              <a:rPr lang="en-US" altLang="en-US" sz="4400" b="1" dirty="0">
                <a:solidFill>
                  <a:srgbClr val="0000FF"/>
                </a:solidFill>
                <a:latin typeface="Times New Roman" panose="02020603050405020304" pitchFamily="18" charset="0"/>
              </a:rPr>
              <a:t> </a:t>
            </a:r>
          </a:p>
          <a:p>
            <a:pPr algn="ctr" eaLnBrk="1" hangingPunct="1">
              <a:spcBef>
                <a:spcPct val="0"/>
              </a:spcBef>
              <a:buClrTx/>
              <a:buSzTx/>
              <a:buFontTx/>
              <a:buNone/>
            </a:pPr>
            <a:r>
              <a:rPr lang="en-US" altLang="en-US" sz="4400" b="1" dirty="0" err="1">
                <a:solidFill>
                  <a:srgbClr val="0000FF"/>
                </a:solidFill>
                <a:latin typeface="Times New Roman" panose="02020603050405020304" pitchFamily="18" charset="0"/>
              </a:rPr>
              <a:t>điều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gì</a:t>
            </a:r>
            <a:r>
              <a:rPr lang="en-US" altLang="en-US" sz="4400" b="1" dirty="0">
                <a:solidFill>
                  <a:srgbClr val="0000FF"/>
                </a:solidFill>
                <a:latin typeface="Times New Roman" panose="02020603050405020304" pitchFamily="18" charset="0"/>
              </a:rPr>
              <a:t> ?</a:t>
            </a:r>
          </a:p>
        </p:txBody>
      </p:sp>
      <p:sp>
        <p:nvSpPr>
          <p:cNvPr id="5147" name="Line 27">
            <a:extLst>
              <a:ext uri="{FF2B5EF4-FFF2-40B4-BE49-F238E27FC236}">
                <a16:creationId xmlns:a16="http://schemas.microsoft.com/office/drawing/2014/main" xmlns="" id="{0E246C20-39C3-4C89-BF05-A09262498EC5}"/>
              </a:ext>
            </a:extLst>
          </p:cNvPr>
          <p:cNvSpPr>
            <a:spLocks noChangeShapeType="1"/>
          </p:cNvSpPr>
          <p:nvPr/>
        </p:nvSpPr>
        <p:spPr bwMode="auto">
          <a:xfrm>
            <a:off x="3505200" y="956441"/>
            <a:ext cx="2819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28">
            <a:extLst>
              <a:ext uri="{FF2B5EF4-FFF2-40B4-BE49-F238E27FC236}">
                <a16:creationId xmlns:a16="http://schemas.microsoft.com/office/drawing/2014/main" xmlns="" id="{07833306-D705-4BD2-A2F8-0B9F974713C8}"/>
              </a:ext>
            </a:extLst>
          </p:cNvPr>
          <p:cNvSpPr>
            <a:spLocks noChangeShapeType="1"/>
          </p:cNvSpPr>
          <p:nvPr/>
        </p:nvSpPr>
        <p:spPr bwMode="auto">
          <a:xfrm flipV="1">
            <a:off x="7170738" y="969579"/>
            <a:ext cx="31162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29">
            <a:extLst>
              <a:ext uri="{FF2B5EF4-FFF2-40B4-BE49-F238E27FC236}">
                <a16:creationId xmlns:a16="http://schemas.microsoft.com/office/drawing/2014/main" xmlns="" id="{020217A5-019A-4BAC-B0AB-F79EC8B87ED9}"/>
              </a:ext>
            </a:extLst>
          </p:cNvPr>
          <p:cNvSpPr>
            <a:spLocks noChangeShapeType="1"/>
          </p:cNvSpPr>
          <p:nvPr/>
        </p:nvSpPr>
        <p:spPr bwMode="auto">
          <a:xfrm>
            <a:off x="9525000" y="1570421"/>
            <a:ext cx="2362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40"/>
                                        </p:tgtEl>
                                        <p:attrNameLst>
                                          <p:attrName>style.visibility</p:attrName>
                                        </p:attrNameLst>
                                      </p:cBhvr>
                                      <p:to>
                                        <p:strVal val="visible"/>
                                      </p:to>
                                    </p:set>
                                    <p:anim calcmode="lin" valueType="num">
                                      <p:cBhvr>
                                        <p:cTn id="7" dur="1000" fill="hold"/>
                                        <p:tgtEl>
                                          <p:spTgt spid="5140"/>
                                        </p:tgtEl>
                                        <p:attrNameLst>
                                          <p:attrName>ppt_x</p:attrName>
                                        </p:attrNameLst>
                                      </p:cBhvr>
                                      <p:tavLst>
                                        <p:tav tm="0">
                                          <p:val>
                                            <p:strVal val="#ppt_x-.2"/>
                                          </p:val>
                                        </p:tav>
                                        <p:tav tm="100000">
                                          <p:val>
                                            <p:strVal val="#ppt_x"/>
                                          </p:val>
                                        </p:tav>
                                      </p:tavLst>
                                    </p:anim>
                                    <p:anim calcmode="lin" valueType="num">
                                      <p:cBhvr>
                                        <p:cTn id="8" dur="1000" fill="hold"/>
                                        <p:tgtEl>
                                          <p:spTgt spid="51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5147"/>
                                        </p:tgtEl>
                                        <p:attrNameLst>
                                          <p:attrName>style.visibility</p:attrName>
                                        </p:attrNameLst>
                                      </p:cBhvr>
                                      <p:to>
                                        <p:strVal val="visible"/>
                                      </p:to>
                                    </p:set>
                                    <p:animEffect transition="in" filter="box(in)">
                                      <p:cBhvr>
                                        <p:cTn id="14" dur="500"/>
                                        <p:tgtEl>
                                          <p:spTgt spid="51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5148"/>
                                        </p:tgtEl>
                                        <p:attrNameLst>
                                          <p:attrName>style.visibility</p:attrName>
                                        </p:attrNameLst>
                                      </p:cBhvr>
                                      <p:to>
                                        <p:strVal val="visible"/>
                                      </p:to>
                                    </p:set>
                                    <p:animEffect transition="in" filter="blinds(horizontal)">
                                      <p:cBhvr>
                                        <p:cTn id="19" dur="500"/>
                                        <p:tgtEl>
                                          <p:spTgt spid="51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142"/>
                                        </p:tgtEl>
                                        <p:attrNameLst>
                                          <p:attrName>style.visibility</p:attrName>
                                        </p:attrNameLst>
                                      </p:cBhvr>
                                      <p:to>
                                        <p:strVal val="visible"/>
                                      </p:to>
                                    </p:set>
                                    <p:animEffect transition="in" filter="blinds(horizontal)">
                                      <p:cBhvr>
                                        <p:cTn id="24" dur="500"/>
                                        <p:tgtEl>
                                          <p:spTgt spid="514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144"/>
                                        </p:tgtEl>
                                        <p:attrNameLst>
                                          <p:attrName>style.visibility</p:attrName>
                                        </p:attrNameLst>
                                      </p:cBhvr>
                                      <p:to>
                                        <p:strVal val="visible"/>
                                      </p:to>
                                    </p:set>
                                    <p:animEffect transition="in" filter="blinds(horizontal)">
                                      <p:cBhvr>
                                        <p:cTn id="29" dur="500"/>
                                        <p:tgtEl>
                                          <p:spTgt spid="51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149"/>
                                        </p:tgtEl>
                                        <p:attrNameLst>
                                          <p:attrName>style.visibility</p:attrName>
                                        </p:attrNameLst>
                                      </p:cBhvr>
                                      <p:to>
                                        <p:strVal val="visible"/>
                                      </p:to>
                                    </p:set>
                                    <p:animEffect transition="in" filter="blinds(horizontal)">
                                      <p:cBhvr>
                                        <p:cTn id="34" dur="500"/>
                                        <p:tgtEl>
                                          <p:spTgt spid="51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5145"/>
                                        </p:tgtEl>
                                        <p:attrNameLst>
                                          <p:attrName>style.visibility</p:attrName>
                                        </p:attrNameLst>
                                      </p:cBhvr>
                                      <p:to>
                                        <p:strVal val="visible"/>
                                      </p:to>
                                    </p:set>
                                    <p:animEffect transition="in" filter="blinds(horizontal)">
                                      <p:cBhvr>
                                        <p:cTn id="39" dur="500"/>
                                        <p:tgtEl>
                                          <p:spTgt spid="514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1" nodeType="clickEffect">
                                  <p:stCondLst>
                                    <p:cond delay="0"/>
                                  </p:stCondLst>
                                  <p:childTnLst>
                                    <p:set>
                                      <p:cBhvr>
                                        <p:cTn id="43" dur="1" fill="hold">
                                          <p:stCondLst>
                                            <p:cond delay="0"/>
                                          </p:stCondLst>
                                        </p:cTn>
                                        <p:tgtEl>
                                          <p:spTgt spid="5146"/>
                                        </p:tgtEl>
                                        <p:attrNameLst>
                                          <p:attrName>style.visibility</p:attrName>
                                        </p:attrNameLst>
                                      </p:cBhvr>
                                      <p:to>
                                        <p:strVal val="visible"/>
                                      </p:to>
                                    </p:set>
                                    <p:animEffect transition="in" filter="diamond(in)">
                                      <p:cBhvr>
                                        <p:cTn id="44" dur="2000"/>
                                        <p:tgtEl>
                                          <p:spTgt spid="514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0" nodeType="clickEffect">
                                  <p:stCondLst>
                                    <p:cond delay="0"/>
                                  </p:stCondLst>
                                  <p:childTnLst>
                                    <p:anim calcmode="lin" valueType="num">
                                      <p:cBhvr additive="base">
                                        <p:cTn id="48" dur="500"/>
                                        <p:tgtEl>
                                          <p:spTgt spid="5146"/>
                                        </p:tgtEl>
                                        <p:attrNameLst>
                                          <p:attrName>ppt_x</p:attrName>
                                        </p:attrNameLst>
                                      </p:cBhvr>
                                      <p:tavLst>
                                        <p:tav tm="0">
                                          <p:val>
                                            <p:strVal val="ppt_x"/>
                                          </p:val>
                                        </p:tav>
                                        <p:tav tm="100000">
                                          <p:val>
                                            <p:strVal val="ppt_x"/>
                                          </p:val>
                                        </p:tav>
                                      </p:tavLst>
                                    </p:anim>
                                    <p:anim calcmode="lin" valueType="num">
                                      <p:cBhvr additive="base">
                                        <p:cTn id="49" dur="500"/>
                                        <p:tgtEl>
                                          <p:spTgt spid="5146"/>
                                        </p:tgtEl>
                                        <p:attrNameLst>
                                          <p:attrName>ppt_y</p:attrName>
                                        </p:attrNameLst>
                                      </p:cBhvr>
                                      <p:tavLst>
                                        <p:tav tm="0">
                                          <p:val>
                                            <p:strVal val="ppt_y"/>
                                          </p:val>
                                        </p:tav>
                                        <p:tav tm="100000">
                                          <p:val>
                                            <p:strVal val="1+ppt_h/2"/>
                                          </p:val>
                                        </p:tav>
                                      </p:tavLst>
                                    </p:anim>
                                    <p:set>
                                      <p:cBhvr>
                                        <p:cTn id="50" dur="1" fill="hold">
                                          <p:stCondLst>
                                            <p:cond delay="499"/>
                                          </p:stCondLst>
                                        </p:cTn>
                                        <p:tgtEl>
                                          <p:spTgt spid="5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p:bldP spid="5146" grpId="0" animBg="1"/>
      <p:bldP spid="5146"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0">
            <a:extLst>
              <a:ext uri="{FF2B5EF4-FFF2-40B4-BE49-F238E27FC236}">
                <a16:creationId xmlns:a16="http://schemas.microsoft.com/office/drawing/2014/main" xmlns="" id="{40290058-1B5D-43C4-88A9-001740519AEC}"/>
              </a:ext>
            </a:extLst>
          </p:cNvPr>
          <p:cNvSpPr txBox="1">
            <a:spLocks noChangeArrowheads="1"/>
          </p:cNvSpPr>
          <p:nvPr/>
        </p:nvSpPr>
        <p:spPr bwMode="auto">
          <a:xfrm>
            <a:off x="381000" y="1762047"/>
            <a:ext cx="111633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1.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ốm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như</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nào</a:t>
            </a:r>
            <a:r>
              <a:rPr lang="en-US" altLang="en-US" dirty="0">
                <a:solidFill>
                  <a:srgbClr val="0000FF"/>
                </a:solidFill>
                <a:latin typeface="Times New Roman" panose="02020603050405020304" pitchFamily="18" charset="0"/>
                <a:cs typeface="Times New Roman" panose="02020603050405020304" pitchFamily="18" charset="0"/>
              </a:rPr>
              <a:t>?</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2.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chăm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sóc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như</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nào</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3. </a:t>
            </a:r>
            <a:r>
              <a:rPr lang="en-US" altLang="en-US" dirty="0" err="1">
                <a:solidFill>
                  <a:srgbClr val="0000FF"/>
                </a:solidFill>
                <a:latin typeface="Times New Roman" panose="02020603050405020304" pitchFamily="18" charset="0"/>
                <a:cs typeface="Times New Roman" panose="02020603050405020304" pitchFamily="18" charset="0"/>
              </a:rPr>
              <a:t>Để</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khỏi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bệnh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gặp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những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gì</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M: </a:t>
            </a:r>
            <a:r>
              <a:rPr lang="en-US" altLang="en-US" dirty="0" err="1">
                <a:solidFill>
                  <a:srgbClr val="0000FF"/>
                </a:solidFill>
                <a:latin typeface="Times New Roman" panose="02020603050405020304" pitchFamily="18" charset="0"/>
                <a:cs typeface="Times New Roman" panose="02020603050405020304" pitchFamily="18" charset="0"/>
              </a:rPr>
              <a:t>Phải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tìm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một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loại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thuốc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rất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hiếm</a:t>
            </a: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4.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giúp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hai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như</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nào</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M: + </a:t>
            </a:r>
            <a:r>
              <a:rPr lang="en-US" altLang="en-US" dirty="0" err="1">
                <a:solidFill>
                  <a:srgbClr val="0000FF"/>
                </a:solidFill>
                <a:latin typeface="Times New Roman" panose="02020603050405020304" pitchFamily="18" charset="0"/>
                <a:cs typeface="Times New Roman" panose="02020603050405020304" pitchFamily="18" charset="0"/>
              </a:rPr>
              <a:t>Cách</a:t>
            </a:r>
            <a:r>
              <a:rPr lang="en-US" altLang="en-US" dirty="0">
                <a:solidFill>
                  <a:srgbClr val="0000FF"/>
                </a:solidFill>
                <a:latin typeface="Times New Roman" panose="02020603050405020304" pitchFamily="18" charset="0"/>
                <a:cs typeface="Times New Roman" panose="02020603050405020304" pitchFamily="18" charset="0"/>
              </a:rPr>
              <a:t> 1: </a:t>
            </a:r>
            <a:r>
              <a:rPr lang="en-US" altLang="en-US" dirty="0" err="1">
                <a:solidFill>
                  <a:srgbClr val="0000FF"/>
                </a:solidFill>
                <a:latin typeface="Times New Roman" panose="02020603050405020304" pitchFamily="18" charset="0"/>
                <a:cs typeface="Times New Roman" panose="02020603050405020304" pitchFamily="18" charset="0"/>
              </a:rPr>
              <a:t>Cảm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về</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bỗng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hiện</a:t>
            </a:r>
            <a:r>
              <a:rPr lang="en-US" altLang="en-US" dirty="0">
                <a:solidFill>
                  <a:srgbClr val="0000FF"/>
                </a:solidFill>
                <a:latin typeface="Times New Roman" panose="02020603050405020304" pitchFamily="18" charset="0"/>
                <a:cs typeface="Times New Roman" panose="02020603050405020304" pitchFamily="18" charset="0"/>
              </a:rPr>
              <a:t> ra </a:t>
            </a:r>
            <a:r>
              <a:rPr lang="en-US" altLang="en-US" dirty="0" err="1">
                <a:solidFill>
                  <a:srgbClr val="0000FF"/>
                </a:solidFill>
                <a:latin typeface="Times New Roman" panose="02020603050405020304" pitchFamily="18" charset="0"/>
                <a:cs typeface="Times New Roman" panose="02020603050405020304" pitchFamily="18" charset="0"/>
              </a:rPr>
              <a:t>giúp</a:t>
            </a: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Cách</a:t>
            </a:r>
            <a:r>
              <a:rPr lang="en-US" altLang="en-US" dirty="0">
                <a:solidFill>
                  <a:srgbClr val="0000FF"/>
                </a:solidFill>
                <a:latin typeface="Times New Roman" panose="02020603050405020304" pitchFamily="18" charset="0"/>
                <a:cs typeface="Times New Roman" panose="02020603050405020304" pitchFamily="18" charset="0"/>
              </a:rPr>
              <a:t> 2: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vượt</a:t>
            </a:r>
            <a:r>
              <a:rPr lang="en-US" altLang="en-US" dirty="0">
                <a:solidFill>
                  <a:srgbClr val="0000FF"/>
                </a:solidFill>
                <a:latin typeface="Times New Roman" panose="02020603050405020304" pitchFamily="18" charset="0"/>
                <a:cs typeface="Times New Roman" panose="02020603050405020304" pitchFamily="18" charset="0"/>
              </a:rPr>
              <a:t> qua </a:t>
            </a:r>
            <a:r>
              <a:rPr lang="en-US" altLang="en-US" dirty="0" err="1">
                <a:solidFill>
                  <a:srgbClr val="0000FF"/>
                </a:solidFill>
                <a:latin typeface="Times New Roman" panose="02020603050405020304" pitchFamily="18" charset="0"/>
                <a:cs typeface="Times New Roman" panose="02020603050405020304" pitchFamily="18" charset="0"/>
              </a:rPr>
              <a:t>rất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nhiều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tìm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tiên</a:t>
            </a:r>
            <a:r>
              <a:rPr lang="en-US" altLang="en-US" dirty="0">
                <a:solidFill>
                  <a:srgbClr val="0000FF"/>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A8B1447A-F7BB-4EF1-BC38-570CDEB7A5C5}"/>
              </a:ext>
            </a:extLst>
          </p:cNvPr>
          <p:cNvSpPr txBox="1"/>
          <p:nvPr/>
        </p:nvSpPr>
        <p:spPr>
          <a:xfrm>
            <a:off x="2324100" y="136297"/>
            <a:ext cx="9867900" cy="1569660"/>
          </a:xfrm>
          <a:prstGeom prst="rect">
            <a:avLst/>
          </a:prstGeom>
          <a:noFill/>
        </p:spPr>
        <p:txBody>
          <a:bodyPr wrap="square" rtlCol="0">
            <a:spAutoFit/>
          </a:bodyPr>
          <a:lstStyle/>
          <a:p>
            <a:r>
              <a:rPr lang="en-US" altLang="en-US" sz="3200" b="1" i="1" u="sng" dirty="0" err="1">
                <a:solidFill>
                  <a:srgbClr val="FF0000"/>
                </a:solidFill>
                <a:latin typeface="Times New Roman" panose="02020603050405020304" pitchFamily="18" charset="0"/>
              </a:rPr>
              <a:t>Gợi</a:t>
            </a:r>
            <a:r>
              <a:rPr lang="en-US" altLang="en-US" sz="3200" b="1" i="1" u="sng" dirty="0">
                <a:solidFill>
                  <a:srgbClr val="FF0000"/>
                </a:solidFill>
                <a:latin typeface="Times New Roman" panose="02020603050405020304" pitchFamily="18" charset="0"/>
              </a:rPr>
              <a:t> ý 1</a:t>
            </a:r>
            <a:r>
              <a:rPr lang="en-US" altLang="en-US" sz="3200" b="1" i="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chuyện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với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nhân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vật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trên</a:t>
            </a:r>
            <a:r>
              <a:rPr lang="en-US" altLang="en-US" sz="3200" b="1" dirty="0">
                <a:solidFill>
                  <a:srgbClr val="FF0000"/>
                </a:solidFill>
                <a:latin typeface="Times New Roman" panose="02020603050405020304" pitchFamily="18" charset="0"/>
              </a:rPr>
              <a:t> có </a:t>
            </a:r>
            <a:r>
              <a:rPr lang="en-US" altLang="en-US" sz="3200" b="1" dirty="0" err="1">
                <a:solidFill>
                  <a:srgbClr val="FF0000"/>
                </a:solidFill>
                <a:latin typeface="Times New Roman" panose="02020603050405020304" pitchFamily="18" charset="0"/>
              </a:rPr>
              <a:t>thê</a:t>
            </a:r>
            <a:r>
              <a:rPr lang="en-US" altLang="en-US" sz="3200" b="1" dirty="0">
                <a:solidFill>
                  <a:srgbClr val="FF0000"/>
                </a:solidFill>
                <a:latin typeface="Times New Roman" panose="02020603050405020304" pitchFamily="18" charset="0"/>
              </a:rPr>
              <a:t>̉ là </a:t>
            </a:r>
            <a:r>
              <a:rPr lang="en-US" altLang="en-US" sz="3200" b="1" dirty="0" err="1">
                <a:solidFill>
                  <a:srgbClr val="FF0000"/>
                </a:solidFill>
                <a:latin typeface="Times New Roman" panose="02020603050405020304" pitchFamily="18" charset="0"/>
              </a:rPr>
              <a:t>một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chuyện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vê</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sư</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hiếu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thảo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Muốn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kê</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vê</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người</a:t>
            </a:r>
            <a:r>
              <a:rPr lang="en-US" altLang="en-US" sz="3200" b="1" dirty="0">
                <a:solidFill>
                  <a:srgbClr val="FF0000"/>
                </a:solidFill>
                <a:latin typeface="Times New Roman" panose="02020603050405020304" pitchFamily="18" charset="0"/>
              </a:rPr>
              <a:t> con </a:t>
            </a:r>
            <a:r>
              <a:rPr lang="en-US" altLang="en-US" sz="3200" b="1" dirty="0" err="1">
                <a:solidFill>
                  <a:srgbClr val="FF0000"/>
                </a:solidFill>
                <a:latin typeface="Times New Roman" panose="02020603050405020304" pitchFamily="18" charset="0"/>
              </a:rPr>
              <a:t>hiếu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thảo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em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tưởng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tượng</a:t>
            </a:r>
            <a:r>
              <a:rPr lang="en-US" altLang="en-US" sz="3200" b="1" dirty="0">
                <a:solidFill>
                  <a:srgbClr val="FF0000"/>
                </a:solidFill>
                <a:latin typeface="Times New Roman" panose="02020603050405020304" pitchFamily="18" charset="0"/>
              </a:rPr>
              <a:t>:</a:t>
            </a:r>
            <a:endParaRPr lang="en-US" altLang="en-US" sz="3200" b="1"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971130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xmlns="" id="{CD8D28A9-650A-4407-AF99-A93AE9D5F511}"/>
              </a:ext>
            </a:extLst>
          </p:cNvPr>
          <p:cNvPicPr>
            <a:picLocks noChangeAspect="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3600450" y="2819400"/>
            <a:ext cx="4991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8">
            <a:extLst>
              <a:ext uri="{FF2B5EF4-FFF2-40B4-BE49-F238E27FC236}">
                <a16:creationId xmlns:a16="http://schemas.microsoft.com/office/drawing/2014/main" xmlns="" id="{447EB315-7894-4449-98AF-4927848B2EEB}"/>
              </a:ext>
            </a:extLst>
          </p:cNvPr>
          <p:cNvSpPr txBox="1">
            <a:spLocks noChangeArrowheads="1"/>
          </p:cNvSpPr>
          <p:nvPr/>
        </p:nvSpPr>
        <p:spPr bwMode="auto">
          <a:xfrm>
            <a:off x="2514600" y="29718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7190" name="Text Box 22">
            <a:extLst>
              <a:ext uri="{FF2B5EF4-FFF2-40B4-BE49-F238E27FC236}">
                <a16:creationId xmlns:a16="http://schemas.microsoft.com/office/drawing/2014/main" xmlns="" id="{88A61C95-90B8-48C3-8E7A-AE6674648A86}"/>
              </a:ext>
            </a:extLst>
          </p:cNvPr>
          <p:cNvSpPr txBox="1">
            <a:spLocks noChangeArrowheads="1"/>
          </p:cNvSpPr>
          <p:nvPr/>
        </p:nvSpPr>
        <p:spPr bwMode="auto">
          <a:xfrm>
            <a:off x="2667000" y="685800"/>
            <a:ext cx="54047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dirty="0">
                <a:solidFill>
                  <a:srgbClr val="0000FF"/>
                </a:solidFill>
                <a:latin typeface="Times New Roman" panose="02020603050405020304" pitchFamily="18" charset="0"/>
              </a:rPr>
              <a:t>1. </a:t>
            </a:r>
            <a:r>
              <a:rPr lang="en-US" altLang="en-US" sz="3200" b="1" dirty="0" err="1">
                <a:solidFill>
                  <a:srgbClr val="0000FF"/>
                </a:solidFill>
                <a:latin typeface="Times New Roman" panose="02020603050405020304" pitchFamily="18" charset="0"/>
              </a:rPr>
              <a:t>Bà</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ốm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như</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thế</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nào</a:t>
            </a:r>
            <a:r>
              <a:rPr lang="en-US" altLang="en-US" sz="3200" b="1" dirty="0">
                <a:solidFill>
                  <a:srgbClr val="0000FF"/>
                </a:solidFill>
                <a:latin typeface="Times New Roman" panose="02020603050405020304" pitchFamily="18" charset="0"/>
              </a:rPr>
              <a:t>?</a:t>
            </a:r>
          </a:p>
        </p:txBody>
      </p:sp>
      <p:sp>
        <p:nvSpPr>
          <p:cNvPr id="6" name="TextBox 5">
            <a:extLst>
              <a:ext uri="{FF2B5EF4-FFF2-40B4-BE49-F238E27FC236}">
                <a16:creationId xmlns:a16="http://schemas.microsoft.com/office/drawing/2014/main" xmlns="" id="{2D7D8BAB-E8CF-4FAD-8CD5-53A70D662183}"/>
              </a:ext>
            </a:extLst>
          </p:cNvPr>
          <p:cNvSpPr txBox="1"/>
          <p:nvPr/>
        </p:nvSpPr>
        <p:spPr>
          <a:xfrm>
            <a:off x="685800" y="2000756"/>
            <a:ext cx="10363200" cy="584775"/>
          </a:xfrm>
          <a:prstGeom prst="rect">
            <a:avLst/>
          </a:prstGeom>
          <a:noFill/>
        </p:spPr>
        <p:txBody>
          <a:bodyPr wrap="square">
            <a:spAutoFit/>
          </a:bodyPr>
          <a:lstStyle/>
          <a:p>
            <a:r>
              <a:rPr lang="en-US" altLang="en-US" sz="3200" b="1" dirty="0">
                <a:solidFill>
                  <a:srgbClr val="0000FF"/>
                </a:solidFill>
                <a:latin typeface="Times New Roman" panose="02020603050405020304" pitchFamily="18" charset="0"/>
              </a:rPr>
              <a:t> </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Mẹ</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ốm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rất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nặng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Ốm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liệt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giường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Ốm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mà</a:t>
            </a:r>
            <a:r>
              <a:rPr lang="en-US" altLang="en-US" sz="3200" b="1" dirty="0">
                <a:latin typeface="Times New Roman" panose="02020603050405020304" pitchFamily="18" charset="0"/>
              </a:rPr>
              <a:t> qua </a:t>
            </a:r>
            <a:r>
              <a:rPr lang="en-US" altLang="en-US" sz="3200" b="1" dirty="0" err="1">
                <a:latin typeface="Times New Roman" panose="02020603050405020304" pitchFamily="18" charset="0"/>
              </a:rPr>
              <a:t>khỏi</a:t>
            </a:r>
            <a:r>
              <a:rPr lang="en-US" altLang="en-US" sz="3200" b="1" dirty="0">
                <a:latin typeface="Times New Roman" panose="02020603050405020304" pitchFamily="18" charset="0"/>
              </a:rPr>
              <a:t>.</a:t>
            </a:r>
            <a:endParaRPr lang="en-US" sz="32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90"/>
                                        </p:tgtEl>
                                        <p:attrNameLst>
                                          <p:attrName>style.visibility</p:attrName>
                                        </p:attrNameLst>
                                      </p:cBhvr>
                                      <p:to>
                                        <p:strVal val="visible"/>
                                      </p:to>
                                    </p:set>
                                    <p:animEffect transition="in" filter="wipe(down)">
                                      <p:cBhvr>
                                        <p:cTn id="7" dur="580">
                                          <p:stCondLst>
                                            <p:cond delay="0"/>
                                          </p:stCondLst>
                                        </p:cTn>
                                        <p:tgtEl>
                                          <p:spTgt spid="7190"/>
                                        </p:tgtEl>
                                      </p:cBhvr>
                                    </p:animEffect>
                                    <p:anim calcmode="lin" valueType="num">
                                      <p:cBhvr>
                                        <p:cTn id="8" dur="1822" tmFilter="0,0; 0.14,0.36; 0.43,0.73; 0.71,0.91; 1.0,1.0">
                                          <p:stCondLst>
                                            <p:cond delay="0"/>
                                          </p:stCondLst>
                                        </p:cTn>
                                        <p:tgtEl>
                                          <p:spTgt spid="71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9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90"/>
                                        </p:tgtEl>
                                      </p:cBhvr>
                                      <p:to x="100000" y="60000"/>
                                    </p:animScale>
                                    <p:animScale>
                                      <p:cBhvr>
                                        <p:cTn id="14" dur="166" decel="50000">
                                          <p:stCondLst>
                                            <p:cond delay="676"/>
                                          </p:stCondLst>
                                        </p:cTn>
                                        <p:tgtEl>
                                          <p:spTgt spid="7190"/>
                                        </p:tgtEl>
                                      </p:cBhvr>
                                      <p:to x="100000" y="100000"/>
                                    </p:animScale>
                                    <p:animScale>
                                      <p:cBhvr>
                                        <p:cTn id="15" dur="26">
                                          <p:stCondLst>
                                            <p:cond delay="1312"/>
                                          </p:stCondLst>
                                        </p:cTn>
                                        <p:tgtEl>
                                          <p:spTgt spid="7190"/>
                                        </p:tgtEl>
                                      </p:cBhvr>
                                      <p:to x="100000" y="80000"/>
                                    </p:animScale>
                                    <p:animScale>
                                      <p:cBhvr>
                                        <p:cTn id="16" dur="166" decel="50000">
                                          <p:stCondLst>
                                            <p:cond delay="1338"/>
                                          </p:stCondLst>
                                        </p:cTn>
                                        <p:tgtEl>
                                          <p:spTgt spid="7190"/>
                                        </p:tgtEl>
                                      </p:cBhvr>
                                      <p:to x="100000" y="100000"/>
                                    </p:animScale>
                                    <p:animScale>
                                      <p:cBhvr>
                                        <p:cTn id="17" dur="26">
                                          <p:stCondLst>
                                            <p:cond delay="1642"/>
                                          </p:stCondLst>
                                        </p:cTn>
                                        <p:tgtEl>
                                          <p:spTgt spid="7190"/>
                                        </p:tgtEl>
                                      </p:cBhvr>
                                      <p:to x="100000" y="90000"/>
                                    </p:animScale>
                                    <p:animScale>
                                      <p:cBhvr>
                                        <p:cTn id="18" dur="166" decel="50000">
                                          <p:stCondLst>
                                            <p:cond delay="1668"/>
                                          </p:stCondLst>
                                        </p:cTn>
                                        <p:tgtEl>
                                          <p:spTgt spid="7190"/>
                                        </p:tgtEl>
                                      </p:cBhvr>
                                      <p:to x="100000" y="100000"/>
                                    </p:animScale>
                                    <p:animScale>
                                      <p:cBhvr>
                                        <p:cTn id="19" dur="26">
                                          <p:stCondLst>
                                            <p:cond delay="1808"/>
                                          </p:stCondLst>
                                        </p:cTn>
                                        <p:tgtEl>
                                          <p:spTgt spid="7190"/>
                                        </p:tgtEl>
                                      </p:cBhvr>
                                      <p:to x="100000" y="95000"/>
                                    </p:animScale>
                                    <p:animScale>
                                      <p:cBhvr>
                                        <p:cTn id="20" dur="166" decel="50000">
                                          <p:stCondLst>
                                            <p:cond delay="1834"/>
                                          </p:stCondLst>
                                        </p:cTn>
                                        <p:tgtEl>
                                          <p:spTgt spid="719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1266"/>
                                        </p:tgtEl>
                                        <p:attrNameLst>
                                          <p:attrName>style.visibility</p:attrName>
                                        </p:attrNameLst>
                                      </p:cBhvr>
                                      <p:to>
                                        <p:strVal val="visible"/>
                                      </p:to>
                                    </p:set>
                                    <p:animEffect transition="in" filter="wipe(down)">
                                      <p:cBhvr>
                                        <p:cTn id="41" dur="580">
                                          <p:stCondLst>
                                            <p:cond delay="0"/>
                                          </p:stCondLst>
                                        </p:cTn>
                                        <p:tgtEl>
                                          <p:spTgt spid="11266"/>
                                        </p:tgtEl>
                                      </p:cBhvr>
                                    </p:animEffect>
                                    <p:anim calcmode="lin" valueType="num">
                                      <p:cBhvr>
                                        <p:cTn id="42"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47" dur="26">
                                          <p:stCondLst>
                                            <p:cond delay="650"/>
                                          </p:stCondLst>
                                        </p:cTn>
                                        <p:tgtEl>
                                          <p:spTgt spid="11266"/>
                                        </p:tgtEl>
                                      </p:cBhvr>
                                      <p:to x="100000" y="60000"/>
                                    </p:animScale>
                                    <p:animScale>
                                      <p:cBhvr>
                                        <p:cTn id="48" dur="166" decel="50000">
                                          <p:stCondLst>
                                            <p:cond delay="676"/>
                                          </p:stCondLst>
                                        </p:cTn>
                                        <p:tgtEl>
                                          <p:spTgt spid="11266"/>
                                        </p:tgtEl>
                                      </p:cBhvr>
                                      <p:to x="100000" y="100000"/>
                                    </p:animScale>
                                    <p:animScale>
                                      <p:cBhvr>
                                        <p:cTn id="49" dur="26">
                                          <p:stCondLst>
                                            <p:cond delay="1312"/>
                                          </p:stCondLst>
                                        </p:cTn>
                                        <p:tgtEl>
                                          <p:spTgt spid="11266"/>
                                        </p:tgtEl>
                                      </p:cBhvr>
                                      <p:to x="100000" y="80000"/>
                                    </p:animScale>
                                    <p:animScale>
                                      <p:cBhvr>
                                        <p:cTn id="50" dur="166" decel="50000">
                                          <p:stCondLst>
                                            <p:cond delay="1338"/>
                                          </p:stCondLst>
                                        </p:cTn>
                                        <p:tgtEl>
                                          <p:spTgt spid="11266"/>
                                        </p:tgtEl>
                                      </p:cBhvr>
                                      <p:to x="100000" y="100000"/>
                                    </p:animScale>
                                    <p:animScale>
                                      <p:cBhvr>
                                        <p:cTn id="51" dur="26">
                                          <p:stCondLst>
                                            <p:cond delay="1642"/>
                                          </p:stCondLst>
                                        </p:cTn>
                                        <p:tgtEl>
                                          <p:spTgt spid="11266"/>
                                        </p:tgtEl>
                                      </p:cBhvr>
                                      <p:to x="100000" y="90000"/>
                                    </p:animScale>
                                    <p:animScale>
                                      <p:cBhvr>
                                        <p:cTn id="52" dur="166" decel="50000">
                                          <p:stCondLst>
                                            <p:cond delay="1668"/>
                                          </p:stCondLst>
                                        </p:cTn>
                                        <p:tgtEl>
                                          <p:spTgt spid="11266"/>
                                        </p:tgtEl>
                                      </p:cBhvr>
                                      <p:to x="100000" y="100000"/>
                                    </p:animScale>
                                    <p:animScale>
                                      <p:cBhvr>
                                        <p:cTn id="53" dur="26">
                                          <p:stCondLst>
                                            <p:cond delay="1808"/>
                                          </p:stCondLst>
                                        </p:cTn>
                                        <p:tgtEl>
                                          <p:spTgt spid="11266"/>
                                        </p:tgtEl>
                                      </p:cBhvr>
                                      <p:to x="100000" y="95000"/>
                                    </p:animScale>
                                    <p:animScale>
                                      <p:cBhvr>
                                        <p:cTn id="54" dur="166" decel="50000">
                                          <p:stCondLst>
                                            <p:cond delay="1834"/>
                                          </p:stCondLst>
                                        </p:cTn>
                                        <p:tgtEl>
                                          <p:spTgt spid="112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0"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3&quot;/&gt;&lt;/object&gt;&lt;object type=&quot;3&quot; unique_id=&quot;10005&quot;&gt;&lt;property id=&quot;20148&quot; value=&quot;5&quot;/&gt;&lt;property id=&quot;20300&quot; value=&quot;Slide 2&quot;/&gt;&lt;property id=&quot;20307&quot; value=&quot;284&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76&quot;/&gt;&lt;/object&gt;&lt;object type=&quot;3&quot; unique_id=&quot;10011&quot;&gt;&lt;property id=&quot;20148&quot; value=&quot;5&quot;/&gt;&lt;property id=&quot;20300&quot; value=&quot;Slide 8&quot;/&gt;&lt;property id=&quot;20307&quot; value=&quot;266&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77&quot;/&gt;&lt;/object&gt;&lt;object type=&quot;3&quot; unique_id=&quot;10014&quot;&gt;&lt;property id=&quot;20148&quot; value=&quot;5&quot;/&gt;&lt;property id=&quot;20300&quot; value=&quot;Slide 11&quot;/&gt;&lt;property id=&quot;20307&quot; value=&quot;278&quot;/&gt;&lt;/object&gt;&lt;object type=&quot;3&quot; unique_id=&quot;10015&quot;&gt;&lt;property id=&quot;20148&quot; value=&quot;5&quot;/&gt;&lt;property id=&quot;20300&quot; value=&quot;Slide 12&quot;/&gt;&lt;property id=&quot;20307&quot; value=&quot;279&quot;/&gt;&lt;/object&gt;&lt;object type=&quot;3&quot; unique_id=&quot;10016&quot;&gt;&lt;property id=&quot;20148&quot; value=&quot;5&quot;/&gt;&lt;property id=&quot;20300&quot; value=&quot;Slide 13&quot;/&gt;&lt;property id=&quot;20307&quot; value=&quot;275&quot;/&gt;&lt;/object&gt;&lt;object type=&quot;3&quot; unique_id=&quot;10017&quot;&gt;&lt;property id=&quot;20148&quot; value=&quot;5&quot;/&gt;&lt;property id=&quot;20300&quot; value=&quot;Slide 14&quot;/&gt;&lt;property id=&quot;20307&quot; value=&quot;282&quot;/&gt;&lt;/object&gt;&lt;object type=&quot;3&quot; unique_id=&quot;10359&quot;&gt;&lt;property id=&quot;20148&quot; value=&quot;5&quot;/&gt;&lt;property id=&quot;20300&quot; value=&quot;Slide 15&quot;/&gt;&lt;property id=&quot;20307&quot; value=&quot;285&quot;/&gt;&lt;/object&gt;&lt;/object&gt;&lt;/object&gt;&lt;/database&gt;"/>
  <p:tag name="SECTOMILLISECCONVERTED" val="1"/>
  <p:tag name="INKNOELEADERBOARD" val="-1736427766"/>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1719</TotalTime>
  <Words>1012</Words>
  <Application>Microsoft Office PowerPoint</Application>
  <PresentationFormat>Widescreen</PresentationFormat>
  <Paragraphs>72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.VnTime</vt:lpstr>
      <vt:lpstr>Arial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YlmF</dc:creator>
  <cp:lastModifiedBy>admin</cp:lastModifiedBy>
  <cp:revision>204</cp:revision>
  <dcterms:created xsi:type="dcterms:W3CDTF">2001-12-31T18:28:26Z</dcterms:created>
  <dcterms:modified xsi:type="dcterms:W3CDTF">2022-11-01T09:07:07Z</dcterms:modified>
</cp:coreProperties>
</file>