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039" r:id="rId3"/>
    <p:sldId id="2054" r:id="rId4"/>
    <p:sldId id="2055" r:id="rId5"/>
    <p:sldId id="2056" r:id="rId6"/>
    <p:sldId id="2015" r:id="rId7"/>
    <p:sldId id="2057" r:id="rId8"/>
    <p:sldId id="2058" r:id="rId9"/>
    <p:sldId id="2059" r:id="rId10"/>
    <p:sldId id="2060" r:id="rId11"/>
    <p:sldId id="2061" r:id="rId12"/>
    <p:sldId id="2062" r:id="rId13"/>
    <p:sldId id="2063" r:id="rId14"/>
    <p:sldId id="2064" r:id="rId15"/>
    <p:sldId id="2065" r:id="rId16"/>
    <p:sldId id="2066" r:id="rId17"/>
    <p:sldId id="2045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82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  <p15:guide id="7" pos="5518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80" userDrawn="1">
          <p15:clr>
            <a:srgbClr val="A4A3A4"/>
          </p15:clr>
        </p15:guide>
        <p15:guide id="10" orient="horz" pos="3181" userDrawn="1">
          <p15:clr>
            <a:srgbClr val="A4A3A4"/>
          </p15:clr>
        </p15:guide>
        <p15:guide id="11" pos="57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A3B"/>
    <a:srgbClr val="0F5D23"/>
    <a:srgbClr val="D9D9D8"/>
    <a:srgbClr val="1E7420"/>
    <a:srgbClr val="0E7C30"/>
    <a:srgbClr val="168433"/>
    <a:srgbClr val="1EB44C"/>
    <a:srgbClr val="177B23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5186"/>
  </p:normalViewPr>
  <p:slideViewPr>
    <p:cSldViewPr snapToGrid="0" snapToObjects="1" showGuides="1">
      <p:cViewPr varScale="1">
        <p:scale>
          <a:sx n="83" d="100"/>
          <a:sy n="83" d="100"/>
        </p:scale>
        <p:origin x="749" y="77"/>
      </p:cViewPr>
      <p:guideLst>
        <p:guide orient="horz" pos="2160"/>
        <p:guide pos="7174"/>
        <p:guide pos="3840"/>
        <p:guide orient="horz" pos="482"/>
        <p:guide orient="horz" pos="3816"/>
        <p:guide pos="5518"/>
        <p:guide pos="2139"/>
        <p:guide pos="480"/>
        <p:guide orient="horz" pos="3181"/>
        <p:guide pos="57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>
              <a:latin typeface="Playfair Display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Playfair Display" pitchFamily="2" charset="77"/>
              </a:rPr>
              <a:t>28/10/2021</a:t>
            </a:fld>
            <a:endParaRPr lang="es-ES_tradnl">
              <a:latin typeface="Playfair Display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>
              <a:latin typeface="Playfair Display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Playfair Display" pitchFamily="2" charset="77"/>
              </a:rPr>
              <a:t>‹#›</a:t>
            </a:fld>
            <a:endParaRPr lang="es-ES_tradnl"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layfair Display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layfair Display" pitchFamily="2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layfair Display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layfair Display" pitchFamily="2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layfair Display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layfair Display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layfair Display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layfair Display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layfair Display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Playfair Display" pitchFamily="2" charset="77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Playfair Display" pitchFamily="2" charset="77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slide 1-3 (violet bonus)</a:t>
            </a:r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6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063406-2CC3-EB45-9873-CDC2AF9688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6068" y="696887"/>
            <a:ext cx="3879863" cy="3423922"/>
          </a:xfrm>
          <a:custGeom>
            <a:avLst/>
            <a:gdLst>
              <a:gd name="connsiteX0" fmla="*/ 5680210 w 5728784"/>
              <a:gd name="connsiteY0" fmla="*/ 5040045 h 5055567"/>
              <a:gd name="connsiteX1" fmla="*/ 5690834 w 5728784"/>
              <a:gd name="connsiteY1" fmla="*/ 5049217 h 5055567"/>
              <a:gd name="connsiteX2" fmla="*/ 5683141 w 5728784"/>
              <a:gd name="connsiteY2" fmla="*/ 5055567 h 5055567"/>
              <a:gd name="connsiteX3" fmla="*/ 5672517 w 5728784"/>
              <a:gd name="connsiteY3" fmla="*/ 5045690 h 5055567"/>
              <a:gd name="connsiteX4" fmla="*/ 5680210 w 5728784"/>
              <a:gd name="connsiteY4" fmla="*/ 5040045 h 5055567"/>
              <a:gd name="connsiteX5" fmla="*/ 2978419 w 5728784"/>
              <a:gd name="connsiteY5" fmla="*/ 4970548 h 5055567"/>
              <a:gd name="connsiteX6" fmla="*/ 2983796 w 5728784"/>
              <a:gd name="connsiteY6" fmla="*/ 4975134 h 5055567"/>
              <a:gd name="connsiteX7" fmla="*/ 2980928 w 5728784"/>
              <a:gd name="connsiteY7" fmla="*/ 4982542 h 5055567"/>
              <a:gd name="connsiteX8" fmla="*/ 2973400 w 5728784"/>
              <a:gd name="connsiteY8" fmla="*/ 4974076 h 5055567"/>
              <a:gd name="connsiteX9" fmla="*/ 2978419 w 5728784"/>
              <a:gd name="connsiteY9" fmla="*/ 4970548 h 5055567"/>
              <a:gd name="connsiteX10" fmla="*/ 2177442 w 5728784"/>
              <a:gd name="connsiteY10" fmla="*/ 4936126 h 5055567"/>
              <a:gd name="connsiteX11" fmla="*/ 2183965 w 5728784"/>
              <a:gd name="connsiteY11" fmla="*/ 4946750 h 5055567"/>
              <a:gd name="connsiteX12" fmla="*/ 2154250 w 5728784"/>
              <a:gd name="connsiteY12" fmla="*/ 4957374 h 5055567"/>
              <a:gd name="connsiteX13" fmla="*/ 2177442 w 5728784"/>
              <a:gd name="connsiteY13" fmla="*/ 4936126 h 5055567"/>
              <a:gd name="connsiteX14" fmla="*/ 2982582 w 5728784"/>
              <a:gd name="connsiteY14" fmla="*/ 4930508 h 5055567"/>
              <a:gd name="connsiteX15" fmla="*/ 2971941 w 5728784"/>
              <a:gd name="connsiteY15" fmla="*/ 4947621 h 5055567"/>
              <a:gd name="connsiteX16" fmla="*/ 2982582 w 5728784"/>
              <a:gd name="connsiteY16" fmla="*/ 4930508 h 5055567"/>
              <a:gd name="connsiteX17" fmla="*/ 3009744 w 5728784"/>
              <a:gd name="connsiteY17" fmla="*/ 4899816 h 5055567"/>
              <a:gd name="connsiteX18" fmla="*/ 3010859 w 5728784"/>
              <a:gd name="connsiteY18" fmla="*/ 4902815 h 5055567"/>
              <a:gd name="connsiteX19" fmla="*/ 3002685 w 5728784"/>
              <a:gd name="connsiteY19" fmla="*/ 4915867 h 5055567"/>
              <a:gd name="connsiteX20" fmla="*/ 2996740 w 5728784"/>
              <a:gd name="connsiteY20" fmla="*/ 4908106 h 5055567"/>
              <a:gd name="connsiteX21" fmla="*/ 3006400 w 5728784"/>
              <a:gd name="connsiteY21" fmla="*/ 4901051 h 5055567"/>
              <a:gd name="connsiteX22" fmla="*/ 3009744 w 5728784"/>
              <a:gd name="connsiteY22" fmla="*/ 4899816 h 5055567"/>
              <a:gd name="connsiteX23" fmla="*/ 5397513 w 5728784"/>
              <a:gd name="connsiteY23" fmla="*/ 4881724 h 5055567"/>
              <a:gd name="connsiteX24" fmla="*/ 5425004 w 5728784"/>
              <a:gd name="connsiteY24" fmla="*/ 4890734 h 5055567"/>
              <a:gd name="connsiteX25" fmla="*/ 5471775 w 5728784"/>
              <a:gd name="connsiteY25" fmla="*/ 4917765 h 5055567"/>
              <a:gd name="connsiteX26" fmla="*/ 5486056 w 5728784"/>
              <a:gd name="connsiteY26" fmla="*/ 4938668 h 5055567"/>
              <a:gd name="connsiteX27" fmla="*/ 5453210 w 5728784"/>
              <a:gd name="connsiteY27" fmla="*/ 4930739 h 5055567"/>
              <a:gd name="connsiteX28" fmla="*/ 5419649 w 5728784"/>
              <a:gd name="connsiteY28" fmla="*/ 4907313 h 5055567"/>
              <a:gd name="connsiteX29" fmla="*/ 5397513 w 5728784"/>
              <a:gd name="connsiteY29" fmla="*/ 4881724 h 5055567"/>
              <a:gd name="connsiteX30" fmla="*/ 2059840 w 5728784"/>
              <a:gd name="connsiteY30" fmla="*/ 4878120 h 5055567"/>
              <a:gd name="connsiteX31" fmla="*/ 2059484 w 5728784"/>
              <a:gd name="connsiteY31" fmla="*/ 4883788 h 5055567"/>
              <a:gd name="connsiteX32" fmla="*/ 2060910 w 5728784"/>
              <a:gd name="connsiteY32" fmla="*/ 4888393 h 5055567"/>
              <a:gd name="connsiteX33" fmla="*/ 2050212 w 5728784"/>
              <a:gd name="connsiteY33" fmla="*/ 4910710 h 5055567"/>
              <a:gd name="connsiteX34" fmla="*/ 2014550 w 5728784"/>
              <a:gd name="connsiteY34" fmla="*/ 4900083 h 5055567"/>
              <a:gd name="connsiteX35" fmla="*/ 2059840 w 5728784"/>
              <a:gd name="connsiteY35" fmla="*/ 4878120 h 5055567"/>
              <a:gd name="connsiteX36" fmla="*/ 3049911 w 5728784"/>
              <a:gd name="connsiteY36" fmla="*/ 4848225 h 5055567"/>
              <a:gd name="connsiteX37" fmla="*/ 3069288 w 5728784"/>
              <a:gd name="connsiteY37" fmla="*/ 4882356 h 5055567"/>
              <a:gd name="connsiteX38" fmla="*/ 3078618 w 5728784"/>
              <a:gd name="connsiteY38" fmla="*/ 4899242 h 5055567"/>
              <a:gd name="connsiteX39" fmla="*/ 3072517 w 5728784"/>
              <a:gd name="connsiteY39" fmla="*/ 4899602 h 5055567"/>
              <a:gd name="connsiteX40" fmla="*/ 3082924 w 5728784"/>
              <a:gd name="connsiteY40" fmla="*/ 4912536 h 5055567"/>
              <a:gd name="connsiteX41" fmla="*/ 3131726 w 5728784"/>
              <a:gd name="connsiteY41" fmla="*/ 4936967 h 5055567"/>
              <a:gd name="connsiteX42" fmla="*/ 3104813 w 5728784"/>
              <a:gd name="connsiteY42" fmla="*/ 4983313 h 5055567"/>
              <a:gd name="connsiteX43" fmla="*/ 3101583 w 5728784"/>
              <a:gd name="connsiteY43" fmla="*/ 4985469 h 5055567"/>
              <a:gd name="connsiteX44" fmla="*/ 3097277 w 5728784"/>
              <a:gd name="connsiteY44" fmla="*/ 4987984 h 5055567"/>
              <a:gd name="connsiteX45" fmla="*/ 3106607 w 5728784"/>
              <a:gd name="connsiteY45" fmla="*/ 5001636 h 5055567"/>
              <a:gd name="connsiteX46" fmla="*/ 3112707 w 5728784"/>
              <a:gd name="connsiteY46" fmla="*/ 5013133 h 5055567"/>
              <a:gd name="connsiteX47" fmla="*/ 3112707 w 5728784"/>
              <a:gd name="connsiteY47" fmla="*/ 5018882 h 5055567"/>
              <a:gd name="connsiteX48" fmla="*/ 3106607 w 5728784"/>
              <a:gd name="connsiteY48" fmla="*/ 5018882 h 5055567"/>
              <a:gd name="connsiteX49" fmla="*/ 3076106 w 5728784"/>
              <a:gd name="connsiteY49" fmla="*/ 5025349 h 5055567"/>
              <a:gd name="connsiteX50" fmla="*/ 3063188 w 5728784"/>
              <a:gd name="connsiteY50" fmla="*/ 5030738 h 5055567"/>
              <a:gd name="connsiteX51" fmla="*/ 3067135 w 5728784"/>
              <a:gd name="connsiteY51" fmla="*/ 5047624 h 5055567"/>
              <a:gd name="connsiteX52" fmla="*/ 2988190 w 5728784"/>
              <a:gd name="connsiteY52" fmla="*/ 5047265 h 5055567"/>
              <a:gd name="connsiteX53" fmla="*/ 2948000 w 5728784"/>
              <a:gd name="connsiteY53" fmla="*/ 5024630 h 5055567"/>
              <a:gd name="connsiteX54" fmla="*/ 3010438 w 5728784"/>
              <a:gd name="connsiteY54" fmla="*/ 5010618 h 5055567"/>
              <a:gd name="connsiteX55" fmla="*/ 3073235 w 5728784"/>
              <a:gd name="connsiteY55" fmla="*/ 4990858 h 5055567"/>
              <a:gd name="connsiteX56" fmla="*/ 3066776 w 5728784"/>
              <a:gd name="connsiteY56" fmla="*/ 4980080 h 5055567"/>
              <a:gd name="connsiteX57" fmla="*/ 3027304 w 5728784"/>
              <a:gd name="connsiteY57" fmla="*/ 4968224 h 5055567"/>
              <a:gd name="connsiteX58" fmla="*/ 3016180 w 5728784"/>
              <a:gd name="connsiteY58" fmla="*/ 4979361 h 5055567"/>
              <a:gd name="connsiteX59" fmla="*/ 3002903 w 5728784"/>
              <a:gd name="connsiteY59" fmla="*/ 4952775 h 5055567"/>
              <a:gd name="connsiteX60" fmla="*/ 3047040 w 5728784"/>
              <a:gd name="connsiteY60" fmla="*/ 4901039 h 5055567"/>
              <a:gd name="connsiteX61" fmla="*/ 3050269 w 5728784"/>
              <a:gd name="connsiteY61" fmla="*/ 4888464 h 5055567"/>
              <a:gd name="connsiteX62" fmla="*/ 3049911 w 5728784"/>
              <a:gd name="connsiteY62" fmla="*/ 4848225 h 5055567"/>
              <a:gd name="connsiteX63" fmla="*/ 3005223 w 5728784"/>
              <a:gd name="connsiteY63" fmla="*/ 4824145 h 5055567"/>
              <a:gd name="connsiteX64" fmla="*/ 3016146 w 5728784"/>
              <a:gd name="connsiteY64" fmla="*/ 4832404 h 5055567"/>
              <a:gd name="connsiteX65" fmla="*/ 3021972 w 5728784"/>
              <a:gd name="connsiteY65" fmla="*/ 4843536 h 5055567"/>
              <a:gd name="connsiteX66" fmla="*/ 3025249 w 5728784"/>
              <a:gd name="connsiteY66" fmla="*/ 4904938 h 5055567"/>
              <a:gd name="connsiteX67" fmla="*/ 3010321 w 5728784"/>
              <a:gd name="connsiteY67" fmla="*/ 4900270 h 5055567"/>
              <a:gd name="connsiteX68" fmla="*/ 2999398 w 5728784"/>
              <a:gd name="connsiteY68" fmla="*/ 4837072 h 5055567"/>
              <a:gd name="connsiteX69" fmla="*/ 3005223 w 5728784"/>
              <a:gd name="connsiteY69" fmla="*/ 4824145 h 5055567"/>
              <a:gd name="connsiteX70" fmla="*/ 5670296 w 5728784"/>
              <a:gd name="connsiteY70" fmla="*/ 4783582 h 5055567"/>
              <a:gd name="connsiteX71" fmla="*/ 5681864 w 5728784"/>
              <a:gd name="connsiteY71" fmla="*/ 4787143 h 5055567"/>
              <a:gd name="connsiteX72" fmla="*/ 5689456 w 5728784"/>
              <a:gd name="connsiteY72" fmla="*/ 4817053 h 5055567"/>
              <a:gd name="connsiteX73" fmla="*/ 5670296 w 5728784"/>
              <a:gd name="connsiteY73" fmla="*/ 4783582 h 5055567"/>
              <a:gd name="connsiteX74" fmla="*/ 3155124 w 5728784"/>
              <a:gd name="connsiteY74" fmla="*/ 4700947 h 5055567"/>
              <a:gd name="connsiteX75" fmla="*/ 3166714 w 5728784"/>
              <a:gd name="connsiteY75" fmla="*/ 4701164 h 5055567"/>
              <a:gd name="connsiteX76" fmla="*/ 3143263 w 5728784"/>
              <a:gd name="connsiteY76" fmla="*/ 4705678 h 5055567"/>
              <a:gd name="connsiteX77" fmla="*/ 3155124 w 5728784"/>
              <a:gd name="connsiteY77" fmla="*/ 4700947 h 5055567"/>
              <a:gd name="connsiteX78" fmla="*/ 2111388 w 5728784"/>
              <a:gd name="connsiteY78" fmla="*/ 4692863 h 5055567"/>
              <a:gd name="connsiteX79" fmla="*/ 2117399 w 5728784"/>
              <a:gd name="connsiteY79" fmla="*/ 4694750 h 5055567"/>
              <a:gd name="connsiteX80" fmla="*/ 2120679 w 5728784"/>
              <a:gd name="connsiteY80" fmla="*/ 4704817 h 5055567"/>
              <a:gd name="connsiteX81" fmla="*/ 2082058 w 5728784"/>
              <a:gd name="connsiteY81" fmla="*/ 4812674 h 5055567"/>
              <a:gd name="connsiteX82" fmla="*/ 2082787 w 5728784"/>
              <a:gd name="connsiteY82" fmla="*/ 4729983 h 5055567"/>
              <a:gd name="connsiteX83" fmla="*/ 2088252 w 5728784"/>
              <a:gd name="connsiteY83" fmla="*/ 4707693 h 5055567"/>
              <a:gd name="connsiteX84" fmla="*/ 2105376 w 5728784"/>
              <a:gd name="connsiteY84" fmla="*/ 4696907 h 5055567"/>
              <a:gd name="connsiteX85" fmla="*/ 2111388 w 5728784"/>
              <a:gd name="connsiteY85" fmla="*/ 4692863 h 5055567"/>
              <a:gd name="connsiteX86" fmla="*/ 4354599 w 5728784"/>
              <a:gd name="connsiteY86" fmla="*/ 4659020 h 5055567"/>
              <a:gd name="connsiteX87" fmla="*/ 4373913 w 5728784"/>
              <a:gd name="connsiteY87" fmla="*/ 4672515 h 5055567"/>
              <a:gd name="connsiteX88" fmla="*/ 4381100 w 5728784"/>
              <a:gd name="connsiteY88" fmla="*/ 4684312 h 5055567"/>
              <a:gd name="connsiteX89" fmla="*/ 4387928 w 5728784"/>
              <a:gd name="connsiteY89" fmla="*/ 4730428 h 5055567"/>
              <a:gd name="connsiteX90" fmla="*/ 4332949 w 5728784"/>
              <a:gd name="connsiteY90" fmla="*/ 4735433 h 5055567"/>
              <a:gd name="connsiteX91" fmla="*/ 4310671 w 5728784"/>
              <a:gd name="connsiteY91" fmla="*/ 4722921 h 5055567"/>
              <a:gd name="connsiteX92" fmla="*/ 4299531 w 5728784"/>
              <a:gd name="connsiteY92" fmla="*/ 4684312 h 5055567"/>
              <a:gd name="connsiteX93" fmla="*/ 4317857 w 5728784"/>
              <a:gd name="connsiteY93" fmla="*/ 4662505 h 5055567"/>
              <a:gd name="connsiteX94" fmla="*/ 4331512 w 5728784"/>
              <a:gd name="connsiteY94" fmla="*/ 4661433 h 5055567"/>
              <a:gd name="connsiteX95" fmla="*/ 4331512 w 5728784"/>
              <a:gd name="connsiteY95" fmla="*/ 4660718 h 5055567"/>
              <a:gd name="connsiteX96" fmla="*/ 4332590 w 5728784"/>
              <a:gd name="connsiteY96" fmla="*/ 4661076 h 5055567"/>
              <a:gd name="connsiteX97" fmla="*/ 4354599 w 5728784"/>
              <a:gd name="connsiteY97" fmla="*/ 4659020 h 5055567"/>
              <a:gd name="connsiteX98" fmla="*/ 3742930 w 5728784"/>
              <a:gd name="connsiteY98" fmla="*/ 4651108 h 5055567"/>
              <a:gd name="connsiteX99" fmla="*/ 3745107 w 5728784"/>
              <a:gd name="connsiteY99" fmla="*/ 4678685 h 5055567"/>
              <a:gd name="connsiteX100" fmla="*/ 3687775 w 5728784"/>
              <a:gd name="connsiteY100" fmla="*/ 4701545 h 5055567"/>
              <a:gd name="connsiteX101" fmla="*/ 3742930 w 5728784"/>
              <a:gd name="connsiteY101" fmla="*/ 4651108 h 5055567"/>
              <a:gd name="connsiteX102" fmla="*/ 1893345 w 5728784"/>
              <a:gd name="connsiteY102" fmla="*/ 4620945 h 5055567"/>
              <a:gd name="connsiteX103" fmla="*/ 1895131 w 5728784"/>
              <a:gd name="connsiteY103" fmla="*/ 4626175 h 5055567"/>
              <a:gd name="connsiteX104" fmla="*/ 1881200 w 5728784"/>
              <a:gd name="connsiteY104" fmla="*/ 4631031 h 5055567"/>
              <a:gd name="connsiteX105" fmla="*/ 1893345 w 5728784"/>
              <a:gd name="connsiteY105" fmla="*/ 4620945 h 5055567"/>
              <a:gd name="connsiteX106" fmla="*/ 1665815 w 5728784"/>
              <a:gd name="connsiteY106" fmla="*/ 4601895 h 5055567"/>
              <a:gd name="connsiteX107" fmla="*/ 1671307 w 5728784"/>
              <a:gd name="connsiteY107" fmla="*/ 4609754 h 5055567"/>
              <a:gd name="connsiteX108" fmla="*/ 1663412 w 5728784"/>
              <a:gd name="connsiteY108" fmla="*/ 4614040 h 5055567"/>
              <a:gd name="connsiteX109" fmla="*/ 1658950 w 5728784"/>
              <a:gd name="connsiteY109" fmla="*/ 4608682 h 5055567"/>
              <a:gd name="connsiteX110" fmla="*/ 1665815 w 5728784"/>
              <a:gd name="connsiteY110" fmla="*/ 4601895 h 5055567"/>
              <a:gd name="connsiteX111" fmla="*/ 1435627 w 5728784"/>
              <a:gd name="connsiteY111" fmla="*/ 4573179 h 5055567"/>
              <a:gd name="connsiteX112" fmla="*/ 1441109 w 5728784"/>
              <a:gd name="connsiteY112" fmla="*/ 4592339 h 5055567"/>
              <a:gd name="connsiteX113" fmla="*/ 1435627 w 5728784"/>
              <a:gd name="connsiteY113" fmla="*/ 4626683 h 5055567"/>
              <a:gd name="connsiteX114" fmla="*/ 1435261 w 5728784"/>
              <a:gd name="connsiteY114" fmla="*/ 4626683 h 5055567"/>
              <a:gd name="connsiteX115" fmla="*/ 1412602 w 5728784"/>
              <a:gd name="connsiteY115" fmla="*/ 4644035 h 5055567"/>
              <a:gd name="connsiteX116" fmla="*/ 1406755 w 5728784"/>
              <a:gd name="connsiteY116" fmla="*/ 4615837 h 5055567"/>
              <a:gd name="connsiteX117" fmla="*/ 1412237 w 5728784"/>
              <a:gd name="connsiteY117" fmla="*/ 4615476 h 5055567"/>
              <a:gd name="connsiteX118" fmla="*/ 1424297 w 5728784"/>
              <a:gd name="connsiteY118" fmla="*/ 4587640 h 5055567"/>
              <a:gd name="connsiteX119" fmla="*/ 1435627 w 5728784"/>
              <a:gd name="connsiteY119" fmla="*/ 4573179 h 5055567"/>
              <a:gd name="connsiteX120" fmla="*/ 1235441 w 5728784"/>
              <a:gd name="connsiteY120" fmla="*/ 4565599 h 5055567"/>
              <a:gd name="connsiteX121" fmla="*/ 1235441 w 5728784"/>
              <a:gd name="connsiteY121" fmla="*/ 4587247 h 5055567"/>
              <a:gd name="connsiteX122" fmla="*/ 1219566 w 5728784"/>
              <a:gd name="connsiteY122" fmla="*/ 4575341 h 5055567"/>
              <a:gd name="connsiteX123" fmla="*/ 1235441 w 5728784"/>
              <a:gd name="connsiteY123" fmla="*/ 4565599 h 5055567"/>
              <a:gd name="connsiteX124" fmla="*/ 4298185 w 5728784"/>
              <a:gd name="connsiteY124" fmla="*/ 4519101 h 5055567"/>
              <a:gd name="connsiteX125" fmla="*/ 4304469 w 5728784"/>
              <a:gd name="connsiteY125" fmla="*/ 4520980 h 5055567"/>
              <a:gd name="connsiteX126" fmla="*/ 4310618 w 5728784"/>
              <a:gd name="connsiteY126" fmla="*/ 4544248 h 5055567"/>
              <a:gd name="connsiteX127" fmla="*/ 4308086 w 5728784"/>
              <a:gd name="connsiteY127" fmla="*/ 4626937 h 5055567"/>
              <a:gd name="connsiteX128" fmla="*/ 4301576 w 5728784"/>
              <a:gd name="connsiteY128" fmla="*/ 4581118 h 5055567"/>
              <a:gd name="connsiteX129" fmla="*/ 4296512 w 5728784"/>
              <a:gd name="connsiteY129" fmla="*/ 4525275 h 5055567"/>
              <a:gd name="connsiteX130" fmla="*/ 4298185 w 5728784"/>
              <a:gd name="connsiteY130" fmla="*/ 4519101 h 5055567"/>
              <a:gd name="connsiteX131" fmla="*/ 4320130 w 5728784"/>
              <a:gd name="connsiteY131" fmla="*/ 4508233 h 5055567"/>
              <a:gd name="connsiteX132" fmla="*/ 4331419 w 5728784"/>
              <a:gd name="connsiteY132" fmla="*/ 4558670 h 5055567"/>
              <a:gd name="connsiteX133" fmla="*/ 4320130 w 5728784"/>
              <a:gd name="connsiteY133" fmla="*/ 4541253 h 5055567"/>
              <a:gd name="connsiteX134" fmla="*/ 4320130 w 5728784"/>
              <a:gd name="connsiteY134" fmla="*/ 4508233 h 5055567"/>
              <a:gd name="connsiteX135" fmla="*/ 4302525 w 5728784"/>
              <a:gd name="connsiteY135" fmla="*/ 4455845 h 5055567"/>
              <a:gd name="connsiteX136" fmla="*/ 4302525 w 5728784"/>
              <a:gd name="connsiteY136" fmla="*/ 4507869 h 5055567"/>
              <a:gd name="connsiteX137" fmla="*/ 4302525 w 5728784"/>
              <a:gd name="connsiteY137" fmla="*/ 4455845 h 5055567"/>
              <a:gd name="connsiteX138" fmla="*/ 1234206 w 5728784"/>
              <a:gd name="connsiteY138" fmla="*/ 4451083 h 5055567"/>
              <a:gd name="connsiteX139" fmla="*/ 1239850 w 5728784"/>
              <a:gd name="connsiteY139" fmla="*/ 4468534 h 5055567"/>
              <a:gd name="connsiteX140" fmla="*/ 1238086 w 5728784"/>
              <a:gd name="connsiteY140" fmla="*/ 4493982 h 5055567"/>
              <a:gd name="connsiteX141" fmla="*/ 1228914 w 5728784"/>
              <a:gd name="connsiteY141" fmla="*/ 4479804 h 5055567"/>
              <a:gd name="connsiteX142" fmla="*/ 1217625 w 5728784"/>
              <a:gd name="connsiteY142" fmla="*/ 4473987 h 5055567"/>
              <a:gd name="connsiteX143" fmla="*/ 1234206 w 5728784"/>
              <a:gd name="connsiteY143" fmla="*/ 4451083 h 5055567"/>
              <a:gd name="connsiteX144" fmla="*/ 4287663 w 5728784"/>
              <a:gd name="connsiteY144" fmla="*/ 4411395 h 5055567"/>
              <a:gd name="connsiteX145" fmla="*/ 4292146 w 5728784"/>
              <a:gd name="connsiteY145" fmla="*/ 4477714 h 5055567"/>
              <a:gd name="connsiteX146" fmla="*/ 4280940 w 5728784"/>
              <a:gd name="connsiteY146" fmla="*/ 4433145 h 5055567"/>
              <a:gd name="connsiteX147" fmla="*/ 4287663 w 5728784"/>
              <a:gd name="connsiteY147" fmla="*/ 4411395 h 5055567"/>
              <a:gd name="connsiteX148" fmla="*/ 4835538 w 5728784"/>
              <a:gd name="connsiteY148" fmla="*/ 4373295 h 5055567"/>
              <a:gd name="connsiteX149" fmla="*/ 4863571 w 5728784"/>
              <a:gd name="connsiteY149" fmla="*/ 4386776 h 5055567"/>
              <a:gd name="connsiteX150" fmla="*/ 4858248 w 5728784"/>
              <a:gd name="connsiteY150" fmla="*/ 4394792 h 5055567"/>
              <a:gd name="connsiteX151" fmla="*/ 4835538 w 5728784"/>
              <a:gd name="connsiteY151" fmla="*/ 4373295 h 5055567"/>
              <a:gd name="connsiteX152" fmla="*/ 4314714 w 5728784"/>
              <a:gd name="connsiteY152" fmla="*/ 4354245 h 5055567"/>
              <a:gd name="connsiteX153" fmla="*/ 4309330 w 5728784"/>
              <a:gd name="connsiteY153" fmla="*/ 4397866 h 5055567"/>
              <a:gd name="connsiteX154" fmla="*/ 4302869 w 5728784"/>
              <a:gd name="connsiteY154" fmla="*/ 4433263 h 5055567"/>
              <a:gd name="connsiteX155" fmla="*/ 4314714 w 5728784"/>
              <a:gd name="connsiteY155" fmla="*/ 4354245 h 5055567"/>
              <a:gd name="connsiteX156" fmla="*/ 4331936 w 5728784"/>
              <a:gd name="connsiteY156" fmla="*/ 4319320 h 5055567"/>
              <a:gd name="connsiteX157" fmla="*/ 4314838 w 5728784"/>
              <a:gd name="connsiteY157" fmla="*/ 4336427 h 5055567"/>
              <a:gd name="connsiteX158" fmla="*/ 4331936 w 5728784"/>
              <a:gd name="connsiteY158" fmla="*/ 4319320 h 5055567"/>
              <a:gd name="connsiteX159" fmla="*/ 4716875 w 5728784"/>
              <a:gd name="connsiteY159" fmla="*/ 4286535 h 5055567"/>
              <a:gd name="connsiteX160" fmla="*/ 4729136 w 5728784"/>
              <a:gd name="connsiteY160" fmla="*/ 4289353 h 5055567"/>
              <a:gd name="connsiteX161" fmla="*/ 4743509 w 5728784"/>
              <a:gd name="connsiteY161" fmla="*/ 4298080 h 5055567"/>
              <a:gd name="connsiteX162" fmla="*/ 4776924 w 5728784"/>
              <a:gd name="connsiteY162" fmla="*/ 4327896 h 5055567"/>
              <a:gd name="connsiteX163" fmla="*/ 4785548 w 5728784"/>
              <a:gd name="connsiteY163" fmla="*/ 4339896 h 5055567"/>
              <a:gd name="connsiteX164" fmla="*/ 4765786 w 5728784"/>
              <a:gd name="connsiteY164" fmla="*/ 4338805 h 5055567"/>
              <a:gd name="connsiteX165" fmla="*/ 4715842 w 5728784"/>
              <a:gd name="connsiteY165" fmla="*/ 4310807 h 5055567"/>
              <a:gd name="connsiteX166" fmla="*/ 4706500 w 5728784"/>
              <a:gd name="connsiteY166" fmla="*/ 4291899 h 5055567"/>
              <a:gd name="connsiteX167" fmla="*/ 4716875 w 5728784"/>
              <a:gd name="connsiteY167" fmla="*/ 4286535 h 5055567"/>
              <a:gd name="connsiteX168" fmla="*/ 4560195 w 5728784"/>
              <a:gd name="connsiteY168" fmla="*/ 4281220 h 5055567"/>
              <a:gd name="connsiteX169" fmla="*/ 4565134 w 5728784"/>
              <a:gd name="connsiteY169" fmla="*/ 4307853 h 5055567"/>
              <a:gd name="connsiteX170" fmla="*/ 4560195 w 5728784"/>
              <a:gd name="connsiteY170" fmla="*/ 4281220 h 5055567"/>
              <a:gd name="connsiteX171" fmla="*/ 4385844 w 5728784"/>
              <a:gd name="connsiteY171" fmla="*/ 4247130 h 5055567"/>
              <a:gd name="connsiteX172" fmla="*/ 4382964 w 5728784"/>
              <a:gd name="connsiteY172" fmla="*/ 4251450 h 5055567"/>
              <a:gd name="connsiteX173" fmla="*/ 4385484 w 5728784"/>
              <a:gd name="connsiteY173" fmla="*/ 4251810 h 5055567"/>
              <a:gd name="connsiteX174" fmla="*/ 4385844 w 5728784"/>
              <a:gd name="connsiteY174" fmla="*/ 4247130 h 5055567"/>
              <a:gd name="connsiteX175" fmla="*/ 1256545 w 5728784"/>
              <a:gd name="connsiteY175" fmla="*/ 4209427 h 5055567"/>
              <a:gd name="connsiteX176" fmla="*/ 1269651 w 5728784"/>
              <a:gd name="connsiteY176" fmla="*/ 4211186 h 5055567"/>
              <a:gd name="connsiteX177" fmla="*/ 1241438 w 5728784"/>
              <a:gd name="connsiteY177" fmla="*/ 4234814 h 5055567"/>
              <a:gd name="connsiteX178" fmla="*/ 1256545 w 5728784"/>
              <a:gd name="connsiteY178" fmla="*/ 4209427 h 5055567"/>
              <a:gd name="connsiteX179" fmla="*/ 5476449 w 5728784"/>
              <a:gd name="connsiteY179" fmla="*/ 4129994 h 5055567"/>
              <a:gd name="connsiteX180" fmla="*/ 5503519 w 5728784"/>
              <a:gd name="connsiteY180" fmla="*/ 4148463 h 5055567"/>
              <a:gd name="connsiteX181" fmla="*/ 5462600 w 5728784"/>
              <a:gd name="connsiteY181" fmla="*/ 4132990 h 5055567"/>
              <a:gd name="connsiteX182" fmla="*/ 5476449 w 5728784"/>
              <a:gd name="connsiteY182" fmla="*/ 4129994 h 5055567"/>
              <a:gd name="connsiteX183" fmla="*/ 1274411 w 5728784"/>
              <a:gd name="connsiteY183" fmla="*/ 4114533 h 5055567"/>
              <a:gd name="connsiteX184" fmla="*/ 1239850 w 5728784"/>
              <a:gd name="connsiteY184" fmla="*/ 4133210 h 5055567"/>
              <a:gd name="connsiteX185" fmla="*/ 1274411 w 5728784"/>
              <a:gd name="connsiteY185" fmla="*/ 4114533 h 5055567"/>
              <a:gd name="connsiteX186" fmla="*/ 5583704 w 5728784"/>
              <a:gd name="connsiteY186" fmla="*/ 4082783 h 5055567"/>
              <a:gd name="connsiteX187" fmla="*/ 5590885 w 5728784"/>
              <a:gd name="connsiteY187" fmla="*/ 4088278 h 5055567"/>
              <a:gd name="connsiteX188" fmla="*/ 5586350 w 5728784"/>
              <a:gd name="connsiteY188" fmla="*/ 4095239 h 5055567"/>
              <a:gd name="connsiteX189" fmla="*/ 5578412 w 5728784"/>
              <a:gd name="connsiteY189" fmla="*/ 4087912 h 5055567"/>
              <a:gd name="connsiteX190" fmla="*/ 5583704 w 5728784"/>
              <a:gd name="connsiteY190" fmla="*/ 4082783 h 5055567"/>
              <a:gd name="connsiteX191" fmla="*/ 724266 w 5728784"/>
              <a:gd name="connsiteY191" fmla="*/ 4057912 h 5055567"/>
              <a:gd name="connsiteX192" fmla="*/ 729910 w 5728784"/>
              <a:gd name="connsiteY192" fmla="*/ 4064967 h 5055567"/>
              <a:gd name="connsiteX193" fmla="*/ 723207 w 5728784"/>
              <a:gd name="connsiteY193" fmla="*/ 4073434 h 5055567"/>
              <a:gd name="connsiteX194" fmla="*/ 718268 w 5728784"/>
              <a:gd name="connsiteY194" fmla="*/ 4064615 h 5055567"/>
              <a:gd name="connsiteX195" fmla="*/ 724266 w 5728784"/>
              <a:gd name="connsiteY195" fmla="*/ 4057912 h 5055567"/>
              <a:gd name="connsiteX196" fmla="*/ 5443550 w 5728784"/>
              <a:gd name="connsiteY196" fmla="*/ 4036745 h 5055567"/>
              <a:gd name="connsiteX197" fmla="*/ 5461215 w 5728784"/>
              <a:gd name="connsiteY197" fmla="*/ 4047433 h 5055567"/>
              <a:gd name="connsiteX198" fmla="*/ 5450131 w 5728784"/>
              <a:gd name="connsiteY198" fmla="*/ 4047064 h 5055567"/>
              <a:gd name="connsiteX199" fmla="*/ 5443550 w 5728784"/>
              <a:gd name="connsiteY199" fmla="*/ 4036745 h 5055567"/>
              <a:gd name="connsiteX200" fmla="*/ 546462 w 5728784"/>
              <a:gd name="connsiteY200" fmla="*/ 4018418 h 5055567"/>
              <a:gd name="connsiteX201" fmla="*/ 556866 w 5728784"/>
              <a:gd name="connsiteY201" fmla="*/ 4026007 h 5055567"/>
              <a:gd name="connsiteX202" fmla="*/ 535341 w 5728784"/>
              <a:gd name="connsiteY202" fmla="*/ 4045883 h 5055567"/>
              <a:gd name="connsiteX203" fmla="*/ 498747 w 5728784"/>
              <a:gd name="connsiteY203" fmla="*/ 4054918 h 5055567"/>
              <a:gd name="connsiteX204" fmla="*/ 497671 w 5728784"/>
              <a:gd name="connsiteY204" fmla="*/ 4042631 h 5055567"/>
              <a:gd name="connsiteX205" fmla="*/ 546462 w 5728784"/>
              <a:gd name="connsiteY205" fmla="*/ 4018418 h 5055567"/>
              <a:gd name="connsiteX206" fmla="*/ 5276123 w 5728784"/>
              <a:gd name="connsiteY206" fmla="*/ 3982445 h 5055567"/>
              <a:gd name="connsiteX207" fmla="*/ 5275765 w 5728784"/>
              <a:gd name="connsiteY207" fmla="*/ 3983534 h 5055567"/>
              <a:gd name="connsiteX208" fmla="*/ 5277917 w 5728784"/>
              <a:gd name="connsiteY208" fmla="*/ 3983534 h 5055567"/>
              <a:gd name="connsiteX209" fmla="*/ 5276123 w 5728784"/>
              <a:gd name="connsiteY209" fmla="*/ 3982445 h 5055567"/>
              <a:gd name="connsiteX210" fmla="*/ 5030800 w 5728784"/>
              <a:gd name="connsiteY210" fmla="*/ 3976420 h 5055567"/>
              <a:gd name="connsiteX211" fmla="*/ 5074892 w 5728784"/>
              <a:gd name="connsiteY211" fmla="*/ 3993089 h 5055567"/>
              <a:gd name="connsiteX212" fmla="*/ 5030800 w 5728784"/>
              <a:gd name="connsiteY212" fmla="*/ 3976420 h 5055567"/>
              <a:gd name="connsiteX213" fmla="*/ 4813456 w 5728784"/>
              <a:gd name="connsiteY213" fmla="*/ 3974641 h 5055567"/>
              <a:gd name="connsiteX214" fmla="*/ 4837358 w 5728784"/>
              <a:gd name="connsiteY214" fmla="*/ 4001805 h 5055567"/>
              <a:gd name="connsiteX215" fmla="*/ 4847703 w 5728784"/>
              <a:gd name="connsiteY215" fmla="*/ 4014482 h 5055567"/>
              <a:gd name="connsiteX216" fmla="*/ 4860903 w 5728784"/>
              <a:gd name="connsiteY216" fmla="*/ 4030781 h 5055567"/>
              <a:gd name="connsiteX217" fmla="*/ 4837714 w 5728784"/>
              <a:gd name="connsiteY217" fmla="*/ 4042009 h 5055567"/>
              <a:gd name="connsiteX218" fmla="*/ 4820948 w 5728784"/>
              <a:gd name="connsiteY218" fmla="*/ 4013395 h 5055567"/>
              <a:gd name="connsiteX219" fmla="*/ 4813456 w 5728784"/>
              <a:gd name="connsiteY219" fmla="*/ 3974641 h 5055567"/>
              <a:gd name="connsiteX220" fmla="*/ 4798618 w 5728784"/>
              <a:gd name="connsiteY220" fmla="*/ 3952608 h 5055567"/>
              <a:gd name="connsiteX221" fmla="*/ 4806238 w 5728784"/>
              <a:gd name="connsiteY221" fmla="*/ 3958958 h 5055567"/>
              <a:gd name="connsiteX222" fmla="*/ 4802609 w 5728784"/>
              <a:gd name="connsiteY222" fmla="*/ 3964935 h 5055567"/>
              <a:gd name="connsiteX223" fmla="*/ 4794626 w 5728784"/>
              <a:gd name="connsiteY223" fmla="*/ 3958211 h 5055567"/>
              <a:gd name="connsiteX224" fmla="*/ 4798618 w 5728784"/>
              <a:gd name="connsiteY224" fmla="*/ 3952608 h 5055567"/>
              <a:gd name="connsiteX225" fmla="*/ 4927387 w 5728784"/>
              <a:gd name="connsiteY225" fmla="*/ 3929174 h 5055567"/>
              <a:gd name="connsiteX226" fmla="*/ 5012979 w 5728784"/>
              <a:gd name="connsiteY226" fmla="*/ 3972890 h 5055567"/>
              <a:gd name="connsiteX227" fmla="*/ 4925949 w 5728784"/>
              <a:gd name="connsiteY227" fmla="*/ 3951565 h 5055567"/>
              <a:gd name="connsiteX228" fmla="*/ 4914441 w 5728784"/>
              <a:gd name="connsiteY228" fmla="*/ 3944102 h 5055567"/>
              <a:gd name="connsiteX229" fmla="*/ 4927387 w 5728784"/>
              <a:gd name="connsiteY229" fmla="*/ 3929174 h 5055567"/>
              <a:gd name="connsiteX230" fmla="*/ 5380962 w 5728784"/>
              <a:gd name="connsiteY230" fmla="*/ 3922445 h 5055567"/>
              <a:gd name="connsiteX231" fmla="*/ 5411931 w 5728784"/>
              <a:gd name="connsiteY231" fmla="*/ 3942069 h 5055567"/>
              <a:gd name="connsiteX232" fmla="*/ 5404280 w 5728784"/>
              <a:gd name="connsiteY232" fmla="*/ 3951518 h 5055567"/>
              <a:gd name="connsiteX233" fmla="*/ 5371124 w 5728784"/>
              <a:gd name="connsiteY233" fmla="*/ 3929350 h 5055567"/>
              <a:gd name="connsiteX234" fmla="*/ 5380962 w 5728784"/>
              <a:gd name="connsiteY234" fmla="*/ 3922445 h 5055567"/>
              <a:gd name="connsiteX235" fmla="*/ 5449900 w 5728784"/>
              <a:gd name="connsiteY235" fmla="*/ 3908877 h 5055567"/>
              <a:gd name="connsiteX236" fmla="*/ 5471772 w 5728784"/>
              <a:gd name="connsiteY236" fmla="*/ 3922895 h 5055567"/>
              <a:gd name="connsiteX237" fmla="*/ 5447078 w 5728784"/>
              <a:gd name="connsiteY237" fmla="*/ 3914987 h 5055567"/>
              <a:gd name="connsiteX238" fmla="*/ 5449900 w 5728784"/>
              <a:gd name="connsiteY238" fmla="*/ 3908877 h 5055567"/>
              <a:gd name="connsiteX239" fmla="*/ 5162826 w 5728784"/>
              <a:gd name="connsiteY239" fmla="*/ 3908385 h 5055567"/>
              <a:gd name="connsiteX240" fmla="*/ 5179960 w 5728784"/>
              <a:gd name="connsiteY240" fmla="*/ 3908748 h 5055567"/>
              <a:gd name="connsiteX241" fmla="*/ 5276841 w 5728784"/>
              <a:gd name="connsiteY241" fmla="*/ 3946867 h 5055567"/>
              <a:gd name="connsiteX242" fmla="*/ 5341070 w 5728784"/>
              <a:gd name="connsiteY242" fmla="*/ 3980992 h 5055567"/>
              <a:gd name="connsiteX243" fmla="*/ 5348246 w 5728784"/>
              <a:gd name="connsiteY243" fmla="*/ 3994788 h 5055567"/>
              <a:gd name="connsiteX244" fmla="*/ 5335687 w 5728784"/>
              <a:gd name="connsiteY244" fmla="*/ 3998418 h 5055567"/>
              <a:gd name="connsiteX245" fmla="*/ 5225530 w 5728784"/>
              <a:gd name="connsiteY245" fmla="*/ 3981355 h 5055567"/>
              <a:gd name="connsiteX246" fmla="*/ 5158431 w 5728784"/>
              <a:gd name="connsiteY246" fmla="*/ 3947593 h 5055567"/>
              <a:gd name="connsiteX247" fmla="*/ 5149460 w 5728784"/>
              <a:gd name="connsiteY247" fmla="*/ 3917824 h 5055567"/>
              <a:gd name="connsiteX248" fmla="*/ 5162826 w 5728784"/>
              <a:gd name="connsiteY248" fmla="*/ 3908385 h 5055567"/>
              <a:gd name="connsiteX249" fmla="*/ 5695947 w 5728784"/>
              <a:gd name="connsiteY249" fmla="*/ 3798781 h 5055567"/>
              <a:gd name="connsiteX250" fmla="*/ 5700494 w 5728784"/>
              <a:gd name="connsiteY250" fmla="*/ 3803081 h 5055567"/>
              <a:gd name="connsiteX251" fmla="*/ 5692854 w 5728784"/>
              <a:gd name="connsiteY251" fmla="*/ 3805349 h 5055567"/>
              <a:gd name="connsiteX252" fmla="*/ 5684850 w 5728784"/>
              <a:gd name="connsiteY252" fmla="*/ 3799301 h 5055567"/>
              <a:gd name="connsiteX253" fmla="*/ 5695947 w 5728784"/>
              <a:gd name="connsiteY253" fmla="*/ 3798781 h 5055567"/>
              <a:gd name="connsiteX254" fmla="*/ 5173675 w 5728784"/>
              <a:gd name="connsiteY254" fmla="*/ 3711308 h 5055567"/>
              <a:gd name="connsiteX255" fmla="*/ 5187597 w 5728784"/>
              <a:gd name="connsiteY255" fmla="*/ 3720053 h 5055567"/>
              <a:gd name="connsiteX256" fmla="*/ 5179537 w 5728784"/>
              <a:gd name="connsiteY256" fmla="*/ 3729147 h 5055567"/>
              <a:gd name="connsiteX257" fmla="*/ 5165249 w 5728784"/>
              <a:gd name="connsiteY257" fmla="*/ 3719703 h 5055567"/>
              <a:gd name="connsiteX258" fmla="*/ 5173675 w 5728784"/>
              <a:gd name="connsiteY258" fmla="*/ 3711308 h 5055567"/>
              <a:gd name="connsiteX259" fmla="*/ 5653100 w 5728784"/>
              <a:gd name="connsiteY259" fmla="*/ 3681145 h 5055567"/>
              <a:gd name="connsiteX260" fmla="*/ 5682568 w 5728784"/>
              <a:gd name="connsiteY260" fmla="*/ 3694767 h 5055567"/>
              <a:gd name="connsiteX261" fmla="*/ 5687662 w 5728784"/>
              <a:gd name="connsiteY261" fmla="*/ 3696918 h 5055567"/>
              <a:gd name="connsiteX262" fmla="*/ 5704761 w 5728784"/>
              <a:gd name="connsiteY262" fmla="*/ 3707314 h 5055567"/>
              <a:gd name="connsiteX263" fmla="*/ 5702578 w 5728784"/>
              <a:gd name="connsiteY263" fmla="*/ 3711615 h 5055567"/>
              <a:gd name="connsiteX264" fmla="*/ 5681477 w 5728784"/>
              <a:gd name="connsiteY264" fmla="*/ 3702295 h 5055567"/>
              <a:gd name="connsiteX265" fmla="*/ 5653100 w 5728784"/>
              <a:gd name="connsiteY265" fmla="*/ 3681145 h 5055567"/>
              <a:gd name="connsiteX266" fmla="*/ 380387 w 5728784"/>
              <a:gd name="connsiteY266" fmla="*/ 3636515 h 5055567"/>
              <a:gd name="connsiteX267" fmla="*/ 435620 w 5728784"/>
              <a:gd name="connsiteY267" fmla="*/ 3644396 h 5055567"/>
              <a:gd name="connsiteX268" fmla="*/ 442440 w 5728784"/>
              <a:gd name="connsiteY268" fmla="*/ 3673579 h 5055567"/>
              <a:gd name="connsiteX269" fmla="*/ 375676 w 5728784"/>
              <a:gd name="connsiteY269" fmla="*/ 3704564 h 5055567"/>
              <a:gd name="connsiteX270" fmla="*/ 369215 w 5728784"/>
              <a:gd name="connsiteY270" fmla="*/ 3703843 h 5055567"/>
              <a:gd name="connsiteX271" fmla="*/ 328653 w 5728784"/>
              <a:gd name="connsiteY271" fmla="*/ 3700240 h 5055567"/>
              <a:gd name="connsiteX272" fmla="*/ 318603 w 5728784"/>
              <a:gd name="connsiteY272" fmla="*/ 3698799 h 5055567"/>
              <a:gd name="connsiteX273" fmla="*/ 262247 w 5728784"/>
              <a:gd name="connsiteY273" fmla="*/ 3704924 h 5055567"/>
              <a:gd name="connsiteX274" fmla="*/ 241787 w 5728784"/>
              <a:gd name="connsiteY274" fmla="*/ 3723298 h 5055567"/>
              <a:gd name="connsiteX275" fmla="*/ 203739 w 5728784"/>
              <a:gd name="connsiteY275" fmla="*/ 3717894 h 5055567"/>
              <a:gd name="connsiteX276" fmla="*/ 201585 w 5728784"/>
              <a:gd name="connsiteY276" fmla="*/ 3690152 h 5055567"/>
              <a:gd name="connsiteX277" fmla="*/ 235326 w 5728784"/>
              <a:gd name="connsiteY277" fmla="*/ 3677182 h 5055567"/>
              <a:gd name="connsiteX278" fmla="*/ 251120 w 5728784"/>
              <a:gd name="connsiteY278" fmla="*/ 3682947 h 5055567"/>
              <a:gd name="connsiteX279" fmla="*/ 329730 w 5728784"/>
              <a:gd name="connsiteY279" fmla="*/ 3659168 h 5055567"/>
              <a:gd name="connsiteX280" fmla="*/ 380387 w 5728784"/>
              <a:gd name="connsiteY280" fmla="*/ 3636515 h 5055567"/>
              <a:gd name="connsiteX281" fmla="*/ 5040325 w 5728784"/>
              <a:gd name="connsiteY281" fmla="*/ 3635108 h 5055567"/>
              <a:gd name="connsiteX282" fmla="*/ 5056740 w 5728784"/>
              <a:gd name="connsiteY282" fmla="*/ 3658548 h 5055567"/>
              <a:gd name="connsiteX283" fmla="*/ 5040325 w 5728784"/>
              <a:gd name="connsiteY283" fmla="*/ 3635108 h 5055567"/>
              <a:gd name="connsiteX284" fmla="*/ 5299164 w 5728784"/>
              <a:gd name="connsiteY284" fmla="*/ 3629830 h 5055567"/>
              <a:gd name="connsiteX285" fmla="*/ 5306723 w 5728784"/>
              <a:gd name="connsiteY285" fmla="*/ 3635545 h 5055567"/>
              <a:gd name="connsiteX286" fmla="*/ 5302944 w 5728784"/>
              <a:gd name="connsiteY286" fmla="*/ 3642331 h 5055567"/>
              <a:gd name="connsiteX287" fmla="*/ 5294250 w 5728784"/>
              <a:gd name="connsiteY287" fmla="*/ 3636973 h 5055567"/>
              <a:gd name="connsiteX288" fmla="*/ 5299164 w 5728784"/>
              <a:gd name="connsiteY288" fmla="*/ 3629830 h 5055567"/>
              <a:gd name="connsiteX289" fmla="*/ 5399755 w 5728784"/>
              <a:gd name="connsiteY289" fmla="*/ 3592206 h 5055567"/>
              <a:gd name="connsiteX290" fmla="*/ 5407220 w 5728784"/>
              <a:gd name="connsiteY290" fmla="*/ 3596343 h 5055567"/>
              <a:gd name="connsiteX291" fmla="*/ 5430487 w 5728784"/>
              <a:gd name="connsiteY291" fmla="*/ 3596343 h 5055567"/>
              <a:gd name="connsiteX292" fmla="*/ 5417762 w 5728784"/>
              <a:gd name="connsiteY292" fmla="*/ 3610755 h 5055567"/>
              <a:gd name="connsiteX293" fmla="*/ 5395949 w 5728784"/>
              <a:gd name="connsiteY293" fmla="*/ 3613277 h 5055567"/>
              <a:gd name="connsiteX294" fmla="*/ 5387588 w 5728784"/>
              <a:gd name="connsiteY294" fmla="*/ 3603909 h 5055567"/>
              <a:gd name="connsiteX295" fmla="*/ 5399755 w 5728784"/>
              <a:gd name="connsiteY295" fmla="*/ 3592206 h 5055567"/>
              <a:gd name="connsiteX296" fmla="*/ 148842 w 5728784"/>
              <a:gd name="connsiteY296" fmla="*/ 3590581 h 5055567"/>
              <a:gd name="connsiteX297" fmla="*/ 176925 w 5728784"/>
              <a:gd name="connsiteY297" fmla="*/ 3596340 h 5055567"/>
              <a:gd name="connsiteX298" fmla="*/ 148842 w 5728784"/>
              <a:gd name="connsiteY298" fmla="*/ 3590581 h 5055567"/>
              <a:gd name="connsiteX299" fmla="*/ 5448313 w 5728784"/>
              <a:gd name="connsiteY299" fmla="*/ 3573257 h 5055567"/>
              <a:gd name="connsiteX300" fmla="*/ 5495462 w 5728784"/>
              <a:gd name="connsiteY300" fmla="*/ 3591596 h 5055567"/>
              <a:gd name="connsiteX301" fmla="*/ 5537967 w 5728784"/>
              <a:gd name="connsiteY301" fmla="*/ 3616049 h 5055567"/>
              <a:gd name="connsiteX302" fmla="*/ 5542253 w 5728784"/>
              <a:gd name="connsiteY302" fmla="*/ 3629355 h 5055567"/>
              <a:gd name="connsiteX303" fmla="*/ 5528323 w 5728784"/>
              <a:gd name="connsiteY303" fmla="*/ 3625399 h 5055567"/>
              <a:gd name="connsiteX304" fmla="*/ 5510106 w 5728784"/>
              <a:gd name="connsiteY304" fmla="*/ 3616049 h 5055567"/>
              <a:gd name="connsiteX305" fmla="*/ 5483317 w 5728784"/>
              <a:gd name="connsiteY305" fmla="*/ 3603104 h 5055567"/>
              <a:gd name="connsiteX306" fmla="*/ 5448313 w 5728784"/>
              <a:gd name="connsiteY306" fmla="*/ 3573257 h 5055567"/>
              <a:gd name="connsiteX307" fmla="*/ 74881 w 5728784"/>
              <a:gd name="connsiteY307" fmla="*/ 3570020 h 5055567"/>
              <a:gd name="connsiteX308" fmla="*/ 91729 w 5728784"/>
              <a:gd name="connsiteY308" fmla="*/ 3585517 h 5055567"/>
              <a:gd name="connsiteX309" fmla="*/ 74523 w 5728784"/>
              <a:gd name="connsiteY309" fmla="*/ 3579470 h 5055567"/>
              <a:gd name="connsiteX310" fmla="*/ 74881 w 5728784"/>
              <a:gd name="connsiteY310" fmla="*/ 3570020 h 5055567"/>
              <a:gd name="connsiteX311" fmla="*/ 5168042 w 5728784"/>
              <a:gd name="connsiteY311" fmla="*/ 3558441 h 5055567"/>
              <a:gd name="connsiteX312" fmla="*/ 5182840 w 5728784"/>
              <a:gd name="connsiteY312" fmla="*/ 3563857 h 5055567"/>
              <a:gd name="connsiteX313" fmla="*/ 5156213 w 5728784"/>
              <a:gd name="connsiteY313" fmla="*/ 3568713 h 5055567"/>
              <a:gd name="connsiteX314" fmla="*/ 5168042 w 5728784"/>
              <a:gd name="connsiteY314" fmla="*/ 3558441 h 5055567"/>
              <a:gd name="connsiteX315" fmla="*/ 28623 w 5728784"/>
              <a:gd name="connsiteY315" fmla="*/ 3548713 h 5055567"/>
              <a:gd name="connsiteX316" fmla="*/ 39338 w 5728784"/>
              <a:gd name="connsiteY316" fmla="*/ 3559900 h 5055567"/>
              <a:gd name="connsiteX317" fmla="*/ 11125 w 5728784"/>
              <a:gd name="connsiteY317" fmla="*/ 3548986 h 5055567"/>
              <a:gd name="connsiteX318" fmla="*/ 28623 w 5728784"/>
              <a:gd name="connsiteY318" fmla="*/ 3548713 h 5055567"/>
              <a:gd name="connsiteX319" fmla="*/ 5608979 w 5728784"/>
              <a:gd name="connsiteY319" fmla="*/ 3422252 h 5055567"/>
              <a:gd name="connsiteX320" fmla="*/ 5652744 w 5728784"/>
              <a:gd name="connsiteY320" fmla="*/ 3427713 h 5055567"/>
              <a:gd name="connsiteX321" fmla="*/ 5635665 w 5728784"/>
              <a:gd name="connsiteY321" fmla="*/ 3457570 h 5055567"/>
              <a:gd name="connsiteX322" fmla="*/ 5618230 w 5728784"/>
              <a:gd name="connsiteY322" fmla="*/ 3438637 h 5055567"/>
              <a:gd name="connsiteX323" fmla="*/ 5609691 w 5728784"/>
              <a:gd name="connsiteY323" fmla="*/ 3443370 h 5055567"/>
              <a:gd name="connsiteX324" fmla="*/ 5598660 w 5728784"/>
              <a:gd name="connsiteY324" fmla="*/ 3438637 h 5055567"/>
              <a:gd name="connsiteX325" fmla="*/ 5595814 w 5728784"/>
              <a:gd name="connsiteY325" fmla="*/ 3430990 h 5055567"/>
              <a:gd name="connsiteX326" fmla="*/ 5608979 w 5728784"/>
              <a:gd name="connsiteY326" fmla="*/ 3422252 h 5055567"/>
              <a:gd name="connsiteX327" fmla="*/ 265580 w 5728784"/>
              <a:gd name="connsiteY327" fmla="*/ 3385765 h 5055567"/>
              <a:gd name="connsiteX328" fmla="*/ 286990 w 5728784"/>
              <a:gd name="connsiteY328" fmla="*/ 3387981 h 5055567"/>
              <a:gd name="connsiteX329" fmla="*/ 256764 w 5728784"/>
              <a:gd name="connsiteY329" fmla="*/ 3409322 h 5055567"/>
              <a:gd name="connsiteX330" fmla="*/ 245249 w 5728784"/>
              <a:gd name="connsiteY330" fmla="*/ 3391960 h 5055567"/>
              <a:gd name="connsiteX331" fmla="*/ 265580 w 5728784"/>
              <a:gd name="connsiteY331" fmla="*/ 3385765 h 5055567"/>
              <a:gd name="connsiteX332" fmla="*/ 5517866 w 5728784"/>
              <a:gd name="connsiteY332" fmla="*/ 3375586 h 5055567"/>
              <a:gd name="connsiteX333" fmla="*/ 5530508 w 5728784"/>
              <a:gd name="connsiteY333" fmla="*/ 3382833 h 5055567"/>
              <a:gd name="connsiteX334" fmla="*/ 5500700 w 5728784"/>
              <a:gd name="connsiteY334" fmla="*/ 3377657 h 5055567"/>
              <a:gd name="connsiteX335" fmla="*/ 5517866 w 5728784"/>
              <a:gd name="connsiteY335" fmla="*/ 3375586 h 5055567"/>
              <a:gd name="connsiteX336" fmla="*/ 5618230 w 5728784"/>
              <a:gd name="connsiteY336" fmla="*/ 3368714 h 5055567"/>
              <a:gd name="connsiteX337" fmla="*/ 5637747 w 5728784"/>
              <a:gd name="connsiteY337" fmla="*/ 3375593 h 5055567"/>
              <a:gd name="connsiteX338" fmla="*/ 5649312 w 5728784"/>
              <a:gd name="connsiteY338" fmla="*/ 3381024 h 5055567"/>
              <a:gd name="connsiteX339" fmla="*/ 5683286 w 5728784"/>
              <a:gd name="connsiteY339" fmla="*/ 3387541 h 5055567"/>
              <a:gd name="connsiteX340" fmla="*/ 5711477 w 5728784"/>
              <a:gd name="connsiteY340" fmla="*/ 3398765 h 5055567"/>
              <a:gd name="connsiteX341" fmla="*/ 5694129 w 5728784"/>
              <a:gd name="connsiteY341" fmla="*/ 3404558 h 5055567"/>
              <a:gd name="connsiteX342" fmla="*/ 5677865 w 5728784"/>
              <a:gd name="connsiteY342" fmla="*/ 3398041 h 5055567"/>
              <a:gd name="connsiteX343" fmla="*/ 5602689 w 5728784"/>
              <a:gd name="connsiteY343" fmla="*/ 3387903 h 5055567"/>
              <a:gd name="connsiteX344" fmla="*/ 5587871 w 5728784"/>
              <a:gd name="connsiteY344" fmla="*/ 3382472 h 5055567"/>
              <a:gd name="connsiteX345" fmla="*/ 5597629 w 5728784"/>
              <a:gd name="connsiteY345" fmla="*/ 3371611 h 5055567"/>
              <a:gd name="connsiteX346" fmla="*/ 5618230 w 5728784"/>
              <a:gd name="connsiteY346" fmla="*/ 3368714 h 5055567"/>
              <a:gd name="connsiteX347" fmla="*/ 5484962 w 5728784"/>
              <a:gd name="connsiteY347" fmla="*/ 3351298 h 5055567"/>
              <a:gd name="connsiteX348" fmla="*/ 5508802 w 5728784"/>
              <a:gd name="connsiteY348" fmla="*/ 3364351 h 5055567"/>
              <a:gd name="connsiteX349" fmla="*/ 5495281 w 5728784"/>
              <a:gd name="connsiteY349" fmla="*/ 3371054 h 5055567"/>
              <a:gd name="connsiteX350" fmla="*/ 5470729 w 5728784"/>
              <a:gd name="connsiteY350" fmla="*/ 3360117 h 5055567"/>
              <a:gd name="connsiteX351" fmla="*/ 5484962 w 5728784"/>
              <a:gd name="connsiteY351" fmla="*/ 3351298 h 5055567"/>
              <a:gd name="connsiteX352" fmla="*/ 34582 w 5728784"/>
              <a:gd name="connsiteY352" fmla="*/ 3335070 h 5055567"/>
              <a:gd name="connsiteX353" fmla="*/ 11125 w 5728784"/>
              <a:gd name="connsiteY353" fmla="*/ 3350751 h 5055567"/>
              <a:gd name="connsiteX354" fmla="*/ 34582 w 5728784"/>
              <a:gd name="connsiteY354" fmla="*/ 3335070 h 5055567"/>
              <a:gd name="connsiteX355" fmla="*/ 74782 w 5728784"/>
              <a:gd name="connsiteY355" fmla="*/ 3214025 h 5055567"/>
              <a:gd name="connsiteX356" fmla="*/ 93315 w 5728784"/>
              <a:gd name="connsiteY356" fmla="*/ 3222430 h 5055567"/>
              <a:gd name="connsiteX357" fmla="*/ 34728 w 5728784"/>
              <a:gd name="connsiteY357" fmla="*/ 3249490 h 5055567"/>
              <a:gd name="connsiteX358" fmla="*/ 30414 w 5728784"/>
              <a:gd name="connsiteY358" fmla="*/ 3249851 h 5055567"/>
              <a:gd name="connsiteX359" fmla="*/ 10646 w 5728784"/>
              <a:gd name="connsiteY359" fmla="*/ 3242996 h 5055567"/>
              <a:gd name="connsiteX360" fmla="*/ 9927 w 5728784"/>
              <a:gd name="connsiteY360" fmla="*/ 3239027 h 5055567"/>
              <a:gd name="connsiteX361" fmla="*/ 581 w 5728784"/>
              <a:gd name="connsiteY361" fmla="*/ 3237223 h 5055567"/>
              <a:gd name="connsiteX362" fmla="*/ 5973 w 5728784"/>
              <a:gd name="connsiteY362" fmla="*/ 3225678 h 5055567"/>
              <a:gd name="connsiteX363" fmla="*/ 11005 w 5728784"/>
              <a:gd name="connsiteY363" fmla="*/ 3215214 h 5055567"/>
              <a:gd name="connsiteX364" fmla="*/ 23226 w 5728784"/>
              <a:gd name="connsiteY364" fmla="*/ 3226760 h 5055567"/>
              <a:gd name="connsiteX365" fmla="*/ 74782 w 5728784"/>
              <a:gd name="connsiteY365" fmla="*/ 3214025 h 5055567"/>
              <a:gd name="connsiteX366" fmla="*/ 5447121 w 5728784"/>
              <a:gd name="connsiteY366" fmla="*/ 3161435 h 5055567"/>
              <a:gd name="connsiteX367" fmla="*/ 5493513 w 5728784"/>
              <a:gd name="connsiteY367" fmla="*/ 3166589 h 5055567"/>
              <a:gd name="connsiteX368" fmla="*/ 5546379 w 5728784"/>
              <a:gd name="connsiteY368" fmla="*/ 3175055 h 5055567"/>
              <a:gd name="connsiteX369" fmla="*/ 5443525 w 5728784"/>
              <a:gd name="connsiteY369" fmla="*/ 3171374 h 5055567"/>
              <a:gd name="connsiteX370" fmla="*/ 5447121 w 5728784"/>
              <a:gd name="connsiteY370" fmla="*/ 3161435 h 5055567"/>
              <a:gd name="connsiteX371" fmla="*/ 5281943 w 5728784"/>
              <a:gd name="connsiteY371" fmla="*/ 3085150 h 5055567"/>
              <a:gd name="connsiteX372" fmla="*/ 5288157 w 5728784"/>
              <a:gd name="connsiteY372" fmla="*/ 3090004 h 5055567"/>
              <a:gd name="connsiteX373" fmla="*/ 5276545 w 5728784"/>
              <a:gd name="connsiteY373" fmla="*/ 3100497 h 5055567"/>
              <a:gd name="connsiteX374" fmla="*/ 5274368 w 5728784"/>
              <a:gd name="connsiteY374" fmla="*/ 3086856 h 5055567"/>
              <a:gd name="connsiteX375" fmla="*/ 5281943 w 5728784"/>
              <a:gd name="connsiteY375" fmla="*/ 3085150 h 5055567"/>
              <a:gd name="connsiteX376" fmla="*/ 363445 w 5728784"/>
              <a:gd name="connsiteY376" fmla="*/ 3023861 h 5055567"/>
              <a:gd name="connsiteX377" fmla="*/ 384847 w 5728784"/>
              <a:gd name="connsiteY377" fmla="*/ 3025803 h 5055567"/>
              <a:gd name="connsiteX378" fmla="*/ 390254 w 5728784"/>
              <a:gd name="connsiteY378" fmla="*/ 3046396 h 5055567"/>
              <a:gd name="connsiteX379" fmla="*/ 344116 w 5728784"/>
              <a:gd name="connsiteY379" fmla="*/ 3102394 h 5055567"/>
              <a:gd name="connsiteX380" fmla="*/ 340512 w 5728784"/>
              <a:gd name="connsiteY380" fmla="*/ 3103839 h 5055567"/>
              <a:gd name="connsiteX381" fmla="*/ 353488 w 5728784"/>
              <a:gd name="connsiteY381" fmla="*/ 3104922 h 5055567"/>
              <a:gd name="connsiteX382" fmla="*/ 326455 w 5728784"/>
              <a:gd name="connsiteY382" fmla="*/ 3128767 h 5055567"/>
              <a:gd name="connsiteX383" fmla="*/ 272387 w 5728784"/>
              <a:gd name="connsiteY383" fmla="*/ 3172842 h 5055567"/>
              <a:gd name="connsiteX384" fmla="*/ 228773 w 5728784"/>
              <a:gd name="connsiteY384" fmla="*/ 3184403 h 5055567"/>
              <a:gd name="connsiteX385" fmla="*/ 194531 w 5728784"/>
              <a:gd name="connsiteY385" fmla="*/ 3182597 h 5055567"/>
              <a:gd name="connsiteX386" fmla="*/ 193089 w 5728784"/>
              <a:gd name="connsiteY386" fmla="*/ 3183319 h 5055567"/>
              <a:gd name="connsiteX387" fmla="*/ 194171 w 5728784"/>
              <a:gd name="connsiteY387" fmla="*/ 3200661 h 5055567"/>
              <a:gd name="connsiteX388" fmla="*/ 162451 w 5728784"/>
              <a:gd name="connsiteY388" fmla="*/ 3224143 h 5055567"/>
              <a:gd name="connsiteX389" fmla="*/ 114872 w 5728784"/>
              <a:gd name="connsiteY389" fmla="*/ 3212583 h 5055567"/>
              <a:gd name="connsiteX390" fmla="*/ 110547 w 5728784"/>
              <a:gd name="connsiteY390" fmla="*/ 3207886 h 5055567"/>
              <a:gd name="connsiteX391" fmla="*/ 122802 w 5728784"/>
              <a:gd name="connsiteY391" fmla="*/ 3180429 h 5055567"/>
              <a:gd name="connsiteX392" fmla="*/ 141906 w 5728784"/>
              <a:gd name="connsiteY392" fmla="*/ 3177178 h 5055567"/>
              <a:gd name="connsiteX393" fmla="*/ 143348 w 5728784"/>
              <a:gd name="connsiteY393" fmla="*/ 3176816 h 5055567"/>
              <a:gd name="connsiteX394" fmla="*/ 230576 w 5728784"/>
              <a:gd name="connsiteY394" fmla="*/ 3118290 h 5055567"/>
              <a:gd name="connsiteX395" fmla="*/ 234901 w 5728784"/>
              <a:gd name="connsiteY395" fmla="*/ 3115038 h 5055567"/>
              <a:gd name="connsiteX396" fmla="*/ 270225 w 5728784"/>
              <a:gd name="connsiteY396" fmla="*/ 3115761 h 5055567"/>
              <a:gd name="connsiteX397" fmla="*/ 282480 w 5728784"/>
              <a:gd name="connsiteY397" fmla="*/ 3099142 h 5055567"/>
              <a:gd name="connsiteX398" fmla="*/ 298700 w 5728784"/>
              <a:gd name="connsiteY398" fmla="*/ 3080717 h 5055567"/>
              <a:gd name="connsiteX399" fmla="*/ 344477 w 5728784"/>
              <a:gd name="connsiteY399" fmla="*/ 3035196 h 5055567"/>
              <a:gd name="connsiteX400" fmla="*/ 363445 w 5728784"/>
              <a:gd name="connsiteY400" fmla="*/ 3023861 h 5055567"/>
              <a:gd name="connsiteX401" fmla="*/ 325778 w 5728784"/>
              <a:gd name="connsiteY401" fmla="*/ 2991632 h 5055567"/>
              <a:gd name="connsiteX402" fmla="*/ 327557 w 5728784"/>
              <a:gd name="connsiteY402" fmla="*/ 2998628 h 5055567"/>
              <a:gd name="connsiteX403" fmla="*/ 288062 w 5728784"/>
              <a:gd name="connsiteY403" fmla="*/ 3010870 h 5055567"/>
              <a:gd name="connsiteX404" fmla="*/ 287350 w 5728784"/>
              <a:gd name="connsiteY404" fmla="*/ 3003875 h 5055567"/>
              <a:gd name="connsiteX405" fmla="*/ 288773 w 5728784"/>
              <a:gd name="connsiteY405" fmla="*/ 3002126 h 5055567"/>
              <a:gd name="connsiteX406" fmla="*/ 325778 w 5728784"/>
              <a:gd name="connsiteY406" fmla="*/ 2991632 h 5055567"/>
              <a:gd name="connsiteX407" fmla="*/ 5640911 w 5728784"/>
              <a:gd name="connsiteY407" fmla="*/ 2966389 h 5055567"/>
              <a:gd name="connsiteX408" fmla="*/ 5652740 w 5728784"/>
              <a:gd name="connsiteY408" fmla="*/ 2973374 h 5055567"/>
              <a:gd name="connsiteX409" fmla="*/ 5626113 w 5728784"/>
              <a:gd name="connsiteY409" fmla="*/ 2969882 h 5055567"/>
              <a:gd name="connsiteX410" fmla="*/ 5640911 w 5728784"/>
              <a:gd name="connsiteY410" fmla="*/ 2966389 h 5055567"/>
              <a:gd name="connsiteX411" fmla="*/ 5291856 w 5728784"/>
              <a:gd name="connsiteY411" fmla="*/ 2962032 h 5055567"/>
              <a:gd name="connsiteX412" fmla="*/ 5297147 w 5728784"/>
              <a:gd name="connsiteY412" fmla="*/ 2962163 h 5055567"/>
              <a:gd name="connsiteX413" fmla="*/ 5305614 w 5728784"/>
              <a:gd name="connsiteY413" fmla="*/ 2969132 h 5055567"/>
              <a:gd name="connsiteX414" fmla="*/ 5297853 w 5728784"/>
              <a:gd name="connsiteY414" fmla="*/ 2974360 h 5055567"/>
              <a:gd name="connsiteX415" fmla="*/ 5288681 w 5728784"/>
              <a:gd name="connsiteY415" fmla="*/ 2965299 h 5055567"/>
              <a:gd name="connsiteX416" fmla="*/ 5291856 w 5728784"/>
              <a:gd name="connsiteY416" fmla="*/ 2962032 h 5055567"/>
              <a:gd name="connsiteX417" fmla="*/ 291751 w 5728784"/>
              <a:gd name="connsiteY417" fmla="*/ 2923074 h 5055567"/>
              <a:gd name="connsiteX418" fmla="*/ 242900 w 5728784"/>
              <a:gd name="connsiteY418" fmla="*/ 2937362 h 5055567"/>
              <a:gd name="connsiteX419" fmla="*/ 291751 w 5728784"/>
              <a:gd name="connsiteY419" fmla="*/ 2923074 h 5055567"/>
              <a:gd name="connsiteX420" fmla="*/ 5637225 w 5728784"/>
              <a:gd name="connsiteY420" fmla="*/ 2898508 h 5055567"/>
              <a:gd name="connsiteX421" fmla="*/ 5705129 w 5728784"/>
              <a:gd name="connsiteY421" fmla="*/ 2898508 h 5055567"/>
              <a:gd name="connsiteX422" fmla="*/ 5680698 w 5728784"/>
              <a:gd name="connsiteY422" fmla="*/ 2909273 h 5055567"/>
              <a:gd name="connsiteX423" fmla="*/ 5637225 w 5728784"/>
              <a:gd name="connsiteY423" fmla="*/ 2902675 h 5055567"/>
              <a:gd name="connsiteX424" fmla="*/ 15144 w 5728784"/>
              <a:gd name="connsiteY424" fmla="*/ 2896220 h 5055567"/>
              <a:gd name="connsiteX425" fmla="*/ 28235 w 5728784"/>
              <a:gd name="connsiteY425" fmla="*/ 2902212 h 5055567"/>
              <a:gd name="connsiteX426" fmla="*/ 13 w 5728784"/>
              <a:gd name="connsiteY426" fmla="*/ 2918792 h 5055567"/>
              <a:gd name="connsiteX427" fmla="*/ 15144 w 5728784"/>
              <a:gd name="connsiteY427" fmla="*/ 2896220 h 5055567"/>
              <a:gd name="connsiteX428" fmla="*/ 17475 w 5728784"/>
              <a:gd name="connsiteY428" fmla="*/ 2847708 h 5055567"/>
              <a:gd name="connsiteX429" fmla="*/ 31965 w 5728784"/>
              <a:gd name="connsiteY429" fmla="*/ 2872050 h 5055567"/>
              <a:gd name="connsiteX430" fmla="*/ 17475 w 5728784"/>
              <a:gd name="connsiteY430" fmla="*/ 2873461 h 5055567"/>
              <a:gd name="connsiteX431" fmla="*/ 283320 w 5728784"/>
              <a:gd name="connsiteY431" fmla="*/ 2823003 h 5055567"/>
              <a:gd name="connsiteX432" fmla="*/ 291747 w 5728784"/>
              <a:gd name="connsiteY432" fmla="*/ 2827517 h 5055567"/>
              <a:gd name="connsiteX433" fmla="*/ 289182 w 5728784"/>
              <a:gd name="connsiteY433" fmla="*/ 2832031 h 5055567"/>
              <a:gd name="connsiteX434" fmla="*/ 277825 w 5728784"/>
              <a:gd name="connsiteY434" fmla="*/ 2826822 h 5055567"/>
              <a:gd name="connsiteX435" fmla="*/ 283320 w 5728784"/>
              <a:gd name="connsiteY435" fmla="*/ 2823003 h 5055567"/>
              <a:gd name="connsiteX436" fmla="*/ 402368 w 5728784"/>
              <a:gd name="connsiteY436" fmla="*/ 2817884 h 5055567"/>
              <a:gd name="connsiteX437" fmla="*/ 426897 w 5728784"/>
              <a:gd name="connsiteY437" fmla="*/ 2819110 h 5055567"/>
              <a:gd name="connsiteX438" fmla="*/ 435982 w 5728784"/>
              <a:gd name="connsiteY438" fmla="*/ 2830666 h 5055567"/>
              <a:gd name="connsiteX439" fmla="*/ 422900 w 5728784"/>
              <a:gd name="connsiteY439" fmla="*/ 2837319 h 5055567"/>
              <a:gd name="connsiteX440" fmla="*/ 377838 w 5728784"/>
              <a:gd name="connsiteY440" fmla="*/ 2825063 h 5055567"/>
              <a:gd name="connsiteX441" fmla="*/ 402368 w 5728784"/>
              <a:gd name="connsiteY441" fmla="*/ 2817884 h 5055567"/>
              <a:gd name="connsiteX442" fmla="*/ 5641211 w 5728784"/>
              <a:gd name="connsiteY442" fmla="*/ 2801974 h 5055567"/>
              <a:gd name="connsiteX443" fmla="*/ 5654682 w 5728784"/>
              <a:gd name="connsiteY443" fmla="*/ 2807189 h 5055567"/>
              <a:gd name="connsiteX444" fmla="*/ 5710011 w 5728784"/>
              <a:gd name="connsiteY444" fmla="*/ 2814383 h 5055567"/>
              <a:gd name="connsiteX445" fmla="*/ 5706033 w 5728784"/>
              <a:gd name="connsiteY445" fmla="*/ 2830568 h 5055567"/>
              <a:gd name="connsiteX446" fmla="*/ 5653959 w 5728784"/>
              <a:gd name="connsiteY446" fmla="*/ 2819058 h 5055567"/>
              <a:gd name="connsiteX447" fmla="*/ 5626113 w 5728784"/>
              <a:gd name="connsiteY447" fmla="*/ 2804312 h 5055567"/>
              <a:gd name="connsiteX448" fmla="*/ 5641211 w 5728784"/>
              <a:gd name="connsiteY448" fmla="*/ 2801974 h 5055567"/>
              <a:gd name="connsiteX449" fmla="*/ 5254615 w 5728784"/>
              <a:gd name="connsiteY449" fmla="*/ 2790805 h 5055567"/>
              <a:gd name="connsiteX450" fmla="*/ 5261329 w 5728784"/>
              <a:gd name="connsiteY450" fmla="*/ 2794698 h 5055567"/>
              <a:gd name="connsiteX451" fmla="*/ 5304591 w 5728784"/>
              <a:gd name="connsiteY451" fmla="*/ 2794698 h 5055567"/>
              <a:gd name="connsiteX452" fmla="*/ 5313243 w 5728784"/>
              <a:gd name="connsiteY452" fmla="*/ 2805795 h 5055567"/>
              <a:gd name="connsiteX453" fmla="*/ 5323698 w 5728784"/>
              <a:gd name="connsiteY453" fmla="*/ 2819755 h 5055567"/>
              <a:gd name="connsiteX454" fmla="*/ 5306393 w 5728784"/>
              <a:gd name="connsiteY454" fmla="*/ 2826557 h 5055567"/>
              <a:gd name="connsiteX455" fmla="*/ 5294136 w 5728784"/>
              <a:gd name="connsiteY455" fmla="*/ 2829062 h 5055567"/>
              <a:gd name="connsiteX456" fmla="*/ 5244385 w 5728784"/>
              <a:gd name="connsiteY456" fmla="*/ 2838727 h 5055567"/>
              <a:gd name="connsiteX457" fmla="*/ 5241141 w 5728784"/>
              <a:gd name="connsiteY457" fmla="*/ 2827272 h 5055567"/>
              <a:gd name="connsiteX458" fmla="*/ 5247630 w 5728784"/>
              <a:gd name="connsiteY458" fmla="*/ 2794698 h 5055567"/>
              <a:gd name="connsiteX459" fmla="*/ 5254615 w 5728784"/>
              <a:gd name="connsiteY459" fmla="*/ 2790805 h 5055567"/>
              <a:gd name="connsiteX460" fmla="*/ 5289034 w 5728784"/>
              <a:gd name="connsiteY460" fmla="*/ 2758808 h 5055567"/>
              <a:gd name="connsiteX461" fmla="*/ 5296442 w 5728784"/>
              <a:gd name="connsiteY461" fmla="*/ 2768430 h 5055567"/>
              <a:gd name="connsiteX462" fmla="*/ 5290092 w 5728784"/>
              <a:gd name="connsiteY462" fmla="*/ 2775914 h 5055567"/>
              <a:gd name="connsiteX463" fmla="*/ 5283036 w 5728784"/>
              <a:gd name="connsiteY463" fmla="*/ 2766648 h 5055567"/>
              <a:gd name="connsiteX464" fmla="*/ 5289034 w 5728784"/>
              <a:gd name="connsiteY464" fmla="*/ 2758808 h 5055567"/>
              <a:gd name="connsiteX465" fmla="*/ 5400930 w 5728784"/>
              <a:gd name="connsiteY465" fmla="*/ 2746688 h 5055567"/>
              <a:gd name="connsiteX466" fmla="*/ 5508489 w 5728784"/>
              <a:gd name="connsiteY466" fmla="*/ 2771615 h 5055567"/>
              <a:gd name="connsiteX467" fmla="*/ 5552016 w 5728784"/>
              <a:gd name="connsiteY467" fmla="*/ 2807741 h 5055567"/>
              <a:gd name="connsiteX468" fmla="*/ 5568924 w 5728784"/>
              <a:gd name="connsiteY468" fmla="*/ 2818217 h 5055567"/>
              <a:gd name="connsiteX469" fmla="*/ 5579716 w 5728784"/>
              <a:gd name="connsiteY469" fmla="*/ 2828332 h 5055567"/>
              <a:gd name="connsiteX470" fmla="*/ 5568924 w 5728784"/>
              <a:gd name="connsiteY470" fmla="*/ 2837725 h 5055567"/>
              <a:gd name="connsiteX471" fmla="*/ 5509928 w 5728784"/>
              <a:gd name="connsiteY471" fmla="*/ 2837364 h 5055567"/>
              <a:gd name="connsiteX472" fmla="*/ 5416399 w 5728784"/>
              <a:gd name="connsiteY472" fmla="*/ 2816772 h 5055567"/>
              <a:gd name="connsiteX473" fmla="*/ 5396973 w 5728784"/>
              <a:gd name="connsiteY473" fmla="*/ 2802683 h 5055567"/>
              <a:gd name="connsiteX474" fmla="*/ 5361000 w 5728784"/>
              <a:gd name="connsiteY474" fmla="*/ 2783175 h 5055567"/>
              <a:gd name="connsiteX475" fmla="*/ 5392656 w 5728784"/>
              <a:gd name="connsiteY475" fmla="*/ 2756442 h 5055567"/>
              <a:gd name="connsiteX476" fmla="*/ 5400930 w 5728784"/>
              <a:gd name="connsiteY476" fmla="*/ 2746688 h 5055567"/>
              <a:gd name="connsiteX477" fmla="*/ 594140 w 5728784"/>
              <a:gd name="connsiteY477" fmla="*/ 2744353 h 5055567"/>
              <a:gd name="connsiteX478" fmla="*/ 604629 w 5728784"/>
              <a:gd name="connsiteY478" fmla="*/ 2759267 h 5055567"/>
              <a:gd name="connsiteX479" fmla="*/ 589799 w 5728784"/>
              <a:gd name="connsiteY479" fmla="*/ 2768145 h 5055567"/>
              <a:gd name="connsiteX480" fmla="*/ 580033 w 5728784"/>
              <a:gd name="connsiteY480" fmla="*/ 2753941 h 5055567"/>
              <a:gd name="connsiteX481" fmla="*/ 594140 w 5728784"/>
              <a:gd name="connsiteY481" fmla="*/ 2744353 h 5055567"/>
              <a:gd name="connsiteX482" fmla="*/ 5323766 w 5728784"/>
              <a:gd name="connsiteY482" fmla="*/ 2740762 h 5055567"/>
              <a:gd name="connsiteX483" fmla="*/ 5327599 w 5728784"/>
              <a:gd name="connsiteY483" fmla="*/ 2746288 h 5055567"/>
              <a:gd name="connsiteX484" fmla="*/ 5326869 w 5728784"/>
              <a:gd name="connsiteY484" fmla="*/ 2793374 h 5055567"/>
              <a:gd name="connsiteX485" fmla="*/ 5309343 w 5728784"/>
              <a:gd name="connsiteY485" fmla="*/ 2793374 h 5055567"/>
              <a:gd name="connsiteX486" fmla="*/ 5312630 w 5728784"/>
              <a:gd name="connsiteY486" fmla="*/ 2754914 h 5055567"/>
              <a:gd name="connsiteX487" fmla="*/ 5317741 w 5728784"/>
              <a:gd name="connsiteY487" fmla="*/ 2740896 h 5055567"/>
              <a:gd name="connsiteX488" fmla="*/ 5323766 w 5728784"/>
              <a:gd name="connsiteY488" fmla="*/ 2740762 h 5055567"/>
              <a:gd name="connsiteX489" fmla="*/ 540953 w 5728784"/>
              <a:gd name="connsiteY489" fmla="*/ 2736464 h 5055567"/>
              <a:gd name="connsiteX490" fmla="*/ 553684 w 5728784"/>
              <a:gd name="connsiteY490" fmla="*/ 2739345 h 5055567"/>
              <a:gd name="connsiteX491" fmla="*/ 532436 w 5728784"/>
              <a:gd name="connsiteY491" fmla="*/ 2744933 h 5055567"/>
              <a:gd name="connsiteX492" fmla="*/ 530971 w 5728784"/>
              <a:gd name="connsiteY492" fmla="*/ 2740393 h 5055567"/>
              <a:gd name="connsiteX493" fmla="*/ 540953 w 5728784"/>
              <a:gd name="connsiteY493" fmla="*/ 2736464 h 5055567"/>
              <a:gd name="connsiteX494" fmla="*/ 656876 w 5728784"/>
              <a:gd name="connsiteY494" fmla="*/ 2716474 h 5055567"/>
              <a:gd name="connsiteX495" fmla="*/ 628663 w 5728784"/>
              <a:gd name="connsiteY495" fmla="*/ 2729809 h 5055567"/>
              <a:gd name="connsiteX496" fmla="*/ 656876 w 5728784"/>
              <a:gd name="connsiteY496" fmla="*/ 2716474 h 5055567"/>
              <a:gd name="connsiteX497" fmla="*/ 489844 w 5728784"/>
              <a:gd name="connsiteY497" fmla="*/ 2711549 h 5055567"/>
              <a:gd name="connsiteX498" fmla="*/ 496547 w 5728784"/>
              <a:gd name="connsiteY498" fmla="*/ 2716678 h 5055567"/>
              <a:gd name="connsiteX499" fmla="*/ 489139 w 5728784"/>
              <a:gd name="connsiteY499" fmla="*/ 2719609 h 5055567"/>
              <a:gd name="connsiteX500" fmla="*/ 484200 w 5728784"/>
              <a:gd name="connsiteY500" fmla="*/ 2714480 h 5055567"/>
              <a:gd name="connsiteX501" fmla="*/ 489844 w 5728784"/>
              <a:gd name="connsiteY501" fmla="*/ 2711549 h 5055567"/>
              <a:gd name="connsiteX502" fmla="*/ 5693985 w 5728784"/>
              <a:gd name="connsiteY502" fmla="*/ 2687547 h 5055567"/>
              <a:gd name="connsiteX503" fmla="*/ 5711474 w 5728784"/>
              <a:gd name="connsiteY503" fmla="*/ 2697072 h 5055567"/>
              <a:gd name="connsiteX504" fmla="*/ 5690342 w 5728784"/>
              <a:gd name="connsiteY504" fmla="*/ 2693191 h 5055567"/>
              <a:gd name="connsiteX505" fmla="*/ 5693985 w 5728784"/>
              <a:gd name="connsiteY505" fmla="*/ 2687547 h 5055567"/>
              <a:gd name="connsiteX506" fmla="*/ 5639430 w 5728784"/>
              <a:gd name="connsiteY506" fmla="*/ 2680135 h 5055567"/>
              <a:gd name="connsiteX507" fmla="*/ 5649572 w 5728784"/>
              <a:gd name="connsiteY507" fmla="*/ 2686595 h 5055567"/>
              <a:gd name="connsiteX508" fmla="*/ 5627700 w 5728784"/>
              <a:gd name="connsiteY508" fmla="*/ 2681427 h 5055567"/>
              <a:gd name="connsiteX509" fmla="*/ 5639430 w 5728784"/>
              <a:gd name="connsiteY509" fmla="*/ 2680135 h 5055567"/>
              <a:gd name="connsiteX510" fmla="*/ 425583 w 5728784"/>
              <a:gd name="connsiteY510" fmla="*/ 2661688 h 5055567"/>
              <a:gd name="connsiteX511" fmla="*/ 432627 w 5728784"/>
              <a:gd name="connsiteY511" fmla="*/ 2665064 h 5055567"/>
              <a:gd name="connsiteX512" fmla="*/ 431909 w 5728784"/>
              <a:gd name="connsiteY512" fmla="*/ 2676945 h 5055567"/>
              <a:gd name="connsiteX513" fmla="*/ 402119 w 5728784"/>
              <a:gd name="connsiteY513" fmla="*/ 2694948 h 5055567"/>
              <a:gd name="connsiteX514" fmla="*/ 395659 w 5728784"/>
              <a:gd name="connsiteY514" fmla="*/ 2681626 h 5055567"/>
              <a:gd name="connsiteX515" fmla="*/ 395300 w 5728784"/>
              <a:gd name="connsiteY515" fmla="*/ 2681266 h 5055567"/>
              <a:gd name="connsiteX516" fmla="*/ 406426 w 5728784"/>
              <a:gd name="connsiteY516" fmla="*/ 2669744 h 5055567"/>
              <a:gd name="connsiteX517" fmla="*/ 418270 w 5728784"/>
              <a:gd name="connsiteY517" fmla="*/ 2665064 h 5055567"/>
              <a:gd name="connsiteX518" fmla="*/ 425583 w 5728784"/>
              <a:gd name="connsiteY518" fmla="*/ 2661688 h 5055567"/>
              <a:gd name="connsiteX519" fmla="*/ 5668264 w 5728784"/>
              <a:gd name="connsiteY519" fmla="*/ 2630907 h 5055567"/>
              <a:gd name="connsiteX520" fmla="*/ 5676445 w 5728784"/>
              <a:gd name="connsiteY520" fmla="*/ 2632201 h 5055567"/>
              <a:gd name="connsiteX521" fmla="*/ 5722369 w 5728784"/>
              <a:gd name="connsiteY521" fmla="*/ 2652892 h 5055567"/>
              <a:gd name="connsiteX522" fmla="*/ 5721645 w 5728784"/>
              <a:gd name="connsiteY522" fmla="*/ 2659313 h 5055567"/>
              <a:gd name="connsiteX523" fmla="*/ 5670660 w 5728784"/>
              <a:gd name="connsiteY523" fmla="*/ 2647897 h 5055567"/>
              <a:gd name="connsiteX524" fmla="*/ 5661981 w 5728784"/>
              <a:gd name="connsiteY524" fmla="*/ 2635768 h 5055567"/>
              <a:gd name="connsiteX525" fmla="*/ 5668264 w 5728784"/>
              <a:gd name="connsiteY525" fmla="*/ 2630907 h 5055567"/>
              <a:gd name="connsiteX526" fmla="*/ 5330178 w 5728784"/>
              <a:gd name="connsiteY526" fmla="*/ 2618335 h 5055567"/>
              <a:gd name="connsiteX527" fmla="*/ 5353844 w 5728784"/>
              <a:gd name="connsiteY527" fmla="*/ 2623548 h 5055567"/>
              <a:gd name="connsiteX528" fmla="*/ 5363543 w 5728784"/>
              <a:gd name="connsiteY528" fmla="*/ 2624999 h 5055567"/>
              <a:gd name="connsiteX529" fmla="*/ 5461976 w 5728784"/>
              <a:gd name="connsiteY529" fmla="*/ 2631526 h 5055567"/>
              <a:gd name="connsiteX530" fmla="*/ 5488920 w 5728784"/>
              <a:gd name="connsiteY530" fmla="*/ 2635152 h 5055567"/>
              <a:gd name="connsiteX531" fmla="*/ 5488920 w 5728784"/>
              <a:gd name="connsiteY531" fmla="*/ 2635515 h 5055567"/>
              <a:gd name="connsiteX532" fmla="*/ 5584479 w 5728784"/>
              <a:gd name="connsiteY532" fmla="*/ 2672503 h 5055567"/>
              <a:gd name="connsiteX533" fmla="*/ 5469880 w 5728784"/>
              <a:gd name="connsiteY533" fmla="*/ 2671052 h 5055567"/>
              <a:gd name="connsiteX534" fmla="*/ 5465569 w 5728784"/>
              <a:gd name="connsiteY534" fmla="*/ 2670327 h 5055567"/>
              <a:gd name="connsiteX535" fmla="*/ 5397312 w 5728784"/>
              <a:gd name="connsiteY535" fmla="*/ 2652921 h 5055567"/>
              <a:gd name="connsiteX536" fmla="*/ 5350610 w 5728784"/>
              <a:gd name="connsiteY536" fmla="*/ 2647481 h 5055567"/>
              <a:gd name="connsiteX537" fmla="*/ 5346659 w 5728784"/>
              <a:gd name="connsiteY537" fmla="*/ 2647481 h 5055567"/>
              <a:gd name="connsiteX538" fmla="*/ 5302471 w 5728784"/>
              <a:gd name="connsiteY538" fmla="*/ 2635877 h 5055567"/>
              <a:gd name="connsiteX539" fmla="*/ 5306782 w 5728784"/>
              <a:gd name="connsiteY539" fmla="*/ 2624273 h 5055567"/>
              <a:gd name="connsiteX540" fmla="*/ 5330178 w 5728784"/>
              <a:gd name="connsiteY540" fmla="*/ 2618335 h 5055567"/>
              <a:gd name="connsiteX541" fmla="*/ 5648814 w 5728784"/>
              <a:gd name="connsiteY541" fmla="*/ 2571079 h 5055567"/>
              <a:gd name="connsiteX542" fmla="*/ 5682900 w 5728784"/>
              <a:gd name="connsiteY542" fmla="*/ 2572305 h 5055567"/>
              <a:gd name="connsiteX543" fmla="*/ 5615000 w 5728784"/>
              <a:gd name="connsiteY543" fmla="*/ 2584298 h 5055567"/>
              <a:gd name="connsiteX544" fmla="*/ 5648814 w 5728784"/>
              <a:gd name="connsiteY544" fmla="*/ 2571079 h 5055567"/>
              <a:gd name="connsiteX545" fmla="*/ 504570 w 5728784"/>
              <a:gd name="connsiteY545" fmla="*/ 2561945 h 5055567"/>
              <a:gd name="connsiteX546" fmla="*/ 523884 w 5728784"/>
              <a:gd name="connsiteY546" fmla="*/ 2572251 h 5055567"/>
              <a:gd name="connsiteX547" fmla="*/ 535049 w 5728784"/>
              <a:gd name="connsiteY547" fmla="*/ 2577269 h 5055567"/>
              <a:gd name="connsiteX548" fmla="*/ 610683 w 5728784"/>
              <a:gd name="connsiteY548" fmla="*/ 2582288 h 5055567"/>
              <a:gd name="connsiteX549" fmla="*/ 644178 w 5728784"/>
              <a:gd name="connsiteY549" fmla="*/ 2617059 h 5055567"/>
              <a:gd name="connsiteX550" fmla="*/ 619327 w 5728784"/>
              <a:gd name="connsiteY550" fmla="*/ 2639284 h 5055567"/>
              <a:gd name="connsiteX551" fmla="*/ 598437 w 5728784"/>
              <a:gd name="connsiteY551" fmla="*/ 2667604 h 5055567"/>
              <a:gd name="connsiteX552" fmla="*/ 609602 w 5728784"/>
              <a:gd name="connsiteY552" fmla="*/ 2698073 h 5055567"/>
              <a:gd name="connsiteX553" fmla="*/ 578989 w 5728784"/>
              <a:gd name="connsiteY553" fmla="*/ 2718148 h 5055567"/>
              <a:gd name="connsiteX554" fmla="*/ 574667 w 5728784"/>
              <a:gd name="connsiteY554" fmla="*/ 2688036 h 5055567"/>
              <a:gd name="connsiteX555" fmla="*/ 575027 w 5728784"/>
              <a:gd name="connsiteY555" fmla="*/ 2674056 h 5055567"/>
              <a:gd name="connsiteX556" fmla="*/ 569264 w 5728784"/>
              <a:gd name="connsiteY556" fmla="*/ 2634266 h 5055567"/>
              <a:gd name="connsiteX557" fmla="*/ 540812 w 5728784"/>
              <a:gd name="connsiteY557" fmla="*/ 2595193 h 5055567"/>
              <a:gd name="connsiteX558" fmla="*/ 519562 w 5728784"/>
              <a:gd name="connsiteY558" fmla="*/ 2581929 h 5055567"/>
              <a:gd name="connsiteX559" fmla="*/ 482105 w 5728784"/>
              <a:gd name="connsiteY559" fmla="*/ 2570100 h 5055567"/>
              <a:gd name="connsiteX560" fmla="*/ 482826 w 5728784"/>
              <a:gd name="connsiteY560" fmla="*/ 2562931 h 5055567"/>
              <a:gd name="connsiteX561" fmla="*/ 504570 w 5728784"/>
              <a:gd name="connsiteY561" fmla="*/ 2561945 h 5055567"/>
              <a:gd name="connsiteX562" fmla="*/ 92968 w 5728784"/>
              <a:gd name="connsiteY562" fmla="*/ 2465812 h 5055567"/>
              <a:gd name="connsiteX563" fmla="*/ 112364 w 5728784"/>
              <a:gd name="connsiteY563" fmla="*/ 2471187 h 5055567"/>
              <a:gd name="connsiteX564" fmla="*/ 44463 w 5728784"/>
              <a:gd name="connsiteY564" fmla="*/ 2482677 h 5055567"/>
              <a:gd name="connsiteX565" fmla="*/ 92968 w 5728784"/>
              <a:gd name="connsiteY565" fmla="*/ 2465812 h 5055567"/>
              <a:gd name="connsiteX566" fmla="*/ 6957 w 5728784"/>
              <a:gd name="connsiteY566" fmla="*/ 2395627 h 5055567"/>
              <a:gd name="connsiteX567" fmla="*/ 58227 w 5728784"/>
              <a:gd name="connsiteY567" fmla="*/ 2407399 h 5055567"/>
              <a:gd name="connsiteX568" fmla="*/ 67318 w 5728784"/>
              <a:gd name="connsiteY568" fmla="*/ 2419172 h 5055567"/>
              <a:gd name="connsiteX569" fmla="*/ 52409 w 5728784"/>
              <a:gd name="connsiteY569" fmla="*/ 2423096 h 5055567"/>
              <a:gd name="connsiteX570" fmla="*/ 6593 w 5728784"/>
              <a:gd name="connsiteY570" fmla="*/ 2402405 h 5055567"/>
              <a:gd name="connsiteX571" fmla="*/ 6957 w 5728784"/>
              <a:gd name="connsiteY571" fmla="*/ 2395627 h 5055567"/>
              <a:gd name="connsiteX572" fmla="*/ 200636 w 5728784"/>
              <a:gd name="connsiteY572" fmla="*/ 2374417 h 5055567"/>
              <a:gd name="connsiteX573" fmla="*/ 257846 w 5728784"/>
              <a:gd name="connsiteY573" fmla="*/ 2384519 h 5055567"/>
              <a:gd name="connsiteX574" fmla="*/ 261798 w 5728784"/>
              <a:gd name="connsiteY574" fmla="*/ 2385240 h 5055567"/>
              <a:gd name="connsiteX575" fmla="*/ 330054 w 5728784"/>
              <a:gd name="connsiteY575" fmla="*/ 2402558 h 5055567"/>
              <a:gd name="connsiteX576" fmla="*/ 376756 w 5728784"/>
              <a:gd name="connsiteY576" fmla="*/ 2407610 h 5055567"/>
              <a:gd name="connsiteX577" fmla="*/ 380707 w 5728784"/>
              <a:gd name="connsiteY577" fmla="*/ 2407970 h 5055567"/>
              <a:gd name="connsiteX578" fmla="*/ 424894 w 5728784"/>
              <a:gd name="connsiteY578" fmla="*/ 2419516 h 5055567"/>
              <a:gd name="connsiteX579" fmla="*/ 420583 w 5728784"/>
              <a:gd name="connsiteY579" fmla="*/ 2430700 h 5055567"/>
              <a:gd name="connsiteX580" fmla="*/ 373523 w 5728784"/>
              <a:gd name="connsiteY580" fmla="*/ 2431422 h 5055567"/>
              <a:gd name="connsiteX581" fmla="*/ 363823 w 5728784"/>
              <a:gd name="connsiteY581" fmla="*/ 2429979 h 5055567"/>
              <a:gd name="connsiteX582" fmla="*/ 265390 w 5728784"/>
              <a:gd name="connsiteY582" fmla="*/ 2423845 h 5055567"/>
              <a:gd name="connsiteX583" fmla="*/ 238447 w 5728784"/>
              <a:gd name="connsiteY583" fmla="*/ 2419877 h 5055567"/>
              <a:gd name="connsiteX584" fmla="*/ 238806 w 5728784"/>
              <a:gd name="connsiteY584" fmla="*/ 2419516 h 5055567"/>
              <a:gd name="connsiteX585" fmla="*/ 142888 w 5728784"/>
              <a:gd name="connsiteY585" fmla="*/ 2382715 h 5055567"/>
              <a:gd name="connsiteX586" fmla="*/ 200636 w 5728784"/>
              <a:gd name="connsiteY586" fmla="*/ 2374417 h 5055567"/>
              <a:gd name="connsiteX587" fmla="*/ 90916 w 5728784"/>
              <a:gd name="connsiteY587" fmla="*/ 2368662 h 5055567"/>
              <a:gd name="connsiteX588" fmla="*/ 101241 w 5728784"/>
              <a:gd name="connsiteY588" fmla="*/ 2375815 h 5055567"/>
              <a:gd name="connsiteX589" fmla="*/ 77800 w 5728784"/>
              <a:gd name="connsiteY589" fmla="*/ 2370646 h 5055567"/>
              <a:gd name="connsiteX590" fmla="*/ 90916 w 5728784"/>
              <a:gd name="connsiteY590" fmla="*/ 2368662 h 5055567"/>
              <a:gd name="connsiteX591" fmla="*/ 5327134 w 5728784"/>
              <a:gd name="connsiteY591" fmla="*/ 2360345 h 5055567"/>
              <a:gd name="connsiteX592" fmla="*/ 5333289 w 5728784"/>
              <a:gd name="connsiteY592" fmla="*/ 2373442 h 5055567"/>
              <a:gd name="connsiteX593" fmla="*/ 5333651 w 5728784"/>
              <a:gd name="connsiteY593" fmla="*/ 2373806 h 5055567"/>
              <a:gd name="connsiteX594" fmla="*/ 5322427 w 5728784"/>
              <a:gd name="connsiteY594" fmla="*/ 2385447 h 5055567"/>
              <a:gd name="connsiteX595" fmla="*/ 5310479 w 5728784"/>
              <a:gd name="connsiteY595" fmla="*/ 2390177 h 5055567"/>
              <a:gd name="connsiteX596" fmla="*/ 5295997 w 5728784"/>
              <a:gd name="connsiteY596" fmla="*/ 2390541 h 5055567"/>
              <a:gd name="connsiteX597" fmla="*/ 5297083 w 5728784"/>
              <a:gd name="connsiteY597" fmla="*/ 2378535 h 5055567"/>
              <a:gd name="connsiteX598" fmla="*/ 5327134 w 5728784"/>
              <a:gd name="connsiteY598" fmla="*/ 2360345 h 5055567"/>
              <a:gd name="connsiteX599" fmla="*/ 28686 w 5728784"/>
              <a:gd name="connsiteY599" fmla="*/ 2356024 h 5055567"/>
              <a:gd name="connsiteX600" fmla="*/ 37384 w 5728784"/>
              <a:gd name="connsiteY600" fmla="*/ 2361756 h 5055567"/>
              <a:gd name="connsiteX601" fmla="*/ 33376 w 5728784"/>
              <a:gd name="connsiteY601" fmla="*/ 2367401 h 5055567"/>
              <a:gd name="connsiteX602" fmla="*/ 15888 w 5728784"/>
              <a:gd name="connsiteY602" fmla="*/ 2358228 h 5055567"/>
              <a:gd name="connsiteX603" fmla="*/ 28686 w 5728784"/>
              <a:gd name="connsiteY603" fmla="*/ 2356024 h 5055567"/>
              <a:gd name="connsiteX604" fmla="*/ 5238377 w 5728784"/>
              <a:gd name="connsiteY604" fmla="*/ 2335311 h 5055567"/>
              <a:gd name="connsiteX605" fmla="*/ 5243182 w 5728784"/>
              <a:gd name="connsiteY605" fmla="*/ 2340807 h 5055567"/>
              <a:gd name="connsiteX606" fmla="*/ 5237690 w 5728784"/>
              <a:gd name="connsiteY606" fmla="*/ 2343737 h 5055567"/>
              <a:gd name="connsiteX607" fmla="*/ 5230825 w 5728784"/>
              <a:gd name="connsiteY607" fmla="*/ 2338242 h 5055567"/>
              <a:gd name="connsiteX608" fmla="*/ 5238377 w 5728784"/>
              <a:gd name="connsiteY608" fmla="*/ 2335311 h 5055567"/>
              <a:gd name="connsiteX609" fmla="*/ 5137890 w 5728784"/>
              <a:gd name="connsiteY609" fmla="*/ 2335224 h 5055567"/>
              <a:gd name="connsiteX610" fmla="*/ 5148160 w 5728784"/>
              <a:gd name="connsiteY610" fmla="*/ 2335560 h 5055567"/>
              <a:gd name="connsiteX611" fmla="*/ 5152491 w 5728784"/>
              <a:gd name="connsiteY611" fmla="*/ 2366030 h 5055567"/>
              <a:gd name="connsiteX612" fmla="*/ 5152130 w 5728784"/>
              <a:gd name="connsiteY612" fmla="*/ 2380010 h 5055567"/>
              <a:gd name="connsiteX613" fmla="*/ 5157906 w 5728784"/>
              <a:gd name="connsiteY613" fmla="*/ 2419441 h 5055567"/>
              <a:gd name="connsiteX614" fmla="*/ 5186782 w 5728784"/>
              <a:gd name="connsiteY614" fmla="*/ 2458514 h 5055567"/>
              <a:gd name="connsiteX615" fmla="*/ 5207717 w 5728784"/>
              <a:gd name="connsiteY615" fmla="*/ 2471777 h 5055567"/>
              <a:gd name="connsiteX616" fmla="*/ 5245256 w 5728784"/>
              <a:gd name="connsiteY616" fmla="*/ 2483607 h 5055567"/>
              <a:gd name="connsiteX617" fmla="*/ 5244535 w 5728784"/>
              <a:gd name="connsiteY617" fmla="*/ 2490776 h 5055567"/>
              <a:gd name="connsiteX618" fmla="*/ 5203747 w 5728784"/>
              <a:gd name="connsiteY618" fmla="*/ 2481815 h 5055567"/>
              <a:gd name="connsiteX619" fmla="*/ 5192557 w 5728784"/>
              <a:gd name="connsiteY619" fmla="*/ 2476438 h 5055567"/>
              <a:gd name="connsiteX620" fmla="*/ 5116757 w 5728784"/>
              <a:gd name="connsiteY620" fmla="*/ 2471777 h 5055567"/>
              <a:gd name="connsiteX621" fmla="*/ 5083188 w 5728784"/>
              <a:gd name="connsiteY621" fmla="*/ 2436648 h 5055567"/>
              <a:gd name="connsiteX622" fmla="*/ 5108455 w 5728784"/>
              <a:gd name="connsiteY622" fmla="*/ 2414423 h 5055567"/>
              <a:gd name="connsiteX623" fmla="*/ 5128668 w 5728784"/>
              <a:gd name="connsiteY623" fmla="*/ 2386104 h 5055567"/>
              <a:gd name="connsiteX624" fmla="*/ 5117840 w 5728784"/>
              <a:gd name="connsiteY624" fmla="*/ 2355993 h 5055567"/>
              <a:gd name="connsiteX625" fmla="*/ 5137890 w 5728784"/>
              <a:gd name="connsiteY625" fmla="*/ 2335224 h 5055567"/>
              <a:gd name="connsiteX626" fmla="*/ 5098702 w 5728784"/>
              <a:gd name="connsiteY626" fmla="*/ 2326982 h 5055567"/>
              <a:gd name="connsiteX627" fmla="*/ 5070488 w 5728784"/>
              <a:gd name="connsiteY627" fmla="*/ 2339734 h 5055567"/>
              <a:gd name="connsiteX628" fmla="*/ 5098702 w 5728784"/>
              <a:gd name="connsiteY628" fmla="*/ 2326982 h 5055567"/>
              <a:gd name="connsiteX629" fmla="*/ 5184186 w 5728784"/>
              <a:gd name="connsiteY629" fmla="*/ 2308035 h 5055567"/>
              <a:gd name="connsiteX630" fmla="*/ 5195256 w 5728784"/>
              <a:gd name="connsiteY630" fmla="*/ 2310129 h 5055567"/>
              <a:gd name="connsiteX631" fmla="*/ 5196744 w 5728784"/>
              <a:gd name="connsiteY631" fmla="*/ 2314761 h 5055567"/>
              <a:gd name="connsiteX632" fmla="*/ 5173675 w 5728784"/>
              <a:gd name="connsiteY632" fmla="*/ 2315831 h 5055567"/>
              <a:gd name="connsiteX633" fmla="*/ 5184186 w 5728784"/>
              <a:gd name="connsiteY633" fmla="*/ 2308035 h 5055567"/>
              <a:gd name="connsiteX634" fmla="*/ 5137565 w 5728784"/>
              <a:gd name="connsiteY634" fmla="*/ 2286798 h 5055567"/>
              <a:gd name="connsiteX635" fmla="*/ 5146970 w 5728784"/>
              <a:gd name="connsiteY635" fmla="*/ 2301002 h 5055567"/>
              <a:gd name="connsiteX636" fmla="*/ 5132863 w 5728784"/>
              <a:gd name="connsiteY636" fmla="*/ 2310945 h 5055567"/>
              <a:gd name="connsiteX637" fmla="*/ 5122373 w 5728784"/>
              <a:gd name="connsiteY637" fmla="*/ 2296031 h 5055567"/>
              <a:gd name="connsiteX638" fmla="*/ 5137565 w 5728784"/>
              <a:gd name="connsiteY638" fmla="*/ 2286798 h 5055567"/>
              <a:gd name="connsiteX639" fmla="*/ 437127 w 5728784"/>
              <a:gd name="connsiteY639" fmla="*/ 2279383 h 5055567"/>
              <a:gd name="connsiteX640" fmla="*/ 444374 w 5728784"/>
              <a:gd name="connsiteY640" fmla="*/ 2288292 h 5055567"/>
              <a:gd name="connsiteX641" fmla="*/ 438507 w 5728784"/>
              <a:gd name="connsiteY641" fmla="*/ 2296489 h 5055567"/>
              <a:gd name="connsiteX642" fmla="*/ 431260 w 5728784"/>
              <a:gd name="connsiteY642" fmla="*/ 2286510 h 5055567"/>
              <a:gd name="connsiteX643" fmla="*/ 437127 w 5728784"/>
              <a:gd name="connsiteY643" fmla="*/ 2279383 h 5055567"/>
              <a:gd name="connsiteX644" fmla="*/ 400856 w 5728784"/>
              <a:gd name="connsiteY644" fmla="*/ 2260333 h 5055567"/>
              <a:gd name="connsiteX645" fmla="*/ 418018 w 5728784"/>
              <a:gd name="connsiteY645" fmla="*/ 2260333 h 5055567"/>
              <a:gd name="connsiteX646" fmla="*/ 415096 w 5728784"/>
              <a:gd name="connsiteY646" fmla="*/ 2299152 h 5055567"/>
              <a:gd name="connsiteX647" fmla="*/ 409619 w 5728784"/>
              <a:gd name="connsiteY647" fmla="*/ 2312810 h 5055567"/>
              <a:gd name="connsiteX648" fmla="*/ 400126 w 5728784"/>
              <a:gd name="connsiteY648" fmla="*/ 2307419 h 5055567"/>
              <a:gd name="connsiteX649" fmla="*/ 400856 w 5728784"/>
              <a:gd name="connsiteY649" fmla="*/ 2260333 h 5055567"/>
              <a:gd name="connsiteX650" fmla="*/ 5438113 w 5728784"/>
              <a:gd name="connsiteY650" fmla="*/ 2222950 h 5055567"/>
              <a:gd name="connsiteX651" fmla="*/ 5449543 w 5728784"/>
              <a:gd name="connsiteY651" fmla="*/ 2228327 h 5055567"/>
              <a:gd name="connsiteX652" fmla="*/ 5443828 w 5728784"/>
              <a:gd name="connsiteY652" fmla="*/ 2232270 h 5055567"/>
              <a:gd name="connsiteX653" fmla="*/ 5435970 w 5728784"/>
              <a:gd name="connsiteY653" fmla="*/ 2227968 h 5055567"/>
              <a:gd name="connsiteX654" fmla="*/ 5438113 w 5728784"/>
              <a:gd name="connsiteY654" fmla="*/ 2222950 h 5055567"/>
              <a:gd name="connsiteX655" fmla="*/ 51216 w 5728784"/>
              <a:gd name="connsiteY655" fmla="*/ 2220275 h 5055567"/>
              <a:gd name="connsiteX656" fmla="*/ 74993 w 5728784"/>
              <a:gd name="connsiteY656" fmla="*/ 2236235 h 5055567"/>
              <a:gd name="connsiteX657" fmla="*/ 102838 w 5728784"/>
              <a:gd name="connsiteY657" fmla="*/ 2250982 h 5055567"/>
              <a:gd name="connsiteX658" fmla="*/ 74270 w 5728784"/>
              <a:gd name="connsiteY658" fmla="*/ 2248104 h 5055567"/>
              <a:gd name="connsiteX659" fmla="*/ 18579 w 5728784"/>
              <a:gd name="connsiteY659" fmla="*/ 2241271 h 5055567"/>
              <a:gd name="connsiteX660" fmla="*/ 22557 w 5728784"/>
              <a:gd name="connsiteY660" fmla="*/ 2225085 h 5055567"/>
              <a:gd name="connsiteX661" fmla="*/ 51216 w 5728784"/>
              <a:gd name="connsiteY661" fmla="*/ 2220275 h 5055567"/>
              <a:gd name="connsiteX662" fmla="*/ 5304463 w 5728784"/>
              <a:gd name="connsiteY662" fmla="*/ 2217634 h 5055567"/>
              <a:gd name="connsiteX663" fmla="*/ 5349525 w 5728784"/>
              <a:gd name="connsiteY663" fmla="*/ 2229890 h 5055567"/>
              <a:gd name="connsiteX664" fmla="*/ 5300829 w 5728784"/>
              <a:gd name="connsiteY664" fmla="*/ 2235843 h 5055567"/>
              <a:gd name="connsiteX665" fmla="*/ 5291380 w 5728784"/>
              <a:gd name="connsiteY665" fmla="*/ 2224638 h 5055567"/>
              <a:gd name="connsiteX666" fmla="*/ 5304463 w 5728784"/>
              <a:gd name="connsiteY666" fmla="*/ 2217634 h 5055567"/>
              <a:gd name="connsiteX667" fmla="*/ 455446 w 5728784"/>
              <a:gd name="connsiteY667" fmla="*/ 2210534 h 5055567"/>
              <a:gd name="connsiteX668" fmla="*/ 482619 w 5728784"/>
              <a:gd name="connsiteY668" fmla="*/ 2216100 h 5055567"/>
              <a:gd name="connsiteX669" fmla="*/ 485863 w 5728784"/>
              <a:gd name="connsiteY669" fmla="*/ 2227855 h 5055567"/>
              <a:gd name="connsiteX670" fmla="*/ 479735 w 5728784"/>
              <a:gd name="connsiteY670" fmla="*/ 2259915 h 5055567"/>
              <a:gd name="connsiteX671" fmla="*/ 466035 w 5728784"/>
              <a:gd name="connsiteY671" fmla="*/ 2259915 h 5055567"/>
              <a:gd name="connsiteX672" fmla="*/ 422775 w 5728784"/>
              <a:gd name="connsiteY672" fmla="*/ 2259915 h 5055567"/>
              <a:gd name="connsiteX673" fmla="*/ 414123 w 5728784"/>
              <a:gd name="connsiteY673" fmla="*/ 2248872 h 5055567"/>
              <a:gd name="connsiteX674" fmla="*/ 403668 w 5728784"/>
              <a:gd name="connsiteY674" fmla="*/ 2234980 h 5055567"/>
              <a:gd name="connsiteX675" fmla="*/ 420612 w 5728784"/>
              <a:gd name="connsiteY675" fmla="*/ 2228211 h 5055567"/>
              <a:gd name="connsiteX676" fmla="*/ 432869 w 5728784"/>
              <a:gd name="connsiteY676" fmla="*/ 2226074 h 5055567"/>
              <a:gd name="connsiteX677" fmla="*/ 455446 w 5728784"/>
              <a:gd name="connsiteY677" fmla="*/ 2210534 h 5055567"/>
              <a:gd name="connsiteX678" fmla="*/ 188006 w 5728784"/>
              <a:gd name="connsiteY678" fmla="*/ 2209101 h 5055567"/>
              <a:gd name="connsiteX679" fmla="*/ 217552 w 5728784"/>
              <a:gd name="connsiteY679" fmla="*/ 2219814 h 5055567"/>
              <a:gd name="connsiteX680" fmla="*/ 311235 w 5728784"/>
              <a:gd name="connsiteY680" fmla="*/ 2240340 h 5055567"/>
              <a:gd name="connsiteX681" fmla="*/ 330693 w 5728784"/>
              <a:gd name="connsiteY681" fmla="*/ 2254023 h 5055567"/>
              <a:gd name="connsiteX682" fmla="*/ 366365 w 5728784"/>
              <a:gd name="connsiteY682" fmla="*/ 2273829 h 5055567"/>
              <a:gd name="connsiteX683" fmla="*/ 334656 w 5728784"/>
              <a:gd name="connsiteY683" fmla="*/ 2300477 h 5055567"/>
              <a:gd name="connsiteX684" fmla="*/ 326369 w 5728784"/>
              <a:gd name="connsiteY684" fmla="*/ 2310199 h 5055567"/>
              <a:gd name="connsiteX685" fmla="*/ 218633 w 5728784"/>
              <a:gd name="connsiteY685" fmla="*/ 2284992 h 5055567"/>
              <a:gd name="connsiteX686" fmla="*/ 175034 w 5728784"/>
              <a:gd name="connsiteY686" fmla="*/ 2249342 h 5055567"/>
              <a:gd name="connsiteX687" fmla="*/ 158099 w 5728784"/>
              <a:gd name="connsiteY687" fmla="*/ 2238539 h 5055567"/>
              <a:gd name="connsiteX688" fmla="*/ 147650 w 5728784"/>
              <a:gd name="connsiteY688" fmla="*/ 2228816 h 5055567"/>
              <a:gd name="connsiteX689" fmla="*/ 158459 w 5728784"/>
              <a:gd name="connsiteY689" fmla="*/ 2219454 h 5055567"/>
              <a:gd name="connsiteX690" fmla="*/ 188006 w 5728784"/>
              <a:gd name="connsiteY690" fmla="*/ 2209101 h 5055567"/>
              <a:gd name="connsiteX691" fmla="*/ 5702140 w 5728784"/>
              <a:gd name="connsiteY691" fmla="*/ 2179218 h 5055567"/>
              <a:gd name="connsiteX692" fmla="*/ 5709905 w 5728784"/>
              <a:gd name="connsiteY692" fmla="*/ 2182057 h 5055567"/>
              <a:gd name="connsiteX693" fmla="*/ 5709905 w 5728784"/>
              <a:gd name="connsiteY693" fmla="*/ 2209167 h 5055567"/>
              <a:gd name="connsiteX694" fmla="*/ 5696446 w 5728784"/>
              <a:gd name="connsiteY694" fmla="*/ 2183522 h 5055567"/>
              <a:gd name="connsiteX695" fmla="*/ 5702140 w 5728784"/>
              <a:gd name="connsiteY695" fmla="*/ 2179218 h 5055567"/>
              <a:gd name="connsiteX696" fmla="*/ 46309 w 5728784"/>
              <a:gd name="connsiteY696" fmla="*/ 2146033 h 5055567"/>
              <a:gd name="connsiteX697" fmla="*/ 90141 w 5728784"/>
              <a:gd name="connsiteY697" fmla="*/ 2152978 h 5055567"/>
              <a:gd name="connsiteX698" fmla="*/ 90141 w 5728784"/>
              <a:gd name="connsiteY698" fmla="*/ 2156798 h 5055567"/>
              <a:gd name="connsiteX699" fmla="*/ 22238 w 5728784"/>
              <a:gd name="connsiteY699" fmla="*/ 2156798 h 5055567"/>
              <a:gd name="connsiteX700" fmla="*/ 46309 w 5728784"/>
              <a:gd name="connsiteY700" fmla="*/ 2146033 h 5055567"/>
              <a:gd name="connsiteX701" fmla="*/ 5727360 w 5728784"/>
              <a:gd name="connsiteY701" fmla="*/ 2136508 h 5055567"/>
              <a:gd name="connsiteX702" fmla="*/ 5699138 w 5728784"/>
              <a:gd name="connsiteY702" fmla="*/ 2153089 h 5055567"/>
              <a:gd name="connsiteX703" fmla="*/ 5727360 w 5728784"/>
              <a:gd name="connsiteY703" fmla="*/ 2136508 h 5055567"/>
              <a:gd name="connsiteX704" fmla="*/ 5456510 w 5728784"/>
              <a:gd name="connsiteY704" fmla="*/ 2115710 h 5055567"/>
              <a:gd name="connsiteX705" fmla="*/ 5484463 w 5728784"/>
              <a:gd name="connsiteY705" fmla="*/ 2117699 h 5055567"/>
              <a:gd name="connsiteX706" fmla="*/ 5435613 w 5728784"/>
              <a:gd name="connsiteY706" fmla="*/ 2132168 h 5055567"/>
              <a:gd name="connsiteX707" fmla="*/ 5456510 w 5728784"/>
              <a:gd name="connsiteY707" fmla="*/ 2115710 h 5055567"/>
              <a:gd name="connsiteX708" fmla="*/ 429872 w 5728784"/>
              <a:gd name="connsiteY708" fmla="*/ 2079736 h 5055567"/>
              <a:gd name="connsiteX709" fmla="*/ 439397 w 5728784"/>
              <a:gd name="connsiteY709" fmla="*/ 2089186 h 5055567"/>
              <a:gd name="connsiteX710" fmla="*/ 430578 w 5728784"/>
              <a:gd name="connsiteY710" fmla="*/ 2092965 h 5055567"/>
              <a:gd name="connsiteX711" fmla="*/ 421758 w 5728784"/>
              <a:gd name="connsiteY711" fmla="*/ 2085406 h 5055567"/>
              <a:gd name="connsiteX712" fmla="*/ 429872 w 5728784"/>
              <a:gd name="connsiteY712" fmla="*/ 2079736 h 5055567"/>
              <a:gd name="connsiteX713" fmla="*/ 87526 w 5728784"/>
              <a:gd name="connsiteY713" fmla="*/ 2077357 h 5055567"/>
              <a:gd name="connsiteX714" fmla="*/ 101248 w 5728784"/>
              <a:gd name="connsiteY714" fmla="*/ 2085287 h 5055567"/>
              <a:gd name="connsiteX715" fmla="*/ 74625 w 5728784"/>
              <a:gd name="connsiteY715" fmla="*/ 2081723 h 5055567"/>
              <a:gd name="connsiteX716" fmla="*/ 87526 w 5728784"/>
              <a:gd name="connsiteY716" fmla="*/ 2077357 h 5055567"/>
              <a:gd name="connsiteX717" fmla="*/ 5438910 w 5728784"/>
              <a:gd name="connsiteY717" fmla="*/ 2044433 h 5055567"/>
              <a:gd name="connsiteX718" fmla="*/ 5440009 w 5728784"/>
              <a:gd name="connsiteY718" fmla="*/ 2051778 h 5055567"/>
              <a:gd name="connsiteX719" fmla="*/ 5438177 w 5728784"/>
              <a:gd name="connsiteY719" fmla="*/ 2053178 h 5055567"/>
              <a:gd name="connsiteX720" fmla="*/ 5400444 w 5728784"/>
              <a:gd name="connsiteY720" fmla="*/ 2063671 h 5055567"/>
              <a:gd name="connsiteX721" fmla="*/ 5398612 w 5728784"/>
              <a:gd name="connsiteY721" fmla="*/ 2056675 h 5055567"/>
              <a:gd name="connsiteX722" fmla="*/ 5438910 w 5728784"/>
              <a:gd name="connsiteY722" fmla="*/ 2044433 h 5055567"/>
              <a:gd name="connsiteX723" fmla="*/ 452405 w 5728784"/>
              <a:gd name="connsiteY723" fmla="*/ 1953321 h 5055567"/>
              <a:gd name="connsiteX724" fmla="*/ 453856 w 5728784"/>
              <a:gd name="connsiteY724" fmla="*/ 1967530 h 5055567"/>
              <a:gd name="connsiteX725" fmla="*/ 440794 w 5728784"/>
              <a:gd name="connsiteY725" fmla="*/ 1964251 h 5055567"/>
              <a:gd name="connsiteX726" fmla="*/ 452405 w 5728784"/>
              <a:gd name="connsiteY726" fmla="*/ 1953321 h 5055567"/>
              <a:gd name="connsiteX727" fmla="*/ 232563 w 5728784"/>
              <a:gd name="connsiteY727" fmla="*/ 1877927 h 5055567"/>
              <a:gd name="connsiteX728" fmla="*/ 283868 w 5728784"/>
              <a:gd name="connsiteY728" fmla="*/ 1884095 h 5055567"/>
              <a:gd name="connsiteX729" fmla="*/ 280642 w 5728784"/>
              <a:gd name="connsiteY729" fmla="*/ 1893529 h 5055567"/>
              <a:gd name="connsiteX730" fmla="*/ 233683 w 5728784"/>
              <a:gd name="connsiteY730" fmla="*/ 1888449 h 5055567"/>
              <a:gd name="connsiteX731" fmla="*/ 180988 w 5728784"/>
              <a:gd name="connsiteY731" fmla="*/ 1880467 h 5055567"/>
              <a:gd name="connsiteX732" fmla="*/ 232563 w 5728784"/>
              <a:gd name="connsiteY732" fmla="*/ 1877927 h 5055567"/>
              <a:gd name="connsiteX733" fmla="*/ 5580120 w 5728784"/>
              <a:gd name="connsiteY733" fmla="*/ 1827873 h 5055567"/>
              <a:gd name="connsiteX734" fmla="*/ 5614080 w 5728784"/>
              <a:gd name="connsiteY734" fmla="*/ 1844255 h 5055567"/>
              <a:gd name="connsiteX735" fmla="*/ 5618406 w 5728784"/>
              <a:gd name="connsiteY735" fmla="*/ 1849305 h 5055567"/>
              <a:gd name="connsiteX736" fmla="*/ 5606151 w 5728784"/>
              <a:gd name="connsiteY736" fmla="*/ 1876355 h 5055567"/>
              <a:gd name="connsiteX737" fmla="*/ 5587047 w 5728784"/>
              <a:gd name="connsiteY737" fmla="*/ 1879962 h 5055567"/>
              <a:gd name="connsiteX738" fmla="*/ 5585605 w 5728784"/>
              <a:gd name="connsiteY738" fmla="*/ 1880323 h 5055567"/>
              <a:gd name="connsiteX739" fmla="*/ 5498017 w 5728784"/>
              <a:gd name="connsiteY739" fmla="*/ 1938752 h 5055567"/>
              <a:gd name="connsiteX740" fmla="*/ 5494052 w 5728784"/>
              <a:gd name="connsiteY740" fmla="*/ 1941998 h 5055567"/>
              <a:gd name="connsiteX741" fmla="*/ 5458728 w 5728784"/>
              <a:gd name="connsiteY741" fmla="*/ 1940916 h 5055567"/>
              <a:gd name="connsiteX742" fmla="*/ 5446473 w 5728784"/>
              <a:gd name="connsiteY742" fmla="*/ 1957868 h 5055567"/>
              <a:gd name="connsiteX743" fmla="*/ 5430613 w 5728784"/>
              <a:gd name="connsiteY743" fmla="*/ 1976262 h 5055567"/>
              <a:gd name="connsiteX744" fmla="*/ 5384115 w 5728784"/>
              <a:gd name="connsiteY744" fmla="*/ 2021707 h 5055567"/>
              <a:gd name="connsiteX745" fmla="*/ 5343745 w 5728784"/>
              <a:gd name="connsiteY745" fmla="*/ 2031085 h 5055567"/>
              <a:gd name="connsiteX746" fmla="*/ 5338699 w 5728784"/>
              <a:gd name="connsiteY746" fmla="*/ 2010166 h 5055567"/>
              <a:gd name="connsiteX747" fmla="*/ 5384836 w 5728784"/>
              <a:gd name="connsiteY747" fmla="*/ 1954261 h 5055567"/>
              <a:gd name="connsiteX748" fmla="*/ 5388441 w 5728784"/>
              <a:gd name="connsiteY748" fmla="*/ 1952819 h 5055567"/>
              <a:gd name="connsiteX749" fmla="*/ 5375104 w 5728784"/>
              <a:gd name="connsiteY749" fmla="*/ 1951737 h 5055567"/>
              <a:gd name="connsiteX750" fmla="*/ 5402138 w 5728784"/>
              <a:gd name="connsiteY750" fmla="*/ 1927932 h 5055567"/>
              <a:gd name="connsiteX751" fmla="*/ 5456205 w 5728784"/>
              <a:gd name="connsiteY751" fmla="*/ 1884290 h 5055567"/>
              <a:gd name="connsiteX752" fmla="*/ 5499819 w 5728784"/>
              <a:gd name="connsiteY752" fmla="*/ 1872388 h 5055567"/>
              <a:gd name="connsiteX753" fmla="*/ 5534061 w 5728784"/>
              <a:gd name="connsiteY753" fmla="*/ 1874552 h 5055567"/>
              <a:gd name="connsiteX754" fmla="*/ 5535863 w 5728784"/>
              <a:gd name="connsiteY754" fmla="*/ 1873831 h 5055567"/>
              <a:gd name="connsiteX755" fmla="*/ 5534422 w 5728784"/>
              <a:gd name="connsiteY755" fmla="*/ 1856518 h 5055567"/>
              <a:gd name="connsiteX756" fmla="*/ 5566501 w 5728784"/>
              <a:gd name="connsiteY756" fmla="*/ 1832714 h 5055567"/>
              <a:gd name="connsiteX757" fmla="*/ 5580120 w 5728784"/>
              <a:gd name="connsiteY757" fmla="*/ 1827873 h 5055567"/>
              <a:gd name="connsiteX758" fmla="*/ 5696592 w 5728784"/>
              <a:gd name="connsiteY758" fmla="*/ 1805081 h 5055567"/>
              <a:gd name="connsiteX759" fmla="*/ 5716361 w 5728784"/>
              <a:gd name="connsiteY759" fmla="*/ 1812297 h 5055567"/>
              <a:gd name="connsiteX760" fmla="*/ 5717439 w 5728784"/>
              <a:gd name="connsiteY760" fmla="*/ 1815905 h 5055567"/>
              <a:gd name="connsiteX761" fmla="*/ 5726425 w 5728784"/>
              <a:gd name="connsiteY761" fmla="*/ 1817709 h 5055567"/>
              <a:gd name="connsiteX762" fmla="*/ 5721393 w 5728784"/>
              <a:gd name="connsiteY762" fmla="*/ 1829254 h 5055567"/>
              <a:gd name="connsiteX763" fmla="*/ 5716001 w 5728784"/>
              <a:gd name="connsiteY763" fmla="*/ 1839717 h 5055567"/>
              <a:gd name="connsiteX764" fmla="*/ 5704140 w 5728784"/>
              <a:gd name="connsiteY764" fmla="*/ 1828533 h 5055567"/>
              <a:gd name="connsiteX765" fmla="*/ 5634050 w 5728784"/>
              <a:gd name="connsiteY765" fmla="*/ 1832501 h 5055567"/>
              <a:gd name="connsiteX766" fmla="*/ 5692279 w 5728784"/>
              <a:gd name="connsiteY766" fmla="*/ 1805442 h 5055567"/>
              <a:gd name="connsiteX767" fmla="*/ 5696592 w 5728784"/>
              <a:gd name="connsiteY767" fmla="*/ 1805081 h 5055567"/>
              <a:gd name="connsiteX768" fmla="*/ 5717827 w 5728784"/>
              <a:gd name="connsiteY768" fmla="*/ 1704546 h 5055567"/>
              <a:gd name="connsiteX769" fmla="*/ 5694375 w 5728784"/>
              <a:gd name="connsiteY769" fmla="*/ 1720227 h 5055567"/>
              <a:gd name="connsiteX770" fmla="*/ 5717827 w 5728784"/>
              <a:gd name="connsiteY770" fmla="*/ 1704546 h 5055567"/>
              <a:gd name="connsiteX771" fmla="*/ 232520 w 5728784"/>
              <a:gd name="connsiteY771" fmla="*/ 1684247 h 5055567"/>
              <a:gd name="connsiteX772" fmla="*/ 258165 w 5728784"/>
              <a:gd name="connsiteY772" fmla="*/ 1695536 h 5055567"/>
              <a:gd name="connsiteX773" fmla="*/ 243511 w 5728784"/>
              <a:gd name="connsiteY773" fmla="*/ 1704355 h 5055567"/>
              <a:gd name="connsiteX774" fmla="*/ 218599 w 5728784"/>
              <a:gd name="connsiteY774" fmla="*/ 1690950 h 5055567"/>
              <a:gd name="connsiteX775" fmla="*/ 232520 w 5728784"/>
              <a:gd name="connsiteY775" fmla="*/ 1684247 h 5055567"/>
              <a:gd name="connsiteX776" fmla="*/ 210835 w 5728784"/>
              <a:gd name="connsiteY776" fmla="*/ 1669895 h 5055567"/>
              <a:gd name="connsiteX777" fmla="*/ 226670 w 5728784"/>
              <a:gd name="connsiteY777" fmla="*/ 1676064 h 5055567"/>
              <a:gd name="connsiteX778" fmla="*/ 196863 w 5728784"/>
              <a:gd name="connsiteY778" fmla="*/ 1671232 h 5055567"/>
              <a:gd name="connsiteX779" fmla="*/ 210835 w 5728784"/>
              <a:gd name="connsiteY779" fmla="*/ 1669895 h 5055567"/>
              <a:gd name="connsiteX780" fmla="*/ 35134 w 5728784"/>
              <a:gd name="connsiteY780" fmla="*/ 1650733 h 5055567"/>
              <a:gd name="connsiteX781" fmla="*/ 50990 w 5728784"/>
              <a:gd name="connsiteY781" fmla="*/ 1657612 h 5055567"/>
              <a:gd name="connsiteX782" fmla="*/ 126310 w 5728784"/>
              <a:gd name="connsiteY782" fmla="*/ 1667388 h 5055567"/>
              <a:gd name="connsiteX783" fmla="*/ 140726 w 5728784"/>
              <a:gd name="connsiteY783" fmla="*/ 1673181 h 5055567"/>
              <a:gd name="connsiteX784" fmla="*/ 130995 w 5728784"/>
              <a:gd name="connsiteY784" fmla="*/ 1684043 h 5055567"/>
              <a:gd name="connsiteX785" fmla="*/ 90993 w 5728784"/>
              <a:gd name="connsiteY785" fmla="*/ 1679698 h 5055567"/>
              <a:gd name="connsiteX786" fmla="*/ 79821 w 5728784"/>
              <a:gd name="connsiteY786" fmla="*/ 1674267 h 5055567"/>
              <a:gd name="connsiteX787" fmla="*/ 45945 w 5728784"/>
              <a:gd name="connsiteY787" fmla="*/ 1667750 h 5055567"/>
              <a:gd name="connsiteX788" fmla="*/ 17475 w 5728784"/>
              <a:gd name="connsiteY788" fmla="*/ 1656526 h 5055567"/>
              <a:gd name="connsiteX789" fmla="*/ 35134 w 5728784"/>
              <a:gd name="connsiteY789" fmla="*/ 1650733 h 5055567"/>
              <a:gd name="connsiteX790" fmla="*/ 5472189 w 5728784"/>
              <a:gd name="connsiteY790" fmla="*/ 1645970 h 5055567"/>
              <a:gd name="connsiteX791" fmla="*/ 5483344 w 5728784"/>
              <a:gd name="connsiteY791" fmla="*/ 1663694 h 5055567"/>
              <a:gd name="connsiteX792" fmla="*/ 5441963 w 5728784"/>
              <a:gd name="connsiteY792" fmla="*/ 1667311 h 5055567"/>
              <a:gd name="connsiteX793" fmla="*/ 5472189 w 5728784"/>
              <a:gd name="connsiteY793" fmla="*/ 1645970 h 5055567"/>
              <a:gd name="connsiteX794" fmla="*/ 92060 w 5728784"/>
              <a:gd name="connsiteY794" fmla="*/ 1597719 h 5055567"/>
              <a:gd name="connsiteX795" fmla="*/ 109496 w 5728784"/>
              <a:gd name="connsiteY795" fmla="*/ 1616653 h 5055567"/>
              <a:gd name="connsiteX796" fmla="*/ 117323 w 5728784"/>
              <a:gd name="connsiteY796" fmla="*/ 1611919 h 5055567"/>
              <a:gd name="connsiteX797" fmla="*/ 128710 w 5728784"/>
              <a:gd name="connsiteY797" fmla="*/ 1616653 h 5055567"/>
              <a:gd name="connsiteX798" fmla="*/ 131556 w 5728784"/>
              <a:gd name="connsiteY798" fmla="*/ 1624299 h 5055567"/>
              <a:gd name="connsiteX799" fmla="*/ 118391 w 5728784"/>
              <a:gd name="connsiteY799" fmla="*/ 1633402 h 5055567"/>
              <a:gd name="connsiteX800" fmla="*/ 74625 w 5728784"/>
              <a:gd name="connsiteY800" fmla="*/ 1627576 h 5055567"/>
              <a:gd name="connsiteX801" fmla="*/ 92060 w 5728784"/>
              <a:gd name="connsiteY801" fmla="*/ 1597719 h 5055567"/>
              <a:gd name="connsiteX802" fmla="*/ 5688025 w 5728784"/>
              <a:gd name="connsiteY802" fmla="*/ 1495056 h 5055567"/>
              <a:gd name="connsiteX803" fmla="*/ 5716239 w 5728784"/>
              <a:gd name="connsiteY803" fmla="*/ 1506946 h 5055567"/>
              <a:gd name="connsiteX804" fmla="*/ 5688025 w 5728784"/>
              <a:gd name="connsiteY804" fmla="*/ 1495056 h 5055567"/>
              <a:gd name="connsiteX805" fmla="*/ 558244 w 5728784"/>
              <a:gd name="connsiteY805" fmla="*/ 1485206 h 5055567"/>
              <a:gd name="connsiteX806" fmla="*/ 571153 w 5728784"/>
              <a:gd name="connsiteY806" fmla="*/ 1486122 h 5055567"/>
              <a:gd name="connsiteX807" fmla="*/ 544525 w 5728784"/>
              <a:gd name="connsiteY807" fmla="*/ 1490884 h 5055567"/>
              <a:gd name="connsiteX808" fmla="*/ 558244 w 5728784"/>
              <a:gd name="connsiteY808" fmla="*/ 1485206 h 5055567"/>
              <a:gd name="connsiteX809" fmla="*/ 5637225 w 5728784"/>
              <a:gd name="connsiteY809" fmla="*/ 1469758 h 5055567"/>
              <a:gd name="connsiteX810" fmla="*/ 5654073 w 5728784"/>
              <a:gd name="connsiteY810" fmla="*/ 1475665 h 5055567"/>
              <a:gd name="connsiteX811" fmla="*/ 5653715 w 5728784"/>
              <a:gd name="connsiteY811" fmla="*/ 1484895 h 5055567"/>
              <a:gd name="connsiteX812" fmla="*/ 5637225 w 5728784"/>
              <a:gd name="connsiteY812" fmla="*/ 1469758 h 5055567"/>
              <a:gd name="connsiteX813" fmla="*/ 320458 w 5728784"/>
              <a:gd name="connsiteY813" fmla="*/ 1429467 h 5055567"/>
              <a:gd name="connsiteX814" fmla="*/ 333000 w 5728784"/>
              <a:gd name="connsiteY814" fmla="*/ 1441854 h 5055567"/>
              <a:gd name="connsiteX815" fmla="*/ 341362 w 5728784"/>
              <a:gd name="connsiteY815" fmla="*/ 1451513 h 5055567"/>
              <a:gd name="connsiteX816" fmla="*/ 321366 w 5728784"/>
              <a:gd name="connsiteY816" fmla="*/ 1458668 h 5055567"/>
              <a:gd name="connsiteX817" fmla="*/ 298463 w 5728784"/>
              <a:gd name="connsiteY817" fmla="*/ 1458668 h 5055567"/>
              <a:gd name="connsiteX818" fmla="*/ 311187 w 5728784"/>
              <a:gd name="connsiteY818" fmla="*/ 1444716 h 5055567"/>
              <a:gd name="connsiteX819" fmla="*/ 320458 w 5728784"/>
              <a:gd name="connsiteY819" fmla="*/ 1429467 h 5055567"/>
              <a:gd name="connsiteX820" fmla="*/ 192214 w 5728784"/>
              <a:gd name="connsiteY820" fmla="*/ 1425085 h 5055567"/>
              <a:gd name="connsiteX821" fmla="*/ 199045 w 5728784"/>
              <a:gd name="connsiteY821" fmla="*/ 1429895 h 5055567"/>
              <a:gd name="connsiteX822" fmla="*/ 217262 w 5728784"/>
              <a:gd name="connsiteY822" fmla="*/ 1439604 h 5055567"/>
              <a:gd name="connsiteX823" fmla="*/ 244408 w 5728784"/>
              <a:gd name="connsiteY823" fmla="*/ 1452550 h 5055567"/>
              <a:gd name="connsiteX824" fmla="*/ 279056 w 5728784"/>
              <a:gd name="connsiteY824" fmla="*/ 1482037 h 5055567"/>
              <a:gd name="connsiteX825" fmla="*/ 231907 w 5728784"/>
              <a:gd name="connsiteY825" fmla="*/ 1463697 h 5055567"/>
              <a:gd name="connsiteX826" fmla="*/ 189758 w 5728784"/>
              <a:gd name="connsiteY826" fmla="*/ 1439604 h 5055567"/>
              <a:gd name="connsiteX827" fmla="*/ 185115 w 5728784"/>
              <a:gd name="connsiteY827" fmla="*/ 1425939 h 5055567"/>
              <a:gd name="connsiteX828" fmla="*/ 192214 w 5728784"/>
              <a:gd name="connsiteY828" fmla="*/ 1425085 h 5055567"/>
              <a:gd name="connsiteX829" fmla="*/ 426370 w 5728784"/>
              <a:gd name="connsiteY829" fmla="*/ 1412608 h 5055567"/>
              <a:gd name="connsiteX830" fmla="*/ 434685 w 5728784"/>
              <a:gd name="connsiteY830" fmla="*/ 1418469 h 5055567"/>
              <a:gd name="connsiteX831" fmla="*/ 430149 w 5728784"/>
              <a:gd name="connsiteY831" fmla="*/ 1425430 h 5055567"/>
              <a:gd name="connsiteX832" fmla="*/ 422590 w 5728784"/>
              <a:gd name="connsiteY832" fmla="*/ 1419568 h 5055567"/>
              <a:gd name="connsiteX833" fmla="*/ 426370 w 5728784"/>
              <a:gd name="connsiteY833" fmla="*/ 1412608 h 5055567"/>
              <a:gd name="connsiteX834" fmla="*/ 671058 w 5728784"/>
              <a:gd name="connsiteY834" fmla="*/ 1396733 h 5055567"/>
              <a:gd name="connsiteX835" fmla="*/ 688614 w 5728784"/>
              <a:gd name="connsiteY835" fmla="*/ 1420173 h 5055567"/>
              <a:gd name="connsiteX836" fmla="*/ 671058 w 5728784"/>
              <a:gd name="connsiteY836" fmla="*/ 1396733 h 5055567"/>
              <a:gd name="connsiteX837" fmla="*/ 26312 w 5728784"/>
              <a:gd name="connsiteY837" fmla="*/ 1343298 h 5055567"/>
              <a:gd name="connsiteX838" fmla="*/ 46916 w 5728784"/>
              <a:gd name="connsiteY838" fmla="*/ 1352874 h 5055567"/>
              <a:gd name="connsiteX839" fmla="*/ 74270 w 5728784"/>
              <a:gd name="connsiteY839" fmla="*/ 1374153 h 5055567"/>
              <a:gd name="connsiteX840" fmla="*/ 45850 w 5728784"/>
              <a:gd name="connsiteY840" fmla="*/ 1359967 h 5055567"/>
              <a:gd name="connsiteX841" fmla="*/ 40877 w 5728784"/>
              <a:gd name="connsiteY841" fmla="*/ 1357839 h 5055567"/>
              <a:gd name="connsiteX842" fmla="*/ 23825 w 5728784"/>
              <a:gd name="connsiteY842" fmla="*/ 1347909 h 5055567"/>
              <a:gd name="connsiteX843" fmla="*/ 26312 w 5728784"/>
              <a:gd name="connsiteY843" fmla="*/ 1343298 h 5055567"/>
              <a:gd name="connsiteX844" fmla="*/ 5505905 w 5728784"/>
              <a:gd name="connsiteY844" fmla="*/ 1327356 h 5055567"/>
              <a:gd name="connsiteX845" fmla="*/ 5523988 w 5728784"/>
              <a:gd name="connsiteY845" fmla="*/ 1337399 h 5055567"/>
              <a:gd name="connsiteX846" fmla="*/ 5525782 w 5728784"/>
              <a:gd name="connsiteY846" fmla="*/ 1364780 h 5055567"/>
              <a:gd name="connsiteX847" fmla="*/ 5492041 w 5728784"/>
              <a:gd name="connsiteY847" fmla="*/ 1378111 h 5055567"/>
              <a:gd name="connsiteX848" fmla="*/ 5476606 w 5728784"/>
              <a:gd name="connsiteY848" fmla="*/ 1371986 h 5055567"/>
              <a:gd name="connsiteX849" fmla="*/ 5397996 w 5728784"/>
              <a:gd name="connsiteY849" fmla="*/ 1395765 h 5055567"/>
              <a:gd name="connsiteX850" fmla="*/ 5291747 w 5728784"/>
              <a:gd name="connsiteY850" fmla="*/ 1410897 h 5055567"/>
              <a:gd name="connsiteX851" fmla="*/ 5285286 w 5728784"/>
              <a:gd name="connsiteY851" fmla="*/ 1381714 h 5055567"/>
              <a:gd name="connsiteX852" fmla="*/ 5352050 w 5728784"/>
              <a:gd name="connsiteY852" fmla="*/ 1350729 h 5055567"/>
              <a:gd name="connsiteX853" fmla="*/ 5358512 w 5728784"/>
              <a:gd name="connsiteY853" fmla="*/ 1351090 h 5055567"/>
              <a:gd name="connsiteX854" fmla="*/ 5398714 w 5728784"/>
              <a:gd name="connsiteY854" fmla="*/ 1354693 h 5055567"/>
              <a:gd name="connsiteX855" fmla="*/ 5408765 w 5728784"/>
              <a:gd name="connsiteY855" fmla="*/ 1356494 h 5055567"/>
              <a:gd name="connsiteX856" fmla="*/ 5465479 w 5728784"/>
              <a:gd name="connsiteY856" fmla="*/ 1350369 h 5055567"/>
              <a:gd name="connsiteX857" fmla="*/ 5485939 w 5728784"/>
              <a:gd name="connsiteY857" fmla="*/ 1331634 h 5055567"/>
              <a:gd name="connsiteX858" fmla="*/ 5505905 w 5728784"/>
              <a:gd name="connsiteY858" fmla="*/ 1327356 h 5055567"/>
              <a:gd name="connsiteX859" fmla="*/ 549776 w 5728784"/>
              <a:gd name="connsiteY859" fmla="*/ 1325807 h 5055567"/>
              <a:gd name="connsiteX860" fmla="*/ 563697 w 5728784"/>
              <a:gd name="connsiteY860" fmla="*/ 1335251 h 5055567"/>
              <a:gd name="connsiteX861" fmla="*/ 555271 w 5728784"/>
              <a:gd name="connsiteY861" fmla="*/ 1343646 h 5055567"/>
              <a:gd name="connsiteX862" fmla="*/ 541350 w 5728784"/>
              <a:gd name="connsiteY862" fmla="*/ 1335251 h 5055567"/>
              <a:gd name="connsiteX863" fmla="*/ 549776 w 5728784"/>
              <a:gd name="connsiteY863" fmla="*/ 1325807 h 5055567"/>
              <a:gd name="connsiteX864" fmla="*/ 30530 w 5728784"/>
              <a:gd name="connsiteY864" fmla="*/ 1247092 h 5055567"/>
              <a:gd name="connsiteX865" fmla="*/ 36289 w 5728784"/>
              <a:gd name="connsiteY865" fmla="*/ 1249927 h 5055567"/>
              <a:gd name="connsiteX866" fmla="*/ 44091 w 5728784"/>
              <a:gd name="connsiteY866" fmla="*/ 1255974 h 5055567"/>
              <a:gd name="connsiteX867" fmla="*/ 28115 w 5728784"/>
              <a:gd name="connsiteY867" fmla="*/ 1252195 h 5055567"/>
              <a:gd name="connsiteX868" fmla="*/ 30530 w 5728784"/>
              <a:gd name="connsiteY868" fmla="*/ 1247092 h 5055567"/>
              <a:gd name="connsiteX869" fmla="*/ 270758 w 5728784"/>
              <a:gd name="connsiteY869" fmla="*/ 1131905 h 5055567"/>
              <a:gd name="connsiteX870" fmla="*/ 281479 w 5728784"/>
              <a:gd name="connsiteY870" fmla="*/ 1140306 h 5055567"/>
              <a:gd name="connsiteX871" fmla="*/ 278151 w 5728784"/>
              <a:gd name="connsiteY871" fmla="*/ 1146417 h 5055567"/>
              <a:gd name="connsiteX872" fmla="*/ 255600 w 5728784"/>
              <a:gd name="connsiteY872" fmla="*/ 1132399 h 5055567"/>
              <a:gd name="connsiteX873" fmla="*/ 270758 w 5728784"/>
              <a:gd name="connsiteY873" fmla="*/ 1131905 h 5055567"/>
              <a:gd name="connsiteX874" fmla="*/ 323194 w 5728784"/>
              <a:gd name="connsiteY874" fmla="*/ 1103772 h 5055567"/>
              <a:gd name="connsiteX875" fmla="*/ 355074 w 5728784"/>
              <a:gd name="connsiteY875" fmla="*/ 1125577 h 5055567"/>
              <a:gd name="connsiteX876" fmla="*/ 345864 w 5728784"/>
              <a:gd name="connsiteY876" fmla="*/ 1132845 h 5055567"/>
              <a:gd name="connsiteX877" fmla="*/ 315755 w 5728784"/>
              <a:gd name="connsiteY877" fmla="*/ 1113221 h 5055567"/>
              <a:gd name="connsiteX878" fmla="*/ 323194 w 5728784"/>
              <a:gd name="connsiteY878" fmla="*/ 1103772 h 5055567"/>
              <a:gd name="connsiteX879" fmla="*/ 925117 w 5728784"/>
              <a:gd name="connsiteY879" fmla="*/ 1091933 h 5055567"/>
              <a:gd name="connsiteX880" fmla="*/ 933100 w 5728784"/>
              <a:gd name="connsiteY880" fmla="*/ 1098657 h 5055567"/>
              <a:gd name="connsiteX881" fmla="*/ 929109 w 5728784"/>
              <a:gd name="connsiteY881" fmla="*/ 1104260 h 5055567"/>
              <a:gd name="connsiteX882" fmla="*/ 921489 w 5728784"/>
              <a:gd name="connsiteY882" fmla="*/ 1097910 h 5055567"/>
              <a:gd name="connsiteX883" fmla="*/ 925117 w 5728784"/>
              <a:gd name="connsiteY883" fmla="*/ 1091933 h 5055567"/>
              <a:gd name="connsiteX884" fmla="*/ 715975 w 5728784"/>
              <a:gd name="connsiteY884" fmla="*/ 1082408 h 5055567"/>
              <a:gd name="connsiteX885" fmla="*/ 802724 w 5728784"/>
              <a:gd name="connsiteY885" fmla="*/ 1103893 h 5055567"/>
              <a:gd name="connsiteX886" fmla="*/ 814195 w 5728784"/>
              <a:gd name="connsiteY886" fmla="*/ 1111055 h 5055567"/>
              <a:gd name="connsiteX887" fmla="*/ 801649 w 5728784"/>
              <a:gd name="connsiteY887" fmla="*/ 1125736 h 5055567"/>
              <a:gd name="connsiteX888" fmla="*/ 715975 w 5728784"/>
              <a:gd name="connsiteY888" fmla="*/ 1082408 h 5055567"/>
              <a:gd name="connsiteX889" fmla="*/ 449449 w 5728784"/>
              <a:gd name="connsiteY889" fmla="*/ 1073345 h 5055567"/>
              <a:gd name="connsiteX890" fmla="*/ 451243 w 5728784"/>
              <a:gd name="connsiteY890" fmla="*/ 1074434 h 5055567"/>
              <a:gd name="connsiteX891" fmla="*/ 451602 w 5728784"/>
              <a:gd name="connsiteY891" fmla="*/ 1073345 h 5055567"/>
              <a:gd name="connsiteX892" fmla="*/ 449449 w 5728784"/>
              <a:gd name="connsiteY892" fmla="*/ 1073345 h 5055567"/>
              <a:gd name="connsiteX893" fmla="*/ 677323 w 5728784"/>
              <a:gd name="connsiteY893" fmla="*/ 1062531 h 5055567"/>
              <a:gd name="connsiteX894" fmla="*/ 696569 w 5728784"/>
              <a:gd name="connsiteY894" fmla="*/ 1080450 h 5055567"/>
              <a:gd name="connsiteX895" fmla="*/ 652475 w 5728784"/>
              <a:gd name="connsiteY895" fmla="*/ 1063781 h 5055567"/>
              <a:gd name="connsiteX896" fmla="*/ 677323 w 5728784"/>
              <a:gd name="connsiteY896" fmla="*/ 1062531 h 5055567"/>
              <a:gd name="connsiteX897" fmla="*/ 384413 w 5728784"/>
              <a:gd name="connsiteY897" fmla="*/ 1058369 h 5055567"/>
              <a:gd name="connsiteX898" fmla="*/ 391320 w 5728784"/>
              <a:gd name="connsiteY898" fmla="*/ 1058460 h 5055567"/>
              <a:gd name="connsiteX899" fmla="*/ 501478 w 5728784"/>
              <a:gd name="connsiteY899" fmla="*/ 1075523 h 5055567"/>
              <a:gd name="connsiteX900" fmla="*/ 568935 w 5728784"/>
              <a:gd name="connsiteY900" fmla="*/ 1109285 h 5055567"/>
              <a:gd name="connsiteX901" fmla="*/ 577547 w 5728784"/>
              <a:gd name="connsiteY901" fmla="*/ 1139053 h 5055567"/>
              <a:gd name="connsiteX902" fmla="*/ 547047 w 5728784"/>
              <a:gd name="connsiteY902" fmla="*/ 1148129 h 5055567"/>
              <a:gd name="connsiteX903" fmla="*/ 450166 w 5728784"/>
              <a:gd name="connsiteY903" fmla="*/ 1110374 h 5055567"/>
              <a:gd name="connsiteX904" fmla="*/ 386297 w 5728784"/>
              <a:gd name="connsiteY904" fmla="*/ 1076249 h 5055567"/>
              <a:gd name="connsiteX905" fmla="*/ 379120 w 5728784"/>
              <a:gd name="connsiteY905" fmla="*/ 1062091 h 5055567"/>
              <a:gd name="connsiteX906" fmla="*/ 384413 w 5728784"/>
              <a:gd name="connsiteY906" fmla="*/ 1058369 h 5055567"/>
              <a:gd name="connsiteX907" fmla="*/ 889298 w 5728784"/>
              <a:gd name="connsiteY907" fmla="*/ 1014870 h 5055567"/>
              <a:gd name="connsiteX908" fmla="*/ 906422 w 5728784"/>
              <a:gd name="connsiteY908" fmla="*/ 1043845 h 5055567"/>
              <a:gd name="connsiteX909" fmla="*/ 913913 w 5728784"/>
              <a:gd name="connsiteY909" fmla="*/ 1082601 h 5055567"/>
              <a:gd name="connsiteX910" fmla="*/ 890012 w 5728784"/>
              <a:gd name="connsiteY910" fmla="*/ 1055436 h 5055567"/>
              <a:gd name="connsiteX911" fmla="*/ 879310 w 5728784"/>
              <a:gd name="connsiteY911" fmla="*/ 1042397 h 5055567"/>
              <a:gd name="connsiteX912" fmla="*/ 866110 w 5728784"/>
              <a:gd name="connsiteY912" fmla="*/ 1026098 h 5055567"/>
              <a:gd name="connsiteX913" fmla="*/ 889298 w 5728784"/>
              <a:gd name="connsiteY913" fmla="*/ 1014870 h 5055567"/>
              <a:gd name="connsiteX914" fmla="*/ 269849 w 5728784"/>
              <a:gd name="connsiteY914" fmla="*/ 1002989 h 5055567"/>
              <a:gd name="connsiteX915" fmla="*/ 276436 w 5728784"/>
              <a:gd name="connsiteY915" fmla="*/ 1007276 h 5055567"/>
              <a:gd name="connsiteX916" fmla="*/ 283806 w 5728784"/>
              <a:gd name="connsiteY916" fmla="*/ 1016974 h 5055567"/>
              <a:gd name="connsiteX917" fmla="*/ 264643 w 5728784"/>
              <a:gd name="connsiteY917" fmla="*/ 1007276 h 5055567"/>
              <a:gd name="connsiteX918" fmla="*/ 269849 w 5728784"/>
              <a:gd name="connsiteY918" fmla="*/ 1002989 h 5055567"/>
              <a:gd name="connsiteX919" fmla="*/ 5209150 w 5728784"/>
              <a:gd name="connsiteY919" fmla="*/ 1000239 h 5055567"/>
              <a:gd name="connsiteX920" fmla="*/ 5228588 w 5728784"/>
              <a:gd name="connsiteY920" fmla="*/ 1000374 h 5055567"/>
              <a:gd name="connsiteX921" fmla="*/ 5230031 w 5728784"/>
              <a:gd name="connsiteY921" fmla="*/ 1012300 h 5055567"/>
              <a:gd name="connsiteX922" fmla="*/ 5180963 w 5728784"/>
              <a:gd name="connsiteY922" fmla="*/ 1036874 h 5055567"/>
              <a:gd name="connsiteX923" fmla="*/ 5170500 w 5728784"/>
              <a:gd name="connsiteY923" fmla="*/ 1028924 h 5055567"/>
              <a:gd name="connsiteX924" fmla="*/ 5192148 w 5728784"/>
              <a:gd name="connsiteY924" fmla="*/ 1009048 h 5055567"/>
              <a:gd name="connsiteX925" fmla="*/ 5209150 w 5728784"/>
              <a:gd name="connsiteY925" fmla="*/ 1000239 h 5055567"/>
              <a:gd name="connsiteX926" fmla="*/ 5003985 w 5728784"/>
              <a:gd name="connsiteY926" fmla="*/ 981886 h 5055567"/>
              <a:gd name="connsiteX927" fmla="*/ 5008790 w 5728784"/>
              <a:gd name="connsiteY927" fmla="*/ 990872 h 5055567"/>
              <a:gd name="connsiteX928" fmla="*/ 5003298 w 5728784"/>
              <a:gd name="connsiteY928" fmla="*/ 997342 h 5055567"/>
              <a:gd name="connsiteX929" fmla="*/ 4997463 w 5728784"/>
              <a:gd name="connsiteY929" fmla="*/ 990153 h 5055567"/>
              <a:gd name="connsiteX930" fmla="*/ 5003985 w 5728784"/>
              <a:gd name="connsiteY930" fmla="*/ 981886 h 5055567"/>
              <a:gd name="connsiteX931" fmla="*/ 142445 w 5728784"/>
              <a:gd name="connsiteY931" fmla="*/ 959720 h 5055567"/>
              <a:gd name="connsiteX932" fmla="*/ 150567 w 5728784"/>
              <a:gd name="connsiteY932" fmla="*/ 967239 h 5055567"/>
              <a:gd name="connsiteX933" fmla="*/ 145398 w 5728784"/>
              <a:gd name="connsiteY933" fmla="*/ 972503 h 5055567"/>
              <a:gd name="connsiteX934" fmla="*/ 138384 w 5728784"/>
              <a:gd name="connsiteY934" fmla="*/ 966864 h 5055567"/>
              <a:gd name="connsiteX935" fmla="*/ 142445 w 5728784"/>
              <a:gd name="connsiteY935" fmla="*/ 959720 h 5055567"/>
              <a:gd name="connsiteX936" fmla="*/ 4487511 w 5728784"/>
              <a:gd name="connsiteY936" fmla="*/ 923660 h 5055567"/>
              <a:gd name="connsiteX937" fmla="*/ 4452950 w 5728784"/>
              <a:gd name="connsiteY937" fmla="*/ 942337 h 5055567"/>
              <a:gd name="connsiteX938" fmla="*/ 4487511 w 5728784"/>
              <a:gd name="connsiteY938" fmla="*/ 923660 h 5055567"/>
              <a:gd name="connsiteX939" fmla="*/ 223850 w 5728784"/>
              <a:gd name="connsiteY939" fmla="*/ 907200 h 5055567"/>
              <a:gd name="connsiteX940" fmla="*/ 264766 w 5728784"/>
              <a:gd name="connsiteY940" fmla="*/ 922313 h 5055567"/>
              <a:gd name="connsiteX941" fmla="*/ 223850 w 5728784"/>
              <a:gd name="connsiteY941" fmla="*/ 907200 h 5055567"/>
              <a:gd name="connsiteX942" fmla="*/ 4487514 w 5728784"/>
              <a:gd name="connsiteY942" fmla="*/ 820472 h 5055567"/>
              <a:gd name="connsiteX943" fmla="*/ 4459300 w 5728784"/>
              <a:gd name="connsiteY943" fmla="*/ 843829 h 5055567"/>
              <a:gd name="connsiteX944" fmla="*/ 4487514 w 5728784"/>
              <a:gd name="connsiteY944" fmla="*/ 820472 h 5055567"/>
              <a:gd name="connsiteX945" fmla="*/ 1162592 w 5728784"/>
              <a:gd name="connsiteY945" fmla="*/ 747455 h 5055567"/>
              <a:gd name="connsiteX946" fmla="*/ 1167178 w 5728784"/>
              <a:gd name="connsiteY946" fmla="*/ 774088 h 5055567"/>
              <a:gd name="connsiteX947" fmla="*/ 1162592 w 5728784"/>
              <a:gd name="connsiteY947" fmla="*/ 747455 h 5055567"/>
              <a:gd name="connsiteX948" fmla="*/ 1414119 w 5728784"/>
              <a:gd name="connsiteY948" fmla="*/ 718870 h 5055567"/>
              <a:gd name="connsiteX949" fmla="*/ 1397013 w 5728784"/>
              <a:gd name="connsiteY949" fmla="*/ 735969 h 5055567"/>
              <a:gd name="connsiteX950" fmla="*/ 1414119 w 5728784"/>
              <a:gd name="connsiteY950" fmla="*/ 718870 h 5055567"/>
              <a:gd name="connsiteX951" fmla="*/ 951160 w 5728784"/>
              <a:gd name="connsiteY951" fmla="*/ 715172 h 5055567"/>
              <a:gd name="connsiteX952" fmla="*/ 961580 w 5728784"/>
              <a:gd name="connsiteY952" fmla="*/ 718446 h 5055567"/>
              <a:gd name="connsiteX953" fmla="*/ 1011884 w 5728784"/>
              <a:gd name="connsiteY953" fmla="*/ 746807 h 5055567"/>
              <a:gd name="connsiteX954" fmla="*/ 1020867 w 5728784"/>
              <a:gd name="connsiteY954" fmla="*/ 765353 h 5055567"/>
              <a:gd name="connsiteX955" fmla="*/ 998230 w 5728784"/>
              <a:gd name="connsiteY955" fmla="*/ 767534 h 5055567"/>
              <a:gd name="connsiteX956" fmla="*/ 983858 w 5728784"/>
              <a:gd name="connsiteY956" fmla="*/ 759171 h 5055567"/>
              <a:gd name="connsiteX957" fmla="*/ 950801 w 5728784"/>
              <a:gd name="connsiteY957" fmla="*/ 729718 h 5055567"/>
              <a:gd name="connsiteX958" fmla="*/ 950442 w 5728784"/>
              <a:gd name="connsiteY958" fmla="*/ 729354 h 5055567"/>
              <a:gd name="connsiteX959" fmla="*/ 941818 w 5728784"/>
              <a:gd name="connsiteY959" fmla="*/ 717355 h 5055567"/>
              <a:gd name="connsiteX960" fmla="*/ 951160 w 5728784"/>
              <a:gd name="connsiteY960" fmla="*/ 715172 h 5055567"/>
              <a:gd name="connsiteX961" fmla="*/ 869324 w 5728784"/>
              <a:gd name="connsiteY961" fmla="*/ 661730 h 5055567"/>
              <a:gd name="connsiteX962" fmla="*/ 893410 w 5728784"/>
              <a:gd name="connsiteY962" fmla="*/ 683592 h 5055567"/>
              <a:gd name="connsiteX963" fmla="*/ 863850 w 5728784"/>
              <a:gd name="connsiteY963" fmla="*/ 669746 h 5055567"/>
              <a:gd name="connsiteX964" fmla="*/ 869324 w 5728784"/>
              <a:gd name="connsiteY964" fmla="*/ 661730 h 5055567"/>
              <a:gd name="connsiteX965" fmla="*/ 1424856 w 5728784"/>
              <a:gd name="connsiteY965" fmla="*/ 622033 h 5055567"/>
              <a:gd name="connsiteX966" fmla="*/ 1413012 w 5728784"/>
              <a:gd name="connsiteY966" fmla="*/ 701049 h 5055567"/>
              <a:gd name="connsiteX967" fmla="*/ 1418396 w 5728784"/>
              <a:gd name="connsiteY967" fmla="*/ 656872 h 5055567"/>
              <a:gd name="connsiteX968" fmla="*/ 1424856 w 5728784"/>
              <a:gd name="connsiteY968" fmla="*/ 622033 h 5055567"/>
              <a:gd name="connsiteX969" fmla="*/ 1436794 w 5728784"/>
              <a:gd name="connsiteY969" fmla="*/ 575996 h 5055567"/>
              <a:gd name="connsiteX970" fmla="*/ 1448000 w 5728784"/>
              <a:gd name="connsiteY970" fmla="*/ 621384 h 5055567"/>
              <a:gd name="connsiteX971" fmla="*/ 1440903 w 5728784"/>
              <a:gd name="connsiteY971" fmla="*/ 643896 h 5055567"/>
              <a:gd name="connsiteX972" fmla="*/ 1436794 w 5728784"/>
              <a:gd name="connsiteY972" fmla="*/ 575996 h 5055567"/>
              <a:gd name="connsiteX973" fmla="*/ 4489286 w 5728784"/>
              <a:gd name="connsiteY973" fmla="*/ 563139 h 5055567"/>
              <a:gd name="connsiteX974" fmla="*/ 4498459 w 5728784"/>
              <a:gd name="connsiteY974" fmla="*/ 576241 h 5055567"/>
              <a:gd name="connsiteX975" fmla="*/ 4509747 w 5728784"/>
              <a:gd name="connsiteY975" fmla="*/ 581907 h 5055567"/>
              <a:gd name="connsiteX976" fmla="*/ 4492814 w 5728784"/>
              <a:gd name="connsiteY976" fmla="*/ 604218 h 5055567"/>
              <a:gd name="connsiteX977" fmla="*/ 4487170 w 5728784"/>
              <a:gd name="connsiteY977" fmla="*/ 587574 h 5055567"/>
              <a:gd name="connsiteX978" fmla="*/ 4489286 w 5728784"/>
              <a:gd name="connsiteY978" fmla="*/ 563139 h 5055567"/>
              <a:gd name="connsiteX979" fmla="*/ 1426053 w 5728784"/>
              <a:gd name="connsiteY979" fmla="*/ 547420 h 5055567"/>
              <a:gd name="connsiteX980" fmla="*/ 1426053 w 5728784"/>
              <a:gd name="connsiteY980" fmla="*/ 599445 h 5055567"/>
              <a:gd name="connsiteX981" fmla="*/ 1426053 w 5728784"/>
              <a:gd name="connsiteY981" fmla="*/ 547420 h 5055567"/>
              <a:gd name="connsiteX982" fmla="*/ 1397214 w 5728784"/>
              <a:gd name="connsiteY982" fmla="*/ 496621 h 5055567"/>
              <a:gd name="connsiteX983" fmla="*/ 1408662 w 5728784"/>
              <a:gd name="connsiteY983" fmla="*/ 514163 h 5055567"/>
              <a:gd name="connsiteX984" fmla="*/ 1408662 w 5728784"/>
              <a:gd name="connsiteY984" fmla="*/ 547055 h 5055567"/>
              <a:gd name="connsiteX985" fmla="*/ 1397214 w 5728784"/>
              <a:gd name="connsiteY985" fmla="*/ 496621 h 5055567"/>
              <a:gd name="connsiteX986" fmla="*/ 4492285 w 5728784"/>
              <a:gd name="connsiteY986" fmla="*/ 469635 h 5055567"/>
              <a:gd name="connsiteX987" fmla="*/ 4507808 w 5728784"/>
              <a:gd name="connsiteY987" fmla="*/ 482090 h 5055567"/>
              <a:gd name="connsiteX988" fmla="*/ 4491933 w 5728784"/>
              <a:gd name="connsiteY988" fmla="*/ 491615 h 5055567"/>
              <a:gd name="connsiteX989" fmla="*/ 4492285 w 5728784"/>
              <a:gd name="connsiteY989" fmla="*/ 469635 h 5055567"/>
              <a:gd name="connsiteX990" fmla="*/ 4063627 w 5728784"/>
              <a:gd name="connsiteY990" fmla="*/ 440900 h 5055567"/>
              <a:gd name="connsiteX991" fmla="*/ 4068432 w 5728784"/>
              <a:gd name="connsiteY991" fmla="*/ 446258 h 5055567"/>
              <a:gd name="connsiteX992" fmla="*/ 4061567 w 5728784"/>
              <a:gd name="connsiteY992" fmla="*/ 453045 h 5055567"/>
              <a:gd name="connsiteX993" fmla="*/ 4056075 w 5728784"/>
              <a:gd name="connsiteY993" fmla="*/ 445544 h 5055567"/>
              <a:gd name="connsiteX994" fmla="*/ 4063627 w 5728784"/>
              <a:gd name="connsiteY994" fmla="*/ 440900 h 5055567"/>
              <a:gd name="connsiteX995" fmla="*/ 1419079 w 5728784"/>
              <a:gd name="connsiteY995" fmla="*/ 428360 h 5055567"/>
              <a:gd name="connsiteX996" fmla="*/ 1425509 w 5728784"/>
              <a:gd name="connsiteY996" fmla="*/ 474692 h 5055567"/>
              <a:gd name="connsiteX997" fmla="*/ 1430867 w 5728784"/>
              <a:gd name="connsiteY997" fmla="*/ 531159 h 5055567"/>
              <a:gd name="connsiteX998" fmla="*/ 1422651 w 5728784"/>
              <a:gd name="connsiteY998" fmla="*/ 535865 h 5055567"/>
              <a:gd name="connsiteX999" fmla="*/ 1416936 w 5728784"/>
              <a:gd name="connsiteY999" fmla="*/ 511975 h 5055567"/>
              <a:gd name="connsiteX1000" fmla="*/ 1419079 w 5728784"/>
              <a:gd name="connsiteY1000" fmla="*/ 428360 h 5055567"/>
              <a:gd name="connsiteX1001" fmla="*/ 3837465 w 5728784"/>
              <a:gd name="connsiteY1001" fmla="*/ 423506 h 5055567"/>
              <a:gd name="connsiteX1002" fmla="*/ 3846177 w 5728784"/>
              <a:gd name="connsiteY1002" fmla="*/ 424549 h 5055567"/>
              <a:gd name="connsiteX1003" fmla="*/ 3834329 w 5728784"/>
              <a:gd name="connsiteY1003" fmla="*/ 434346 h 5055567"/>
              <a:gd name="connsiteX1004" fmla="*/ 3832935 w 5728784"/>
              <a:gd name="connsiteY1004" fmla="*/ 429266 h 5055567"/>
              <a:gd name="connsiteX1005" fmla="*/ 3837465 w 5728784"/>
              <a:gd name="connsiteY1005" fmla="*/ 423506 h 5055567"/>
              <a:gd name="connsiteX1006" fmla="*/ 4316108 w 5728784"/>
              <a:gd name="connsiteY1006" fmla="*/ 411616 h 5055567"/>
              <a:gd name="connsiteX1007" fmla="*/ 4322277 w 5728784"/>
              <a:gd name="connsiteY1007" fmla="*/ 439675 h 5055567"/>
              <a:gd name="connsiteX1008" fmla="*/ 4316834 w 5728784"/>
              <a:gd name="connsiteY1008" fmla="*/ 440035 h 5055567"/>
              <a:gd name="connsiteX1009" fmla="*/ 4304860 w 5728784"/>
              <a:gd name="connsiteY1009" fmla="*/ 467734 h 5055567"/>
              <a:gd name="connsiteX1010" fmla="*/ 4293248 w 5728784"/>
              <a:gd name="connsiteY1010" fmla="*/ 482123 h 5055567"/>
              <a:gd name="connsiteX1011" fmla="*/ 4287805 w 5728784"/>
              <a:gd name="connsiteY1011" fmla="*/ 462698 h 5055567"/>
              <a:gd name="connsiteX1012" fmla="*/ 4293248 w 5728784"/>
              <a:gd name="connsiteY1012" fmla="*/ 428524 h 5055567"/>
              <a:gd name="connsiteX1013" fmla="*/ 4293611 w 5728784"/>
              <a:gd name="connsiteY1013" fmla="*/ 428524 h 5055567"/>
              <a:gd name="connsiteX1014" fmla="*/ 4316108 w 5728784"/>
              <a:gd name="connsiteY1014" fmla="*/ 411616 h 5055567"/>
              <a:gd name="connsiteX1015" fmla="*/ 2039587 w 5728784"/>
              <a:gd name="connsiteY1015" fmla="*/ 353745 h 5055567"/>
              <a:gd name="connsiteX1016" fmla="*/ 1984070 w 5728784"/>
              <a:gd name="connsiteY1016" fmla="*/ 404180 h 5055567"/>
              <a:gd name="connsiteX1017" fmla="*/ 1982256 w 5728784"/>
              <a:gd name="connsiteY1017" fmla="*/ 376404 h 5055567"/>
              <a:gd name="connsiteX1018" fmla="*/ 2039587 w 5728784"/>
              <a:gd name="connsiteY1018" fmla="*/ 353745 h 5055567"/>
              <a:gd name="connsiteX1019" fmla="*/ 2572374 w 5728784"/>
              <a:gd name="connsiteY1019" fmla="*/ 348944 h 5055567"/>
              <a:gd name="connsiteX1020" fmla="*/ 2584097 w 5728784"/>
              <a:gd name="connsiteY1020" fmla="*/ 349393 h 5055567"/>
              <a:gd name="connsiteX1021" fmla="*/ 2560650 w 5728784"/>
              <a:gd name="connsiteY1021" fmla="*/ 354411 h 5055567"/>
              <a:gd name="connsiteX1022" fmla="*/ 2572374 w 5728784"/>
              <a:gd name="connsiteY1022" fmla="*/ 348944 h 5055567"/>
              <a:gd name="connsiteX1023" fmla="*/ 1366030 w 5728784"/>
              <a:gd name="connsiteY1023" fmla="*/ 311564 h 5055567"/>
              <a:gd name="connsiteX1024" fmla="*/ 1394417 w 5728784"/>
              <a:gd name="connsiteY1024" fmla="*/ 318084 h 5055567"/>
              <a:gd name="connsiteX1025" fmla="*/ 1417055 w 5728784"/>
              <a:gd name="connsiteY1025" fmla="*/ 331122 h 5055567"/>
              <a:gd name="connsiteX1026" fmla="*/ 1428194 w 5728784"/>
              <a:gd name="connsiteY1026" fmla="*/ 370236 h 5055567"/>
              <a:gd name="connsiteX1027" fmla="*/ 1409509 w 5728784"/>
              <a:gd name="connsiteY1027" fmla="*/ 392329 h 5055567"/>
              <a:gd name="connsiteX1028" fmla="*/ 1396214 w 5728784"/>
              <a:gd name="connsiteY1028" fmla="*/ 393414 h 5055567"/>
              <a:gd name="connsiteX1029" fmla="*/ 1396214 w 5728784"/>
              <a:gd name="connsiteY1029" fmla="*/ 394139 h 5055567"/>
              <a:gd name="connsiteX1030" fmla="*/ 1395136 w 5728784"/>
              <a:gd name="connsiteY1030" fmla="*/ 393414 h 5055567"/>
              <a:gd name="connsiteX1031" fmla="*/ 1353453 w 5728784"/>
              <a:gd name="connsiteY1031" fmla="*/ 382187 h 5055567"/>
              <a:gd name="connsiteX1032" fmla="*/ 1346267 w 5728784"/>
              <a:gd name="connsiteY1032" fmla="*/ 370236 h 5055567"/>
              <a:gd name="connsiteX1033" fmla="*/ 1339799 w 5728784"/>
              <a:gd name="connsiteY1033" fmla="*/ 323517 h 5055567"/>
              <a:gd name="connsiteX1034" fmla="*/ 1366030 w 5728784"/>
              <a:gd name="connsiteY1034" fmla="*/ 311564 h 5055567"/>
              <a:gd name="connsiteX1035" fmla="*/ 3644192 w 5728784"/>
              <a:gd name="connsiteY1035" fmla="*/ 242622 h 5055567"/>
              <a:gd name="connsiteX1036" fmla="*/ 3643483 w 5728784"/>
              <a:gd name="connsiteY1036" fmla="*/ 324953 h 5055567"/>
              <a:gd name="connsiteX1037" fmla="*/ 3637815 w 5728784"/>
              <a:gd name="connsiteY1037" fmla="*/ 347962 h 5055567"/>
              <a:gd name="connsiteX1038" fmla="*/ 3621520 w 5728784"/>
              <a:gd name="connsiteY1038" fmla="*/ 358748 h 5055567"/>
              <a:gd name="connsiteX1039" fmla="*/ 3609476 w 5728784"/>
              <a:gd name="connsiteY1039" fmla="*/ 360186 h 5055567"/>
              <a:gd name="connsiteX1040" fmla="*/ 3606642 w 5728784"/>
              <a:gd name="connsiteY1040" fmla="*/ 350479 h 5055567"/>
              <a:gd name="connsiteX1041" fmla="*/ 3644192 w 5728784"/>
              <a:gd name="connsiteY1041" fmla="*/ 242622 h 5055567"/>
              <a:gd name="connsiteX1042" fmla="*/ 37605 w 5728784"/>
              <a:gd name="connsiteY1042" fmla="*/ 237900 h 5055567"/>
              <a:gd name="connsiteX1043" fmla="*/ 56956 w 5728784"/>
              <a:gd name="connsiteY1043" fmla="*/ 271728 h 5055567"/>
              <a:gd name="connsiteX1044" fmla="*/ 44907 w 5728784"/>
              <a:gd name="connsiteY1044" fmla="*/ 267811 h 5055567"/>
              <a:gd name="connsiteX1045" fmla="*/ 37605 w 5728784"/>
              <a:gd name="connsiteY1045" fmla="*/ 237900 h 5055567"/>
              <a:gd name="connsiteX1046" fmla="*/ 2702909 w 5728784"/>
              <a:gd name="connsiteY1046" fmla="*/ 146806 h 5055567"/>
              <a:gd name="connsiteX1047" fmla="*/ 2717041 w 5728784"/>
              <a:gd name="connsiteY1047" fmla="*/ 154360 h 5055567"/>
              <a:gd name="connsiteX1048" fmla="*/ 2728329 w 5728784"/>
              <a:gd name="connsiteY1048" fmla="*/ 218170 h 5055567"/>
              <a:gd name="connsiteX1049" fmla="*/ 2722503 w 5728784"/>
              <a:gd name="connsiteY1049" fmla="*/ 231149 h 5055567"/>
              <a:gd name="connsiteX1050" fmla="*/ 2711580 w 5728784"/>
              <a:gd name="connsiteY1050" fmla="*/ 222857 h 5055567"/>
              <a:gd name="connsiteX1051" fmla="*/ 2705754 w 5728784"/>
              <a:gd name="connsiteY1051" fmla="*/ 211321 h 5055567"/>
              <a:gd name="connsiteX1052" fmla="*/ 2702477 w 5728784"/>
              <a:gd name="connsiteY1052" fmla="*/ 150034 h 5055567"/>
              <a:gd name="connsiteX1053" fmla="*/ 2702909 w 5728784"/>
              <a:gd name="connsiteY1053" fmla="*/ 146806 h 5055567"/>
              <a:gd name="connsiteX1054" fmla="*/ 3698043 w 5728784"/>
              <a:gd name="connsiteY1054" fmla="*/ 142596 h 5055567"/>
              <a:gd name="connsiteX1055" fmla="*/ 3714398 w 5728784"/>
              <a:gd name="connsiteY1055" fmla="*/ 155804 h 5055567"/>
              <a:gd name="connsiteX1056" fmla="*/ 3667618 w 5728784"/>
              <a:gd name="connsiteY1056" fmla="*/ 178758 h 5055567"/>
              <a:gd name="connsiteX1057" fmla="*/ 3667983 w 5728784"/>
              <a:gd name="connsiteY1057" fmla="*/ 172928 h 5055567"/>
              <a:gd name="connsiteX1058" fmla="*/ 3666887 w 5728784"/>
              <a:gd name="connsiteY1058" fmla="*/ 167827 h 5055567"/>
              <a:gd name="connsiteX1059" fmla="*/ 3677851 w 5728784"/>
              <a:gd name="connsiteY1059" fmla="*/ 145238 h 5055567"/>
              <a:gd name="connsiteX1060" fmla="*/ 3698043 w 5728784"/>
              <a:gd name="connsiteY1060" fmla="*/ 142596 h 5055567"/>
              <a:gd name="connsiteX1061" fmla="*/ 2726257 w 5728784"/>
              <a:gd name="connsiteY1061" fmla="*/ 139434 h 5055567"/>
              <a:gd name="connsiteX1062" fmla="*/ 2732202 w 5728784"/>
              <a:gd name="connsiteY1062" fmla="*/ 146842 h 5055567"/>
              <a:gd name="connsiteX1063" fmla="*/ 2722913 w 5728784"/>
              <a:gd name="connsiteY1063" fmla="*/ 154251 h 5055567"/>
              <a:gd name="connsiteX1064" fmla="*/ 2718455 w 5728784"/>
              <a:gd name="connsiteY1064" fmla="*/ 152134 h 5055567"/>
              <a:gd name="connsiteX1065" fmla="*/ 2726257 w 5728784"/>
              <a:gd name="connsiteY1065" fmla="*/ 139434 h 5055567"/>
              <a:gd name="connsiteX1066" fmla="*/ 258897 w 5728784"/>
              <a:gd name="connsiteY1066" fmla="*/ 115557 h 5055567"/>
              <a:gd name="connsiteX1067" fmla="*/ 273802 w 5728784"/>
              <a:gd name="connsiteY1067" fmla="*/ 124567 h 5055567"/>
              <a:gd name="connsiteX1068" fmla="*/ 307720 w 5728784"/>
              <a:gd name="connsiteY1068" fmla="*/ 147633 h 5055567"/>
              <a:gd name="connsiteX1069" fmla="*/ 329856 w 5728784"/>
              <a:gd name="connsiteY1069" fmla="*/ 173221 h 5055567"/>
              <a:gd name="connsiteX1070" fmla="*/ 302365 w 5728784"/>
              <a:gd name="connsiteY1070" fmla="*/ 164212 h 5055567"/>
              <a:gd name="connsiteX1071" fmla="*/ 255594 w 5728784"/>
              <a:gd name="connsiteY1071" fmla="*/ 137181 h 5055567"/>
              <a:gd name="connsiteX1072" fmla="*/ 241313 w 5728784"/>
              <a:gd name="connsiteY1072" fmla="*/ 116278 h 5055567"/>
              <a:gd name="connsiteX1073" fmla="*/ 258897 w 5728784"/>
              <a:gd name="connsiteY1073" fmla="*/ 115557 h 5055567"/>
              <a:gd name="connsiteX1074" fmla="*/ 2754868 w 5728784"/>
              <a:gd name="connsiteY1074" fmla="*/ 106096 h 5055567"/>
              <a:gd name="connsiteX1075" fmla="*/ 2743589 w 5728784"/>
              <a:gd name="connsiteY1075" fmla="*/ 124772 h 5055567"/>
              <a:gd name="connsiteX1076" fmla="*/ 2754868 w 5728784"/>
              <a:gd name="connsiteY1076" fmla="*/ 106096 h 5055567"/>
              <a:gd name="connsiteX1077" fmla="*/ 3556854 w 5728784"/>
              <a:gd name="connsiteY1077" fmla="*/ 97223 h 5055567"/>
              <a:gd name="connsiteX1078" fmla="*/ 3574701 w 5728784"/>
              <a:gd name="connsiteY1078" fmla="*/ 97666 h 5055567"/>
              <a:gd name="connsiteX1079" fmla="*/ 3551147 w 5728784"/>
              <a:gd name="connsiteY1079" fmla="*/ 118227 h 5055567"/>
              <a:gd name="connsiteX1080" fmla="*/ 3544987 w 5728784"/>
              <a:gd name="connsiteY1080" fmla="*/ 107946 h 5055567"/>
              <a:gd name="connsiteX1081" fmla="*/ 3556854 w 5728784"/>
              <a:gd name="connsiteY1081" fmla="*/ 97223 h 5055567"/>
              <a:gd name="connsiteX1082" fmla="*/ 2746176 w 5728784"/>
              <a:gd name="connsiteY1082" fmla="*/ 72759 h 5055567"/>
              <a:gd name="connsiteX1083" fmla="*/ 2753955 w 5728784"/>
              <a:gd name="connsiteY1083" fmla="*/ 81105 h 5055567"/>
              <a:gd name="connsiteX1084" fmla="*/ 2749140 w 5728784"/>
              <a:gd name="connsiteY1084" fmla="*/ 85096 h 5055567"/>
              <a:gd name="connsiteX1085" fmla="*/ 2743584 w 5728784"/>
              <a:gd name="connsiteY1085" fmla="*/ 80016 h 5055567"/>
              <a:gd name="connsiteX1086" fmla="*/ 2746176 w 5728784"/>
              <a:gd name="connsiteY1086" fmla="*/ 72759 h 5055567"/>
              <a:gd name="connsiteX1087" fmla="*/ 2660016 w 5728784"/>
              <a:gd name="connsiteY1087" fmla="*/ 7671 h 5055567"/>
              <a:gd name="connsiteX1088" fmla="*/ 2739463 w 5728784"/>
              <a:gd name="connsiteY1088" fmla="*/ 8030 h 5055567"/>
              <a:gd name="connsiteX1089" fmla="*/ 2779366 w 5728784"/>
              <a:gd name="connsiteY1089" fmla="*/ 30665 h 5055567"/>
              <a:gd name="connsiteX1090" fmla="*/ 2717174 w 5728784"/>
              <a:gd name="connsiteY1090" fmla="*/ 44676 h 5055567"/>
              <a:gd name="connsiteX1091" fmla="*/ 2654264 w 5728784"/>
              <a:gd name="connsiteY1091" fmla="*/ 64437 h 5055567"/>
              <a:gd name="connsiteX1092" fmla="*/ 2660735 w 5728784"/>
              <a:gd name="connsiteY1092" fmla="*/ 75574 h 5055567"/>
              <a:gd name="connsiteX1093" fmla="*/ 2699919 w 5728784"/>
              <a:gd name="connsiteY1093" fmla="*/ 87430 h 5055567"/>
              <a:gd name="connsiteX1094" fmla="*/ 2711063 w 5728784"/>
              <a:gd name="connsiteY1094" fmla="*/ 75933 h 5055567"/>
              <a:gd name="connsiteX1095" fmla="*/ 2724724 w 5728784"/>
              <a:gd name="connsiteY1095" fmla="*/ 102161 h 5055567"/>
              <a:gd name="connsiteX1096" fmla="*/ 2679788 w 5728784"/>
              <a:gd name="connsiteY1096" fmla="*/ 154256 h 5055567"/>
              <a:gd name="connsiteX1097" fmla="*/ 2677271 w 5728784"/>
              <a:gd name="connsiteY1097" fmla="*/ 166830 h 5055567"/>
              <a:gd name="connsiteX1098" fmla="*/ 2677631 w 5728784"/>
              <a:gd name="connsiteY1098" fmla="*/ 207429 h 5055567"/>
              <a:gd name="connsiteX1099" fmla="*/ 2657859 w 5728784"/>
              <a:gd name="connsiteY1099" fmla="*/ 172938 h 5055567"/>
              <a:gd name="connsiteX1100" fmla="*/ 2648872 w 5728784"/>
              <a:gd name="connsiteY1100" fmla="*/ 155693 h 5055567"/>
              <a:gd name="connsiteX1101" fmla="*/ 2654264 w 5728784"/>
              <a:gd name="connsiteY1101" fmla="*/ 155334 h 5055567"/>
              <a:gd name="connsiteX1102" fmla="*/ 2644199 w 5728784"/>
              <a:gd name="connsiteY1102" fmla="*/ 143118 h 5055567"/>
              <a:gd name="connsiteX1103" fmla="*/ 2595668 w 5728784"/>
              <a:gd name="connsiteY1103" fmla="*/ 118687 h 5055567"/>
              <a:gd name="connsiteX1104" fmla="*/ 2621910 w 5728784"/>
              <a:gd name="connsiteY1104" fmla="*/ 71981 h 5055567"/>
              <a:gd name="connsiteX1105" fmla="*/ 2625505 w 5728784"/>
              <a:gd name="connsiteY1105" fmla="*/ 69466 h 5055567"/>
              <a:gd name="connsiteX1106" fmla="*/ 2630179 w 5728784"/>
              <a:gd name="connsiteY1106" fmla="*/ 66952 h 5055567"/>
              <a:gd name="connsiteX1107" fmla="*/ 2620832 w 5728784"/>
              <a:gd name="connsiteY1107" fmla="*/ 53299 h 5055567"/>
              <a:gd name="connsiteX1108" fmla="*/ 2614361 w 5728784"/>
              <a:gd name="connsiteY1108" fmla="*/ 41802 h 5055567"/>
              <a:gd name="connsiteX1109" fmla="*/ 2614361 w 5728784"/>
              <a:gd name="connsiteY1109" fmla="*/ 36413 h 5055567"/>
              <a:gd name="connsiteX1110" fmla="*/ 2620472 w 5728784"/>
              <a:gd name="connsiteY1110" fmla="*/ 36413 h 5055567"/>
              <a:gd name="connsiteX1111" fmla="*/ 2650669 w 5728784"/>
              <a:gd name="connsiteY1111" fmla="*/ 29587 h 5055567"/>
              <a:gd name="connsiteX1112" fmla="*/ 2664330 w 5728784"/>
              <a:gd name="connsiteY1112" fmla="*/ 24557 h 5055567"/>
              <a:gd name="connsiteX1113" fmla="*/ 2660016 w 5728784"/>
              <a:gd name="connsiteY1113" fmla="*/ 7671 h 5055567"/>
              <a:gd name="connsiteX1114" fmla="*/ 2882659 w 5728784"/>
              <a:gd name="connsiteY1114" fmla="*/ 448 h 5055567"/>
              <a:gd name="connsiteX1115" fmla="*/ 2892380 w 5728784"/>
              <a:gd name="connsiteY1115" fmla="*/ 8006 h 5055567"/>
              <a:gd name="connsiteX1116" fmla="*/ 2921904 w 5728784"/>
              <a:gd name="connsiteY1116" fmla="*/ 30323 h 5055567"/>
              <a:gd name="connsiteX1117" fmla="*/ 2927664 w 5728784"/>
              <a:gd name="connsiteY1117" fmla="*/ 30323 h 5055567"/>
              <a:gd name="connsiteX1118" fmla="*/ 2950707 w 5728784"/>
              <a:gd name="connsiteY1118" fmla="*/ 81436 h 5055567"/>
              <a:gd name="connsiteX1119" fmla="*/ 2971230 w 5728784"/>
              <a:gd name="connsiteY1119" fmla="*/ 63438 h 5055567"/>
              <a:gd name="connsiteX1120" fmla="*/ 2973390 w 5728784"/>
              <a:gd name="connsiteY1120" fmla="*/ 98353 h 5055567"/>
              <a:gd name="connsiteX1121" fmla="*/ 3022356 w 5728784"/>
              <a:gd name="connsiteY1121" fmla="*/ 89715 h 5055567"/>
              <a:gd name="connsiteX1122" fmla="*/ 3041438 w 5728784"/>
              <a:gd name="connsiteY1122" fmla="*/ 98353 h 5055567"/>
              <a:gd name="connsiteX1123" fmla="*/ 3064481 w 5728784"/>
              <a:gd name="connsiteY1123" fmla="*/ 87195 h 5055567"/>
              <a:gd name="connsiteX1124" fmla="*/ 3104086 w 5728784"/>
              <a:gd name="connsiteY1124" fmla="*/ 75677 h 5055567"/>
              <a:gd name="connsiteX1125" fmla="*/ 3159893 w 5728784"/>
              <a:gd name="connsiteY1125" fmla="*/ 44721 h 5055567"/>
              <a:gd name="connsiteX1126" fmla="*/ 3265386 w 5728784"/>
              <a:gd name="connsiteY1126" fmla="*/ 13766 h 5055567"/>
              <a:gd name="connsiteX1127" fmla="*/ 3331994 w 5728784"/>
              <a:gd name="connsiteY1127" fmla="*/ 30323 h 5055567"/>
              <a:gd name="connsiteX1128" fmla="*/ 3348916 w 5728784"/>
              <a:gd name="connsiteY1128" fmla="*/ 30323 h 5055567"/>
              <a:gd name="connsiteX1129" fmla="*/ 3348916 w 5728784"/>
              <a:gd name="connsiteY1129" fmla="*/ 24564 h 5055567"/>
              <a:gd name="connsiteX1130" fmla="*/ 3371959 w 5728784"/>
              <a:gd name="connsiteY1130" fmla="*/ 13046 h 5055567"/>
              <a:gd name="connsiteX1131" fmla="*/ 3396082 w 5728784"/>
              <a:gd name="connsiteY1131" fmla="*/ 5846 h 5055567"/>
              <a:gd name="connsiteX1132" fmla="*/ 3398242 w 5728784"/>
              <a:gd name="connsiteY1132" fmla="*/ 5487 h 5055567"/>
              <a:gd name="connsiteX1133" fmla="*/ 3400403 w 5728784"/>
              <a:gd name="connsiteY1133" fmla="*/ 7647 h 5055567"/>
              <a:gd name="connsiteX1134" fmla="*/ 3474212 w 5728784"/>
              <a:gd name="connsiteY1134" fmla="*/ 53000 h 5055567"/>
              <a:gd name="connsiteX1135" fmla="*/ 3479972 w 5728784"/>
              <a:gd name="connsiteY1135" fmla="*/ 58759 h 5055567"/>
              <a:gd name="connsiteX1136" fmla="*/ 3479972 w 5728784"/>
              <a:gd name="connsiteY1136" fmla="*/ 64158 h 5055567"/>
              <a:gd name="connsiteX1137" fmla="*/ 3508416 w 5728784"/>
              <a:gd name="connsiteY1137" fmla="*/ 87195 h 5055567"/>
              <a:gd name="connsiteX1138" fmla="*/ 3531099 w 5728784"/>
              <a:gd name="connsiteY1138" fmla="*/ 115631 h 5055567"/>
              <a:gd name="connsiteX1139" fmla="*/ 3531099 w 5728784"/>
              <a:gd name="connsiteY1139" fmla="*/ 121030 h 5055567"/>
              <a:gd name="connsiteX1140" fmla="*/ 3542620 w 5728784"/>
              <a:gd name="connsiteY1140" fmla="*/ 149826 h 5055567"/>
              <a:gd name="connsiteX1141" fmla="*/ 3542620 w 5728784"/>
              <a:gd name="connsiteY1141" fmla="*/ 155226 h 5055567"/>
              <a:gd name="connsiteX1142" fmla="*/ 3566743 w 5728784"/>
              <a:gd name="connsiteY1142" fmla="*/ 191940 h 5055567"/>
              <a:gd name="connsiteX1143" fmla="*/ 3559902 w 5728784"/>
              <a:gd name="connsiteY1143" fmla="*/ 246292 h 5055567"/>
              <a:gd name="connsiteX1144" fmla="*/ 3576824 w 5728784"/>
              <a:gd name="connsiteY1144" fmla="*/ 365795 h 5055567"/>
              <a:gd name="connsiteX1145" fmla="*/ 3602387 w 5728784"/>
              <a:gd name="connsiteY1145" fmla="*/ 375514 h 5055567"/>
              <a:gd name="connsiteX1146" fmla="*/ 3619670 w 5728784"/>
              <a:gd name="connsiteY1146" fmla="*/ 389552 h 5055567"/>
              <a:gd name="connsiteX1147" fmla="*/ 3616429 w 5728784"/>
              <a:gd name="connsiteY1147" fmla="*/ 423027 h 5055567"/>
              <a:gd name="connsiteX1148" fmla="*/ 3622190 w 5728784"/>
              <a:gd name="connsiteY1148" fmla="*/ 428426 h 5055567"/>
              <a:gd name="connsiteX1149" fmla="*/ 3622550 w 5728784"/>
              <a:gd name="connsiteY1149" fmla="*/ 434185 h 5055567"/>
              <a:gd name="connsiteX1150" fmla="*/ 3667555 w 5728784"/>
              <a:gd name="connsiteY1150" fmla="*/ 462621 h 5055567"/>
              <a:gd name="connsiteX1151" fmla="*/ 3716161 w 5728784"/>
              <a:gd name="connsiteY1151" fmla="*/ 484579 h 5055567"/>
              <a:gd name="connsiteX1152" fmla="*/ 3724082 w 5728784"/>
              <a:gd name="connsiteY1152" fmla="*/ 500416 h 5055567"/>
              <a:gd name="connsiteX1153" fmla="*/ 3741725 w 5728784"/>
              <a:gd name="connsiteY1153" fmla="*/ 559447 h 5055567"/>
              <a:gd name="connsiteX1154" fmla="*/ 3781690 w 5728784"/>
              <a:gd name="connsiteY1154" fmla="*/ 530652 h 5055567"/>
              <a:gd name="connsiteX1155" fmla="*/ 3783130 w 5728784"/>
              <a:gd name="connsiteY1155" fmla="*/ 528852 h 5055567"/>
              <a:gd name="connsiteX1156" fmla="*/ 3783130 w 5728784"/>
              <a:gd name="connsiteY1156" fmla="*/ 528492 h 5055567"/>
              <a:gd name="connsiteX1157" fmla="*/ 3792851 w 5728784"/>
              <a:gd name="connsiteY1157" fmla="*/ 514094 h 5055567"/>
              <a:gd name="connsiteX1158" fmla="*/ 3787090 w 5728784"/>
              <a:gd name="connsiteY1158" fmla="*/ 456862 h 5055567"/>
              <a:gd name="connsiteX1159" fmla="*/ 3783130 w 5728784"/>
              <a:gd name="connsiteY1159" fmla="*/ 422307 h 5055567"/>
              <a:gd name="connsiteX1160" fmla="*/ 3796811 w 5728784"/>
              <a:gd name="connsiteY1160" fmla="*/ 403950 h 5055567"/>
              <a:gd name="connsiteX1161" fmla="*/ 3804372 w 5728784"/>
              <a:gd name="connsiteY1161" fmla="*/ 422667 h 5055567"/>
              <a:gd name="connsiteX1162" fmla="*/ 3822015 w 5728784"/>
              <a:gd name="connsiteY1162" fmla="*/ 467301 h 5055567"/>
              <a:gd name="connsiteX1163" fmla="*/ 3830296 w 5728784"/>
              <a:gd name="connsiteY1163" fmla="*/ 496817 h 5055567"/>
              <a:gd name="connsiteX1164" fmla="*/ 3821654 w 5728784"/>
              <a:gd name="connsiteY1164" fmla="*/ 525253 h 5055567"/>
              <a:gd name="connsiteX1165" fmla="*/ 3832816 w 5728784"/>
              <a:gd name="connsiteY1165" fmla="*/ 529572 h 5055567"/>
              <a:gd name="connsiteX1166" fmla="*/ 3867020 w 5728784"/>
              <a:gd name="connsiteY1166" fmla="*/ 485298 h 5055567"/>
              <a:gd name="connsiteX1167" fmla="*/ 3872421 w 5728784"/>
              <a:gd name="connsiteY1167" fmla="*/ 451463 h 5055567"/>
              <a:gd name="connsiteX1168" fmla="*/ 3872421 w 5728784"/>
              <a:gd name="connsiteY1168" fmla="*/ 434185 h 5055567"/>
              <a:gd name="connsiteX1169" fmla="*/ 3878541 w 5728784"/>
              <a:gd name="connsiteY1169" fmla="*/ 411509 h 5055567"/>
              <a:gd name="connsiteX1170" fmla="*/ 3884302 w 5728784"/>
              <a:gd name="connsiteY1170" fmla="*/ 411509 h 5055567"/>
              <a:gd name="connsiteX1171" fmla="*/ 3897624 w 5728784"/>
              <a:gd name="connsiteY1171" fmla="*/ 446064 h 5055567"/>
              <a:gd name="connsiteX1172" fmla="*/ 3908425 w 5728784"/>
              <a:gd name="connsiteY1172" fmla="*/ 421587 h 5055567"/>
              <a:gd name="connsiteX1173" fmla="*/ 3912746 w 5728784"/>
              <a:gd name="connsiteY1173" fmla="*/ 439585 h 5055567"/>
              <a:gd name="connsiteX1174" fmla="*/ 3912026 w 5728784"/>
              <a:gd name="connsiteY1174" fmla="*/ 448223 h 5055567"/>
              <a:gd name="connsiteX1175" fmla="*/ 3935428 w 5728784"/>
              <a:gd name="connsiteY1175" fmla="*/ 496817 h 5055567"/>
              <a:gd name="connsiteX1176" fmla="*/ 3975033 w 5728784"/>
              <a:gd name="connsiteY1176" fmla="*/ 502936 h 5055567"/>
              <a:gd name="connsiteX1177" fmla="*/ 3975033 w 5728784"/>
              <a:gd name="connsiteY1177" fmla="*/ 519493 h 5055567"/>
              <a:gd name="connsiteX1178" fmla="*/ 4009238 w 5728784"/>
              <a:gd name="connsiteY1178" fmla="*/ 536771 h 5055567"/>
              <a:gd name="connsiteX1179" fmla="*/ 4047042 w 5728784"/>
              <a:gd name="connsiteY1179" fmla="*/ 551889 h 5055567"/>
              <a:gd name="connsiteX1180" fmla="*/ 4054603 w 5728784"/>
              <a:gd name="connsiteY1180" fmla="*/ 554049 h 5055567"/>
              <a:gd name="connsiteX1181" fmla="*/ 4110770 w 5728784"/>
              <a:gd name="connsiteY1181" fmla="*/ 593283 h 5055567"/>
              <a:gd name="connsiteX1182" fmla="*/ 4123012 w 5728784"/>
              <a:gd name="connsiteY1182" fmla="*/ 610560 h 5055567"/>
              <a:gd name="connsiteX1183" fmla="*/ 4123012 w 5728784"/>
              <a:gd name="connsiteY1183" fmla="*/ 616319 h 5055567"/>
              <a:gd name="connsiteX1184" fmla="*/ 4202942 w 5728784"/>
              <a:gd name="connsiteY1184" fmla="*/ 576365 h 5055567"/>
              <a:gd name="connsiteX1185" fmla="*/ 4214463 w 5728784"/>
              <a:gd name="connsiteY1185" fmla="*/ 565567 h 5055567"/>
              <a:gd name="connsiteX1186" fmla="*/ 4218783 w 5728784"/>
              <a:gd name="connsiteY1186" fmla="*/ 559088 h 5055567"/>
              <a:gd name="connsiteX1187" fmla="*/ 4225624 w 5728784"/>
              <a:gd name="connsiteY1187" fmla="*/ 508335 h 5055567"/>
              <a:gd name="connsiteX1188" fmla="*/ 4228505 w 5728784"/>
              <a:gd name="connsiteY1188" fmla="*/ 507975 h 5055567"/>
              <a:gd name="connsiteX1189" fmla="*/ 4237866 w 5728784"/>
              <a:gd name="connsiteY1189" fmla="*/ 484579 h 5055567"/>
              <a:gd name="connsiteX1190" fmla="*/ 4242906 w 5728784"/>
              <a:gd name="connsiteY1190" fmla="*/ 485298 h 5055567"/>
              <a:gd name="connsiteX1191" fmla="*/ 4248307 w 5728784"/>
              <a:gd name="connsiteY1191" fmla="*/ 473780 h 5055567"/>
              <a:gd name="connsiteX1192" fmla="*/ 4248667 w 5728784"/>
              <a:gd name="connsiteY1192" fmla="*/ 462621 h 5055567"/>
              <a:gd name="connsiteX1193" fmla="*/ 4259829 w 5728784"/>
              <a:gd name="connsiteY1193" fmla="*/ 468380 h 5055567"/>
              <a:gd name="connsiteX1194" fmla="*/ 4254428 w 5728784"/>
              <a:gd name="connsiteY1194" fmla="*/ 491417 h 5055567"/>
              <a:gd name="connsiteX1195" fmla="*/ 4253708 w 5728784"/>
              <a:gd name="connsiteY1195" fmla="*/ 496457 h 5055567"/>
              <a:gd name="connsiteX1196" fmla="*/ 4248667 w 5728784"/>
              <a:gd name="connsiteY1196" fmla="*/ 530652 h 5055567"/>
              <a:gd name="connsiteX1197" fmla="*/ 4262349 w 5728784"/>
              <a:gd name="connsiteY1197" fmla="*/ 547569 h 5055567"/>
              <a:gd name="connsiteX1198" fmla="*/ 4231385 w 5728784"/>
              <a:gd name="connsiteY1198" fmla="*/ 610560 h 5055567"/>
              <a:gd name="connsiteX1199" fmla="*/ 4231385 w 5728784"/>
              <a:gd name="connsiteY1199" fmla="*/ 633597 h 5055567"/>
              <a:gd name="connsiteX1200" fmla="*/ 4221304 w 5728784"/>
              <a:gd name="connsiteY1200" fmla="*/ 677870 h 5055567"/>
              <a:gd name="connsiteX1201" fmla="*/ 4277471 w 5728784"/>
              <a:gd name="connsiteY1201" fmla="*/ 639356 h 5055567"/>
              <a:gd name="connsiteX1202" fmla="*/ 4288992 w 5728784"/>
              <a:gd name="connsiteY1202" fmla="*/ 633597 h 5055567"/>
              <a:gd name="connsiteX1203" fmla="*/ 4305194 w 5728784"/>
              <a:gd name="connsiteY1203" fmla="*/ 621719 h 5055567"/>
              <a:gd name="connsiteX1204" fmla="*/ 4333638 w 5728784"/>
              <a:gd name="connsiteY1204" fmla="*/ 593283 h 5055567"/>
              <a:gd name="connsiteX1205" fmla="*/ 4339758 w 5728784"/>
              <a:gd name="connsiteY1205" fmla="*/ 581764 h 5055567"/>
              <a:gd name="connsiteX1206" fmla="*/ 4337958 w 5728784"/>
              <a:gd name="connsiteY1206" fmla="*/ 576365 h 5055567"/>
              <a:gd name="connsiteX1207" fmla="*/ 4347679 w 5728784"/>
              <a:gd name="connsiteY1207" fmla="*/ 527052 h 5055567"/>
              <a:gd name="connsiteX1208" fmla="*/ 4353800 w 5728784"/>
              <a:gd name="connsiteY1208" fmla="*/ 504016 h 5055567"/>
              <a:gd name="connsiteX1209" fmla="*/ 4385124 w 5728784"/>
              <a:gd name="connsiteY1209" fmla="*/ 531012 h 5055567"/>
              <a:gd name="connsiteX1210" fmla="*/ 4385124 w 5728784"/>
              <a:gd name="connsiteY1210" fmla="*/ 536411 h 5055567"/>
              <a:gd name="connsiteX1211" fmla="*/ 4385484 w 5728784"/>
              <a:gd name="connsiteY1211" fmla="*/ 549009 h 5055567"/>
              <a:gd name="connsiteX1212" fmla="*/ 4362441 w 5728784"/>
              <a:gd name="connsiteY1212" fmla="*/ 576365 h 5055567"/>
              <a:gd name="connsiteX1213" fmla="*/ 4345879 w 5728784"/>
              <a:gd name="connsiteY1213" fmla="*/ 600122 h 5055567"/>
              <a:gd name="connsiteX1214" fmla="*/ 4350920 w 5728784"/>
              <a:gd name="connsiteY1214" fmla="*/ 610200 h 5055567"/>
              <a:gd name="connsiteX1215" fmla="*/ 4350560 w 5728784"/>
              <a:gd name="connsiteY1215" fmla="*/ 633597 h 5055567"/>
              <a:gd name="connsiteX1216" fmla="*/ 4327877 w 5728784"/>
              <a:gd name="connsiteY1216" fmla="*/ 673191 h 5055567"/>
              <a:gd name="connsiteX1217" fmla="*/ 4305554 w 5728784"/>
              <a:gd name="connsiteY1217" fmla="*/ 707746 h 5055567"/>
              <a:gd name="connsiteX1218" fmla="*/ 4305554 w 5728784"/>
              <a:gd name="connsiteY1218" fmla="*/ 713145 h 5055567"/>
              <a:gd name="connsiteX1219" fmla="*/ 4311315 w 5728784"/>
              <a:gd name="connsiteY1219" fmla="*/ 730423 h 5055567"/>
              <a:gd name="connsiteX1220" fmla="*/ 4311315 w 5728784"/>
              <a:gd name="connsiteY1220" fmla="*/ 741582 h 5055567"/>
              <a:gd name="connsiteX1221" fmla="*/ 4345159 w 5728784"/>
              <a:gd name="connsiteY1221" fmla="*/ 730423 h 5055567"/>
              <a:gd name="connsiteX1222" fmla="*/ 4345519 w 5728784"/>
              <a:gd name="connsiteY1222" fmla="*/ 730063 h 5055567"/>
              <a:gd name="connsiteX1223" fmla="*/ 4345159 w 5728784"/>
              <a:gd name="connsiteY1223" fmla="*/ 730063 h 5055567"/>
              <a:gd name="connsiteX1224" fmla="*/ 4318876 w 5728784"/>
              <a:gd name="connsiteY1224" fmla="*/ 705227 h 5055567"/>
              <a:gd name="connsiteX1225" fmla="*/ 4337958 w 5728784"/>
              <a:gd name="connsiteY1225" fmla="*/ 697308 h 5055567"/>
              <a:gd name="connsiteX1226" fmla="*/ 4350200 w 5728784"/>
              <a:gd name="connsiteY1226" fmla="*/ 699828 h 5055567"/>
              <a:gd name="connsiteX1227" fmla="*/ 4351280 w 5728784"/>
              <a:gd name="connsiteY1227" fmla="*/ 683990 h 5055567"/>
              <a:gd name="connsiteX1228" fmla="*/ 4354880 w 5728784"/>
              <a:gd name="connsiteY1228" fmla="*/ 650155 h 5055567"/>
              <a:gd name="connsiteX1229" fmla="*/ 4380083 w 5728784"/>
              <a:gd name="connsiteY1229" fmla="*/ 614160 h 5055567"/>
              <a:gd name="connsiteX1230" fmla="*/ 4380443 w 5728784"/>
              <a:gd name="connsiteY1230" fmla="*/ 604441 h 5055567"/>
              <a:gd name="connsiteX1231" fmla="*/ 4382964 w 5728784"/>
              <a:gd name="connsiteY1231" fmla="*/ 577805 h 5055567"/>
              <a:gd name="connsiteX1232" fmla="*/ 4419688 w 5728784"/>
              <a:gd name="connsiteY1232" fmla="*/ 553328 h 5055567"/>
              <a:gd name="connsiteX1233" fmla="*/ 4427609 w 5728784"/>
              <a:gd name="connsiteY1233" fmla="*/ 564127 h 5055567"/>
              <a:gd name="connsiteX1234" fmla="*/ 4428689 w 5728784"/>
              <a:gd name="connsiteY1234" fmla="*/ 597962 h 5055567"/>
              <a:gd name="connsiteX1235" fmla="*/ 4419328 w 5728784"/>
              <a:gd name="connsiteY1235" fmla="*/ 611280 h 5055567"/>
              <a:gd name="connsiteX1236" fmla="*/ 4412847 w 5728784"/>
              <a:gd name="connsiteY1236" fmla="*/ 638996 h 5055567"/>
              <a:gd name="connsiteX1237" fmla="*/ 4413567 w 5728784"/>
              <a:gd name="connsiteY1237" fmla="*/ 656634 h 5055567"/>
              <a:gd name="connsiteX1238" fmla="*/ 4385124 w 5728784"/>
              <a:gd name="connsiteY1238" fmla="*/ 690109 h 5055567"/>
              <a:gd name="connsiteX1239" fmla="*/ 4396645 w 5728784"/>
              <a:gd name="connsiteY1239" fmla="*/ 690469 h 5055567"/>
              <a:gd name="connsiteX1240" fmla="*/ 4423649 w 5728784"/>
              <a:gd name="connsiteY1240" fmla="*/ 666713 h 5055567"/>
              <a:gd name="connsiteX1241" fmla="*/ 4441651 w 5728784"/>
              <a:gd name="connsiteY1241" fmla="*/ 633237 h 5055567"/>
              <a:gd name="connsiteX1242" fmla="*/ 4458933 w 5728784"/>
              <a:gd name="connsiteY1242" fmla="*/ 604801 h 5055567"/>
              <a:gd name="connsiteX1243" fmla="*/ 4493137 w 5728784"/>
              <a:gd name="connsiteY1243" fmla="*/ 605161 h 5055567"/>
              <a:gd name="connsiteX1244" fmla="*/ 4488097 w 5728784"/>
              <a:gd name="connsiteY1244" fmla="*/ 611280 h 5055567"/>
              <a:gd name="connsiteX1245" fmla="*/ 4494217 w 5728784"/>
              <a:gd name="connsiteY1245" fmla="*/ 618839 h 5055567"/>
              <a:gd name="connsiteX1246" fmla="*/ 4515820 w 5728784"/>
              <a:gd name="connsiteY1246" fmla="*/ 610200 h 5055567"/>
              <a:gd name="connsiteX1247" fmla="*/ 4515820 w 5728784"/>
              <a:gd name="connsiteY1247" fmla="*/ 613080 h 5055567"/>
              <a:gd name="connsiteX1248" fmla="*/ 4515100 w 5728784"/>
              <a:gd name="connsiteY1248" fmla="*/ 615960 h 5055567"/>
              <a:gd name="connsiteX1249" fmla="*/ 4487377 w 5728784"/>
              <a:gd name="connsiteY1249" fmla="*/ 645115 h 5055567"/>
              <a:gd name="connsiteX1250" fmla="*/ 4487377 w 5728784"/>
              <a:gd name="connsiteY1250" fmla="*/ 656274 h 5055567"/>
              <a:gd name="connsiteX1251" fmla="*/ 4503579 w 5728784"/>
              <a:gd name="connsiteY1251" fmla="*/ 665992 h 5055567"/>
              <a:gd name="connsiteX1252" fmla="*/ 4509339 w 5728784"/>
              <a:gd name="connsiteY1252" fmla="*/ 671752 h 5055567"/>
              <a:gd name="connsiteX1253" fmla="*/ 4498898 w 5728784"/>
              <a:gd name="connsiteY1253" fmla="*/ 673191 h 5055567"/>
              <a:gd name="connsiteX1254" fmla="*/ 4504299 w 5728784"/>
              <a:gd name="connsiteY1254" fmla="*/ 684710 h 5055567"/>
              <a:gd name="connsiteX1255" fmla="*/ 4487377 w 5728784"/>
              <a:gd name="connsiteY1255" fmla="*/ 707746 h 5055567"/>
              <a:gd name="connsiteX1256" fmla="*/ 4442371 w 5728784"/>
              <a:gd name="connsiteY1256" fmla="*/ 747701 h 5055567"/>
              <a:gd name="connsiteX1257" fmla="*/ 4436250 w 5728784"/>
              <a:gd name="connsiteY1257" fmla="*/ 758859 h 5055567"/>
              <a:gd name="connsiteX1258" fmla="*/ 4380083 w 5728784"/>
              <a:gd name="connsiteY1258" fmla="*/ 804932 h 5055567"/>
              <a:gd name="connsiteX1259" fmla="*/ 4362441 w 5728784"/>
              <a:gd name="connsiteY1259" fmla="*/ 839128 h 5055567"/>
              <a:gd name="connsiteX1260" fmla="*/ 4372882 w 5728784"/>
              <a:gd name="connsiteY1260" fmla="*/ 863244 h 5055567"/>
              <a:gd name="connsiteX1261" fmla="*/ 4386204 w 5728784"/>
              <a:gd name="connsiteY1261" fmla="*/ 852086 h 5055567"/>
              <a:gd name="connsiteX1262" fmla="*/ 4425089 w 5728784"/>
              <a:gd name="connsiteY1262" fmla="*/ 838048 h 5055567"/>
              <a:gd name="connsiteX1263" fmla="*/ 4429409 w 5728784"/>
              <a:gd name="connsiteY1263" fmla="*/ 836608 h 5055567"/>
              <a:gd name="connsiteX1264" fmla="*/ 4431570 w 5728784"/>
              <a:gd name="connsiteY1264" fmla="*/ 838048 h 5055567"/>
              <a:gd name="connsiteX1265" fmla="*/ 4431570 w 5728784"/>
              <a:gd name="connsiteY1265" fmla="*/ 838768 h 5055567"/>
              <a:gd name="connsiteX1266" fmla="*/ 4447052 w 5728784"/>
              <a:gd name="connsiteY1266" fmla="*/ 849566 h 5055567"/>
              <a:gd name="connsiteX1267" fmla="*/ 4453172 w 5728784"/>
              <a:gd name="connsiteY1267" fmla="*/ 849926 h 5055567"/>
              <a:gd name="connsiteX1268" fmla="*/ 4430490 w 5728784"/>
              <a:gd name="connsiteY1268" fmla="*/ 872243 h 5055567"/>
              <a:gd name="connsiteX1269" fmla="*/ 4385124 w 5728784"/>
              <a:gd name="connsiteY1269" fmla="*/ 906798 h 5055567"/>
              <a:gd name="connsiteX1270" fmla="*/ 4396645 w 5728784"/>
              <a:gd name="connsiteY1270" fmla="*/ 945673 h 5055567"/>
              <a:gd name="connsiteX1271" fmla="*/ 4445971 w 5728784"/>
              <a:gd name="connsiteY1271" fmla="*/ 944233 h 5055567"/>
              <a:gd name="connsiteX1272" fmla="*/ 4460373 w 5728784"/>
              <a:gd name="connsiteY1272" fmla="*/ 956472 h 5055567"/>
              <a:gd name="connsiteX1273" fmla="*/ 4458933 w 5728784"/>
              <a:gd name="connsiteY1273" fmla="*/ 963670 h 5055567"/>
              <a:gd name="connsiteX1274" fmla="*/ 4442011 w 5728784"/>
              <a:gd name="connsiteY1274" fmla="*/ 969429 h 5055567"/>
              <a:gd name="connsiteX1275" fmla="*/ 4449572 w 5728784"/>
              <a:gd name="connsiteY1275" fmla="*/ 1038891 h 5055567"/>
              <a:gd name="connsiteX1276" fmla="*/ 4548584 w 5728784"/>
              <a:gd name="connsiteY1276" fmla="*/ 1090364 h 5055567"/>
              <a:gd name="connsiteX1277" fmla="*/ 4550024 w 5728784"/>
              <a:gd name="connsiteY1277" fmla="*/ 1117001 h 5055567"/>
              <a:gd name="connsiteX1278" fmla="*/ 4556865 w 5728784"/>
              <a:gd name="connsiteY1278" fmla="*/ 1166674 h 5055567"/>
              <a:gd name="connsiteX1279" fmla="*/ 4638595 w 5728784"/>
              <a:gd name="connsiteY1279" fmla="*/ 1131399 h 5055567"/>
              <a:gd name="connsiteX1280" fmla="*/ 4686841 w 5728784"/>
              <a:gd name="connsiteY1280" fmla="*/ 1105122 h 5055567"/>
              <a:gd name="connsiteX1281" fmla="*/ 4692242 w 5728784"/>
              <a:gd name="connsiteY1281" fmla="*/ 1086765 h 5055567"/>
              <a:gd name="connsiteX1282" fmla="*/ 4708804 w 5728784"/>
              <a:gd name="connsiteY1282" fmla="*/ 1086045 h 5055567"/>
              <a:gd name="connsiteX1283" fmla="*/ 4713484 w 5728784"/>
              <a:gd name="connsiteY1283" fmla="*/ 1082445 h 5055567"/>
              <a:gd name="connsiteX1284" fmla="*/ 4721045 w 5728784"/>
              <a:gd name="connsiteY1284" fmla="*/ 1087845 h 5055567"/>
              <a:gd name="connsiteX1285" fmla="*/ 4732207 w 5728784"/>
              <a:gd name="connsiteY1285" fmla="*/ 1088564 h 5055567"/>
              <a:gd name="connsiteX1286" fmla="*/ 4740488 w 5728784"/>
              <a:gd name="connsiteY1286" fmla="*/ 1056889 h 5055567"/>
              <a:gd name="connsiteX1287" fmla="*/ 4760650 w 5728784"/>
              <a:gd name="connsiteY1287" fmla="*/ 1052209 h 5055567"/>
              <a:gd name="connsiteX1288" fmla="*/ 4784053 w 5728784"/>
              <a:gd name="connsiteY1288" fmla="*/ 1064808 h 5055567"/>
              <a:gd name="connsiteX1289" fmla="*/ 4790174 w 5728784"/>
              <a:gd name="connsiteY1289" fmla="*/ 1070207 h 5055567"/>
              <a:gd name="connsiteX1290" fmla="*/ 4773972 w 5728784"/>
              <a:gd name="connsiteY1290" fmla="*/ 1096843 h 5055567"/>
              <a:gd name="connsiteX1291" fmla="*/ 4749129 w 5728784"/>
              <a:gd name="connsiteY1291" fmla="*/ 1105122 h 5055567"/>
              <a:gd name="connsiteX1292" fmla="*/ 4747689 w 5728784"/>
              <a:gd name="connsiteY1292" fmla="*/ 1109442 h 5055567"/>
              <a:gd name="connsiteX1293" fmla="*/ 4750209 w 5728784"/>
              <a:gd name="connsiteY1293" fmla="*/ 1108362 h 5055567"/>
              <a:gd name="connsiteX1294" fmla="*/ 4799175 w 5728784"/>
              <a:gd name="connsiteY1294" fmla="*/ 1085685 h 5055567"/>
              <a:gd name="connsiteX1295" fmla="*/ 4852462 w 5728784"/>
              <a:gd name="connsiteY1295" fmla="*/ 1056889 h 5055567"/>
              <a:gd name="connsiteX1296" fmla="*/ 4866143 w 5728784"/>
              <a:gd name="connsiteY1296" fmla="*/ 1058329 h 5055567"/>
              <a:gd name="connsiteX1297" fmla="*/ 4871544 w 5728784"/>
              <a:gd name="connsiteY1297" fmla="*/ 1057969 h 5055567"/>
              <a:gd name="connsiteX1298" fmla="*/ 4872984 w 5728784"/>
              <a:gd name="connsiteY1298" fmla="*/ 1058689 h 5055567"/>
              <a:gd name="connsiteX1299" fmla="*/ 4906468 w 5728784"/>
              <a:gd name="connsiteY1299" fmla="*/ 1042131 h 5055567"/>
              <a:gd name="connsiteX1300" fmla="*/ 4905028 w 5728784"/>
              <a:gd name="connsiteY1300" fmla="*/ 1029173 h 5055567"/>
              <a:gd name="connsiteX1301" fmla="*/ 4913669 w 5728784"/>
              <a:gd name="connsiteY1301" fmla="*/ 1041051 h 5055567"/>
              <a:gd name="connsiteX1302" fmla="*/ 4930591 w 5728784"/>
              <a:gd name="connsiteY1302" fmla="*/ 1057969 h 5055567"/>
              <a:gd name="connsiteX1303" fmla="*/ 4941032 w 5728784"/>
              <a:gd name="connsiteY1303" fmla="*/ 1059768 h 5055567"/>
              <a:gd name="connsiteX1304" fmla="*/ 4945353 w 5728784"/>
              <a:gd name="connsiteY1304" fmla="*/ 1061928 h 5055567"/>
              <a:gd name="connsiteX1305" fmla="*/ 4960835 w 5728784"/>
              <a:gd name="connsiteY1305" fmla="*/ 1054009 h 5055567"/>
              <a:gd name="connsiteX1306" fmla="*/ 4969116 w 5728784"/>
              <a:gd name="connsiteY1306" fmla="*/ 1056169 h 5055567"/>
              <a:gd name="connsiteX1307" fmla="*/ 4978837 w 5728784"/>
              <a:gd name="connsiteY1307" fmla="*/ 1050050 h 5055567"/>
              <a:gd name="connsiteX1308" fmla="*/ 4988918 w 5728784"/>
              <a:gd name="connsiteY1308" fmla="*/ 1043211 h 5055567"/>
              <a:gd name="connsiteX1309" fmla="*/ 5011961 w 5728784"/>
              <a:gd name="connsiteY1309" fmla="*/ 1020894 h 5055567"/>
              <a:gd name="connsiteX1310" fmla="*/ 5017002 w 5728784"/>
              <a:gd name="connsiteY1310" fmla="*/ 1020174 h 5055567"/>
              <a:gd name="connsiteX1311" fmla="*/ 5090451 w 5728784"/>
              <a:gd name="connsiteY1311" fmla="*/ 996777 h 5055567"/>
              <a:gd name="connsiteX1312" fmla="*/ 5096212 w 5728784"/>
              <a:gd name="connsiteY1312" fmla="*/ 991378 h 5055567"/>
              <a:gd name="connsiteX1313" fmla="*/ 5104853 w 5728784"/>
              <a:gd name="connsiteY1313" fmla="*/ 1005776 h 5055567"/>
              <a:gd name="connsiteX1314" fmla="*/ 5109173 w 5728784"/>
              <a:gd name="connsiteY1314" fmla="*/ 1009375 h 5055567"/>
              <a:gd name="connsiteX1315" fmla="*/ 5075329 w 5728784"/>
              <a:gd name="connsiteY1315" fmla="*/ 1021614 h 5055567"/>
              <a:gd name="connsiteX1316" fmla="*/ 5073529 w 5728784"/>
              <a:gd name="connsiteY1316" fmla="*/ 1025933 h 5055567"/>
              <a:gd name="connsiteX1317" fmla="*/ 5074249 w 5728784"/>
              <a:gd name="connsiteY1317" fmla="*/ 1043211 h 5055567"/>
              <a:gd name="connsiteX1318" fmla="*/ 5079289 w 5728784"/>
              <a:gd name="connsiteY1318" fmla="*/ 1043211 h 5055567"/>
              <a:gd name="connsiteX1319" fmla="*/ 5100172 w 5728784"/>
              <a:gd name="connsiteY1319" fmla="*/ 1047890 h 5055567"/>
              <a:gd name="connsiteX1320" fmla="*/ 5085050 w 5728784"/>
              <a:gd name="connsiteY1320" fmla="*/ 1070567 h 5055567"/>
              <a:gd name="connsiteX1321" fmla="*/ 5056607 w 5728784"/>
              <a:gd name="connsiteY1321" fmla="*/ 1077406 h 5055567"/>
              <a:gd name="connsiteX1322" fmla="*/ 5056247 w 5728784"/>
              <a:gd name="connsiteY1322" fmla="*/ 1078126 h 5055567"/>
              <a:gd name="connsiteX1323" fmla="*/ 5118534 w 5728784"/>
              <a:gd name="connsiteY1323" fmla="*/ 1110881 h 5055567"/>
              <a:gd name="connsiteX1324" fmla="*/ 5128616 w 5728784"/>
              <a:gd name="connsiteY1324" fmla="*/ 1138238 h 5055567"/>
              <a:gd name="connsiteX1325" fmla="*/ 5129336 w 5728784"/>
              <a:gd name="connsiteY1325" fmla="*/ 1142197 h 5055567"/>
              <a:gd name="connsiteX1326" fmla="*/ 5157419 w 5728784"/>
              <a:gd name="connsiteY1326" fmla="*/ 1190071 h 5055567"/>
              <a:gd name="connsiteX1327" fmla="*/ 5176141 w 5728784"/>
              <a:gd name="connsiteY1327" fmla="*/ 1201229 h 5055567"/>
              <a:gd name="connsiteX1328" fmla="*/ 5189103 w 5728784"/>
              <a:gd name="connsiteY1328" fmla="*/ 1208068 h 5055567"/>
              <a:gd name="connsiteX1329" fmla="*/ 5205305 w 5728784"/>
              <a:gd name="connsiteY1329" fmla="*/ 1265300 h 5055567"/>
              <a:gd name="connsiteX1330" fmla="*/ 5209986 w 5728784"/>
              <a:gd name="connsiteY1330" fmla="*/ 1285817 h 5055567"/>
              <a:gd name="connsiteX1331" fmla="*/ 5225107 w 5728784"/>
              <a:gd name="connsiteY1331" fmla="*/ 1308854 h 5055567"/>
              <a:gd name="connsiteX1332" fmla="*/ 5234108 w 5728784"/>
              <a:gd name="connsiteY1332" fmla="*/ 1386604 h 5055567"/>
              <a:gd name="connsiteX1333" fmla="*/ 5233748 w 5728784"/>
              <a:gd name="connsiteY1333" fmla="*/ 1399562 h 5055567"/>
              <a:gd name="connsiteX1334" fmla="*/ 5205665 w 5728784"/>
              <a:gd name="connsiteY1334" fmla="*/ 1474431 h 5055567"/>
              <a:gd name="connsiteX1335" fmla="*/ 5203505 w 5728784"/>
              <a:gd name="connsiteY1335" fmla="*/ 1474791 h 5055567"/>
              <a:gd name="connsiteX1336" fmla="*/ 5179382 w 5728784"/>
              <a:gd name="connsiteY1336" fmla="*/ 1531304 h 5055567"/>
              <a:gd name="connsiteX1337" fmla="*/ 5179382 w 5728784"/>
              <a:gd name="connsiteY1337" fmla="*/ 1533823 h 5055567"/>
              <a:gd name="connsiteX1338" fmla="*/ 5227268 w 5728784"/>
              <a:gd name="connsiteY1338" fmla="*/ 1526624 h 5055567"/>
              <a:gd name="connsiteX1339" fmla="*/ 5346802 w 5728784"/>
              <a:gd name="connsiteY1339" fmla="*/ 1486670 h 5055567"/>
              <a:gd name="connsiteX1340" fmla="*/ 5383887 w 5728784"/>
              <a:gd name="connsiteY1340" fmla="*/ 1470112 h 5055567"/>
              <a:gd name="connsiteX1341" fmla="*/ 5514583 w 5728784"/>
              <a:gd name="connsiteY1341" fmla="*/ 1453914 h 5055567"/>
              <a:gd name="connsiteX1342" fmla="*/ 5552028 w 5728784"/>
              <a:gd name="connsiteY1342" fmla="*/ 1458954 h 5055567"/>
              <a:gd name="connsiteX1343" fmla="*/ 5580111 w 5728784"/>
              <a:gd name="connsiteY1343" fmla="*/ 1464713 h 5055567"/>
              <a:gd name="connsiteX1344" fmla="*/ 5551668 w 5728784"/>
              <a:gd name="connsiteY1344" fmla="*/ 1458954 h 5055567"/>
              <a:gd name="connsiteX1345" fmla="*/ 5494061 w 5728784"/>
              <a:gd name="connsiteY1345" fmla="*/ 1469392 h 5055567"/>
              <a:gd name="connsiteX1346" fmla="*/ 5501261 w 5728784"/>
              <a:gd name="connsiteY1346" fmla="*/ 1470112 h 5055567"/>
              <a:gd name="connsiteX1347" fmla="*/ 5546267 w 5728784"/>
              <a:gd name="connsiteY1347" fmla="*/ 1469752 h 5055567"/>
              <a:gd name="connsiteX1348" fmla="*/ 5620076 w 5728784"/>
              <a:gd name="connsiteY1348" fmla="*/ 1481990 h 5055567"/>
              <a:gd name="connsiteX1349" fmla="*/ 5643479 w 5728784"/>
              <a:gd name="connsiteY1349" fmla="*/ 1529144 h 5055567"/>
              <a:gd name="connsiteX1350" fmla="*/ 5620436 w 5728784"/>
              <a:gd name="connsiteY1350" fmla="*/ 1549661 h 5055567"/>
              <a:gd name="connsiteX1351" fmla="*/ 5620076 w 5728784"/>
              <a:gd name="connsiteY1351" fmla="*/ 1555060 h 5055567"/>
              <a:gd name="connsiteX1352" fmla="*/ 5626917 w 5728784"/>
              <a:gd name="connsiteY1352" fmla="*/ 1555780 h 5055567"/>
              <a:gd name="connsiteX1353" fmla="*/ 5660041 w 5728784"/>
              <a:gd name="connsiteY1353" fmla="*/ 1532743 h 5055567"/>
              <a:gd name="connsiteX1354" fmla="*/ 5671202 w 5728784"/>
              <a:gd name="connsiteY1354" fmla="*/ 1532383 h 5055567"/>
              <a:gd name="connsiteX1355" fmla="*/ 5574710 w 5728784"/>
              <a:gd name="connsiteY1355" fmla="*/ 1577737 h 5055567"/>
              <a:gd name="connsiteX1356" fmla="*/ 5426732 w 5728784"/>
              <a:gd name="connsiteY1356" fmla="*/ 1623451 h 5055567"/>
              <a:gd name="connsiteX1357" fmla="*/ 5410530 w 5728784"/>
              <a:gd name="connsiteY1357" fmla="*/ 1635329 h 5055567"/>
              <a:gd name="connsiteX1358" fmla="*/ 5411970 w 5728784"/>
              <a:gd name="connsiteY1358" fmla="*/ 1670604 h 5055567"/>
              <a:gd name="connsiteX1359" fmla="*/ 5408010 w 5728784"/>
              <a:gd name="connsiteY1359" fmla="*/ 1694001 h 5055567"/>
              <a:gd name="connsiteX1360" fmla="*/ 5312958 w 5728784"/>
              <a:gd name="connsiteY1360" fmla="*/ 1714518 h 5055567"/>
              <a:gd name="connsiteX1361" fmla="*/ 5157059 w 5728784"/>
              <a:gd name="connsiteY1361" fmla="*/ 1713079 h 5055567"/>
              <a:gd name="connsiteX1362" fmla="*/ 5042205 w 5728784"/>
              <a:gd name="connsiteY1362" fmla="*/ 1740075 h 5055567"/>
              <a:gd name="connsiteX1363" fmla="*/ 5040405 w 5728784"/>
              <a:gd name="connsiteY1363" fmla="*/ 1755913 h 5055567"/>
              <a:gd name="connsiteX1364" fmla="*/ 5057327 w 5728784"/>
              <a:gd name="connsiteY1364" fmla="*/ 1782189 h 5055567"/>
              <a:gd name="connsiteX1365" fmla="*/ 5080010 w 5728784"/>
              <a:gd name="connsiteY1365" fmla="*/ 1816744 h 5055567"/>
              <a:gd name="connsiteX1366" fmla="*/ 5218267 w 5728784"/>
              <a:gd name="connsiteY1366" fmla="*/ 1822144 h 5055567"/>
              <a:gd name="connsiteX1367" fmla="*/ 5217186 w 5728784"/>
              <a:gd name="connsiteY1367" fmla="*/ 1820704 h 5055567"/>
              <a:gd name="connsiteX1368" fmla="*/ 5218627 w 5728784"/>
              <a:gd name="connsiteY1368" fmla="*/ 1821784 h 5055567"/>
              <a:gd name="connsiteX1369" fmla="*/ 5267233 w 5728784"/>
              <a:gd name="connsiteY1369" fmla="*/ 1805586 h 5055567"/>
              <a:gd name="connsiteX1370" fmla="*/ 5279474 w 5728784"/>
              <a:gd name="connsiteY1370" fmla="*/ 1795507 h 5055567"/>
              <a:gd name="connsiteX1371" fmla="*/ 5315839 w 5728784"/>
              <a:gd name="connsiteY1371" fmla="*/ 1792988 h 5055567"/>
              <a:gd name="connsiteX1372" fmla="*/ 5301797 w 5728784"/>
              <a:gd name="connsiteY1372" fmla="*/ 1814585 h 5055567"/>
              <a:gd name="connsiteX1373" fmla="*/ 5300717 w 5728784"/>
              <a:gd name="connsiteY1373" fmla="*/ 1822864 h 5055567"/>
              <a:gd name="connsiteX1374" fmla="*/ 5302157 w 5728784"/>
              <a:gd name="connsiteY1374" fmla="*/ 1827543 h 5055567"/>
              <a:gd name="connsiteX1375" fmla="*/ 5393608 w 5728784"/>
              <a:gd name="connsiteY1375" fmla="*/ 1839061 h 5055567"/>
              <a:gd name="connsiteX1376" fmla="*/ 5406210 w 5728784"/>
              <a:gd name="connsiteY1376" fmla="*/ 1848780 h 5055567"/>
              <a:gd name="connsiteX1377" fmla="*/ 5393608 w 5728784"/>
              <a:gd name="connsiteY1377" fmla="*/ 1857419 h 5055567"/>
              <a:gd name="connsiteX1378" fmla="*/ 5307558 w 5728784"/>
              <a:gd name="connsiteY1378" fmla="*/ 1863538 h 5055567"/>
              <a:gd name="connsiteX1379" fmla="*/ 5176141 w 5728784"/>
              <a:gd name="connsiteY1379" fmla="*/ 1885135 h 5055567"/>
              <a:gd name="connsiteX1380" fmla="*/ 5171821 w 5728784"/>
              <a:gd name="connsiteY1380" fmla="*/ 1886215 h 5055567"/>
              <a:gd name="connsiteX1381" fmla="*/ 5166780 w 5728784"/>
              <a:gd name="connsiteY1381" fmla="*/ 1912131 h 5055567"/>
              <a:gd name="connsiteX1382" fmla="*/ 5187663 w 5728784"/>
              <a:gd name="connsiteY1382" fmla="*/ 1941647 h 5055567"/>
              <a:gd name="connsiteX1383" fmla="*/ 5199184 w 5728784"/>
              <a:gd name="connsiteY1383" fmla="*/ 1953526 h 5055567"/>
              <a:gd name="connsiteX1384" fmla="*/ 5234108 w 5728784"/>
              <a:gd name="connsiteY1384" fmla="*/ 2026236 h 5055567"/>
              <a:gd name="connsiteX1385" fmla="*/ 5223667 w 5728784"/>
              <a:gd name="connsiteY1385" fmla="*/ 2045673 h 5055567"/>
              <a:gd name="connsiteX1386" fmla="*/ 5181902 w 5728784"/>
              <a:gd name="connsiteY1386" fmla="*/ 2078428 h 5055567"/>
              <a:gd name="connsiteX1387" fmla="*/ 5123935 w 5728784"/>
              <a:gd name="connsiteY1387" fmla="*/ 2123782 h 5055567"/>
              <a:gd name="connsiteX1388" fmla="*/ 5095131 w 5728784"/>
              <a:gd name="connsiteY1388" fmla="*/ 2184974 h 5055567"/>
              <a:gd name="connsiteX1389" fmla="*/ 5035004 w 5728784"/>
              <a:gd name="connsiteY1389" fmla="*/ 2284680 h 5055567"/>
              <a:gd name="connsiteX1390" fmla="*/ 5017002 w 5728784"/>
              <a:gd name="connsiteY1390" fmla="*/ 2309517 h 5055567"/>
              <a:gd name="connsiteX1391" fmla="*/ 5010161 w 5728784"/>
              <a:gd name="connsiteY1391" fmla="*/ 2350551 h 5055567"/>
              <a:gd name="connsiteX1392" fmla="*/ 4994679 w 5728784"/>
              <a:gd name="connsiteY1392" fmla="*/ 2375028 h 5055567"/>
              <a:gd name="connsiteX1393" fmla="*/ 4942473 w 5728784"/>
              <a:gd name="connsiteY1393" fmla="*/ 2402024 h 5055567"/>
              <a:gd name="connsiteX1394" fmla="*/ 4840940 w 5728784"/>
              <a:gd name="connsiteY1394" fmla="*/ 2432260 h 5055567"/>
              <a:gd name="connsiteX1395" fmla="*/ 4837700 w 5728784"/>
              <a:gd name="connsiteY1395" fmla="*/ 2451337 h 5055567"/>
              <a:gd name="connsiteX1396" fmla="*/ 4879105 w 5728784"/>
              <a:gd name="connsiteY1396" fmla="*/ 2491652 h 5055567"/>
              <a:gd name="connsiteX1397" fmla="*/ 4889906 w 5728784"/>
              <a:gd name="connsiteY1397" fmla="*/ 2495251 h 5055567"/>
              <a:gd name="connsiteX1398" fmla="*/ 4902508 w 5728784"/>
              <a:gd name="connsiteY1398" fmla="*/ 2511089 h 5055567"/>
              <a:gd name="connsiteX1399" fmla="*/ 4894947 w 5728784"/>
              <a:gd name="connsiteY1399" fmla="*/ 2520448 h 5055567"/>
              <a:gd name="connsiteX1400" fmla="*/ 4877305 w 5728784"/>
              <a:gd name="connsiteY1400" fmla="*/ 2508569 h 5055567"/>
              <a:gd name="connsiteX1401" fmla="*/ 4871544 w 5728784"/>
              <a:gd name="connsiteY1401" fmla="*/ 2499211 h 5055567"/>
              <a:gd name="connsiteX1402" fmla="*/ 4835539 w 5728784"/>
              <a:gd name="connsiteY1402" fmla="*/ 2465375 h 5055567"/>
              <a:gd name="connsiteX1403" fmla="*/ 4823658 w 5728784"/>
              <a:gd name="connsiteY1403" fmla="*/ 2531966 h 5055567"/>
              <a:gd name="connsiteX1404" fmla="*/ 4823658 w 5728784"/>
              <a:gd name="connsiteY1404" fmla="*/ 2533046 h 5055567"/>
              <a:gd name="connsiteX1405" fmla="*/ 4849941 w 5728784"/>
              <a:gd name="connsiteY1405" fmla="*/ 2560762 h 5055567"/>
              <a:gd name="connsiteX1406" fmla="*/ 4880545 w 5728784"/>
              <a:gd name="connsiteY1406" fmla="*/ 2582719 h 5055567"/>
              <a:gd name="connsiteX1407" fmla="*/ 4885946 w 5728784"/>
              <a:gd name="connsiteY1407" fmla="*/ 2585239 h 5055567"/>
              <a:gd name="connsiteX1408" fmla="*/ 4887026 w 5728784"/>
              <a:gd name="connsiteY1408" fmla="*/ 2589198 h 5055567"/>
              <a:gd name="connsiteX1409" fmla="*/ 5023843 w 5728784"/>
              <a:gd name="connsiteY1409" fmla="*/ 2549604 h 5055567"/>
              <a:gd name="connsiteX1410" fmla="*/ 5051926 w 5728784"/>
              <a:gd name="connsiteY1410" fmla="*/ 2550324 h 5055567"/>
              <a:gd name="connsiteX1411" fmla="*/ 5045445 w 5728784"/>
              <a:gd name="connsiteY1411" fmla="*/ 2571561 h 5055567"/>
              <a:gd name="connsiteX1412" fmla="*/ 5040405 w 5728784"/>
              <a:gd name="connsiteY1412" fmla="*/ 2611875 h 5055567"/>
              <a:gd name="connsiteX1413" fmla="*/ 5041485 w 5728784"/>
              <a:gd name="connsiteY1413" fmla="*/ 2614395 h 5055567"/>
              <a:gd name="connsiteX1414" fmla="*/ 5074609 w 5728784"/>
              <a:gd name="connsiteY1414" fmla="*/ 2675586 h 5055567"/>
              <a:gd name="connsiteX1415" fmla="*/ 5004760 w 5728784"/>
              <a:gd name="connsiteY1415" fmla="*/ 2659748 h 5055567"/>
              <a:gd name="connsiteX1416" fmla="*/ 5006200 w 5728784"/>
              <a:gd name="connsiteY1416" fmla="*/ 2657589 h 5055567"/>
              <a:gd name="connsiteX1417" fmla="*/ 5006200 w 5728784"/>
              <a:gd name="connsiteY1417" fmla="*/ 2657229 h 5055567"/>
              <a:gd name="connsiteX1418" fmla="*/ 5004760 w 5728784"/>
              <a:gd name="connsiteY1418" fmla="*/ 2659748 h 5055567"/>
              <a:gd name="connsiteX1419" fmla="*/ 4869024 w 5728784"/>
              <a:gd name="connsiteY1419" fmla="*/ 2677386 h 5055567"/>
              <a:gd name="connsiteX1420" fmla="*/ 4873704 w 5728784"/>
              <a:gd name="connsiteY1420" fmla="*/ 2685665 h 5055567"/>
              <a:gd name="connsiteX1421" fmla="*/ 4884865 w 5728784"/>
              <a:gd name="connsiteY1421" fmla="*/ 2701863 h 5055567"/>
              <a:gd name="connsiteX1422" fmla="*/ 4905748 w 5728784"/>
              <a:gd name="connsiteY1422" fmla="*/ 2726339 h 5055567"/>
              <a:gd name="connsiteX1423" fmla="*/ 4916549 w 5728784"/>
              <a:gd name="connsiteY1423" fmla="*/ 2732818 h 5055567"/>
              <a:gd name="connsiteX1424" fmla="*/ 5036804 w 5728784"/>
              <a:gd name="connsiteY1424" fmla="*/ 2719860 h 5055567"/>
              <a:gd name="connsiteX1425" fmla="*/ 5066328 w 5728784"/>
              <a:gd name="connsiteY1425" fmla="*/ 2719140 h 5055567"/>
              <a:gd name="connsiteX1426" fmla="*/ 5062007 w 5728784"/>
              <a:gd name="connsiteY1426" fmla="*/ 2755855 h 5055567"/>
              <a:gd name="connsiteX1427" fmla="*/ 5063087 w 5728784"/>
              <a:gd name="connsiteY1427" fmla="*/ 2760535 h 5055567"/>
              <a:gd name="connsiteX1428" fmla="*/ 5085410 w 5728784"/>
              <a:gd name="connsiteY1428" fmla="*/ 2782852 h 5055567"/>
              <a:gd name="connsiteX1429" fmla="*/ 5176861 w 5728784"/>
              <a:gd name="connsiteY1429" fmla="*/ 2806608 h 5055567"/>
              <a:gd name="connsiteX1430" fmla="*/ 5204945 w 5728784"/>
              <a:gd name="connsiteY1430" fmla="*/ 2823886 h 5055567"/>
              <a:gd name="connsiteX1431" fmla="*/ 5278754 w 5728784"/>
              <a:gd name="connsiteY1431" fmla="*/ 2858081 h 5055567"/>
              <a:gd name="connsiteX1432" fmla="*/ 5318359 w 5728784"/>
              <a:gd name="connsiteY1432" fmla="*/ 2869600 h 5055567"/>
              <a:gd name="connsiteX1433" fmla="*/ 5341402 w 5728784"/>
              <a:gd name="connsiteY1433" fmla="*/ 2874999 h 5055567"/>
              <a:gd name="connsiteX1434" fmla="*/ 5387127 w 5728784"/>
              <a:gd name="connsiteY1434" fmla="*/ 2881118 h 5055567"/>
              <a:gd name="connsiteX1435" fmla="*/ 5397929 w 5728784"/>
              <a:gd name="connsiteY1435" fmla="*/ 2880758 h 5055567"/>
              <a:gd name="connsiteX1436" fmla="*/ 5402016 w 5728784"/>
              <a:gd name="connsiteY1436" fmla="*/ 2881888 h 5055567"/>
              <a:gd name="connsiteX1437" fmla="*/ 5414851 w 5728784"/>
              <a:gd name="connsiteY1437" fmla="*/ 2885437 h 5055567"/>
              <a:gd name="connsiteX1438" fmla="*/ 5405850 w 5728784"/>
              <a:gd name="connsiteY1438" fmla="*/ 2881118 h 5055567"/>
              <a:gd name="connsiteX1439" fmla="*/ 5490820 w 5728784"/>
              <a:gd name="connsiteY1439" fmla="*/ 2884358 h 5055567"/>
              <a:gd name="connsiteX1440" fmla="*/ 5495501 w 5728784"/>
              <a:gd name="connsiteY1440" fmla="*/ 2885797 h 5055567"/>
              <a:gd name="connsiteX1441" fmla="*/ 5500541 w 5728784"/>
              <a:gd name="connsiteY1441" fmla="*/ 2887237 h 5055567"/>
              <a:gd name="connsiteX1442" fmla="*/ 5529345 w 5728784"/>
              <a:gd name="connsiteY1442" fmla="*/ 2892277 h 5055567"/>
              <a:gd name="connsiteX1443" fmla="*/ 5569310 w 5728784"/>
              <a:gd name="connsiteY1443" fmla="*/ 2921073 h 5055567"/>
              <a:gd name="connsiteX1444" fmla="*/ 5586232 w 5728784"/>
              <a:gd name="connsiteY1444" fmla="*/ 2954908 h 5055567"/>
              <a:gd name="connsiteX1445" fmla="*/ 5535466 w 5728784"/>
              <a:gd name="connsiteY1445" fmla="*/ 2954188 h 5055567"/>
              <a:gd name="connsiteX1446" fmla="*/ 5472098 w 5728784"/>
              <a:gd name="connsiteY1446" fmla="*/ 2926472 h 5055567"/>
              <a:gd name="connsiteX1447" fmla="*/ 5397929 w 5728784"/>
              <a:gd name="connsiteY1447" fmla="*/ 2904155 h 5055567"/>
              <a:gd name="connsiteX1448" fmla="*/ 5334921 w 5728784"/>
              <a:gd name="connsiteY1448" fmla="*/ 2903435 h 5055567"/>
              <a:gd name="connsiteX1449" fmla="*/ 5306477 w 5728784"/>
              <a:gd name="connsiteY1449" fmla="*/ 2907035 h 5055567"/>
              <a:gd name="connsiteX1450" fmla="*/ 5300717 w 5728784"/>
              <a:gd name="connsiteY1450" fmla="*/ 2904155 h 5055567"/>
              <a:gd name="connsiteX1451" fmla="*/ 5267593 w 5728784"/>
              <a:gd name="connsiteY1451" fmla="*/ 2886517 h 5055567"/>
              <a:gd name="connsiteX1452" fmla="*/ 5261112 w 5728784"/>
              <a:gd name="connsiteY1452" fmla="*/ 2881838 h 5055567"/>
              <a:gd name="connsiteX1453" fmla="*/ 5177582 w 5728784"/>
              <a:gd name="connsiteY1453" fmla="*/ 2869600 h 5055567"/>
              <a:gd name="connsiteX1454" fmla="*/ 5147698 w 5728784"/>
              <a:gd name="connsiteY1454" fmla="*/ 2863480 h 5055567"/>
              <a:gd name="connsiteX1455" fmla="*/ 5034284 w 5728784"/>
              <a:gd name="connsiteY1455" fmla="*/ 2863840 h 5055567"/>
              <a:gd name="connsiteX1456" fmla="*/ 4971996 w 5728784"/>
              <a:gd name="connsiteY1456" fmla="*/ 2881118 h 5055567"/>
              <a:gd name="connsiteX1457" fmla="*/ 4987478 w 5728784"/>
              <a:gd name="connsiteY1457" fmla="*/ 2896236 h 5055567"/>
              <a:gd name="connsiteX1458" fmla="*/ 5009081 w 5728784"/>
              <a:gd name="connsiteY1458" fmla="*/ 2908114 h 5055567"/>
              <a:gd name="connsiteX1459" fmla="*/ 5025643 w 5728784"/>
              <a:gd name="connsiteY1459" fmla="*/ 2930791 h 5055567"/>
              <a:gd name="connsiteX1460" fmla="*/ 5072449 w 5728784"/>
              <a:gd name="connsiteY1460" fmla="*/ 2933311 h 5055567"/>
              <a:gd name="connsiteX1461" fmla="*/ 5097292 w 5728784"/>
              <a:gd name="connsiteY1461" fmla="*/ 2954548 h 5055567"/>
              <a:gd name="connsiteX1462" fmla="*/ 5132576 w 5728784"/>
              <a:gd name="connsiteY1462" fmla="*/ 2963187 h 5055567"/>
              <a:gd name="connsiteX1463" fmla="*/ 5143017 w 5728784"/>
              <a:gd name="connsiteY1463" fmla="*/ 2957788 h 5055567"/>
              <a:gd name="connsiteX1464" fmla="*/ 5147698 w 5728784"/>
              <a:gd name="connsiteY1464" fmla="*/ 2958867 h 5055567"/>
              <a:gd name="connsiteX1465" fmla="*/ 5171461 w 5728784"/>
              <a:gd name="connsiteY1465" fmla="*/ 2955268 h 5055567"/>
              <a:gd name="connsiteX1466" fmla="*/ 5226908 w 5728784"/>
              <a:gd name="connsiteY1466" fmla="*/ 2966426 h 5055567"/>
              <a:gd name="connsiteX1467" fmla="*/ 5249230 w 5728784"/>
              <a:gd name="connsiteY1467" fmla="*/ 3000262 h 5055567"/>
              <a:gd name="connsiteX1468" fmla="*/ 5211426 w 5728784"/>
              <a:gd name="connsiteY1468" fmla="*/ 3013580 h 5055567"/>
              <a:gd name="connsiteX1469" fmla="*/ 5196664 w 5728784"/>
              <a:gd name="connsiteY1469" fmla="*/ 3012500 h 5055567"/>
              <a:gd name="connsiteX1470" fmla="*/ 5208905 w 5728784"/>
              <a:gd name="connsiteY1470" fmla="*/ 3043096 h 5055567"/>
              <a:gd name="connsiteX1471" fmla="*/ 5155619 w 5728784"/>
              <a:gd name="connsiteY1471" fmla="*/ 3130564 h 5055567"/>
              <a:gd name="connsiteX1472" fmla="*/ 5159219 w 5728784"/>
              <a:gd name="connsiteY1472" fmla="*/ 3131644 h 5055567"/>
              <a:gd name="connsiteX1473" fmla="*/ 5189823 w 5728784"/>
              <a:gd name="connsiteY1473" fmla="*/ 3146402 h 5055567"/>
              <a:gd name="connsiteX1474" fmla="*/ 5159219 w 5728784"/>
              <a:gd name="connsiteY1474" fmla="*/ 3153601 h 5055567"/>
              <a:gd name="connsiteX1475" fmla="*/ 5072089 w 5728784"/>
              <a:gd name="connsiteY1475" fmla="*/ 3151801 h 5055567"/>
              <a:gd name="connsiteX1476" fmla="*/ 5058407 w 5728784"/>
              <a:gd name="connsiteY1476" fmla="*/ 3140282 h 5055567"/>
              <a:gd name="connsiteX1477" fmla="*/ 5072089 w 5728784"/>
              <a:gd name="connsiteY1477" fmla="*/ 3129124 h 5055567"/>
              <a:gd name="connsiteX1478" fmla="*/ 5079289 w 5728784"/>
              <a:gd name="connsiteY1478" fmla="*/ 3128404 h 5055567"/>
              <a:gd name="connsiteX1479" fmla="*/ 5046525 w 5728784"/>
              <a:gd name="connsiteY1479" fmla="*/ 3123725 h 5055567"/>
              <a:gd name="connsiteX1480" fmla="*/ 5036804 w 5728784"/>
              <a:gd name="connsiteY1480" fmla="*/ 3108247 h 5055567"/>
              <a:gd name="connsiteX1481" fmla="*/ 4975597 w 5728784"/>
              <a:gd name="connsiteY1481" fmla="*/ 3107167 h 5055567"/>
              <a:gd name="connsiteX1482" fmla="*/ 4975597 w 5728784"/>
              <a:gd name="connsiteY1482" fmla="*/ 3130204 h 5055567"/>
              <a:gd name="connsiteX1483" fmla="*/ 4986398 w 5728784"/>
              <a:gd name="connsiteY1483" fmla="*/ 3135243 h 5055567"/>
              <a:gd name="connsiteX1484" fmla="*/ 5015562 w 5728784"/>
              <a:gd name="connsiteY1484" fmla="*/ 3169798 h 5055567"/>
              <a:gd name="connsiteX1485" fmla="*/ 5027803 w 5728784"/>
              <a:gd name="connsiteY1485" fmla="*/ 3207233 h 5055567"/>
              <a:gd name="connsiteX1486" fmla="*/ 5031764 w 5728784"/>
              <a:gd name="connsiteY1486" fmla="*/ 3209753 h 5055567"/>
              <a:gd name="connsiteX1487" fmla="*/ 5044005 w 5728784"/>
              <a:gd name="connsiteY1487" fmla="*/ 3220911 h 5055567"/>
              <a:gd name="connsiteX1488" fmla="*/ 5053726 w 5728784"/>
              <a:gd name="connsiteY1488" fmla="*/ 3220191 h 5055567"/>
              <a:gd name="connsiteX1489" fmla="*/ 5048686 w 5728784"/>
              <a:gd name="connsiteY1489" fmla="*/ 3215152 h 5055567"/>
              <a:gd name="connsiteX1490" fmla="*/ 5053726 w 5728784"/>
              <a:gd name="connsiteY1490" fmla="*/ 3210833 h 5055567"/>
              <a:gd name="connsiteX1491" fmla="*/ 5049406 w 5728784"/>
              <a:gd name="connsiteY1491" fmla="*/ 3202554 h 5055567"/>
              <a:gd name="connsiteX1492" fmla="*/ 5042925 w 5728784"/>
              <a:gd name="connsiteY1492" fmla="*/ 3168359 h 5055567"/>
              <a:gd name="connsiteX1493" fmla="*/ 5067408 w 5728784"/>
              <a:gd name="connsiteY1493" fmla="*/ 3162239 h 5055567"/>
              <a:gd name="connsiteX1494" fmla="*/ 5104853 w 5728784"/>
              <a:gd name="connsiteY1494" fmla="*/ 3181677 h 5055567"/>
              <a:gd name="connsiteX1495" fmla="*/ 5122855 w 5728784"/>
              <a:gd name="connsiteY1495" fmla="*/ 3206873 h 5055567"/>
              <a:gd name="connsiteX1496" fmla="*/ 5149498 w 5728784"/>
              <a:gd name="connsiteY1496" fmla="*/ 3216232 h 5055567"/>
              <a:gd name="connsiteX1497" fmla="*/ 5160659 w 5728784"/>
              <a:gd name="connsiteY1497" fmla="*/ 3230270 h 5055567"/>
              <a:gd name="connsiteX1498" fmla="*/ 5118174 w 5728784"/>
              <a:gd name="connsiteY1498" fmla="*/ 3232790 h 5055567"/>
              <a:gd name="connsiteX1499" fmla="*/ 5100172 w 5728784"/>
              <a:gd name="connsiteY1499" fmla="*/ 3231710 h 5055567"/>
              <a:gd name="connsiteX1500" fmla="*/ 5095851 w 5728784"/>
              <a:gd name="connsiteY1500" fmla="*/ 3231710 h 5055567"/>
              <a:gd name="connsiteX1501" fmla="*/ 5089011 w 5728784"/>
              <a:gd name="connsiteY1501" fmla="*/ 3237469 h 5055567"/>
              <a:gd name="connsiteX1502" fmla="*/ 5117814 w 5728784"/>
              <a:gd name="connsiteY1502" fmla="*/ 3255107 h 5055567"/>
              <a:gd name="connsiteX1503" fmla="*/ 5130056 w 5728784"/>
              <a:gd name="connsiteY1503" fmla="*/ 3265905 h 5055567"/>
              <a:gd name="connsiteX1504" fmla="*/ 5141217 w 5728784"/>
              <a:gd name="connsiteY1504" fmla="*/ 3270225 h 5055567"/>
              <a:gd name="connsiteX1505" fmla="*/ 5168580 w 5728784"/>
              <a:gd name="connsiteY1505" fmla="*/ 3283903 h 5055567"/>
              <a:gd name="connsiteX1506" fmla="*/ 5348243 w 5728784"/>
              <a:gd name="connsiteY1506" fmla="*/ 3345814 h 5055567"/>
              <a:gd name="connsiteX1507" fmla="*/ 5373806 w 5728784"/>
              <a:gd name="connsiteY1507" fmla="*/ 3356613 h 5055567"/>
              <a:gd name="connsiteX1508" fmla="*/ 5431413 w 5728784"/>
              <a:gd name="connsiteY1508" fmla="*/ 3390088 h 5055567"/>
              <a:gd name="connsiteX1509" fmla="*/ 5443294 w 5728784"/>
              <a:gd name="connsiteY1509" fmla="*/ 3400887 h 5055567"/>
              <a:gd name="connsiteX1510" fmla="*/ 5481099 w 5728784"/>
              <a:gd name="connsiteY1510" fmla="*/ 3420684 h 5055567"/>
              <a:gd name="connsiteX1511" fmla="*/ 5504502 w 5728784"/>
              <a:gd name="connsiteY1511" fmla="*/ 3431482 h 5055567"/>
              <a:gd name="connsiteX1512" fmla="*/ 5522504 w 5728784"/>
              <a:gd name="connsiteY1512" fmla="*/ 3442281 h 5055567"/>
              <a:gd name="connsiteX1513" fmla="*/ 5532225 w 5728784"/>
              <a:gd name="connsiteY1513" fmla="*/ 3443361 h 5055567"/>
              <a:gd name="connsiteX1514" fmla="*/ 5648520 w 5728784"/>
              <a:gd name="connsiteY1514" fmla="*/ 3494474 h 5055567"/>
              <a:gd name="connsiteX1515" fmla="*/ 5704686 w 5728784"/>
              <a:gd name="connsiteY1515" fmla="*/ 3526149 h 5055567"/>
              <a:gd name="connsiteX1516" fmla="*/ 5712967 w 5728784"/>
              <a:gd name="connsiteY1516" fmla="*/ 3529389 h 5055567"/>
              <a:gd name="connsiteX1517" fmla="*/ 5724489 w 5728784"/>
              <a:gd name="connsiteY1517" fmla="*/ 3548826 h 5055567"/>
              <a:gd name="connsiteX1518" fmla="*/ 5700006 w 5728784"/>
              <a:gd name="connsiteY1518" fmla="*/ 3587701 h 5055567"/>
              <a:gd name="connsiteX1519" fmla="*/ 5641319 w 5728784"/>
              <a:gd name="connsiteY1519" fmla="*/ 3572223 h 5055567"/>
              <a:gd name="connsiteX1520" fmla="*/ 5570750 w 5728784"/>
              <a:gd name="connsiteY1520" fmla="*/ 3528669 h 5055567"/>
              <a:gd name="connsiteX1521" fmla="*/ 5562829 w 5728784"/>
              <a:gd name="connsiteY1521" fmla="*/ 3526509 h 5055567"/>
              <a:gd name="connsiteX1522" fmla="*/ 5555628 w 5728784"/>
              <a:gd name="connsiteY1522" fmla="*/ 3524350 h 5055567"/>
              <a:gd name="connsiteX1523" fmla="*/ 5477859 w 5728784"/>
              <a:gd name="connsiteY1523" fmla="*/ 3498793 h 5055567"/>
              <a:gd name="connsiteX1524" fmla="*/ 5430693 w 5728784"/>
              <a:gd name="connsiteY1524" fmla="*/ 3500233 h 5055567"/>
              <a:gd name="connsiteX1525" fmla="*/ 5415931 w 5728784"/>
              <a:gd name="connsiteY1525" fmla="*/ 3505632 h 5055567"/>
              <a:gd name="connsiteX1526" fmla="*/ 5399009 w 5728784"/>
              <a:gd name="connsiteY1526" fmla="*/ 3507792 h 5055567"/>
              <a:gd name="connsiteX1527" fmla="*/ 5393608 w 5728784"/>
              <a:gd name="connsiteY1527" fmla="*/ 3509232 h 5055567"/>
              <a:gd name="connsiteX1528" fmla="*/ 5386767 w 5728784"/>
              <a:gd name="connsiteY1528" fmla="*/ 3512831 h 5055567"/>
              <a:gd name="connsiteX1529" fmla="*/ 5379926 w 5728784"/>
              <a:gd name="connsiteY1529" fmla="*/ 3513191 h 5055567"/>
              <a:gd name="connsiteX1530" fmla="*/ 5374166 w 5728784"/>
              <a:gd name="connsiteY1530" fmla="*/ 3511032 h 5055567"/>
              <a:gd name="connsiteX1531" fmla="*/ 5373806 w 5728784"/>
              <a:gd name="connsiteY1531" fmla="*/ 3511032 h 5055567"/>
              <a:gd name="connsiteX1532" fmla="*/ 5365165 w 5728784"/>
              <a:gd name="connsiteY1532" fmla="*/ 3515711 h 5055567"/>
              <a:gd name="connsiteX1533" fmla="*/ 5329160 w 5728784"/>
              <a:gd name="connsiteY1533" fmla="*/ 3556025 h 5055567"/>
              <a:gd name="connsiteX1534" fmla="*/ 5313318 w 5728784"/>
              <a:gd name="connsiteY1534" fmla="*/ 3561065 h 5055567"/>
              <a:gd name="connsiteX1535" fmla="*/ 5232308 w 5728784"/>
              <a:gd name="connsiteY1535" fmla="*/ 3508512 h 5055567"/>
              <a:gd name="connsiteX1536" fmla="*/ 5230148 w 5728784"/>
              <a:gd name="connsiteY1536" fmla="*/ 3502393 h 5055567"/>
              <a:gd name="connsiteX1537" fmla="*/ 5228348 w 5728784"/>
              <a:gd name="connsiteY1537" fmla="*/ 3502393 h 5055567"/>
              <a:gd name="connsiteX1538" fmla="*/ 5233028 w 5728784"/>
              <a:gd name="connsiteY1538" fmla="*/ 3527229 h 5055567"/>
              <a:gd name="connsiteX1539" fmla="*/ 5231228 w 5728784"/>
              <a:gd name="connsiteY1539" fmla="*/ 3528669 h 5055567"/>
              <a:gd name="connsiteX1540" fmla="*/ 5276594 w 5728784"/>
              <a:gd name="connsiteY1540" fmla="*/ 3597780 h 5055567"/>
              <a:gd name="connsiteX1541" fmla="*/ 5248870 w 5728784"/>
              <a:gd name="connsiteY1541" fmla="*/ 3579782 h 5055567"/>
              <a:gd name="connsiteX1542" fmla="*/ 5247790 w 5728784"/>
              <a:gd name="connsiteY1542" fmla="*/ 3588781 h 5055567"/>
              <a:gd name="connsiteX1543" fmla="*/ 5243110 w 5728784"/>
              <a:gd name="connsiteY1543" fmla="*/ 3631975 h 5055567"/>
              <a:gd name="connsiteX1544" fmla="*/ 5202785 w 5728784"/>
              <a:gd name="connsiteY1544" fmla="*/ 3630175 h 5055567"/>
              <a:gd name="connsiteX1545" fmla="*/ 5182982 w 5728784"/>
              <a:gd name="connsiteY1545" fmla="*/ 3612898 h 5055567"/>
              <a:gd name="connsiteX1546" fmla="*/ 5219347 w 5728784"/>
              <a:gd name="connsiteY1546" fmla="*/ 3595260 h 5055567"/>
              <a:gd name="connsiteX1547" fmla="*/ 5201705 w 5728784"/>
              <a:gd name="connsiteY1547" fmla="*/ 3591300 h 5055567"/>
              <a:gd name="connsiteX1548" fmla="*/ 5194144 w 5728784"/>
              <a:gd name="connsiteY1548" fmla="*/ 3585901 h 5055567"/>
              <a:gd name="connsiteX1549" fmla="*/ 5202785 w 5728784"/>
              <a:gd name="connsiteY1549" fmla="*/ 3579422 h 5055567"/>
              <a:gd name="connsiteX1550" fmla="*/ 5145898 w 5728784"/>
              <a:gd name="connsiteY1550" fmla="*/ 3540907 h 5055567"/>
              <a:gd name="connsiteX1551" fmla="*/ 5157779 w 5728784"/>
              <a:gd name="connsiteY1551" fmla="*/ 3549186 h 5055567"/>
              <a:gd name="connsiteX1552" fmla="*/ 5132936 w 5728784"/>
              <a:gd name="connsiteY1552" fmla="*/ 3559265 h 5055567"/>
              <a:gd name="connsiteX1553" fmla="*/ 5140857 w 5728784"/>
              <a:gd name="connsiteY1553" fmla="*/ 3571863 h 5055567"/>
              <a:gd name="connsiteX1554" fmla="*/ 5121775 w 5728784"/>
              <a:gd name="connsiteY1554" fmla="*/ 3570783 h 5055567"/>
              <a:gd name="connsiteX1555" fmla="*/ 5106293 w 5728784"/>
              <a:gd name="connsiteY1555" fmla="*/ 3556385 h 5055567"/>
              <a:gd name="connsiteX1556" fmla="*/ 5128616 w 5728784"/>
              <a:gd name="connsiteY1556" fmla="*/ 3591660 h 5055567"/>
              <a:gd name="connsiteX1557" fmla="*/ 5134376 w 5728784"/>
              <a:gd name="connsiteY1557" fmla="*/ 3614337 h 5055567"/>
              <a:gd name="connsiteX1558" fmla="*/ 5100172 w 5728784"/>
              <a:gd name="connsiteY1558" fmla="*/ 3636294 h 5055567"/>
              <a:gd name="connsiteX1559" fmla="*/ 5090091 w 5728784"/>
              <a:gd name="connsiteY1559" fmla="*/ 3647093 h 5055567"/>
              <a:gd name="connsiteX1560" fmla="*/ 5077849 w 5728784"/>
              <a:gd name="connsiteY1560" fmla="*/ 3630535 h 5055567"/>
              <a:gd name="connsiteX1561" fmla="*/ 5049406 w 5728784"/>
              <a:gd name="connsiteY1561" fmla="*/ 3624056 h 5055567"/>
              <a:gd name="connsiteX1562" fmla="*/ 4994679 w 5728784"/>
              <a:gd name="connsiteY1562" fmla="*/ 3605339 h 5055567"/>
              <a:gd name="connsiteX1563" fmla="*/ 4980637 w 5728784"/>
              <a:gd name="connsiteY1563" fmla="*/ 3586261 h 5055567"/>
              <a:gd name="connsiteX1564" fmla="*/ 4958315 w 5728784"/>
              <a:gd name="connsiteY1564" fmla="*/ 3567904 h 5055567"/>
              <a:gd name="connsiteX1565" fmla="*/ 4943553 w 5728784"/>
              <a:gd name="connsiteY1565" fmla="*/ 3551346 h 5055567"/>
              <a:gd name="connsiteX1566" fmla="*/ 4920510 w 5728784"/>
              <a:gd name="connsiteY1566" fmla="*/ 3547027 h 5055567"/>
              <a:gd name="connsiteX1567" fmla="*/ 4912589 w 5728784"/>
              <a:gd name="connsiteY1567" fmla="*/ 3565384 h 5055567"/>
              <a:gd name="connsiteX1568" fmla="*/ 4912949 w 5728784"/>
              <a:gd name="connsiteY1568" fmla="*/ 3618657 h 5055567"/>
              <a:gd name="connsiteX1569" fmla="*/ 4941032 w 5728784"/>
              <a:gd name="connsiteY1569" fmla="*/ 3634854 h 5055567"/>
              <a:gd name="connsiteX1570" fmla="*/ 4961915 w 5728784"/>
              <a:gd name="connsiteY1570" fmla="*/ 3637374 h 5055567"/>
              <a:gd name="connsiteX1571" fmla="*/ 5016282 w 5728784"/>
              <a:gd name="connsiteY1571" fmla="*/ 3672289 h 5055567"/>
              <a:gd name="connsiteX1572" fmla="*/ 5011241 w 5728784"/>
              <a:gd name="connsiteY1572" fmla="*/ 3706125 h 5055567"/>
              <a:gd name="connsiteX1573" fmla="*/ 5035004 w 5728784"/>
              <a:gd name="connsiteY1573" fmla="*/ 3723042 h 5055567"/>
              <a:gd name="connsiteX1574" fmla="*/ 5040765 w 5728784"/>
              <a:gd name="connsiteY1574" fmla="*/ 3732041 h 5055567"/>
              <a:gd name="connsiteX1575" fmla="*/ 5022402 w 5728784"/>
              <a:gd name="connsiteY1575" fmla="*/ 3723402 h 5055567"/>
              <a:gd name="connsiteX1576" fmla="*/ 5011241 w 5728784"/>
              <a:gd name="connsiteY1576" fmla="*/ 3716923 h 5055567"/>
              <a:gd name="connsiteX1577" fmla="*/ 4987478 w 5728784"/>
              <a:gd name="connsiteY1577" fmla="*/ 3710804 h 5055567"/>
              <a:gd name="connsiteX1578" fmla="*/ 4976317 w 5728784"/>
              <a:gd name="connsiteY1578" fmla="*/ 3724482 h 5055567"/>
              <a:gd name="connsiteX1579" fmla="*/ 4999720 w 5728784"/>
              <a:gd name="connsiteY1579" fmla="*/ 3729881 h 5055567"/>
              <a:gd name="connsiteX1580" fmla="*/ 5018082 w 5728784"/>
              <a:gd name="connsiteY1580" fmla="*/ 3731681 h 5055567"/>
              <a:gd name="connsiteX1581" fmla="*/ 5010881 w 5728784"/>
              <a:gd name="connsiteY1581" fmla="*/ 3747159 h 5055567"/>
              <a:gd name="connsiteX1582" fmla="*/ 5009801 w 5728784"/>
              <a:gd name="connsiteY1582" fmla="*/ 3758677 h 5055567"/>
              <a:gd name="connsiteX1583" fmla="*/ 5020602 w 5728784"/>
              <a:gd name="connsiteY1583" fmla="*/ 3813030 h 5055567"/>
              <a:gd name="connsiteX1584" fmla="*/ 5037524 w 5728784"/>
              <a:gd name="connsiteY1584" fmla="*/ 3818789 h 5055567"/>
              <a:gd name="connsiteX1585" fmla="*/ 5096572 w 5728784"/>
              <a:gd name="connsiteY1585" fmla="*/ 3756158 h 5055567"/>
              <a:gd name="connsiteX1586" fmla="*/ 5082170 w 5728784"/>
              <a:gd name="connsiteY1586" fmla="*/ 3698926 h 5055567"/>
              <a:gd name="connsiteX1587" fmla="*/ 5123215 w 5728784"/>
              <a:gd name="connsiteY1587" fmla="*/ 3715843 h 5055567"/>
              <a:gd name="connsiteX1588" fmla="*/ 5167860 w 5728784"/>
              <a:gd name="connsiteY1588" fmla="*/ 3762277 h 5055567"/>
              <a:gd name="connsiteX1589" fmla="*/ 5197024 w 5728784"/>
              <a:gd name="connsiteY1589" fmla="*/ 3795392 h 5055567"/>
              <a:gd name="connsiteX1590" fmla="*/ 5197024 w 5728784"/>
              <a:gd name="connsiteY1590" fmla="*/ 3795752 h 5055567"/>
              <a:gd name="connsiteX1591" fmla="*/ 5180102 w 5728784"/>
              <a:gd name="connsiteY1591" fmla="*/ 3795752 h 5055567"/>
              <a:gd name="connsiteX1592" fmla="*/ 5174341 w 5728784"/>
              <a:gd name="connsiteY1592" fmla="*/ 3789993 h 5055567"/>
              <a:gd name="connsiteX1593" fmla="*/ 5174341 w 5728784"/>
              <a:gd name="connsiteY1593" fmla="*/ 3778835 h 5055567"/>
              <a:gd name="connsiteX1594" fmla="*/ 5173981 w 5728784"/>
              <a:gd name="connsiteY1594" fmla="*/ 3778835 h 5055567"/>
              <a:gd name="connsiteX1595" fmla="*/ 5157059 w 5728784"/>
              <a:gd name="connsiteY1595" fmla="*/ 3773795 h 5055567"/>
              <a:gd name="connsiteX1596" fmla="*/ 5143377 w 5728784"/>
              <a:gd name="connsiteY1596" fmla="*/ 3829228 h 5055567"/>
              <a:gd name="connsiteX1597" fmla="*/ 5101972 w 5728784"/>
              <a:gd name="connsiteY1597" fmla="*/ 3859824 h 5055567"/>
              <a:gd name="connsiteX1598" fmla="*/ 5086850 w 5728784"/>
              <a:gd name="connsiteY1598" fmla="*/ 3848665 h 5055567"/>
              <a:gd name="connsiteX1599" fmla="*/ 5049046 w 5728784"/>
              <a:gd name="connsiteY1599" fmla="*/ 3829948 h 5055567"/>
              <a:gd name="connsiteX1600" fmla="*/ 5077849 w 5728784"/>
              <a:gd name="connsiteY1600" fmla="*/ 3852625 h 5055567"/>
              <a:gd name="connsiteX1601" fmla="*/ 5063087 w 5728784"/>
              <a:gd name="connsiteY1601" fmla="*/ 3858384 h 5055567"/>
              <a:gd name="connsiteX1602" fmla="*/ 5026363 w 5728784"/>
              <a:gd name="connsiteY1602" fmla="*/ 3829588 h 5055567"/>
              <a:gd name="connsiteX1603" fmla="*/ 4989998 w 5728784"/>
              <a:gd name="connsiteY1603" fmla="*/ 3823469 h 5055567"/>
              <a:gd name="connsiteX1604" fmla="*/ 4957594 w 5728784"/>
              <a:gd name="connsiteY1604" fmla="*/ 3807271 h 5055567"/>
              <a:gd name="connsiteX1605" fmla="*/ 4963355 w 5728784"/>
              <a:gd name="connsiteY1605" fmla="*/ 3831028 h 5055567"/>
              <a:gd name="connsiteX1606" fmla="*/ 4936352 w 5728784"/>
              <a:gd name="connsiteY1606" fmla="*/ 3824548 h 5055567"/>
              <a:gd name="connsiteX1607" fmla="*/ 4916909 w 5728784"/>
              <a:gd name="connsiteY1607" fmla="*/ 3841826 h 5055567"/>
              <a:gd name="connsiteX1608" fmla="*/ 4884505 w 5728784"/>
              <a:gd name="connsiteY1608" fmla="*/ 3806911 h 5055567"/>
              <a:gd name="connsiteX1609" fmla="*/ 4883065 w 5728784"/>
              <a:gd name="connsiteY1609" fmla="*/ 3806191 h 5055567"/>
              <a:gd name="connsiteX1610" fmla="*/ 4872264 w 5728784"/>
              <a:gd name="connsiteY1610" fmla="*/ 3817349 h 5055567"/>
              <a:gd name="connsiteX1611" fmla="*/ 4859302 w 5728784"/>
              <a:gd name="connsiteY1611" fmla="*/ 3832827 h 5055567"/>
              <a:gd name="connsiteX1612" fmla="*/ 4840580 w 5728784"/>
              <a:gd name="connsiteY1612" fmla="*/ 3880341 h 5055567"/>
              <a:gd name="connsiteX1613" fmla="*/ 4837340 w 5728784"/>
              <a:gd name="connsiteY1613" fmla="*/ 3882500 h 5055567"/>
              <a:gd name="connsiteX1614" fmla="*/ 4840940 w 5728784"/>
              <a:gd name="connsiteY1614" fmla="*/ 3888980 h 5055567"/>
              <a:gd name="connsiteX1615" fmla="*/ 4816817 w 5728784"/>
              <a:gd name="connsiteY1615" fmla="*/ 3913816 h 5055567"/>
              <a:gd name="connsiteX1616" fmla="*/ 4806016 w 5728784"/>
              <a:gd name="connsiteY1616" fmla="*/ 3913096 h 5055567"/>
              <a:gd name="connsiteX1617" fmla="*/ 4798455 w 5728784"/>
              <a:gd name="connsiteY1617" fmla="*/ 3913456 h 5055567"/>
              <a:gd name="connsiteX1618" fmla="*/ 4789094 w 5728784"/>
              <a:gd name="connsiteY1618" fmla="*/ 3919575 h 5055567"/>
              <a:gd name="connsiteX1619" fmla="*/ 4789454 w 5728784"/>
              <a:gd name="connsiteY1619" fmla="*/ 3923895 h 5055567"/>
              <a:gd name="connsiteX1620" fmla="*/ 4770011 w 5728784"/>
              <a:gd name="connsiteY1620" fmla="*/ 3933253 h 5055567"/>
              <a:gd name="connsiteX1621" fmla="*/ 4713844 w 5728784"/>
              <a:gd name="connsiteY1621" fmla="*/ 3958090 h 5055567"/>
              <a:gd name="connsiteX1622" fmla="*/ 4692242 w 5728784"/>
              <a:gd name="connsiteY1622" fmla="*/ 3965649 h 5055567"/>
              <a:gd name="connsiteX1623" fmla="*/ 4675680 w 5728784"/>
              <a:gd name="connsiteY1623" fmla="*/ 3994445 h 5055567"/>
              <a:gd name="connsiteX1624" fmla="*/ 4675320 w 5728784"/>
              <a:gd name="connsiteY1624" fmla="*/ 3994805 h 5055567"/>
              <a:gd name="connsiteX1625" fmla="*/ 4680720 w 5728784"/>
              <a:gd name="connsiteY1625" fmla="*/ 4004164 h 5055567"/>
              <a:gd name="connsiteX1626" fmla="*/ 4679640 w 5728784"/>
              <a:gd name="connsiteY1626" fmla="*/ 4007043 h 5055567"/>
              <a:gd name="connsiteX1627" fmla="*/ 4690442 w 5728784"/>
              <a:gd name="connsiteY1627" fmla="*/ 4029360 h 5055567"/>
              <a:gd name="connsiteX1628" fmla="*/ 4690442 w 5728784"/>
              <a:gd name="connsiteY1628" fmla="*/ 4035119 h 5055567"/>
              <a:gd name="connsiteX1629" fmla="*/ 4686841 w 5728784"/>
              <a:gd name="connsiteY1629" fmla="*/ 4041599 h 5055567"/>
              <a:gd name="connsiteX1630" fmla="*/ 4687201 w 5728784"/>
              <a:gd name="connsiteY1630" fmla="*/ 4047358 h 5055567"/>
              <a:gd name="connsiteX1631" fmla="*/ 4673880 w 5728784"/>
              <a:gd name="connsiteY1631" fmla="*/ 4059236 h 5055567"/>
              <a:gd name="connsiteX1632" fmla="*/ 4659478 w 5728784"/>
              <a:gd name="connsiteY1632" fmla="*/ 4070395 h 5055567"/>
              <a:gd name="connsiteX1633" fmla="*/ 4611232 w 5728784"/>
              <a:gd name="connsiteY1633" fmla="*/ 4036559 h 5055567"/>
              <a:gd name="connsiteX1634" fmla="*/ 4591069 w 5728784"/>
              <a:gd name="connsiteY1634" fmla="*/ 4066435 h 5055567"/>
              <a:gd name="connsiteX1635" fmla="*/ 4541743 w 5728784"/>
              <a:gd name="connsiteY1635" fmla="*/ 4116828 h 5055567"/>
              <a:gd name="connsiteX1636" fmla="*/ 4540303 w 5728784"/>
              <a:gd name="connsiteY1636" fmla="*/ 4118628 h 5055567"/>
              <a:gd name="connsiteX1637" fmla="*/ 4548224 w 5728784"/>
              <a:gd name="connsiteY1637" fmla="*/ 4126187 h 5055567"/>
              <a:gd name="connsiteX1638" fmla="*/ 4551464 w 5728784"/>
              <a:gd name="connsiteY1638" fmla="*/ 4154263 h 5055567"/>
              <a:gd name="connsiteX1639" fmla="*/ 4533102 w 5728784"/>
              <a:gd name="connsiteY1639" fmla="*/ 4150664 h 5055567"/>
              <a:gd name="connsiteX1640" fmla="*/ 4519781 w 5728784"/>
              <a:gd name="connsiteY1640" fmla="*/ 4154263 h 5055567"/>
              <a:gd name="connsiteX1641" fmla="*/ 4519781 w 5728784"/>
              <a:gd name="connsiteY1641" fmla="*/ 4160022 h 5055567"/>
              <a:gd name="connsiteX1642" fmla="*/ 4514740 w 5728784"/>
              <a:gd name="connsiteY1642" fmla="*/ 4178740 h 5055567"/>
              <a:gd name="connsiteX1643" fmla="*/ 4505019 w 5728784"/>
              <a:gd name="connsiteY1643" fmla="*/ 4163982 h 5055567"/>
              <a:gd name="connsiteX1644" fmla="*/ 4504659 w 5728784"/>
              <a:gd name="connsiteY1644" fmla="*/ 4164342 h 5055567"/>
              <a:gd name="connsiteX1645" fmla="*/ 4492417 w 5728784"/>
              <a:gd name="connsiteY1645" fmla="*/ 4177660 h 5055567"/>
              <a:gd name="connsiteX1646" fmla="*/ 4491337 w 5728784"/>
              <a:gd name="connsiteY1646" fmla="*/ 4178020 h 5055567"/>
              <a:gd name="connsiteX1647" fmla="*/ 4509339 w 5728784"/>
              <a:gd name="connsiteY1647" fmla="*/ 4250730 h 5055567"/>
              <a:gd name="connsiteX1648" fmla="*/ 4507899 w 5728784"/>
              <a:gd name="connsiteY1648" fmla="*/ 4286365 h 5055567"/>
              <a:gd name="connsiteX1649" fmla="*/ 4496018 w 5728784"/>
              <a:gd name="connsiteY1649" fmla="*/ 4273767 h 5055567"/>
              <a:gd name="connsiteX1650" fmla="*/ 4494217 w 5728784"/>
              <a:gd name="connsiteY1650" fmla="*/ 4274847 h 5055567"/>
              <a:gd name="connsiteX1651" fmla="*/ 4492417 w 5728784"/>
              <a:gd name="connsiteY1651" fmla="*/ 4274127 h 5055567"/>
              <a:gd name="connsiteX1652" fmla="*/ 4496378 w 5728784"/>
              <a:gd name="connsiteY1652" fmla="*/ 4302923 h 5055567"/>
              <a:gd name="connsiteX1653" fmla="*/ 4485576 w 5728784"/>
              <a:gd name="connsiteY1653" fmla="*/ 4297164 h 5055567"/>
              <a:gd name="connsiteX1654" fmla="*/ 4474055 w 5728784"/>
              <a:gd name="connsiteY1654" fmla="*/ 4290684 h 5055567"/>
              <a:gd name="connsiteX1655" fmla="*/ 4471535 w 5728784"/>
              <a:gd name="connsiteY1655" fmla="*/ 4287445 h 5055567"/>
              <a:gd name="connsiteX1656" fmla="*/ 4471175 w 5728784"/>
              <a:gd name="connsiteY1656" fmla="*/ 4287805 h 5055567"/>
              <a:gd name="connsiteX1657" fmla="*/ 4451012 w 5728784"/>
              <a:gd name="connsiteY1657" fmla="*/ 4268728 h 5055567"/>
              <a:gd name="connsiteX1658" fmla="*/ 4436970 w 5728784"/>
              <a:gd name="connsiteY1658" fmla="*/ 4246051 h 5055567"/>
              <a:gd name="connsiteX1659" fmla="*/ 4434450 w 5728784"/>
              <a:gd name="connsiteY1659" fmla="*/ 4245691 h 5055567"/>
              <a:gd name="connsiteX1660" fmla="*/ 4432290 w 5728784"/>
              <a:gd name="connsiteY1660" fmla="*/ 4244251 h 5055567"/>
              <a:gd name="connsiteX1661" fmla="*/ 4426529 w 5728784"/>
              <a:gd name="connsiteY1661" fmla="*/ 4275207 h 5055567"/>
              <a:gd name="connsiteX1662" fmla="*/ 4424009 w 5728784"/>
              <a:gd name="connsiteY1662" fmla="*/ 4275207 h 5055567"/>
              <a:gd name="connsiteX1663" fmla="*/ 4424009 w 5728784"/>
              <a:gd name="connsiteY1663" fmla="*/ 4284565 h 5055567"/>
              <a:gd name="connsiteX1664" fmla="*/ 4412127 w 5728784"/>
              <a:gd name="connsiteY1664" fmla="*/ 4291044 h 5055567"/>
              <a:gd name="connsiteX1665" fmla="*/ 4411047 w 5728784"/>
              <a:gd name="connsiteY1665" fmla="*/ 4274127 h 5055567"/>
              <a:gd name="connsiteX1666" fmla="*/ 4398446 w 5728784"/>
              <a:gd name="connsiteY1666" fmla="*/ 4258289 h 5055567"/>
              <a:gd name="connsiteX1667" fmla="*/ 4377203 w 5728784"/>
              <a:gd name="connsiteY1667" fmla="*/ 4273767 h 5055567"/>
              <a:gd name="connsiteX1668" fmla="*/ 4351280 w 5728784"/>
              <a:gd name="connsiteY1668" fmla="*/ 4299683 h 5055567"/>
              <a:gd name="connsiteX1669" fmla="*/ 4337958 w 5728784"/>
              <a:gd name="connsiteY1669" fmla="*/ 4302563 h 5055567"/>
              <a:gd name="connsiteX1670" fmla="*/ 4293313 w 5728784"/>
              <a:gd name="connsiteY1670" fmla="*/ 4379592 h 5055567"/>
              <a:gd name="connsiteX1671" fmla="*/ 4269550 w 5728784"/>
              <a:gd name="connsiteY1671" fmla="*/ 4387511 h 5055567"/>
              <a:gd name="connsiteX1672" fmla="*/ 4273510 w 5728784"/>
              <a:gd name="connsiteY1672" fmla="*/ 4405509 h 5055567"/>
              <a:gd name="connsiteX1673" fmla="*/ 4275670 w 5728784"/>
              <a:gd name="connsiteY1673" fmla="*/ 4423866 h 5055567"/>
              <a:gd name="connsiteX1674" fmla="*/ 4275670 w 5728784"/>
              <a:gd name="connsiteY1674" fmla="*/ 4468860 h 5055567"/>
              <a:gd name="connsiteX1675" fmla="*/ 4276751 w 5728784"/>
              <a:gd name="connsiteY1675" fmla="*/ 4477859 h 5055567"/>
              <a:gd name="connsiteX1676" fmla="*/ 4269190 w 5728784"/>
              <a:gd name="connsiteY1676" fmla="*/ 4478579 h 5055567"/>
              <a:gd name="connsiteX1677" fmla="*/ 4258028 w 5728784"/>
              <a:gd name="connsiteY1677" fmla="*/ 4473179 h 5055567"/>
              <a:gd name="connsiteX1678" fmla="*/ 4257668 w 5728784"/>
              <a:gd name="connsiteY1678" fmla="*/ 4536531 h 5055567"/>
              <a:gd name="connsiteX1679" fmla="*/ 4241106 w 5728784"/>
              <a:gd name="connsiteY1679" fmla="*/ 4546969 h 5055567"/>
              <a:gd name="connsiteX1680" fmla="*/ 4234625 w 5728784"/>
              <a:gd name="connsiteY1680" fmla="*/ 4535451 h 5055567"/>
              <a:gd name="connsiteX1681" fmla="*/ 4234625 w 5728784"/>
              <a:gd name="connsiteY1681" fmla="*/ 4513854 h 5055567"/>
              <a:gd name="connsiteX1682" fmla="*/ 4235346 w 5728784"/>
              <a:gd name="connsiteY1682" fmla="*/ 4496216 h 5055567"/>
              <a:gd name="connsiteX1683" fmla="*/ 4233185 w 5728784"/>
              <a:gd name="connsiteY1683" fmla="*/ 4478219 h 5055567"/>
              <a:gd name="connsiteX1684" fmla="*/ 4232825 w 5728784"/>
              <a:gd name="connsiteY1684" fmla="*/ 4468860 h 5055567"/>
              <a:gd name="connsiteX1685" fmla="*/ 4232825 w 5728784"/>
              <a:gd name="connsiteY1685" fmla="*/ 4450503 h 5055567"/>
              <a:gd name="connsiteX1686" fmla="*/ 4229225 w 5728784"/>
              <a:gd name="connsiteY1686" fmla="*/ 4450503 h 5055567"/>
              <a:gd name="connsiteX1687" fmla="*/ 4224184 w 5728784"/>
              <a:gd name="connsiteY1687" fmla="*/ 4518533 h 5055567"/>
              <a:gd name="connsiteX1688" fmla="*/ 4224184 w 5728784"/>
              <a:gd name="connsiteY1688" fmla="*/ 4524292 h 5055567"/>
              <a:gd name="connsiteX1689" fmla="*/ 4224184 w 5728784"/>
              <a:gd name="connsiteY1689" fmla="*/ 4531491 h 5055567"/>
              <a:gd name="connsiteX1690" fmla="*/ 4195741 w 5728784"/>
              <a:gd name="connsiteY1690" fmla="*/ 4516373 h 5055567"/>
              <a:gd name="connsiteX1691" fmla="*/ 4183139 w 5728784"/>
              <a:gd name="connsiteY1691" fmla="*/ 4485778 h 5055567"/>
              <a:gd name="connsiteX1692" fmla="*/ 4152175 w 5728784"/>
              <a:gd name="connsiteY1692" fmla="*/ 4503055 h 5055567"/>
              <a:gd name="connsiteX1693" fmla="*/ 4129852 w 5728784"/>
              <a:gd name="connsiteY1693" fmla="*/ 4513134 h 5055567"/>
              <a:gd name="connsiteX1694" fmla="*/ 4109690 w 5728784"/>
              <a:gd name="connsiteY1694" fmla="*/ 4524292 h 5055567"/>
              <a:gd name="connsiteX1695" fmla="*/ 4099249 w 5728784"/>
              <a:gd name="connsiteY1695" fmla="*/ 4503775 h 5055567"/>
              <a:gd name="connsiteX1696" fmla="*/ 4170177 w 5728784"/>
              <a:gd name="connsiteY1696" fmla="*/ 4451942 h 5055567"/>
              <a:gd name="connsiteX1697" fmla="*/ 4170177 w 5728784"/>
              <a:gd name="connsiteY1697" fmla="*/ 4451222 h 5055567"/>
              <a:gd name="connsiteX1698" fmla="*/ 4171258 w 5728784"/>
              <a:gd name="connsiteY1698" fmla="*/ 4444383 h 5055567"/>
              <a:gd name="connsiteX1699" fmla="*/ 4134173 w 5728784"/>
              <a:gd name="connsiteY1699" fmla="*/ 4462741 h 5055567"/>
              <a:gd name="connsiteX1700" fmla="*/ 4109690 w 5728784"/>
              <a:gd name="connsiteY1700" fmla="*/ 4478579 h 5055567"/>
              <a:gd name="connsiteX1701" fmla="*/ 4092768 w 5728784"/>
              <a:gd name="connsiteY1701" fmla="*/ 4501616 h 5055567"/>
              <a:gd name="connsiteX1702" fmla="*/ 4092768 w 5728784"/>
              <a:gd name="connsiteY1702" fmla="*/ 4581165 h 5055567"/>
              <a:gd name="connsiteX1703" fmla="*/ 4075846 w 5728784"/>
              <a:gd name="connsiteY1703" fmla="*/ 4564967 h 5055567"/>
              <a:gd name="connsiteX1704" fmla="*/ 4075486 w 5728784"/>
              <a:gd name="connsiteY1704" fmla="*/ 4552728 h 5055567"/>
              <a:gd name="connsiteX1705" fmla="*/ 4024359 w 5728784"/>
              <a:gd name="connsiteY1705" fmla="*/ 4524292 h 5055567"/>
              <a:gd name="connsiteX1706" fmla="*/ 3973593 w 5728784"/>
              <a:gd name="connsiteY1706" fmla="*/ 4541210 h 5055567"/>
              <a:gd name="connsiteX1707" fmla="*/ 3955951 w 5728784"/>
              <a:gd name="connsiteY1707" fmla="*/ 4530412 h 5055567"/>
              <a:gd name="connsiteX1708" fmla="*/ 3950550 w 5728784"/>
              <a:gd name="connsiteY1708" fmla="*/ 4529692 h 5055567"/>
              <a:gd name="connsiteX1709" fmla="*/ 3927868 w 5728784"/>
              <a:gd name="connsiteY1709" fmla="*/ 4535451 h 5055567"/>
              <a:gd name="connsiteX1710" fmla="*/ 3927507 w 5728784"/>
              <a:gd name="connsiteY1710" fmla="*/ 4541210 h 5055567"/>
              <a:gd name="connsiteX1711" fmla="*/ 3887903 w 5728784"/>
              <a:gd name="connsiteY1711" fmla="*/ 4558488 h 5055567"/>
              <a:gd name="connsiteX1712" fmla="*/ 3836776 w 5728784"/>
              <a:gd name="connsiteY1712" fmla="*/ 4558488 h 5055567"/>
              <a:gd name="connsiteX1713" fmla="*/ 3831016 w 5728784"/>
              <a:gd name="connsiteY1713" fmla="*/ 4558488 h 5055567"/>
              <a:gd name="connsiteX1714" fmla="*/ 3808333 w 5728784"/>
              <a:gd name="connsiteY1714" fmla="*/ 4570006 h 5055567"/>
              <a:gd name="connsiteX1715" fmla="*/ 3823455 w 5728784"/>
              <a:gd name="connsiteY1715" fmla="*/ 4581884 h 5055567"/>
              <a:gd name="connsiteX1716" fmla="*/ 3908425 w 5728784"/>
              <a:gd name="connsiteY1716" fmla="*/ 4570006 h 5055567"/>
              <a:gd name="connsiteX1717" fmla="*/ 3917786 w 5728784"/>
              <a:gd name="connsiteY1717" fmla="*/ 4554168 h 5055567"/>
              <a:gd name="connsiteX1718" fmla="*/ 3927507 w 5728784"/>
              <a:gd name="connsiteY1718" fmla="*/ 4581165 h 5055567"/>
              <a:gd name="connsiteX1719" fmla="*/ 3867740 w 5728784"/>
              <a:gd name="connsiteY1719" fmla="*/ 4589443 h 5055567"/>
              <a:gd name="connsiteX1720" fmla="*/ 3843257 w 5728784"/>
              <a:gd name="connsiteY1720" fmla="*/ 4591963 h 5055567"/>
              <a:gd name="connsiteX1721" fmla="*/ 3830656 w 5728784"/>
              <a:gd name="connsiteY1721" fmla="*/ 4597722 h 5055567"/>
              <a:gd name="connsiteX1722" fmla="*/ 3807613 w 5728784"/>
              <a:gd name="connsiteY1722" fmla="*/ 4600602 h 5055567"/>
              <a:gd name="connsiteX1723" fmla="*/ 3831016 w 5728784"/>
              <a:gd name="connsiteY1723" fmla="*/ 4684110 h 5055567"/>
              <a:gd name="connsiteX1724" fmla="*/ 3819854 w 5728784"/>
              <a:gd name="connsiteY1724" fmla="*/ 4700308 h 5055567"/>
              <a:gd name="connsiteX1725" fmla="*/ 3814094 w 5728784"/>
              <a:gd name="connsiteY1725" fmla="*/ 4706787 h 5055567"/>
              <a:gd name="connsiteX1726" fmla="*/ 3810133 w 5728784"/>
              <a:gd name="connsiteY1726" fmla="*/ 4707507 h 5055567"/>
              <a:gd name="connsiteX1727" fmla="*/ 3808333 w 5728784"/>
              <a:gd name="connsiteY1727" fmla="*/ 4706787 h 5055567"/>
              <a:gd name="connsiteX1728" fmla="*/ 3800412 w 5728784"/>
              <a:gd name="connsiteY1728" fmla="*/ 4672592 h 5055567"/>
              <a:gd name="connsiteX1729" fmla="*/ 3768368 w 5728784"/>
              <a:gd name="connsiteY1729" fmla="*/ 4677991 h 5055567"/>
              <a:gd name="connsiteX1730" fmla="*/ 3783850 w 5728784"/>
              <a:gd name="connsiteY1730" fmla="*/ 4645596 h 5055567"/>
              <a:gd name="connsiteX1731" fmla="*/ 3786010 w 5728784"/>
              <a:gd name="connsiteY1731" fmla="*/ 4644516 h 5055567"/>
              <a:gd name="connsiteX1732" fmla="*/ 3739924 w 5728784"/>
              <a:gd name="connsiteY1732" fmla="*/ 4638037 h 5055567"/>
              <a:gd name="connsiteX1733" fmla="*/ 3711481 w 5728784"/>
              <a:gd name="connsiteY1733" fmla="*/ 4661074 h 5055567"/>
              <a:gd name="connsiteX1734" fmla="*/ 3711481 w 5728784"/>
              <a:gd name="connsiteY1734" fmla="*/ 4654954 h 5055567"/>
              <a:gd name="connsiteX1735" fmla="*/ 3705720 w 5728784"/>
              <a:gd name="connsiteY1735" fmla="*/ 4649195 h 5055567"/>
              <a:gd name="connsiteX1736" fmla="*/ 3677277 w 5728784"/>
              <a:gd name="connsiteY1736" fmla="*/ 4661074 h 5055567"/>
              <a:gd name="connsiteX1737" fmla="*/ 3631551 w 5728784"/>
              <a:gd name="connsiteY1737" fmla="*/ 4711827 h 5055567"/>
              <a:gd name="connsiteX1738" fmla="*/ 3608868 w 5728784"/>
              <a:gd name="connsiteY1738" fmla="*/ 4717586 h 5055567"/>
              <a:gd name="connsiteX1739" fmla="*/ 3591586 w 5728784"/>
              <a:gd name="connsiteY1739" fmla="*/ 4706787 h 5055567"/>
              <a:gd name="connsiteX1740" fmla="*/ 3586185 w 5728784"/>
              <a:gd name="connsiteY1740" fmla="*/ 4638037 h 5055567"/>
              <a:gd name="connsiteX1741" fmla="*/ 3558822 w 5728784"/>
              <a:gd name="connsiteY1741" fmla="*/ 4630838 h 5055567"/>
              <a:gd name="connsiteX1742" fmla="*/ 3546581 w 5728784"/>
              <a:gd name="connsiteY1742" fmla="*/ 4621119 h 5055567"/>
              <a:gd name="connsiteX1743" fmla="*/ 3540460 w 5728784"/>
              <a:gd name="connsiteY1743" fmla="*/ 4638037 h 5055567"/>
              <a:gd name="connsiteX1744" fmla="*/ 3523538 w 5728784"/>
              <a:gd name="connsiteY1744" fmla="*/ 4654954 h 5055567"/>
              <a:gd name="connsiteX1745" fmla="*/ 3507336 w 5728784"/>
              <a:gd name="connsiteY1745" fmla="*/ 4649555 h 5055567"/>
              <a:gd name="connsiteX1746" fmla="*/ 3506616 w 5728784"/>
              <a:gd name="connsiteY1746" fmla="*/ 4643796 h 5055567"/>
              <a:gd name="connsiteX1747" fmla="*/ 3506256 w 5728784"/>
              <a:gd name="connsiteY1747" fmla="*/ 4637677 h 5055567"/>
              <a:gd name="connsiteX1748" fmla="*/ 3472411 w 5728784"/>
              <a:gd name="connsiteY1748" fmla="*/ 4660714 h 5055567"/>
              <a:gd name="connsiteX1749" fmla="*/ 3472051 w 5728784"/>
              <a:gd name="connsiteY1749" fmla="*/ 4666833 h 5055567"/>
              <a:gd name="connsiteX1750" fmla="*/ 3449729 w 5728784"/>
              <a:gd name="connsiteY1750" fmla="*/ 4546969 h 5055567"/>
              <a:gd name="connsiteX1751" fmla="*/ 3421285 w 5728784"/>
              <a:gd name="connsiteY1751" fmla="*/ 4513134 h 5055567"/>
              <a:gd name="connsiteX1752" fmla="*/ 3415524 w 5728784"/>
              <a:gd name="connsiteY1752" fmla="*/ 4513134 h 5055567"/>
              <a:gd name="connsiteX1753" fmla="*/ 3381320 w 5728784"/>
              <a:gd name="connsiteY1753" fmla="*/ 4529692 h 5055567"/>
              <a:gd name="connsiteX1754" fmla="*/ 3390681 w 5728784"/>
              <a:gd name="connsiteY1754" fmla="*/ 4539770 h 5055567"/>
              <a:gd name="connsiteX1755" fmla="*/ 3443968 w 5728784"/>
              <a:gd name="connsiteY1755" fmla="*/ 4601322 h 5055567"/>
              <a:gd name="connsiteX1756" fmla="*/ 3443968 w 5728784"/>
              <a:gd name="connsiteY1756" fmla="*/ 4615360 h 5055567"/>
              <a:gd name="connsiteX1757" fmla="*/ 3443968 w 5728784"/>
              <a:gd name="connsiteY1757" fmla="*/ 4701028 h 5055567"/>
              <a:gd name="connsiteX1758" fmla="*/ 3432447 w 5728784"/>
              <a:gd name="connsiteY1758" fmla="*/ 4693829 h 5055567"/>
              <a:gd name="connsiteX1759" fmla="*/ 3381680 w 5728784"/>
              <a:gd name="connsiteY1759" fmla="*/ 4658554 h 5055567"/>
              <a:gd name="connsiteX1760" fmla="*/ 3369799 w 5728784"/>
              <a:gd name="connsiteY1760" fmla="*/ 4643796 h 5055567"/>
              <a:gd name="connsiteX1761" fmla="*/ 3364038 w 5728784"/>
              <a:gd name="connsiteY1761" fmla="*/ 4634077 h 5055567"/>
              <a:gd name="connsiteX1762" fmla="*/ 3363318 w 5728784"/>
              <a:gd name="connsiteY1762" fmla="*/ 4628678 h 5055567"/>
              <a:gd name="connsiteX1763" fmla="*/ 3325513 w 5728784"/>
              <a:gd name="connsiteY1763" fmla="*/ 4630478 h 5055567"/>
              <a:gd name="connsiteX1764" fmla="*/ 3335955 w 5728784"/>
              <a:gd name="connsiteY1764" fmla="*/ 4583324 h 5055567"/>
              <a:gd name="connsiteX1765" fmla="*/ 3332354 w 5728784"/>
              <a:gd name="connsiteY1765" fmla="*/ 4580805 h 5055567"/>
              <a:gd name="connsiteX1766" fmla="*/ 3328394 w 5728784"/>
              <a:gd name="connsiteY1766" fmla="*/ 4524292 h 5055567"/>
              <a:gd name="connsiteX1767" fmla="*/ 3329834 w 5728784"/>
              <a:gd name="connsiteY1767" fmla="*/ 4523213 h 5055567"/>
              <a:gd name="connsiteX1768" fmla="*/ 3329834 w 5728784"/>
              <a:gd name="connsiteY1768" fmla="*/ 4518893 h 5055567"/>
              <a:gd name="connsiteX1769" fmla="*/ 3308951 w 5728784"/>
              <a:gd name="connsiteY1769" fmla="*/ 4518533 h 5055567"/>
              <a:gd name="connsiteX1770" fmla="*/ 3310392 w 5728784"/>
              <a:gd name="connsiteY1770" fmla="*/ 4520693 h 5055567"/>
              <a:gd name="connsiteX1771" fmla="*/ 3283748 w 5728784"/>
              <a:gd name="connsiteY1771" fmla="*/ 4595203 h 5055567"/>
              <a:gd name="connsiteX1772" fmla="*/ 3240183 w 5728784"/>
              <a:gd name="connsiteY1772" fmla="*/ 4620399 h 5055567"/>
              <a:gd name="connsiteX1773" fmla="*/ 3226861 w 5728784"/>
              <a:gd name="connsiteY1773" fmla="*/ 4625079 h 5055567"/>
              <a:gd name="connsiteX1774" fmla="*/ 3222181 w 5728784"/>
              <a:gd name="connsiteY1774" fmla="*/ 4638397 h 5055567"/>
              <a:gd name="connsiteX1775" fmla="*/ 3216420 w 5728784"/>
              <a:gd name="connsiteY1775" fmla="*/ 4638037 h 5055567"/>
              <a:gd name="connsiteX1776" fmla="*/ 3216060 w 5728784"/>
              <a:gd name="connsiteY1776" fmla="*/ 4638037 h 5055567"/>
              <a:gd name="connsiteX1777" fmla="*/ 3215700 w 5728784"/>
              <a:gd name="connsiteY1777" fmla="*/ 4638037 h 5055567"/>
              <a:gd name="connsiteX1778" fmla="*/ 3212459 w 5728784"/>
              <a:gd name="connsiteY1778" fmla="*/ 4650995 h 5055567"/>
              <a:gd name="connsiteX1779" fmla="*/ 3205259 w 5728784"/>
              <a:gd name="connsiteY1779" fmla="*/ 4653875 h 5055567"/>
              <a:gd name="connsiteX1780" fmla="*/ 3204899 w 5728784"/>
              <a:gd name="connsiteY1780" fmla="*/ 4653875 h 5055567"/>
              <a:gd name="connsiteX1781" fmla="*/ 3204899 w 5728784"/>
              <a:gd name="connsiteY1781" fmla="*/ 4660714 h 5055567"/>
              <a:gd name="connsiteX1782" fmla="*/ 3187616 w 5728784"/>
              <a:gd name="connsiteY1782" fmla="*/ 4661074 h 5055567"/>
              <a:gd name="connsiteX1783" fmla="*/ 3176815 w 5728784"/>
              <a:gd name="connsiteY1783" fmla="*/ 4683750 h 5055567"/>
              <a:gd name="connsiteX1784" fmla="*/ 3136130 w 5728784"/>
              <a:gd name="connsiteY1784" fmla="*/ 4698149 h 5055567"/>
              <a:gd name="connsiteX1785" fmla="*/ 3113807 w 5728784"/>
              <a:gd name="connsiteY1785" fmla="*/ 4706427 h 5055567"/>
              <a:gd name="connsiteX1786" fmla="*/ 3108047 w 5728784"/>
              <a:gd name="connsiteY1786" fmla="*/ 4707147 h 5055567"/>
              <a:gd name="connsiteX1787" fmla="*/ 3050800 w 5728784"/>
              <a:gd name="connsiteY1787" fmla="*/ 4740263 h 5055567"/>
              <a:gd name="connsiteX1788" fmla="*/ 3017315 w 5728784"/>
              <a:gd name="connsiteY1788" fmla="*/ 4763660 h 5055567"/>
              <a:gd name="connsiteX1789" fmla="*/ 2971230 w 5728784"/>
              <a:gd name="connsiteY1789" fmla="*/ 4797495 h 5055567"/>
              <a:gd name="connsiteX1790" fmla="*/ 2925864 w 5728784"/>
              <a:gd name="connsiteY1790" fmla="*/ 4825931 h 5055567"/>
              <a:gd name="connsiteX1791" fmla="*/ 2897421 w 5728784"/>
              <a:gd name="connsiteY1791" fmla="*/ 4842849 h 5055567"/>
              <a:gd name="connsiteX1792" fmla="*/ 2892740 w 5728784"/>
              <a:gd name="connsiteY1792" fmla="*/ 4856167 h 5055567"/>
              <a:gd name="connsiteX1793" fmla="*/ 2897421 w 5728784"/>
              <a:gd name="connsiteY1793" fmla="*/ 4888562 h 5055567"/>
              <a:gd name="connsiteX1794" fmla="*/ 2903181 w 5728784"/>
              <a:gd name="connsiteY1794" fmla="*/ 4894322 h 5055567"/>
              <a:gd name="connsiteX1795" fmla="*/ 2925864 w 5728784"/>
              <a:gd name="connsiteY1795" fmla="*/ 4939675 h 5055567"/>
              <a:gd name="connsiteX1796" fmla="*/ 2955028 w 5728784"/>
              <a:gd name="connsiteY1796" fmla="*/ 4994028 h 5055567"/>
              <a:gd name="connsiteX1797" fmla="*/ 2985632 w 5728784"/>
              <a:gd name="connsiteY1797" fmla="*/ 4992588 h 5055567"/>
              <a:gd name="connsiteX1798" fmla="*/ 3016955 w 5728784"/>
              <a:gd name="connsiteY1798" fmla="*/ 4985389 h 5055567"/>
              <a:gd name="connsiteX1799" fmla="*/ 3027757 w 5728784"/>
              <a:gd name="connsiteY1799" fmla="*/ 4994028 h 5055567"/>
              <a:gd name="connsiteX1800" fmla="*/ 3060161 w 5728784"/>
              <a:gd name="connsiteY1800" fmla="*/ 4994748 h 5055567"/>
              <a:gd name="connsiteX1801" fmla="*/ 3010115 w 5728784"/>
              <a:gd name="connsiteY1801" fmla="*/ 5003747 h 5055567"/>
              <a:gd name="connsiteX1802" fmla="*/ 2926224 w 5728784"/>
              <a:gd name="connsiteY1802" fmla="*/ 5042261 h 5055567"/>
              <a:gd name="connsiteX1803" fmla="*/ 2925864 w 5728784"/>
              <a:gd name="connsiteY1803" fmla="*/ 5031103 h 5055567"/>
              <a:gd name="connsiteX1804" fmla="*/ 2914343 w 5728784"/>
              <a:gd name="connsiteY1804" fmla="*/ 5036502 h 5055567"/>
              <a:gd name="connsiteX1805" fmla="*/ 2903181 w 5728784"/>
              <a:gd name="connsiteY1805" fmla="*/ 4979630 h 5055567"/>
              <a:gd name="connsiteX1806" fmla="*/ 2886259 w 5728784"/>
              <a:gd name="connsiteY1806" fmla="*/ 4934276 h 5055567"/>
              <a:gd name="connsiteX1807" fmla="*/ 2857816 w 5728784"/>
              <a:gd name="connsiteY1807" fmla="*/ 4922758 h 5055567"/>
              <a:gd name="connsiteX1808" fmla="*/ 2858896 w 5728784"/>
              <a:gd name="connsiteY1808" fmla="*/ 4963432 h 5055567"/>
              <a:gd name="connsiteX1809" fmla="*/ 2866097 w 5728784"/>
              <a:gd name="connsiteY1809" fmla="*/ 5039742 h 5055567"/>
              <a:gd name="connsiteX1810" fmla="*/ 2836213 w 5728784"/>
              <a:gd name="connsiteY1810" fmla="*/ 5006266 h 5055567"/>
              <a:gd name="connsiteX1811" fmla="*/ 2818211 w 5728784"/>
              <a:gd name="connsiteY1811" fmla="*/ 5008066 h 5055567"/>
              <a:gd name="connsiteX1812" fmla="*/ 2846294 w 5728784"/>
              <a:gd name="connsiteY1812" fmla="*/ 5054859 h 5055567"/>
              <a:gd name="connsiteX1813" fmla="*/ 2836573 w 5728784"/>
              <a:gd name="connsiteY1813" fmla="*/ 5047301 h 5055567"/>
              <a:gd name="connsiteX1814" fmla="*/ 2807050 w 5728784"/>
              <a:gd name="connsiteY1814" fmla="*/ 5025344 h 5055567"/>
              <a:gd name="connsiteX1815" fmla="*/ 2800929 w 5728784"/>
              <a:gd name="connsiteY1815" fmla="*/ 5025344 h 5055567"/>
              <a:gd name="connsiteX1816" fmla="*/ 2778246 w 5728784"/>
              <a:gd name="connsiteY1816" fmla="*/ 4973871 h 5055567"/>
              <a:gd name="connsiteX1817" fmla="*/ 2757723 w 5728784"/>
              <a:gd name="connsiteY1817" fmla="*/ 4991508 h 5055567"/>
              <a:gd name="connsiteX1818" fmla="*/ 2755563 w 5728784"/>
              <a:gd name="connsiteY1818" fmla="*/ 4956593 h 5055567"/>
              <a:gd name="connsiteX1819" fmla="*/ 2706597 w 5728784"/>
              <a:gd name="connsiteY1819" fmla="*/ 4965592 h 5055567"/>
              <a:gd name="connsiteX1820" fmla="*/ 2687155 w 5728784"/>
              <a:gd name="connsiteY1820" fmla="*/ 4956593 h 5055567"/>
              <a:gd name="connsiteX1821" fmla="*/ 2664472 w 5728784"/>
              <a:gd name="connsiteY1821" fmla="*/ 4968471 h 5055567"/>
              <a:gd name="connsiteX1822" fmla="*/ 2624867 w 5728784"/>
              <a:gd name="connsiteY1822" fmla="*/ 4979990 h 5055567"/>
              <a:gd name="connsiteX1823" fmla="*/ 2569060 w 5728784"/>
              <a:gd name="connsiteY1823" fmla="*/ 5010586 h 5055567"/>
              <a:gd name="connsiteX1824" fmla="*/ 2463567 w 5728784"/>
              <a:gd name="connsiteY1824" fmla="*/ 5041901 h 5055567"/>
              <a:gd name="connsiteX1825" fmla="*/ 2396599 w 5728784"/>
              <a:gd name="connsiteY1825" fmla="*/ 5025344 h 5055567"/>
              <a:gd name="connsiteX1826" fmla="*/ 2380037 w 5728784"/>
              <a:gd name="connsiteY1826" fmla="*/ 5024984 h 5055567"/>
              <a:gd name="connsiteX1827" fmla="*/ 2380037 w 5728784"/>
              <a:gd name="connsiteY1827" fmla="*/ 5031103 h 5055567"/>
              <a:gd name="connsiteX1828" fmla="*/ 2356634 w 5728784"/>
              <a:gd name="connsiteY1828" fmla="*/ 5042261 h 5055567"/>
              <a:gd name="connsiteX1829" fmla="*/ 2332511 w 5728784"/>
              <a:gd name="connsiteY1829" fmla="*/ 5049460 h 5055567"/>
              <a:gd name="connsiteX1830" fmla="*/ 2330351 w 5728784"/>
              <a:gd name="connsiteY1830" fmla="*/ 5049460 h 5055567"/>
              <a:gd name="connsiteX1831" fmla="*/ 2328551 w 5728784"/>
              <a:gd name="connsiteY1831" fmla="*/ 5047660 h 5055567"/>
              <a:gd name="connsiteX1832" fmla="*/ 2254742 w 5728784"/>
              <a:gd name="connsiteY1832" fmla="*/ 5001947 h 5055567"/>
              <a:gd name="connsiteX1833" fmla="*/ 2248981 w 5728784"/>
              <a:gd name="connsiteY1833" fmla="*/ 4996547 h 5055567"/>
              <a:gd name="connsiteX1834" fmla="*/ 2248621 w 5728784"/>
              <a:gd name="connsiteY1834" fmla="*/ 4991148 h 5055567"/>
              <a:gd name="connsiteX1835" fmla="*/ 2220177 w 5728784"/>
              <a:gd name="connsiteY1835" fmla="*/ 4968471 h 5055567"/>
              <a:gd name="connsiteX1836" fmla="*/ 2197855 w 5728784"/>
              <a:gd name="connsiteY1836" fmla="*/ 4939675 h 5055567"/>
              <a:gd name="connsiteX1837" fmla="*/ 2197494 w 5728784"/>
              <a:gd name="connsiteY1837" fmla="*/ 4934276 h 5055567"/>
              <a:gd name="connsiteX1838" fmla="*/ 2186333 w 5728784"/>
              <a:gd name="connsiteY1838" fmla="*/ 4905480 h 5055567"/>
              <a:gd name="connsiteX1839" fmla="*/ 2186333 w 5728784"/>
              <a:gd name="connsiteY1839" fmla="*/ 4900081 h 5055567"/>
              <a:gd name="connsiteX1840" fmla="*/ 2161850 w 5728784"/>
              <a:gd name="connsiteY1840" fmla="*/ 4863006 h 5055567"/>
              <a:gd name="connsiteX1841" fmla="*/ 2169051 w 5728784"/>
              <a:gd name="connsiteY1841" fmla="*/ 4808653 h 5055567"/>
              <a:gd name="connsiteX1842" fmla="*/ 2152129 w 5728784"/>
              <a:gd name="connsiteY1842" fmla="*/ 4689150 h 5055567"/>
              <a:gd name="connsiteX1843" fmla="*/ 2126206 w 5728784"/>
              <a:gd name="connsiteY1843" fmla="*/ 4679791 h 5055567"/>
              <a:gd name="connsiteX1844" fmla="*/ 2109284 w 5728784"/>
              <a:gd name="connsiteY1844" fmla="*/ 4665753 h 5055567"/>
              <a:gd name="connsiteX1845" fmla="*/ 2112164 w 5728784"/>
              <a:gd name="connsiteY1845" fmla="*/ 4632278 h 5055567"/>
              <a:gd name="connsiteX1846" fmla="*/ 2106763 w 5728784"/>
              <a:gd name="connsiteY1846" fmla="*/ 4626518 h 5055567"/>
              <a:gd name="connsiteX1847" fmla="*/ 2106763 w 5728784"/>
              <a:gd name="connsiteY1847" fmla="*/ 4621119 h 5055567"/>
              <a:gd name="connsiteX1848" fmla="*/ 2061038 w 5728784"/>
              <a:gd name="connsiteY1848" fmla="*/ 4592683 h 5055567"/>
              <a:gd name="connsiteX1849" fmla="*/ 2012792 w 5728784"/>
              <a:gd name="connsiteY1849" fmla="*/ 4570726 h 5055567"/>
              <a:gd name="connsiteX1850" fmla="*/ 2004871 w 5728784"/>
              <a:gd name="connsiteY1850" fmla="*/ 4554888 h 5055567"/>
              <a:gd name="connsiteX1851" fmla="*/ 1986869 w 5728784"/>
              <a:gd name="connsiteY1851" fmla="*/ 4495856 h 5055567"/>
              <a:gd name="connsiteX1852" fmla="*/ 1947264 w 5728784"/>
              <a:gd name="connsiteY1852" fmla="*/ 4524292 h 5055567"/>
              <a:gd name="connsiteX1853" fmla="*/ 1946184 w 5728784"/>
              <a:gd name="connsiteY1853" fmla="*/ 4525732 h 5055567"/>
              <a:gd name="connsiteX1854" fmla="*/ 1945824 w 5728784"/>
              <a:gd name="connsiteY1854" fmla="*/ 4526812 h 5055567"/>
              <a:gd name="connsiteX1855" fmla="*/ 1935742 w 5728784"/>
              <a:gd name="connsiteY1855" fmla="*/ 4541210 h 5055567"/>
              <a:gd name="connsiteX1856" fmla="*/ 1941503 w 5728784"/>
              <a:gd name="connsiteY1856" fmla="*/ 4598442 h 5055567"/>
              <a:gd name="connsiteX1857" fmla="*/ 1945824 w 5728784"/>
              <a:gd name="connsiteY1857" fmla="*/ 4632997 h 5055567"/>
              <a:gd name="connsiteX1858" fmla="*/ 1932142 w 5728784"/>
              <a:gd name="connsiteY1858" fmla="*/ 4651355 h 5055567"/>
              <a:gd name="connsiteX1859" fmla="*/ 1924221 w 5728784"/>
              <a:gd name="connsiteY1859" fmla="*/ 4632278 h 5055567"/>
              <a:gd name="connsiteX1860" fmla="*/ 1906939 w 5728784"/>
              <a:gd name="connsiteY1860" fmla="*/ 4588364 h 5055567"/>
              <a:gd name="connsiteX1861" fmla="*/ 1898658 w 5728784"/>
              <a:gd name="connsiteY1861" fmla="*/ 4558488 h 5055567"/>
              <a:gd name="connsiteX1862" fmla="*/ 1907299 w 5728784"/>
              <a:gd name="connsiteY1862" fmla="*/ 4529692 h 5055567"/>
              <a:gd name="connsiteX1863" fmla="*/ 1896137 w 5728784"/>
              <a:gd name="connsiteY1863" fmla="*/ 4525372 h 5055567"/>
              <a:gd name="connsiteX1864" fmla="*/ 1861933 w 5728784"/>
              <a:gd name="connsiteY1864" fmla="*/ 4570006 h 5055567"/>
              <a:gd name="connsiteX1865" fmla="*/ 1856173 w 5728784"/>
              <a:gd name="connsiteY1865" fmla="*/ 4604201 h 5055567"/>
              <a:gd name="connsiteX1866" fmla="*/ 1856173 w 5728784"/>
              <a:gd name="connsiteY1866" fmla="*/ 4621119 h 5055567"/>
              <a:gd name="connsiteX1867" fmla="*/ 1850412 w 5728784"/>
              <a:gd name="connsiteY1867" fmla="*/ 4643796 h 5055567"/>
              <a:gd name="connsiteX1868" fmla="*/ 1844651 w 5728784"/>
              <a:gd name="connsiteY1868" fmla="*/ 4643796 h 5055567"/>
              <a:gd name="connsiteX1869" fmla="*/ 1830969 w 5728784"/>
              <a:gd name="connsiteY1869" fmla="*/ 4609241 h 5055567"/>
              <a:gd name="connsiteX1870" fmla="*/ 1820528 w 5728784"/>
              <a:gd name="connsiteY1870" fmla="*/ 4633717 h 5055567"/>
              <a:gd name="connsiteX1871" fmla="*/ 1816208 w 5728784"/>
              <a:gd name="connsiteY1871" fmla="*/ 4615720 h 5055567"/>
              <a:gd name="connsiteX1872" fmla="*/ 1816208 w 5728784"/>
              <a:gd name="connsiteY1872" fmla="*/ 4607081 h 5055567"/>
              <a:gd name="connsiteX1873" fmla="*/ 1793525 w 5728784"/>
              <a:gd name="connsiteY1873" fmla="*/ 4558488 h 5055567"/>
              <a:gd name="connsiteX1874" fmla="*/ 1753920 w 5728784"/>
              <a:gd name="connsiteY1874" fmla="*/ 4552369 h 5055567"/>
              <a:gd name="connsiteX1875" fmla="*/ 1753560 w 5728784"/>
              <a:gd name="connsiteY1875" fmla="*/ 4535451 h 5055567"/>
              <a:gd name="connsiteX1876" fmla="*/ 1719716 w 5728784"/>
              <a:gd name="connsiteY1876" fmla="*/ 4518533 h 5055567"/>
              <a:gd name="connsiteX1877" fmla="*/ 1681551 w 5728784"/>
              <a:gd name="connsiteY1877" fmla="*/ 4503055 h 5055567"/>
              <a:gd name="connsiteX1878" fmla="*/ 1673990 w 5728784"/>
              <a:gd name="connsiteY1878" fmla="*/ 4501616 h 5055567"/>
              <a:gd name="connsiteX1879" fmla="*/ 1617823 w 5728784"/>
              <a:gd name="connsiteY1879" fmla="*/ 4462021 h 5055567"/>
              <a:gd name="connsiteX1880" fmla="*/ 1605582 w 5728784"/>
              <a:gd name="connsiteY1880" fmla="*/ 4444383 h 5055567"/>
              <a:gd name="connsiteX1881" fmla="*/ 1605582 w 5728784"/>
              <a:gd name="connsiteY1881" fmla="*/ 4438984 h 5055567"/>
              <a:gd name="connsiteX1882" fmla="*/ 1525652 w 5728784"/>
              <a:gd name="connsiteY1882" fmla="*/ 4478579 h 5055567"/>
              <a:gd name="connsiteX1883" fmla="*/ 1514130 w 5728784"/>
              <a:gd name="connsiteY1883" fmla="*/ 4489737 h 5055567"/>
              <a:gd name="connsiteX1884" fmla="*/ 1510170 w 5728784"/>
              <a:gd name="connsiteY1884" fmla="*/ 4496216 h 5055567"/>
              <a:gd name="connsiteX1885" fmla="*/ 1502969 w 5728784"/>
              <a:gd name="connsiteY1885" fmla="*/ 4546969 h 5055567"/>
              <a:gd name="connsiteX1886" fmla="*/ 1500089 w 5728784"/>
              <a:gd name="connsiteY1886" fmla="*/ 4546969 h 5055567"/>
              <a:gd name="connsiteX1887" fmla="*/ 1490728 w 5728784"/>
              <a:gd name="connsiteY1887" fmla="*/ 4570726 h 5055567"/>
              <a:gd name="connsiteX1888" fmla="*/ 1486047 w 5728784"/>
              <a:gd name="connsiteY1888" fmla="*/ 4570006 h 5055567"/>
              <a:gd name="connsiteX1889" fmla="*/ 1480646 w 5728784"/>
              <a:gd name="connsiteY1889" fmla="*/ 4581884 h 5055567"/>
              <a:gd name="connsiteX1890" fmla="*/ 1479926 w 5728784"/>
              <a:gd name="connsiteY1890" fmla="*/ 4592323 h 5055567"/>
              <a:gd name="connsiteX1891" fmla="*/ 1468765 w 5728784"/>
              <a:gd name="connsiteY1891" fmla="*/ 4586924 h 5055567"/>
              <a:gd name="connsiteX1892" fmla="*/ 1474165 w 5728784"/>
              <a:gd name="connsiteY1892" fmla="*/ 4563887 h 5055567"/>
              <a:gd name="connsiteX1893" fmla="*/ 1474886 w 5728784"/>
              <a:gd name="connsiteY1893" fmla="*/ 4558488 h 5055567"/>
              <a:gd name="connsiteX1894" fmla="*/ 1480286 w 5728784"/>
              <a:gd name="connsiteY1894" fmla="*/ 4524292 h 5055567"/>
              <a:gd name="connsiteX1895" fmla="*/ 1466245 w 5728784"/>
              <a:gd name="connsiteY1895" fmla="*/ 4507735 h 5055567"/>
              <a:gd name="connsiteX1896" fmla="*/ 1497568 w 5728784"/>
              <a:gd name="connsiteY1896" fmla="*/ 4444383 h 5055567"/>
              <a:gd name="connsiteX1897" fmla="*/ 1497568 w 5728784"/>
              <a:gd name="connsiteY1897" fmla="*/ 4421706 h 5055567"/>
              <a:gd name="connsiteX1898" fmla="*/ 1507290 w 5728784"/>
              <a:gd name="connsiteY1898" fmla="*/ 4377433 h 5055567"/>
              <a:gd name="connsiteX1899" fmla="*/ 1451483 w 5728784"/>
              <a:gd name="connsiteY1899" fmla="*/ 4415947 h 5055567"/>
              <a:gd name="connsiteX1900" fmla="*/ 1439961 w 5728784"/>
              <a:gd name="connsiteY1900" fmla="*/ 4421706 h 5055567"/>
              <a:gd name="connsiteX1901" fmla="*/ 1423759 w 5728784"/>
              <a:gd name="connsiteY1901" fmla="*/ 4433225 h 5055567"/>
              <a:gd name="connsiteX1902" fmla="*/ 1395316 w 5728784"/>
              <a:gd name="connsiteY1902" fmla="*/ 4462021 h 5055567"/>
              <a:gd name="connsiteX1903" fmla="*/ 1388835 w 5728784"/>
              <a:gd name="connsiteY1903" fmla="*/ 4473179 h 5055567"/>
              <a:gd name="connsiteX1904" fmla="*/ 1390995 w 5728784"/>
              <a:gd name="connsiteY1904" fmla="*/ 4478579 h 5055567"/>
              <a:gd name="connsiteX1905" fmla="*/ 1381274 w 5728784"/>
              <a:gd name="connsiteY1905" fmla="*/ 4528612 h 5055567"/>
              <a:gd name="connsiteX1906" fmla="*/ 1374793 w 5728784"/>
              <a:gd name="connsiteY1906" fmla="*/ 4550929 h 5055567"/>
              <a:gd name="connsiteX1907" fmla="*/ 1343829 w 5728784"/>
              <a:gd name="connsiteY1907" fmla="*/ 4524292 h 5055567"/>
              <a:gd name="connsiteX1908" fmla="*/ 1343829 w 5728784"/>
              <a:gd name="connsiteY1908" fmla="*/ 4521773 h 5055567"/>
              <a:gd name="connsiteX1909" fmla="*/ 1343829 w 5728784"/>
              <a:gd name="connsiteY1909" fmla="*/ 4518893 h 5055567"/>
              <a:gd name="connsiteX1910" fmla="*/ 1343109 w 5728784"/>
              <a:gd name="connsiteY1910" fmla="*/ 4506295 h 5055567"/>
              <a:gd name="connsiteX1911" fmla="*/ 1366512 w 5728784"/>
              <a:gd name="connsiteY1911" fmla="*/ 4478579 h 5055567"/>
              <a:gd name="connsiteX1912" fmla="*/ 1382714 w 5728784"/>
              <a:gd name="connsiteY1912" fmla="*/ 4454822 h 5055567"/>
              <a:gd name="connsiteX1913" fmla="*/ 1377674 w 5728784"/>
              <a:gd name="connsiteY1913" fmla="*/ 4444743 h 5055567"/>
              <a:gd name="connsiteX1914" fmla="*/ 1378034 w 5728784"/>
              <a:gd name="connsiteY1914" fmla="*/ 4421706 h 5055567"/>
              <a:gd name="connsiteX1915" fmla="*/ 1400716 w 5728784"/>
              <a:gd name="connsiteY1915" fmla="*/ 4382472 h 5055567"/>
              <a:gd name="connsiteX1916" fmla="*/ 1423399 w 5728784"/>
              <a:gd name="connsiteY1916" fmla="*/ 4347557 h 5055567"/>
              <a:gd name="connsiteX1917" fmla="*/ 1423399 w 5728784"/>
              <a:gd name="connsiteY1917" fmla="*/ 4342157 h 5055567"/>
              <a:gd name="connsiteX1918" fmla="*/ 1417999 w 5728784"/>
              <a:gd name="connsiteY1918" fmla="*/ 4324880 h 5055567"/>
              <a:gd name="connsiteX1919" fmla="*/ 1417999 w 5728784"/>
              <a:gd name="connsiteY1919" fmla="*/ 4313721 h 5055567"/>
              <a:gd name="connsiteX1920" fmla="*/ 1383794 w 5728784"/>
              <a:gd name="connsiteY1920" fmla="*/ 4324880 h 5055567"/>
              <a:gd name="connsiteX1921" fmla="*/ 1383074 w 5728784"/>
              <a:gd name="connsiteY1921" fmla="*/ 4325240 h 5055567"/>
              <a:gd name="connsiteX1922" fmla="*/ 1383794 w 5728784"/>
              <a:gd name="connsiteY1922" fmla="*/ 4325240 h 5055567"/>
              <a:gd name="connsiteX1923" fmla="*/ 1410078 w 5728784"/>
              <a:gd name="connsiteY1923" fmla="*/ 4350076 h 5055567"/>
              <a:gd name="connsiteX1924" fmla="*/ 1390995 w 5728784"/>
              <a:gd name="connsiteY1924" fmla="*/ 4357995 h 5055567"/>
              <a:gd name="connsiteX1925" fmla="*/ 1378754 w 5728784"/>
              <a:gd name="connsiteY1925" fmla="*/ 4355836 h 5055567"/>
              <a:gd name="connsiteX1926" fmla="*/ 1377674 w 5728784"/>
              <a:gd name="connsiteY1926" fmla="*/ 4371313 h 5055567"/>
              <a:gd name="connsiteX1927" fmla="*/ 1373713 w 5728784"/>
              <a:gd name="connsiteY1927" fmla="*/ 4405509 h 5055567"/>
              <a:gd name="connsiteX1928" fmla="*/ 1348510 w 5728784"/>
              <a:gd name="connsiteY1928" fmla="*/ 4441144 h 5055567"/>
              <a:gd name="connsiteX1929" fmla="*/ 1348510 w 5728784"/>
              <a:gd name="connsiteY1929" fmla="*/ 4450503 h 5055567"/>
              <a:gd name="connsiteX1930" fmla="*/ 1345630 w 5728784"/>
              <a:gd name="connsiteY1930" fmla="*/ 4477499 h 5055567"/>
              <a:gd name="connsiteX1931" fmla="*/ 1308905 w 5728784"/>
              <a:gd name="connsiteY1931" fmla="*/ 4502335 h 5055567"/>
              <a:gd name="connsiteX1932" fmla="*/ 1301344 w 5728784"/>
              <a:gd name="connsiteY1932" fmla="*/ 4491177 h 5055567"/>
              <a:gd name="connsiteX1933" fmla="*/ 1300264 w 5728784"/>
              <a:gd name="connsiteY1933" fmla="*/ 4457342 h 5055567"/>
              <a:gd name="connsiteX1934" fmla="*/ 1309265 w 5728784"/>
              <a:gd name="connsiteY1934" fmla="*/ 4444023 h 5055567"/>
              <a:gd name="connsiteX1935" fmla="*/ 1316106 w 5728784"/>
              <a:gd name="connsiteY1935" fmla="*/ 4416667 h 5055567"/>
              <a:gd name="connsiteX1936" fmla="*/ 1315026 w 5728784"/>
              <a:gd name="connsiteY1936" fmla="*/ 4399030 h 5055567"/>
              <a:gd name="connsiteX1937" fmla="*/ 1343829 w 5728784"/>
              <a:gd name="connsiteY1937" fmla="*/ 4364834 h 5055567"/>
              <a:gd name="connsiteX1938" fmla="*/ 1331948 w 5728784"/>
              <a:gd name="connsiteY1938" fmla="*/ 4364474 h 5055567"/>
              <a:gd name="connsiteX1939" fmla="*/ 1304945 w 5728784"/>
              <a:gd name="connsiteY1939" fmla="*/ 4388591 h 5055567"/>
              <a:gd name="connsiteX1940" fmla="*/ 1286942 w 5728784"/>
              <a:gd name="connsiteY1940" fmla="*/ 4422066 h 5055567"/>
              <a:gd name="connsiteX1941" fmla="*/ 1270020 w 5728784"/>
              <a:gd name="connsiteY1941" fmla="*/ 4450143 h 5055567"/>
              <a:gd name="connsiteX1942" fmla="*/ 1235816 w 5728784"/>
              <a:gd name="connsiteY1942" fmla="*/ 4450143 h 5055567"/>
              <a:gd name="connsiteX1943" fmla="*/ 1240497 w 5728784"/>
              <a:gd name="connsiteY1943" fmla="*/ 4444023 h 5055567"/>
              <a:gd name="connsiteX1944" fmla="*/ 1234736 w 5728784"/>
              <a:gd name="connsiteY1944" fmla="*/ 4436464 h 5055567"/>
              <a:gd name="connsiteX1945" fmla="*/ 1213133 w 5728784"/>
              <a:gd name="connsiteY1945" fmla="*/ 4444743 h 5055567"/>
              <a:gd name="connsiteX1946" fmla="*/ 1213133 w 5728784"/>
              <a:gd name="connsiteY1946" fmla="*/ 4442224 h 5055567"/>
              <a:gd name="connsiteX1947" fmla="*/ 1213853 w 5728784"/>
              <a:gd name="connsiteY1947" fmla="*/ 4439344 h 5055567"/>
              <a:gd name="connsiteX1948" fmla="*/ 1241217 w 5728784"/>
              <a:gd name="connsiteY1948" fmla="*/ 4410548 h 5055567"/>
              <a:gd name="connsiteX1949" fmla="*/ 1241217 w 5728784"/>
              <a:gd name="connsiteY1949" fmla="*/ 4399390 h 5055567"/>
              <a:gd name="connsiteX1950" fmla="*/ 1225375 w 5728784"/>
              <a:gd name="connsiteY1950" fmla="*/ 4389311 h 5055567"/>
              <a:gd name="connsiteX1951" fmla="*/ 1219614 w 5728784"/>
              <a:gd name="connsiteY1951" fmla="*/ 4383912 h 5055567"/>
              <a:gd name="connsiteX1952" fmla="*/ 1230055 w 5728784"/>
              <a:gd name="connsiteY1952" fmla="*/ 4382112 h 5055567"/>
              <a:gd name="connsiteX1953" fmla="*/ 1224295 w 5728784"/>
              <a:gd name="connsiteY1953" fmla="*/ 4370594 h 5055567"/>
              <a:gd name="connsiteX1954" fmla="*/ 1241217 w 5728784"/>
              <a:gd name="connsiteY1954" fmla="*/ 4347557 h 5055567"/>
              <a:gd name="connsiteX1955" fmla="*/ 1286582 w 5728784"/>
              <a:gd name="connsiteY1955" fmla="*/ 4307602 h 5055567"/>
              <a:gd name="connsiteX1956" fmla="*/ 1292343 w 5728784"/>
              <a:gd name="connsiteY1956" fmla="*/ 4296804 h 5055567"/>
              <a:gd name="connsiteX1957" fmla="*/ 1348870 w 5728784"/>
              <a:gd name="connsiteY1957" fmla="*/ 4250370 h 5055567"/>
              <a:gd name="connsiteX1958" fmla="*/ 1366512 w 5728784"/>
              <a:gd name="connsiteY1958" fmla="*/ 4216175 h 5055567"/>
              <a:gd name="connsiteX1959" fmla="*/ 1356071 w 5728784"/>
              <a:gd name="connsiteY1959" fmla="*/ 4192058 h 5055567"/>
              <a:gd name="connsiteX1960" fmla="*/ 1342389 w 5728784"/>
              <a:gd name="connsiteY1960" fmla="*/ 4203217 h 5055567"/>
              <a:gd name="connsiteX1961" fmla="*/ 1303865 w 5728784"/>
              <a:gd name="connsiteY1961" fmla="*/ 4216895 h 5055567"/>
              <a:gd name="connsiteX1962" fmla="*/ 1299544 w 5728784"/>
              <a:gd name="connsiteY1962" fmla="*/ 4219054 h 5055567"/>
              <a:gd name="connsiteX1963" fmla="*/ 1297384 w 5728784"/>
              <a:gd name="connsiteY1963" fmla="*/ 4217615 h 5055567"/>
              <a:gd name="connsiteX1964" fmla="*/ 1297024 w 5728784"/>
              <a:gd name="connsiteY1964" fmla="*/ 4216535 h 5055567"/>
              <a:gd name="connsiteX1965" fmla="*/ 1281902 w 5728784"/>
              <a:gd name="connsiteY1965" fmla="*/ 4205736 h 5055567"/>
              <a:gd name="connsiteX1966" fmla="*/ 1275781 w 5728784"/>
              <a:gd name="connsiteY1966" fmla="*/ 4205376 h 5055567"/>
              <a:gd name="connsiteX1967" fmla="*/ 1298464 w 5728784"/>
              <a:gd name="connsiteY1967" fmla="*/ 4183059 h 5055567"/>
              <a:gd name="connsiteX1968" fmla="*/ 1343829 w 5728784"/>
              <a:gd name="connsiteY1968" fmla="*/ 4148504 h 5055567"/>
              <a:gd name="connsiteX1969" fmla="*/ 1331948 w 5728784"/>
              <a:gd name="connsiteY1969" fmla="*/ 4109269 h 5055567"/>
              <a:gd name="connsiteX1970" fmla="*/ 1282622 w 5728784"/>
              <a:gd name="connsiteY1970" fmla="*/ 4111069 h 5055567"/>
              <a:gd name="connsiteX1971" fmla="*/ 1267860 w 5728784"/>
              <a:gd name="connsiteY1971" fmla="*/ 4098831 h 5055567"/>
              <a:gd name="connsiteX1972" fmla="*/ 1270020 w 5728784"/>
              <a:gd name="connsiteY1972" fmla="*/ 4091992 h 5055567"/>
              <a:gd name="connsiteX1973" fmla="*/ 1286582 w 5728784"/>
              <a:gd name="connsiteY1973" fmla="*/ 4085873 h 5055567"/>
              <a:gd name="connsiteX1974" fmla="*/ 1279381 w 5728784"/>
              <a:gd name="connsiteY1974" fmla="*/ 4016042 h 5055567"/>
              <a:gd name="connsiteX1975" fmla="*/ 1180369 w 5728784"/>
              <a:gd name="connsiteY1975" fmla="*/ 3964929 h 5055567"/>
              <a:gd name="connsiteX1976" fmla="*/ 1178569 w 5728784"/>
              <a:gd name="connsiteY1976" fmla="*/ 3937933 h 5055567"/>
              <a:gd name="connsiteX1977" fmla="*/ 1172088 w 5728784"/>
              <a:gd name="connsiteY1977" fmla="*/ 3888260 h 5055567"/>
              <a:gd name="connsiteX1978" fmla="*/ 1090718 w 5728784"/>
              <a:gd name="connsiteY1978" fmla="*/ 3924255 h 5055567"/>
              <a:gd name="connsiteX1979" fmla="*/ 1042112 w 5728784"/>
              <a:gd name="connsiteY1979" fmla="*/ 3949811 h 5055567"/>
              <a:gd name="connsiteX1980" fmla="*/ 1036711 w 5728784"/>
              <a:gd name="connsiteY1980" fmla="*/ 3968529 h 5055567"/>
              <a:gd name="connsiteX1981" fmla="*/ 1020149 w 5728784"/>
              <a:gd name="connsiteY1981" fmla="*/ 3969249 h 5055567"/>
              <a:gd name="connsiteX1982" fmla="*/ 1015469 w 5728784"/>
              <a:gd name="connsiteY1982" fmla="*/ 3972488 h 5055567"/>
              <a:gd name="connsiteX1983" fmla="*/ 1007908 w 5728784"/>
              <a:gd name="connsiteY1983" fmla="*/ 3967449 h 5055567"/>
              <a:gd name="connsiteX1984" fmla="*/ 996386 w 5728784"/>
              <a:gd name="connsiteY1984" fmla="*/ 3966729 h 5055567"/>
              <a:gd name="connsiteX1985" fmla="*/ 988466 w 5728784"/>
              <a:gd name="connsiteY1985" fmla="*/ 3998045 h 5055567"/>
              <a:gd name="connsiteX1986" fmla="*/ 968303 w 5728784"/>
              <a:gd name="connsiteY1986" fmla="*/ 4003084 h 5055567"/>
              <a:gd name="connsiteX1987" fmla="*/ 944900 w 5728784"/>
              <a:gd name="connsiteY1987" fmla="*/ 3990486 h 5055567"/>
              <a:gd name="connsiteX1988" fmla="*/ 938419 w 5728784"/>
              <a:gd name="connsiteY1988" fmla="*/ 3985086 h 5055567"/>
              <a:gd name="connsiteX1989" fmla="*/ 954981 w 5728784"/>
              <a:gd name="connsiteY1989" fmla="*/ 3958090 h 5055567"/>
              <a:gd name="connsiteX1990" fmla="*/ 979824 w 5728784"/>
              <a:gd name="connsiteY1990" fmla="*/ 3949811 h 5055567"/>
              <a:gd name="connsiteX1991" fmla="*/ 980904 w 5728784"/>
              <a:gd name="connsiteY1991" fmla="*/ 3945852 h 5055567"/>
              <a:gd name="connsiteX1992" fmla="*/ 978744 w 5728784"/>
              <a:gd name="connsiteY1992" fmla="*/ 3946932 h 5055567"/>
              <a:gd name="connsiteX1993" fmla="*/ 929778 w 5728784"/>
              <a:gd name="connsiteY1993" fmla="*/ 3969608 h 5055567"/>
              <a:gd name="connsiteX1994" fmla="*/ 876492 w 5728784"/>
              <a:gd name="connsiteY1994" fmla="*/ 3998045 h 5055567"/>
              <a:gd name="connsiteX1995" fmla="*/ 862450 w 5728784"/>
              <a:gd name="connsiteY1995" fmla="*/ 3996605 h 5055567"/>
              <a:gd name="connsiteX1996" fmla="*/ 857049 w 5728784"/>
              <a:gd name="connsiteY1996" fmla="*/ 3997325 h 5055567"/>
              <a:gd name="connsiteX1997" fmla="*/ 855969 w 5728784"/>
              <a:gd name="connsiteY1997" fmla="*/ 3996245 h 5055567"/>
              <a:gd name="connsiteX1998" fmla="*/ 822125 w 5728784"/>
              <a:gd name="connsiteY1998" fmla="*/ 4012803 h 5055567"/>
              <a:gd name="connsiteX1999" fmla="*/ 823925 w 5728784"/>
              <a:gd name="connsiteY1999" fmla="*/ 4026121 h 5055567"/>
              <a:gd name="connsiteX2000" fmla="*/ 815284 w 5728784"/>
              <a:gd name="connsiteY2000" fmla="*/ 4014242 h 5055567"/>
              <a:gd name="connsiteX2001" fmla="*/ 798362 w 5728784"/>
              <a:gd name="connsiteY2001" fmla="*/ 3996965 h 5055567"/>
              <a:gd name="connsiteX2002" fmla="*/ 787921 w 5728784"/>
              <a:gd name="connsiteY2002" fmla="*/ 3995165 h 5055567"/>
              <a:gd name="connsiteX2003" fmla="*/ 783240 w 5728784"/>
              <a:gd name="connsiteY2003" fmla="*/ 3993005 h 5055567"/>
              <a:gd name="connsiteX2004" fmla="*/ 767758 w 5728784"/>
              <a:gd name="connsiteY2004" fmla="*/ 4001284 h 5055567"/>
              <a:gd name="connsiteX2005" fmla="*/ 760197 w 5728784"/>
              <a:gd name="connsiteY2005" fmla="*/ 3998764 h 5055567"/>
              <a:gd name="connsiteX2006" fmla="*/ 749756 w 5728784"/>
              <a:gd name="connsiteY2006" fmla="*/ 4005244 h 5055567"/>
              <a:gd name="connsiteX2007" fmla="*/ 739675 w 5728784"/>
              <a:gd name="connsiteY2007" fmla="*/ 4011723 h 5055567"/>
              <a:gd name="connsiteX2008" fmla="*/ 716632 w 5728784"/>
              <a:gd name="connsiteY2008" fmla="*/ 4034400 h 5055567"/>
              <a:gd name="connsiteX2009" fmla="*/ 711951 w 5728784"/>
              <a:gd name="connsiteY2009" fmla="*/ 4035119 h 5055567"/>
              <a:gd name="connsiteX2010" fmla="*/ 638142 w 5728784"/>
              <a:gd name="connsiteY2010" fmla="*/ 4058516 h 5055567"/>
              <a:gd name="connsiteX2011" fmla="*/ 632381 w 5728784"/>
              <a:gd name="connsiteY2011" fmla="*/ 4063556 h 5055567"/>
              <a:gd name="connsiteX2012" fmla="*/ 623740 w 5728784"/>
              <a:gd name="connsiteY2012" fmla="*/ 4049518 h 5055567"/>
              <a:gd name="connsiteX2013" fmla="*/ 619780 w 5728784"/>
              <a:gd name="connsiteY2013" fmla="*/ 4045918 h 5055567"/>
              <a:gd name="connsiteX2014" fmla="*/ 653264 w 5728784"/>
              <a:gd name="connsiteY2014" fmla="*/ 4033320 h 5055567"/>
              <a:gd name="connsiteX2015" fmla="*/ 655064 w 5728784"/>
              <a:gd name="connsiteY2015" fmla="*/ 4029000 h 5055567"/>
              <a:gd name="connsiteX2016" fmla="*/ 654344 w 5728784"/>
              <a:gd name="connsiteY2016" fmla="*/ 4011723 h 5055567"/>
              <a:gd name="connsiteX2017" fmla="*/ 649304 w 5728784"/>
              <a:gd name="connsiteY2017" fmla="*/ 4012083 h 5055567"/>
              <a:gd name="connsiteX2018" fmla="*/ 628421 w 5728784"/>
              <a:gd name="connsiteY2018" fmla="*/ 4007043 h 5055567"/>
              <a:gd name="connsiteX2019" fmla="*/ 643543 w 5728784"/>
              <a:gd name="connsiteY2019" fmla="*/ 3984366 h 5055567"/>
              <a:gd name="connsiteX2020" fmla="*/ 671986 w 5728784"/>
              <a:gd name="connsiteY2020" fmla="*/ 3978247 h 5055567"/>
              <a:gd name="connsiteX2021" fmla="*/ 672346 w 5728784"/>
              <a:gd name="connsiteY2021" fmla="*/ 3976808 h 5055567"/>
              <a:gd name="connsiteX2022" fmla="*/ 610419 w 5728784"/>
              <a:gd name="connsiteY2022" fmla="*/ 3944052 h 5055567"/>
              <a:gd name="connsiteX2023" fmla="*/ 600338 w 5728784"/>
              <a:gd name="connsiteY2023" fmla="*/ 3916696 h 5055567"/>
              <a:gd name="connsiteX2024" fmla="*/ 599257 w 5728784"/>
              <a:gd name="connsiteY2024" fmla="*/ 3912736 h 5055567"/>
              <a:gd name="connsiteX2025" fmla="*/ 571534 w 5728784"/>
              <a:gd name="connsiteY2025" fmla="*/ 3865223 h 5055567"/>
              <a:gd name="connsiteX2026" fmla="*/ 552452 w 5728784"/>
              <a:gd name="connsiteY2026" fmla="*/ 3854064 h 5055567"/>
              <a:gd name="connsiteX2027" fmla="*/ 539850 w 5728784"/>
              <a:gd name="connsiteY2027" fmla="*/ 3847225 h 5055567"/>
              <a:gd name="connsiteX2028" fmla="*/ 523288 w 5728784"/>
              <a:gd name="connsiteY2028" fmla="*/ 3789633 h 5055567"/>
              <a:gd name="connsiteX2029" fmla="*/ 518968 w 5728784"/>
              <a:gd name="connsiteY2029" fmla="*/ 3769116 h 5055567"/>
              <a:gd name="connsiteX2030" fmla="*/ 503846 w 5728784"/>
              <a:gd name="connsiteY2030" fmla="*/ 3746079 h 5055567"/>
              <a:gd name="connsiteX2031" fmla="*/ 494845 w 5728784"/>
              <a:gd name="connsiteY2031" fmla="*/ 3668690 h 5055567"/>
              <a:gd name="connsiteX2032" fmla="*/ 495205 w 5728784"/>
              <a:gd name="connsiteY2032" fmla="*/ 3655372 h 5055567"/>
              <a:gd name="connsiteX2033" fmla="*/ 522568 w 5728784"/>
              <a:gd name="connsiteY2033" fmla="*/ 3580502 h 5055567"/>
              <a:gd name="connsiteX2034" fmla="*/ 525448 w 5728784"/>
              <a:gd name="connsiteY2034" fmla="*/ 3580142 h 5055567"/>
              <a:gd name="connsiteX2035" fmla="*/ 549571 w 5728784"/>
              <a:gd name="connsiteY2035" fmla="*/ 3524350 h 5055567"/>
              <a:gd name="connsiteX2036" fmla="*/ 549571 w 5728784"/>
              <a:gd name="connsiteY2036" fmla="*/ 3521470 h 5055567"/>
              <a:gd name="connsiteX2037" fmla="*/ 501325 w 5728784"/>
              <a:gd name="connsiteY2037" fmla="*/ 3528309 h 5055567"/>
              <a:gd name="connsiteX2038" fmla="*/ 382151 w 5728784"/>
              <a:gd name="connsiteY2038" fmla="*/ 3568264 h 5055567"/>
              <a:gd name="connsiteX2039" fmla="*/ 345066 w 5728784"/>
              <a:gd name="connsiteY2039" fmla="*/ 3584821 h 5055567"/>
              <a:gd name="connsiteX2040" fmla="*/ 214370 w 5728784"/>
              <a:gd name="connsiteY2040" fmla="*/ 3601019 h 5055567"/>
              <a:gd name="connsiteX2041" fmla="*/ 176925 w 5728784"/>
              <a:gd name="connsiteY2041" fmla="*/ 3596340 h 5055567"/>
              <a:gd name="connsiteX2042" fmla="*/ 234533 w 5728784"/>
              <a:gd name="connsiteY2042" fmla="*/ 3585541 h 5055567"/>
              <a:gd name="connsiteX2043" fmla="*/ 227692 w 5728784"/>
              <a:gd name="connsiteY2043" fmla="*/ 3584821 h 5055567"/>
              <a:gd name="connsiteX2044" fmla="*/ 182686 w 5728784"/>
              <a:gd name="connsiteY2044" fmla="*/ 3585181 h 5055567"/>
              <a:gd name="connsiteX2045" fmla="*/ 108517 w 5728784"/>
              <a:gd name="connsiteY2045" fmla="*/ 3572943 h 5055567"/>
              <a:gd name="connsiteX2046" fmla="*/ 85114 w 5728784"/>
              <a:gd name="connsiteY2046" fmla="*/ 3525789 h 5055567"/>
              <a:gd name="connsiteX2047" fmla="*/ 108517 w 5728784"/>
              <a:gd name="connsiteY2047" fmla="*/ 3505272 h 5055567"/>
              <a:gd name="connsiteX2048" fmla="*/ 108517 w 5728784"/>
              <a:gd name="connsiteY2048" fmla="*/ 3500593 h 5055567"/>
              <a:gd name="connsiteX2049" fmla="*/ 102036 w 5728784"/>
              <a:gd name="connsiteY2049" fmla="*/ 3499153 h 5055567"/>
              <a:gd name="connsiteX2050" fmla="*/ 68552 w 5728784"/>
              <a:gd name="connsiteY2050" fmla="*/ 3522190 h 5055567"/>
              <a:gd name="connsiteX2051" fmla="*/ 57391 w 5728784"/>
              <a:gd name="connsiteY2051" fmla="*/ 3522550 h 5055567"/>
              <a:gd name="connsiteX2052" fmla="*/ 154243 w 5728784"/>
              <a:gd name="connsiteY2052" fmla="*/ 3477196 h 5055567"/>
              <a:gd name="connsiteX2053" fmla="*/ 302221 w 5728784"/>
              <a:gd name="connsiteY2053" fmla="*/ 3431482 h 5055567"/>
              <a:gd name="connsiteX2054" fmla="*/ 318423 w 5728784"/>
              <a:gd name="connsiteY2054" fmla="*/ 3419604 h 5055567"/>
              <a:gd name="connsiteX2055" fmla="*/ 316623 w 5728784"/>
              <a:gd name="connsiteY2055" fmla="*/ 3384329 h 5055567"/>
              <a:gd name="connsiteX2056" fmla="*/ 320583 w 5728784"/>
              <a:gd name="connsiteY2056" fmla="*/ 3360932 h 5055567"/>
              <a:gd name="connsiteX2057" fmla="*/ 415995 w 5728784"/>
              <a:gd name="connsiteY2057" fmla="*/ 3340415 h 5055567"/>
              <a:gd name="connsiteX2058" fmla="*/ 571534 w 5728784"/>
              <a:gd name="connsiteY2058" fmla="*/ 3341855 h 5055567"/>
              <a:gd name="connsiteX2059" fmla="*/ 686388 w 5728784"/>
              <a:gd name="connsiteY2059" fmla="*/ 3314858 h 5055567"/>
              <a:gd name="connsiteX2060" fmla="*/ 688548 w 5728784"/>
              <a:gd name="connsiteY2060" fmla="*/ 3299021 h 5055567"/>
              <a:gd name="connsiteX2061" fmla="*/ 671626 w 5728784"/>
              <a:gd name="connsiteY2061" fmla="*/ 3273104 h 5055567"/>
              <a:gd name="connsiteX2062" fmla="*/ 648944 w 5728784"/>
              <a:gd name="connsiteY2062" fmla="*/ 3238909 h 5055567"/>
              <a:gd name="connsiteX2063" fmla="*/ 510687 w 5728784"/>
              <a:gd name="connsiteY2063" fmla="*/ 3233150 h 5055567"/>
              <a:gd name="connsiteX2064" fmla="*/ 511407 w 5728784"/>
              <a:gd name="connsiteY2064" fmla="*/ 3234230 h 5055567"/>
              <a:gd name="connsiteX2065" fmla="*/ 510326 w 5728784"/>
              <a:gd name="connsiteY2065" fmla="*/ 3233510 h 5055567"/>
              <a:gd name="connsiteX2066" fmla="*/ 461360 w 5728784"/>
              <a:gd name="connsiteY2066" fmla="*/ 3249347 h 5055567"/>
              <a:gd name="connsiteX2067" fmla="*/ 449119 w 5728784"/>
              <a:gd name="connsiteY2067" fmla="*/ 3259786 h 5055567"/>
              <a:gd name="connsiteX2068" fmla="*/ 412754 w 5728784"/>
              <a:gd name="connsiteY2068" fmla="*/ 3261946 h 5055567"/>
              <a:gd name="connsiteX2069" fmla="*/ 427516 w 5728784"/>
              <a:gd name="connsiteY2069" fmla="*/ 3240349 h 5055567"/>
              <a:gd name="connsiteX2070" fmla="*/ 427876 w 5728784"/>
              <a:gd name="connsiteY2070" fmla="*/ 3232070 h 5055567"/>
              <a:gd name="connsiteX2071" fmla="*/ 426796 w 5728784"/>
              <a:gd name="connsiteY2071" fmla="*/ 3227750 h 5055567"/>
              <a:gd name="connsiteX2072" fmla="*/ 334985 w 5728784"/>
              <a:gd name="connsiteY2072" fmla="*/ 3215872 h 5055567"/>
              <a:gd name="connsiteX2073" fmla="*/ 322383 w 5728784"/>
              <a:gd name="connsiteY2073" fmla="*/ 3206513 h 5055567"/>
              <a:gd name="connsiteX2074" fmla="*/ 334985 w 5728784"/>
              <a:gd name="connsiteY2074" fmla="*/ 3197875 h 5055567"/>
              <a:gd name="connsiteX2075" fmla="*/ 421035 w 5728784"/>
              <a:gd name="connsiteY2075" fmla="*/ 3191755 h 5055567"/>
              <a:gd name="connsiteX2076" fmla="*/ 552452 w 5728784"/>
              <a:gd name="connsiteY2076" fmla="*/ 3169798 h 5055567"/>
              <a:gd name="connsiteX2077" fmla="*/ 556772 w 5728784"/>
              <a:gd name="connsiteY2077" fmla="*/ 3168719 h 5055567"/>
              <a:gd name="connsiteX2078" fmla="*/ 562173 w 5728784"/>
              <a:gd name="connsiteY2078" fmla="*/ 3142802 h 5055567"/>
              <a:gd name="connsiteX2079" fmla="*/ 540930 w 5728784"/>
              <a:gd name="connsiteY2079" fmla="*/ 3113646 h 5055567"/>
              <a:gd name="connsiteX2080" fmla="*/ 529409 w 5728784"/>
              <a:gd name="connsiteY2080" fmla="*/ 3101768 h 5055567"/>
              <a:gd name="connsiteX2081" fmla="*/ 494845 w 5728784"/>
              <a:gd name="connsiteY2081" fmla="*/ 3028698 h 5055567"/>
              <a:gd name="connsiteX2082" fmla="*/ 504926 w 5728784"/>
              <a:gd name="connsiteY2082" fmla="*/ 3009260 h 5055567"/>
              <a:gd name="connsiteX2083" fmla="*/ 547051 w 5728784"/>
              <a:gd name="connsiteY2083" fmla="*/ 2976505 h 5055567"/>
              <a:gd name="connsiteX2084" fmla="*/ 604658 w 5728784"/>
              <a:gd name="connsiteY2084" fmla="*/ 2931151 h 5055567"/>
              <a:gd name="connsiteX2085" fmla="*/ 633822 w 5728784"/>
              <a:gd name="connsiteY2085" fmla="*/ 2870320 h 5055567"/>
              <a:gd name="connsiteX2086" fmla="*/ 693589 w 5728784"/>
              <a:gd name="connsiteY2086" fmla="*/ 2770253 h 5055567"/>
              <a:gd name="connsiteX2087" fmla="*/ 695749 w 5728784"/>
              <a:gd name="connsiteY2087" fmla="*/ 2772773 h 5055567"/>
              <a:gd name="connsiteX2088" fmla="*/ 696109 w 5728784"/>
              <a:gd name="connsiteY2088" fmla="*/ 2772773 h 5055567"/>
              <a:gd name="connsiteX2089" fmla="*/ 693589 w 5728784"/>
              <a:gd name="connsiteY2089" fmla="*/ 2770253 h 5055567"/>
              <a:gd name="connsiteX2090" fmla="*/ 711951 w 5728784"/>
              <a:gd name="connsiteY2090" fmla="*/ 2745777 h 5055567"/>
              <a:gd name="connsiteX2091" fmla="*/ 718792 w 5728784"/>
              <a:gd name="connsiteY2091" fmla="*/ 2704742 h 5055567"/>
              <a:gd name="connsiteX2092" fmla="*/ 733914 w 5728784"/>
              <a:gd name="connsiteY2092" fmla="*/ 2680266 h 5055567"/>
              <a:gd name="connsiteX2093" fmla="*/ 786120 w 5728784"/>
              <a:gd name="connsiteY2093" fmla="*/ 2653269 h 5055567"/>
              <a:gd name="connsiteX2094" fmla="*/ 887653 w 5728784"/>
              <a:gd name="connsiteY2094" fmla="*/ 2623034 h 5055567"/>
              <a:gd name="connsiteX2095" fmla="*/ 890893 w 5728784"/>
              <a:gd name="connsiteY2095" fmla="*/ 2603956 h 5055567"/>
              <a:gd name="connsiteX2096" fmla="*/ 849848 w 5728784"/>
              <a:gd name="connsiteY2096" fmla="*/ 2563282 h 5055567"/>
              <a:gd name="connsiteX2097" fmla="*/ 839047 w 5728784"/>
              <a:gd name="connsiteY2097" fmla="*/ 2559682 h 5055567"/>
              <a:gd name="connsiteX2098" fmla="*/ 826085 w 5728784"/>
              <a:gd name="connsiteY2098" fmla="*/ 2543844 h 5055567"/>
              <a:gd name="connsiteX2099" fmla="*/ 834006 w 5728784"/>
              <a:gd name="connsiteY2099" fmla="*/ 2534126 h 5055567"/>
              <a:gd name="connsiteX2100" fmla="*/ 851288 w 5728784"/>
              <a:gd name="connsiteY2100" fmla="*/ 2546364 h 5055567"/>
              <a:gd name="connsiteX2101" fmla="*/ 857049 w 5728784"/>
              <a:gd name="connsiteY2101" fmla="*/ 2556083 h 5055567"/>
              <a:gd name="connsiteX2102" fmla="*/ 893414 w 5728784"/>
              <a:gd name="connsiteY2102" fmla="*/ 2589918 h 5055567"/>
              <a:gd name="connsiteX2103" fmla="*/ 904935 w 5728784"/>
              <a:gd name="connsiteY2103" fmla="*/ 2522967 h 5055567"/>
              <a:gd name="connsiteX2104" fmla="*/ 905295 w 5728784"/>
              <a:gd name="connsiteY2104" fmla="*/ 2521887 h 5055567"/>
              <a:gd name="connsiteX2105" fmla="*/ 879012 w 5728784"/>
              <a:gd name="connsiteY2105" fmla="*/ 2494531 h 5055567"/>
              <a:gd name="connsiteX2106" fmla="*/ 847688 w 5728784"/>
              <a:gd name="connsiteY2106" fmla="*/ 2471854 h 5055567"/>
              <a:gd name="connsiteX2107" fmla="*/ 843007 w 5728784"/>
              <a:gd name="connsiteY2107" fmla="*/ 2469695 h 5055567"/>
              <a:gd name="connsiteX2108" fmla="*/ 841567 w 5728784"/>
              <a:gd name="connsiteY2108" fmla="*/ 2465735 h 5055567"/>
              <a:gd name="connsiteX2109" fmla="*/ 704750 w 5728784"/>
              <a:gd name="connsiteY2109" fmla="*/ 2504970 h 5055567"/>
              <a:gd name="connsiteX2110" fmla="*/ 676667 w 5728784"/>
              <a:gd name="connsiteY2110" fmla="*/ 2504250 h 5055567"/>
              <a:gd name="connsiteX2111" fmla="*/ 683148 w 5728784"/>
              <a:gd name="connsiteY2111" fmla="*/ 2483733 h 5055567"/>
              <a:gd name="connsiteX2112" fmla="*/ 688548 w 5728784"/>
              <a:gd name="connsiteY2112" fmla="*/ 2443058 h 5055567"/>
              <a:gd name="connsiteX2113" fmla="*/ 687108 w 5728784"/>
              <a:gd name="connsiteY2113" fmla="*/ 2440539 h 5055567"/>
              <a:gd name="connsiteX2114" fmla="*/ 654344 w 5728784"/>
              <a:gd name="connsiteY2114" fmla="*/ 2379707 h 5055567"/>
              <a:gd name="connsiteX2115" fmla="*/ 723833 w 5728784"/>
              <a:gd name="connsiteY2115" fmla="*/ 2395185 h 5055567"/>
              <a:gd name="connsiteX2116" fmla="*/ 722393 w 5728784"/>
              <a:gd name="connsiteY2116" fmla="*/ 2397345 h 5055567"/>
              <a:gd name="connsiteX2117" fmla="*/ 722753 w 5728784"/>
              <a:gd name="connsiteY2117" fmla="*/ 2398064 h 5055567"/>
              <a:gd name="connsiteX2118" fmla="*/ 723833 w 5728784"/>
              <a:gd name="connsiteY2118" fmla="*/ 2395185 h 5055567"/>
              <a:gd name="connsiteX2119" fmla="*/ 859569 w 5728784"/>
              <a:gd name="connsiteY2119" fmla="*/ 2377907 h 5055567"/>
              <a:gd name="connsiteX2120" fmla="*/ 855249 w 5728784"/>
              <a:gd name="connsiteY2120" fmla="*/ 2369988 h 5055567"/>
              <a:gd name="connsiteX2121" fmla="*/ 843728 w 5728784"/>
              <a:gd name="connsiteY2121" fmla="*/ 2353431 h 5055567"/>
              <a:gd name="connsiteX2122" fmla="*/ 823205 w 5728784"/>
              <a:gd name="connsiteY2122" fmla="*/ 2328594 h 5055567"/>
              <a:gd name="connsiteX2123" fmla="*/ 812764 w 5728784"/>
              <a:gd name="connsiteY2123" fmla="*/ 2322475 h 5055567"/>
              <a:gd name="connsiteX2124" fmla="*/ 692149 w 5728784"/>
              <a:gd name="connsiteY2124" fmla="*/ 2335433 h 5055567"/>
              <a:gd name="connsiteX2125" fmla="*/ 662265 w 5728784"/>
              <a:gd name="connsiteY2125" fmla="*/ 2336153 h 5055567"/>
              <a:gd name="connsiteX2126" fmla="*/ 666946 w 5728784"/>
              <a:gd name="connsiteY2126" fmla="*/ 2299438 h 5055567"/>
              <a:gd name="connsiteX2127" fmla="*/ 665506 w 5728784"/>
              <a:gd name="connsiteY2127" fmla="*/ 2294399 h 5055567"/>
              <a:gd name="connsiteX2128" fmla="*/ 643183 w 5728784"/>
              <a:gd name="connsiteY2128" fmla="*/ 2272082 h 5055567"/>
              <a:gd name="connsiteX2129" fmla="*/ 552092 w 5728784"/>
              <a:gd name="connsiteY2129" fmla="*/ 2248685 h 5055567"/>
              <a:gd name="connsiteX2130" fmla="*/ 524008 w 5728784"/>
              <a:gd name="connsiteY2130" fmla="*/ 2231767 h 5055567"/>
              <a:gd name="connsiteX2131" fmla="*/ 449839 w 5728784"/>
              <a:gd name="connsiteY2131" fmla="*/ 2197212 h 5055567"/>
              <a:gd name="connsiteX2132" fmla="*/ 409874 w 5728784"/>
              <a:gd name="connsiteY2132" fmla="*/ 2185334 h 5055567"/>
              <a:gd name="connsiteX2133" fmla="*/ 387192 w 5728784"/>
              <a:gd name="connsiteY2133" fmla="*/ 2180294 h 5055567"/>
              <a:gd name="connsiteX2134" fmla="*/ 341826 w 5728784"/>
              <a:gd name="connsiteY2134" fmla="*/ 2174175 h 5055567"/>
              <a:gd name="connsiteX2135" fmla="*/ 330665 w 5728784"/>
              <a:gd name="connsiteY2135" fmla="*/ 2174175 h 5055567"/>
              <a:gd name="connsiteX2136" fmla="*/ 314102 w 5728784"/>
              <a:gd name="connsiteY2136" fmla="*/ 2169496 h 5055567"/>
              <a:gd name="connsiteX2137" fmla="*/ 322743 w 5728784"/>
              <a:gd name="connsiteY2137" fmla="*/ 2174175 h 5055567"/>
              <a:gd name="connsiteX2138" fmla="*/ 238493 w 5728784"/>
              <a:gd name="connsiteY2138" fmla="*/ 2170576 h 5055567"/>
              <a:gd name="connsiteX2139" fmla="*/ 233452 w 5728784"/>
              <a:gd name="connsiteY2139" fmla="*/ 2169136 h 5055567"/>
              <a:gd name="connsiteX2140" fmla="*/ 228052 w 5728784"/>
              <a:gd name="connsiteY2140" fmla="*/ 2167696 h 5055567"/>
              <a:gd name="connsiteX2141" fmla="*/ 199608 w 5728784"/>
              <a:gd name="connsiteY2141" fmla="*/ 2162657 h 5055567"/>
              <a:gd name="connsiteX2142" fmla="*/ 159643 w 5728784"/>
              <a:gd name="connsiteY2142" fmla="*/ 2133861 h 5055567"/>
              <a:gd name="connsiteX2143" fmla="*/ 142721 w 5728784"/>
              <a:gd name="connsiteY2143" fmla="*/ 2100025 h 5055567"/>
              <a:gd name="connsiteX2144" fmla="*/ 193487 w 5728784"/>
              <a:gd name="connsiteY2144" fmla="*/ 2100745 h 5055567"/>
              <a:gd name="connsiteX2145" fmla="*/ 256495 w 5728784"/>
              <a:gd name="connsiteY2145" fmla="*/ 2129181 h 5055567"/>
              <a:gd name="connsiteX2146" fmla="*/ 330665 w 5728784"/>
              <a:gd name="connsiteY2146" fmla="*/ 2150778 h 5055567"/>
              <a:gd name="connsiteX2147" fmla="*/ 393672 w 5728784"/>
              <a:gd name="connsiteY2147" fmla="*/ 2151498 h 5055567"/>
              <a:gd name="connsiteX2148" fmla="*/ 422476 w 5728784"/>
              <a:gd name="connsiteY2148" fmla="*/ 2148259 h 5055567"/>
              <a:gd name="connsiteX2149" fmla="*/ 427876 w 5728784"/>
              <a:gd name="connsiteY2149" fmla="*/ 2150778 h 5055567"/>
              <a:gd name="connsiteX2150" fmla="*/ 461360 w 5728784"/>
              <a:gd name="connsiteY2150" fmla="*/ 2168776 h 5055567"/>
              <a:gd name="connsiteX2151" fmla="*/ 467481 w 5728784"/>
              <a:gd name="connsiteY2151" fmla="*/ 2173455 h 5055567"/>
              <a:gd name="connsiteX2152" fmla="*/ 551011 w 5728784"/>
              <a:gd name="connsiteY2152" fmla="*/ 2185334 h 5055567"/>
              <a:gd name="connsiteX2153" fmla="*/ 580895 w 5728784"/>
              <a:gd name="connsiteY2153" fmla="*/ 2191453 h 5055567"/>
              <a:gd name="connsiteX2154" fmla="*/ 694309 w 5728784"/>
              <a:gd name="connsiteY2154" fmla="*/ 2191093 h 5055567"/>
              <a:gd name="connsiteX2155" fmla="*/ 756957 w 5728784"/>
              <a:gd name="connsiteY2155" fmla="*/ 2173815 h 5055567"/>
              <a:gd name="connsiteX2156" fmla="*/ 741475 w 5728784"/>
              <a:gd name="connsiteY2156" fmla="*/ 2159057 h 5055567"/>
              <a:gd name="connsiteX2157" fmla="*/ 719512 w 5728784"/>
              <a:gd name="connsiteY2157" fmla="*/ 2147179 h 5055567"/>
              <a:gd name="connsiteX2158" fmla="*/ 703310 w 5728784"/>
              <a:gd name="connsiteY2158" fmla="*/ 2124502 h 5055567"/>
              <a:gd name="connsiteX2159" fmla="*/ 656144 w 5728784"/>
              <a:gd name="connsiteY2159" fmla="*/ 2121622 h 5055567"/>
              <a:gd name="connsiteX2160" fmla="*/ 631661 w 5728784"/>
              <a:gd name="connsiteY2160" fmla="*/ 2100385 h 5055567"/>
              <a:gd name="connsiteX2161" fmla="*/ 596017 w 5728784"/>
              <a:gd name="connsiteY2161" fmla="*/ 2092107 h 5055567"/>
              <a:gd name="connsiteX2162" fmla="*/ 585936 w 5728784"/>
              <a:gd name="connsiteY2162" fmla="*/ 2097506 h 5055567"/>
              <a:gd name="connsiteX2163" fmla="*/ 581255 w 5728784"/>
              <a:gd name="connsiteY2163" fmla="*/ 2096066 h 5055567"/>
              <a:gd name="connsiteX2164" fmla="*/ 557492 w 5728784"/>
              <a:gd name="connsiteY2164" fmla="*/ 2099665 h 5055567"/>
              <a:gd name="connsiteX2165" fmla="*/ 501685 w 5728784"/>
              <a:gd name="connsiteY2165" fmla="*/ 2088867 h 5055567"/>
              <a:gd name="connsiteX2166" fmla="*/ 479363 w 5728784"/>
              <a:gd name="connsiteY2166" fmla="*/ 2054672 h 5055567"/>
              <a:gd name="connsiteX2167" fmla="*/ 517527 w 5728784"/>
              <a:gd name="connsiteY2167" fmla="*/ 2041354 h 5055567"/>
              <a:gd name="connsiteX2168" fmla="*/ 532289 w 5728784"/>
              <a:gd name="connsiteY2168" fmla="*/ 2042793 h 5055567"/>
              <a:gd name="connsiteX2169" fmla="*/ 519688 w 5728784"/>
              <a:gd name="connsiteY2169" fmla="*/ 2011838 h 5055567"/>
              <a:gd name="connsiteX2170" fmla="*/ 572974 w 5728784"/>
              <a:gd name="connsiteY2170" fmla="*/ 1924730 h 5055567"/>
              <a:gd name="connsiteX2171" fmla="*/ 569374 w 5728784"/>
              <a:gd name="connsiteY2171" fmla="*/ 1923650 h 5055567"/>
              <a:gd name="connsiteX2172" fmla="*/ 538770 w 5728784"/>
              <a:gd name="connsiteY2172" fmla="*/ 1908892 h 5055567"/>
              <a:gd name="connsiteX2173" fmla="*/ 569374 w 5728784"/>
              <a:gd name="connsiteY2173" fmla="*/ 1901333 h 5055567"/>
              <a:gd name="connsiteX2174" fmla="*/ 656504 w 5728784"/>
              <a:gd name="connsiteY2174" fmla="*/ 1903492 h 5055567"/>
              <a:gd name="connsiteX2175" fmla="*/ 670546 w 5728784"/>
              <a:gd name="connsiteY2175" fmla="*/ 1914651 h 5055567"/>
              <a:gd name="connsiteX2176" fmla="*/ 656504 w 5728784"/>
              <a:gd name="connsiteY2176" fmla="*/ 1925809 h 5055567"/>
              <a:gd name="connsiteX2177" fmla="*/ 649304 w 5728784"/>
              <a:gd name="connsiteY2177" fmla="*/ 1926889 h 5055567"/>
              <a:gd name="connsiteX2178" fmla="*/ 682428 w 5728784"/>
              <a:gd name="connsiteY2178" fmla="*/ 1931209 h 5055567"/>
              <a:gd name="connsiteX2179" fmla="*/ 692149 w 5728784"/>
              <a:gd name="connsiteY2179" fmla="*/ 1946687 h 5055567"/>
              <a:gd name="connsiteX2180" fmla="*/ 753356 w 5728784"/>
              <a:gd name="connsiteY2180" fmla="*/ 1947766 h 5055567"/>
              <a:gd name="connsiteX2181" fmla="*/ 752996 w 5728784"/>
              <a:gd name="connsiteY2181" fmla="*/ 1925090 h 5055567"/>
              <a:gd name="connsiteX2182" fmla="*/ 742195 w 5728784"/>
              <a:gd name="connsiteY2182" fmla="*/ 1919690 h 5055567"/>
              <a:gd name="connsiteX2183" fmla="*/ 713031 w 5728784"/>
              <a:gd name="connsiteY2183" fmla="*/ 1885495 h 5055567"/>
              <a:gd name="connsiteX2184" fmla="*/ 700790 w 5728784"/>
              <a:gd name="connsiteY2184" fmla="*/ 1848060 h 5055567"/>
              <a:gd name="connsiteX2185" fmla="*/ 696829 w 5728784"/>
              <a:gd name="connsiteY2185" fmla="*/ 1845180 h 5055567"/>
              <a:gd name="connsiteX2186" fmla="*/ 684948 w 5728784"/>
              <a:gd name="connsiteY2186" fmla="*/ 1834022 h 5055567"/>
              <a:gd name="connsiteX2187" fmla="*/ 674867 w 5728784"/>
              <a:gd name="connsiteY2187" fmla="*/ 1835102 h 5055567"/>
              <a:gd name="connsiteX2188" fmla="*/ 680267 w 5728784"/>
              <a:gd name="connsiteY2188" fmla="*/ 1840141 h 5055567"/>
              <a:gd name="connsiteX2189" fmla="*/ 675227 w 5728784"/>
              <a:gd name="connsiteY2189" fmla="*/ 1844461 h 5055567"/>
              <a:gd name="connsiteX2190" fmla="*/ 679187 w 5728784"/>
              <a:gd name="connsiteY2190" fmla="*/ 1852739 h 5055567"/>
              <a:gd name="connsiteX2191" fmla="*/ 686028 w 5728784"/>
              <a:gd name="connsiteY2191" fmla="*/ 1886575 h 5055567"/>
              <a:gd name="connsiteX2192" fmla="*/ 661545 w 5728784"/>
              <a:gd name="connsiteY2192" fmla="*/ 1892694 h 5055567"/>
              <a:gd name="connsiteX2193" fmla="*/ 624100 w 5728784"/>
              <a:gd name="connsiteY2193" fmla="*/ 1873257 h 5055567"/>
              <a:gd name="connsiteX2194" fmla="*/ 605738 w 5728784"/>
              <a:gd name="connsiteY2194" fmla="*/ 1848060 h 5055567"/>
              <a:gd name="connsiteX2195" fmla="*/ 579095 w 5728784"/>
              <a:gd name="connsiteY2195" fmla="*/ 1838701 h 5055567"/>
              <a:gd name="connsiteX2196" fmla="*/ 567934 w 5728784"/>
              <a:gd name="connsiteY2196" fmla="*/ 1825023 h 5055567"/>
              <a:gd name="connsiteX2197" fmla="*/ 610419 w 5728784"/>
              <a:gd name="connsiteY2197" fmla="*/ 1822144 h 5055567"/>
              <a:gd name="connsiteX2198" fmla="*/ 628781 w 5728784"/>
              <a:gd name="connsiteY2198" fmla="*/ 1823224 h 5055567"/>
              <a:gd name="connsiteX2199" fmla="*/ 632742 w 5728784"/>
              <a:gd name="connsiteY2199" fmla="*/ 1823224 h 5055567"/>
              <a:gd name="connsiteX2200" fmla="*/ 639942 w 5728784"/>
              <a:gd name="connsiteY2200" fmla="*/ 1817824 h 5055567"/>
              <a:gd name="connsiteX2201" fmla="*/ 611139 w 5728784"/>
              <a:gd name="connsiteY2201" fmla="*/ 1800187 h 5055567"/>
              <a:gd name="connsiteX2202" fmla="*/ 598537 w 5728784"/>
              <a:gd name="connsiteY2202" fmla="*/ 1789388 h 5055567"/>
              <a:gd name="connsiteX2203" fmla="*/ 587376 w 5728784"/>
              <a:gd name="connsiteY2203" fmla="*/ 1785069 h 5055567"/>
              <a:gd name="connsiteX2204" fmla="*/ 560373 w 5728784"/>
              <a:gd name="connsiteY2204" fmla="*/ 1771391 h 5055567"/>
              <a:gd name="connsiteX2205" fmla="*/ 380350 w 5728784"/>
              <a:gd name="connsiteY2205" fmla="*/ 1709479 h 5055567"/>
              <a:gd name="connsiteX2206" fmla="*/ 354787 w 5728784"/>
              <a:gd name="connsiteY2206" fmla="*/ 1698681 h 5055567"/>
              <a:gd name="connsiteX2207" fmla="*/ 297900 w 5728784"/>
              <a:gd name="connsiteY2207" fmla="*/ 1664845 h 5055567"/>
              <a:gd name="connsiteX2208" fmla="*/ 285659 w 5728784"/>
              <a:gd name="connsiteY2208" fmla="*/ 1654407 h 5055567"/>
              <a:gd name="connsiteX2209" fmla="*/ 247854 w 5728784"/>
              <a:gd name="connsiteY2209" fmla="*/ 1634249 h 5055567"/>
              <a:gd name="connsiteX2210" fmla="*/ 224091 w 5728784"/>
              <a:gd name="connsiteY2210" fmla="*/ 1623811 h 5055567"/>
              <a:gd name="connsiteX2211" fmla="*/ 206449 w 5728784"/>
              <a:gd name="connsiteY2211" fmla="*/ 1612652 h 5055567"/>
              <a:gd name="connsiteX2212" fmla="*/ 196728 w 5728784"/>
              <a:gd name="connsiteY2212" fmla="*/ 1611933 h 5055567"/>
              <a:gd name="connsiteX2213" fmla="*/ 80434 w 5728784"/>
              <a:gd name="connsiteY2213" fmla="*/ 1560820 h 5055567"/>
              <a:gd name="connsiteX2214" fmla="*/ 23547 w 5728784"/>
              <a:gd name="connsiteY2214" fmla="*/ 1528784 h 5055567"/>
              <a:gd name="connsiteX2215" fmla="*/ 15626 w 5728784"/>
              <a:gd name="connsiteY2215" fmla="*/ 1525544 h 5055567"/>
              <a:gd name="connsiteX2216" fmla="*/ 4464 w 5728784"/>
              <a:gd name="connsiteY2216" fmla="*/ 1506827 h 5055567"/>
              <a:gd name="connsiteX2217" fmla="*/ 28587 w 5728784"/>
              <a:gd name="connsiteY2217" fmla="*/ 1467232 h 5055567"/>
              <a:gd name="connsiteX2218" fmla="*/ 87635 w 5728784"/>
              <a:gd name="connsiteY2218" fmla="*/ 1483070 h 5055567"/>
              <a:gd name="connsiteX2219" fmla="*/ 157483 w 5728784"/>
              <a:gd name="connsiteY2219" fmla="*/ 1526264 h 5055567"/>
              <a:gd name="connsiteX2220" fmla="*/ 165764 w 5728784"/>
              <a:gd name="connsiteY2220" fmla="*/ 1528424 h 5055567"/>
              <a:gd name="connsiteX2221" fmla="*/ 173325 w 5728784"/>
              <a:gd name="connsiteY2221" fmla="*/ 1530944 h 5055567"/>
              <a:gd name="connsiteX2222" fmla="*/ 250735 w 5728784"/>
              <a:gd name="connsiteY2222" fmla="*/ 1556500 h 5055567"/>
              <a:gd name="connsiteX2223" fmla="*/ 298260 w 5728784"/>
              <a:gd name="connsiteY2223" fmla="*/ 1555060 h 5055567"/>
              <a:gd name="connsiteX2224" fmla="*/ 313022 w 5728784"/>
              <a:gd name="connsiteY2224" fmla="*/ 1549661 h 5055567"/>
              <a:gd name="connsiteX2225" fmla="*/ 329584 w 5728784"/>
              <a:gd name="connsiteY2225" fmla="*/ 1547141 h 5055567"/>
              <a:gd name="connsiteX2226" fmla="*/ 335345 w 5728784"/>
              <a:gd name="connsiteY2226" fmla="*/ 1545702 h 5055567"/>
              <a:gd name="connsiteX2227" fmla="*/ 342186 w 5728784"/>
              <a:gd name="connsiteY2227" fmla="*/ 1542462 h 5055567"/>
              <a:gd name="connsiteX2228" fmla="*/ 349027 w 5728784"/>
              <a:gd name="connsiteY2228" fmla="*/ 1541742 h 5055567"/>
              <a:gd name="connsiteX2229" fmla="*/ 353347 w 5728784"/>
              <a:gd name="connsiteY2229" fmla="*/ 1543902 h 5055567"/>
              <a:gd name="connsiteX2230" fmla="*/ 355867 w 5728784"/>
              <a:gd name="connsiteY2230" fmla="*/ 1543902 h 5055567"/>
              <a:gd name="connsiteX2231" fmla="*/ 363428 w 5728784"/>
              <a:gd name="connsiteY2231" fmla="*/ 1539582 h 5055567"/>
              <a:gd name="connsiteX2232" fmla="*/ 399433 w 5728784"/>
              <a:gd name="connsiteY2232" fmla="*/ 1498908 h 5055567"/>
              <a:gd name="connsiteX2233" fmla="*/ 415275 w 5728784"/>
              <a:gd name="connsiteY2233" fmla="*/ 1493869 h 5055567"/>
              <a:gd name="connsiteX2234" fmla="*/ 496645 w 5728784"/>
              <a:gd name="connsiteY2234" fmla="*/ 1546782 h 5055567"/>
              <a:gd name="connsiteX2235" fmla="*/ 498805 w 5728784"/>
              <a:gd name="connsiteY2235" fmla="*/ 1552541 h 5055567"/>
              <a:gd name="connsiteX2236" fmla="*/ 500245 w 5728784"/>
              <a:gd name="connsiteY2236" fmla="*/ 1552541 h 5055567"/>
              <a:gd name="connsiteX2237" fmla="*/ 495925 w 5728784"/>
              <a:gd name="connsiteY2237" fmla="*/ 1527704 h 5055567"/>
              <a:gd name="connsiteX2238" fmla="*/ 497365 w 5728784"/>
              <a:gd name="connsiteY2238" fmla="*/ 1526624 h 5055567"/>
              <a:gd name="connsiteX2239" fmla="*/ 452359 w 5728784"/>
              <a:gd name="connsiteY2239" fmla="*/ 1457154 h 5055567"/>
              <a:gd name="connsiteX2240" fmla="*/ 480083 w 5728784"/>
              <a:gd name="connsiteY2240" fmla="*/ 1475511 h 5055567"/>
              <a:gd name="connsiteX2241" fmla="*/ 481163 w 5728784"/>
              <a:gd name="connsiteY2241" fmla="*/ 1466153 h 5055567"/>
              <a:gd name="connsiteX2242" fmla="*/ 485123 w 5728784"/>
              <a:gd name="connsiteY2242" fmla="*/ 1422959 h 5055567"/>
              <a:gd name="connsiteX2243" fmla="*/ 525808 w 5728784"/>
              <a:gd name="connsiteY2243" fmla="*/ 1425118 h 5055567"/>
              <a:gd name="connsiteX2244" fmla="*/ 546331 w 5728784"/>
              <a:gd name="connsiteY2244" fmla="*/ 1442036 h 5055567"/>
              <a:gd name="connsiteX2245" fmla="*/ 509606 w 5728784"/>
              <a:gd name="connsiteY2245" fmla="*/ 1459673 h 5055567"/>
              <a:gd name="connsiteX2246" fmla="*/ 526889 w 5728784"/>
              <a:gd name="connsiteY2246" fmla="*/ 1463633 h 5055567"/>
              <a:gd name="connsiteX2247" fmla="*/ 534809 w 5728784"/>
              <a:gd name="connsiteY2247" fmla="*/ 1469032 h 5055567"/>
              <a:gd name="connsiteX2248" fmla="*/ 525808 w 5728784"/>
              <a:gd name="connsiteY2248" fmla="*/ 1475871 h 5055567"/>
              <a:gd name="connsiteX2249" fmla="*/ 583055 w 5728784"/>
              <a:gd name="connsiteY2249" fmla="*/ 1514026 h 5055567"/>
              <a:gd name="connsiteX2250" fmla="*/ 571174 w 5728784"/>
              <a:gd name="connsiteY2250" fmla="*/ 1505747 h 5055567"/>
              <a:gd name="connsiteX2251" fmla="*/ 595657 w 5728784"/>
              <a:gd name="connsiteY2251" fmla="*/ 1496028 h 5055567"/>
              <a:gd name="connsiteX2252" fmla="*/ 588096 w 5728784"/>
              <a:gd name="connsiteY2252" fmla="*/ 1483430 h 5055567"/>
              <a:gd name="connsiteX2253" fmla="*/ 606818 w 5728784"/>
              <a:gd name="connsiteY2253" fmla="*/ 1484510 h 5055567"/>
              <a:gd name="connsiteX2254" fmla="*/ 622300 w 5728784"/>
              <a:gd name="connsiteY2254" fmla="*/ 1498548 h 5055567"/>
              <a:gd name="connsiteX2255" fmla="*/ 600338 w 5728784"/>
              <a:gd name="connsiteY2255" fmla="*/ 1463633 h 5055567"/>
              <a:gd name="connsiteX2256" fmla="*/ 594217 w 5728784"/>
              <a:gd name="connsiteY2256" fmla="*/ 1440596 h 5055567"/>
              <a:gd name="connsiteX2257" fmla="*/ 628421 w 5728784"/>
              <a:gd name="connsiteY2257" fmla="*/ 1418639 h 5055567"/>
              <a:gd name="connsiteX2258" fmla="*/ 638862 w 5728784"/>
              <a:gd name="connsiteY2258" fmla="*/ 1408201 h 5055567"/>
              <a:gd name="connsiteX2259" fmla="*/ 651104 w 5728784"/>
              <a:gd name="connsiteY2259" fmla="*/ 1424758 h 5055567"/>
              <a:gd name="connsiteX2260" fmla="*/ 679187 w 5728784"/>
              <a:gd name="connsiteY2260" fmla="*/ 1430877 h 5055567"/>
              <a:gd name="connsiteX2261" fmla="*/ 733914 w 5728784"/>
              <a:gd name="connsiteY2261" fmla="*/ 1449955 h 5055567"/>
              <a:gd name="connsiteX2262" fmla="*/ 747956 w 5728784"/>
              <a:gd name="connsiteY2262" fmla="*/ 1468672 h 5055567"/>
              <a:gd name="connsiteX2263" fmla="*/ 770278 w 5728784"/>
              <a:gd name="connsiteY2263" fmla="*/ 1487030 h 5055567"/>
              <a:gd name="connsiteX2264" fmla="*/ 785040 w 5728784"/>
              <a:gd name="connsiteY2264" fmla="*/ 1503587 h 5055567"/>
              <a:gd name="connsiteX2265" fmla="*/ 808443 w 5728784"/>
              <a:gd name="connsiteY2265" fmla="*/ 1508267 h 5055567"/>
              <a:gd name="connsiteX2266" fmla="*/ 816364 w 5728784"/>
              <a:gd name="connsiteY2266" fmla="*/ 1489549 h 5055567"/>
              <a:gd name="connsiteX2267" fmla="*/ 816004 w 5728784"/>
              <a:gd name="connsiteY2267" fmla="*/ 1436637 h 5055567"/>
              <a:gd name="connsiteX2268" fmla="*/ 787561 w 5728784"/>
              <a:gd name="connsiteY2268" fmla="*/ 1420079 h 5055567"/>
              <a:gd name="connsiteX2269" fmla="*/ 766678 w 5728784"/>
              <a:gd name="connsiteY2269" fmla="*/ 1417919 h 5055567"/>
              <a:gd name="connsiteX2270" fmla="*/ 712311 w 5728784"/>
              <a:gd name="connsiteY2270" fmla="*/ 1382644 h 5055567"/>
              <a:gd name="connsiteX2271" fmla="*/ 717712 w 5728784"/>
              <a:gd name="connsiteY2271" fmla="*/ 1349169 h 5055567"/>
              <a:gd name="connsiteX2272" fmla="*/ 717712 w 5728784"/>
              <a:gd name="connsiteY2272" fmla="*/ 1348809 h 5055567"/>
              <a:gd name="connsiteX2273" fmla="*/ 693589 w 5728784"/>
              <a:gd name="connsiteY2273" fmla="*/ 1331891 h 5055567"/>
              <a:gd name="connsiteX2274" fmla="*/ 688188 w 5728784"/>
              <a:gd name="connsiteY2274" fmla="*/ 1322892 h 5055567"/>
              <a:gd name="connsiteX2275" fmla="*/ 706191 w 5728784"/>
              <a:gd name="connsiteY2275" fmla="*/ 1331531 h 5055567"/>
              <a:gd name="connsiteX2276" fmla="*/ 717712 w 5728784"/>
              <a:gd name="connsiteY2276" fmla="*/ 1338010 h 5055567"/>
              <a:gd name="connsiteX2277" fmla="*/ 741115 w 5728784"/>
              <a:gd name="connsiteY2277" fmla="*/ 1344129 h 5055567"/>
              <a:gd name="connsiteX2278" fmla="*/ 752276 w 5728784"/>
              <a:gd name="connsiteY2278" fmla="*/ 1330451 h 5055567"/>
              <a:gd name="connsiteX2279" fmla="*/ 729233 w 5728784"/>
              <a:gd name="connsiteY2279" fmla="*/ 1325412 h 5055567"/>
              <a:gd name="connsiteX2280" fmla="*/ 710871 w 5728784"/>
              <a:gd name="connsiteY2280" fmla="*/ 1323612 h 5055567"/>
              <a:gd name="connsiteX2281" fmla="*/ 717712 w 5728784"/>
              <a:gd name="connsiteY2281" fmla="*/ 1308134 h 5055567"/>
              <a:gd name="connsiteX2282" fmla="*/ 718792 w 5728784"/>
              <a:gd name="connsiteY2282" fmla="*/ 1296616 h 5055567"/>
              <a:gd name="connsiteX2283" fmla="*/ 707991 w 5728784"/>
              <a:gd name="connsiteY2283" fmla="*/ 1242263 h 5055567"/>
              <a:gd name="connsiteX2284" fmla="*/ 691429 w 5728784"/>
              <a:gd name="connsiteY2284" fmla="*/ 1236864 h 5055567"/>
              <a:gd name="connsiteX2285" fmla="*/ 632021 w 5728784"/>
              <a:gd name="connsiteY2285" fmla="*/ 1299136 h 5055567"/>
              <a:gd name="connsiteX2286" fmla="*/ 646423 w 5728784"/>
              <a:gd name="connsiteY2286" fmla="*/ 1356008 h 5055567"/>
              <a:gd name="connsiteX2287" fmla="*/ 605738 w 5728784"/>
              <a:gd name="connsiteY2287" fmla="*/ 1339090 h 5055567"/>
              <a:gd name="connsiteX2288" fmla="*/ 560733 w 5728784"/>
              <a:gd name="connsiteY2288" fmla="*/ 1293016 h 5055567"/>
              <a:gd name="connsiteX2289" fmla="*/ 531569 w 5728784"/>
              <a:gd name="connsiteY2289" fmla="*/ 1259541 h 5055567"/>
              <a:gd name="connsiteX2290" fmla="*/ 548491 w 5728784"/>
              <a:gd name="connsiteY2290" fmla="*/ 1259541 h 5055567"/>
              <a:gd name="connsiteX2291" fmla="*/ 554612 w 5728784"/>
              <a:gd name="connsiteY2291" fmla="*/ 1264940 h 5055567"/>
              <a:gd name="connsiteX2292" fmla="*/ 554252 w 5728784"/>
              <a:gd name="connsiteY2292" fmla="*/ 1276099 h 5055567"/>
              <a:gd name="connsiteX2293" fmla="*/ 554612 w 5728784"/>
              <a:gd name="connsiteY2293" fmla="*/ 1276099 h 5055567"/>
              <a:gd name="connsiteX2294" fmla="*/ 554612 w 5728784"/>
              <a:gd name="connsiteY2294" fmla="*/ 1276459 h 5055567"/>
              <a:gd name="connsiteX2295" fmla="*/ 571534 w 5728784"/>
              <a:gd name="connsiteY2295" fmla="*/ 1281138 h 5055567"/>
              <a:gd name="connsiteX2296" fmla="*/ 585216 w 5728784"/>
              <a:gd name="connsiteY2296" fmla="*/ 1225706 h 5055567"/>
              <a:gd name="connsiteX2297" fmla="*/ 626981 w 5728784"/>
              <a:gd name="connsiteY2297" fmla="*/ 1195110 h 5055567"/>
              <a:gd name="connsiteX2298" fmla="*/ 641743 w 5728784"/>
              <a:gd name="connsiteY2298" fmla="*/ 1206628 h 5055567"/>
              <a:gd name="connsiteX2299" fmla="*/ 679547 w 5728784"/>
              <a:gd name="connsiteY2299" fmla="*/ 1224986 h 5055567"/>
              <a:gd name="connsiteX2300" fmla="*/ 651104 w 5728784"/>
              <a:gd name="connsiteY2300" fmla="*/ 1202309 h 5055567"/>
              <a:gd name="connsiteX2301" fmla="*/ 665506 w 5728784"/>
              <a:gd name="connsiteY2301" fmla="*/ 1196910 h 5055567"/>
              <a:gd name="connsiteX2302" fmla="*/ 702230 w 5728784"/>
              <a:gd name="connsiteY2302" fmla="*/ 1225346 h 5055567"/>
              <a:gd name="connsiteX2303" fmla="*/ 738595 w 5728784"/>
              <a:gd name="connsiteY2303" fmla="*/ 1231465 h 5055567"/>
              <a:gd name="connsiteX2304" fmla="*/ 770639 w 5728784"/>
              <a:gd name="connsiteY2304" fmla="*/ 1248023 h 5055567"/>
              <a:gd name="connsiteX2305" fmla="*/ 765598 w 5728784"/>
              <a:gd name="connsiteY2305" fmla="*/ 1224266 h 5055567"/>
              <a:gd name="connsiteX2306" fmla="*/ 792241 w 5728784"/>
              <a:gd name="connsiteY2306" fmla="*/ 1230385 h 5055567"/>
              <a:gd name="connsiteX2307" fmla="*/ 812044 w 5728784"/>
              <a:gd name="connsiteY2307" fmla="*/ 1213107 h 5055567"/>
              <a:gd name="connsiteX2308" fmla="*/ 844088 w 5728784"/>
              <a:gd name="connsiteY2308" fmla="*/ 1248023 h 5055567"/>
              <a:gd name="connsiteX2309" fmla="*/ 844088 w 5728784"/>
              <a:gd name="connsiteY2309" fmla="*/ 1248383 h 5055567"/>
              <a:gd name="connsiteX2310" fmla="*/ 845168 w 5728784"/>
              <a:gd name="connsiteY2310" fmla="*/ 1248742 h 5055567"/>
              <a:gd name="connsiteX2311" fmla="*/ 856689 w 5728784"/>
              <a:gd name="connsiteY2311" fmla="*/ 1237584 h 5055567"/>
              <a:gd name="connsiteX2312" fmla="*/ 869291 w 5728784"/>
              <a:gd name="connsiteY2312" fmla="*/ 1222106 h 5055567"/>
              <a:gd name="connsiteX2313" fmla="*/ 888373 w 5728784"/>
              <a:gd name="connsiteY2313" fmla="*/ 1174953 h 5055567"/>
              <a:gd name="connsiteX2314" fmla="*/ 891253 w 5728784"/>
              <a:gd name="connsiteY2314" fmla="*/ 1172433 h 5055567"/>
              <a:gd name="connsiteX2315" fmla="*/ 887653 w 5728784"/>
              <a:gd name="connsiteY2315" fmla="*/ 1165954 h 5055567"/>
              <a:gd name="connsiteX2316" fmla="*/ 911776 w 5728784"/>
              <a:gd name="connsiteY2316" fmla="*/ 1141477 h 5055567"/>
              <a:gd name="connsiteX2317" fmla="*/ 922577 w 5728784"/>
              <a:gd name="connsiteY2317" fmla="*/ 1141837 h 5055567"/>
              <a:gd name="connsiteX2318" fmla="*/ 930138 w 5728784"/>
              <a:gd name="connsiteY2318" fmla="*/ 1141477 h 5055567"/>
              <a:gd name="connsiteX2319" fmla="*/ 939499 w 5728784"/>
              <a:gd name="connsiteY2319" fmla="*/ 1135358 h 5055567"/>
              <a:gd name="connsiteX2320" fmla="*/ 939499 w 5728784"/>
              <a:gd name="connsiteY2320" fmla="*/ 1131399 h 5055567"/>
              <a:gd name="connsiteX2321" fmla="*/ 958582 w 5728784"/>
              <a:gd name="connsiteY2321" fmla="*/ 1122040 h 5055567"/>
              <a:gd name="connsiteX2322" fmla="*/ 1014749 w 5728784"/>
              <a:gd name="connsiteY2322" fmla="*/ 1096843 h 5055567"/>
              <a:gd name="connsiteX2323" fmla="*/ 1036351 w 5728784"/>
              <a:gd name="connsiteY2323" fmla="*/ 1089644 h 5055567"/>
              <a:gd name="connsiteX2324" fmla="*/ 1053273 w 5728784"/>
              <a:gd name="connsiteY2324" fmla="*/ 1060488 h 5055567"/>
              <a:gd name="connsiteX2325" fmla="*/ 1047873 w 5728784"/>
              <a:gd name="connsiteY2325" fmla="*/ 1051130 h 5055567"/>
              <a:gd name="connsiteX2326" fmla="*/ 1049313 w 5728784"/>
              <a:gd name="connsiteY2326" fmla="*/ 1047890 h 5055567"/>
              <a:gd name="connsiteX2327" fmla="*/ 1038511 w 5728784"/>
              <a:gd name="connsiteY2327" fmla="*/ 1025573 h 5055567"/>
              <a:gd name="connsiteX2328" fmla="*/ 1038511 w 5728784"/>
              <a:gd name="connsiteY2328" fmla="*/ 1019814 h 5055567"/>
              <a:gd name="connsiteX2329" fmla="*/ 1041752 w 5728784"/>
              <a:gd name="connsiteY2329" fmla="*/ 1013695 h 5055567"/>
              <a:gd name="connsiteX2330" fmla="*/ 1041752 w 5728784"/>
              <a:gd name="connsiteY2330" fmla="*/ 1007936 h 5055567"/>
              <a:gd name="connsiteX2331" fmla="*/ 1054713 w 5728784"/>
              <a:gd name="connsiteY2331" fmla="*/ 996057 h 5055567"/>
              <a:gd name="connsiteX2332" fmla="*/ 1069115 w 5728784"/>
              <a:gd name="connsiteY2332" fmla="*/ 985259 h 5055567"/>
              <a:gd name="connsiteX2333" fmla="*/ 1117361 w 5728784"/>
              <a:gd name="connsiteY2333" fmla="*/ 1018374 h 5055567"/>
              <a:gd name="connsiteX2334" fmla="*/ 1137884 w 5728784"/>
              <a:gd name="connsiteY2334" fmla="*/ 988858 h 5055567"/>
              <a:gd name="connsiteX2335" fmla="*/ 1186850 w 5728784"/>
              <a:gd name="connsiteY2335" fmla="*/ 938474 h 5055567"/>
              <a:gd name="connsiteX2336" fmla="*/ 1188290 w 5728784"/>
              <a:gd name="connsiteY2336" fmla="*/ 937034 h 5055567"/>
              <a:gd name="connsiteX2337" fmla="*/ 1180369 w 5728784"/>
              <a:gd name="connsiteY2337" fmla="*/ 928755 h 5055567"/>
              <a:gd name="connsiteX2338" fmla="*/ 1177489 w 5728784"/>
              <a:gd name="connsiteY2338" fmla="*/ 900679 h 5055567"/>
              <a:gd name="connsiteX2339" fmla="*/ 1195851 w 5728784"/>
              <a:gd name="connsiteY2339" fmla="*/ 904639 h 5055567"/>
              <a:gd name="connsiteX2340" fmla="*/ 1208813 w 5728784"/>
              <a:gd name="connsiteY2340" fmla="*/ 900679 h 5055567"/>
              <a:gd name="connsiteX2341" fmla="*/ 1208813 w 5728784"/>
              <a:gd name="connsiteY2341" fmla="*/ 895280 h 5055567"/>
              <a:gd name="connsiteX2342" fmla="*/ 1214213 w 5728784"/>
              <a:gd name="connsiteY2342" fmla="*/ 876563 h 5055567"/>
              <a:gd name="connsiteX2343" fmla="*/ 1223935 w 5728784"/>
              <a:gd name="connsiteY2343" fmla="*/ 891320 h 5055567"/>
              <a:gd name="connsiteX2344" fmla="*/ 1224295 w 5728784"/>
              <a:gd name="connsiteY2344" fmla="*/ 890960 h 5055567"/>
              <a:gd name="connsiteX2345" fmla="*/ 1236536 w 5728784"/>
              <a:gd name="connsiteY2345" fmla="*/ 877642 h 5055567"/>
              <a:gd name="connsiteX2346" fmla="*/ 1237616 w 5728784"/>
              <a:gd name="connsiteY2346" fmla="*/ 877282 h 5055567"/>
              <a:gd name="connsiteX2347" fmla="*/ 1219614 w 5728784"/>
              <a:gd name="connsiteY2347" fmla="*/ 804573 h 5055567"/>
              <a:gd name="connsiteX2348" fmla="*/ 1221054 w 5728784"/>
              <a:gd name="connsiteY2348" fmla="*/ 768938 h 5055567"/>
              <a:gd name="connsiteX2349" fmla="*/ 1232936 w 5728784"/>
              <a:gd name="connsiteY2349" fmla="*/ 781536 h 5055567"/>
              <a:gd name="connsiteX2350" fmla="*/ 1234736 w 5728784"/>
              <a:gd name="connsiteY2350" fmla="*/ 780456 h 5055567"/>
              <a:gd name="connsiteX2351" fmla="*/ 1236176 w 5728784"/>
              <a:gd name="connsiteY2351" fmla="*/ 780816 h 5055567"/>
              <a:gd name="connsiteX2352" fmla="*/ 1232216 w 5728784"/>
              <a:gd name="connsiteY2352" fmla="*/ 752380 h 5055567"/>
              <a:gd name="connsiteX2353" fmla="*/ 1243017 w 5728784"/>
              <a:gd name="connsiteY2353" fmla="*/ 758140 h 5055567"/>
              <a:gd name="connsiteX2354" fmla="*/ 1254538 w 5728784"/>
              <a:gd name="connsiteY2354" fmla="*/ 764978 h 5055567"/>
              <a:gd name="connsiteX2355" fmla="*/ 1257419 w 5728784"/>
              <a:gd name="connsiteY2355" fmla="*/ 767858 h 5055567"/>
              <a:gd name="connsiteX2356" fmla="*/ 1277581 w 5728784"/>
              <a:gd name="connsiteY2356" fmla="*/ 786575 h 5055567"/>
              <a:gd name="connsiteX2357" fmla="*/ 1291623 w 5728784"/>
              <a:gd name="connsiteY2357" fmla="*/ 809252 h 5055567"/>
              <a:gd name="connsiteX2358" fmla="*/ 1294503 w 5728784"/>
              <a:gd name="connsiteY2358" fmla="*/ 809972 h 5055567"/>
              <a:gd name="connsiteX2359" fmla="*/ 1296664 w 5728784"/>
              <a:gd name="connsiteY2359" fmla="*/ 811052 h 5055567"/>
              <a:gd name="connsiteX2360" fmla="*/ 1302064 w 5728784"/>
              <a:gd name="connsiteY2360" fmla="*/ 780456 h 5055567"/>
              <a:gd name="connsiteX2361" fmla="*/ 1304945 w 5728784"/>
              <a:gd name="connsiteY2361" fmla="*/ 780097 h 5055567"/>
              <a:gd name="connsiteX2362" fmla="*/ 1304945 w 5728784"/>
              <a:gd name="connsiteY2362" fmla="*/ 771098 h 5055567"/>
              <a:gd name="connsiteX2363" fmla="*/ 1316466 w 5728784"/>
              <a:gd name="connsiteY2363" fmla="*/ 764259 h 5055567"/>
              <a:gd name="connsiteX2364" fmla="*/ 1317546 w 5728784"/>
              <a:gd name="connsiteY2364" fmla="*/ 781176 h 5055567"/>
              <a:gd name="connsiteX2365" fmla="*/ 1330508 w 5728784"/>
              <a:gd name="connsiteY2365" fmla="*/ 797014 h 5055567"/>
              <a:gd name="connsiteX2366" fmla="*/ 1351751 w 5728784"/>
              <a:gd name="connsiteY2366" fmla="*/ 781536 h 5055567"/>
              <a:gd name="connsiteX2367" fmla="*/ 1377674 w 5728784"/>
              <a:gd name="connsiteY2367" fmla="*/ 755620 h 5055567"/>
              <a:gd name="connsiteX2368" fmla="*/ 1391355 w 5728784"/>
              <a:gd name="connsiteY2368" fmla="*/ 753100 h 5055567"/>
              <a:gd name="connsiteX2369" fmla="*/ 1435641 w 5728784"/>
              <a:gd name="connsiteY2369" fmla="*/ 675351 h 5055567"/>
              <a:gd name="connsiteX2370" fmla="*/ 1459044 w 5728784"/>
              <a:gd name="connsiteY2370" fmla="*/ 667792 h 5055567"/>
              <a:gd name="connsiteX2371" fmla="*/ 1455443 w 5728784"/>
              <a:gd name="connsiteY2371" fmla="*/ 650155 h 5055567"/>
              <a:gd name="connsiteX2372" fmla="*/ 1452923 w 5728784"/>
              <a:gd name="connsiteY2372" fmla="*/ 631077 h 5055567"/>
              <a:gd name="connsiteX2373" fmla="*/ 1452923 w 5728784"/>
              <a:gd name="connsiteY2373" fmla="*/ 586804 h 5055567"/>
              <a:gd name="connsiteX2374" fmla="*/ 1451843 w 5728784"/>
              <a:gd name="connsiteY2374" fmla="*/ 577805 h 5055567"/>
              <a:gd name="connsiteX2375" fmla="*/ 1459404 w 5728784"/>
              <a:gd name="connsiteY2375" fmla="*/ 576365 h 5055567"/>
              <a:gd name="connsiteX2376" fmla="*/ 1470925 w 5728784"/>
              <a:gd name="connsiteY2376" fmla="*/ 582124 h 5055567"/>
              <a:gd name="connsiteX2377" fmla="*/ 1471285 w 5728784"/>
              <a:gd name="connsiteY2377" fmla="*/ 518774 h 5055567"/>
              <a:gd name="connsiteX2378" fmla="*/ 1487487 w 5728784"/>
              <a:gd name="connsiteY2378" fmla="*/ 507975 h 5055567"/>
              <a:gd name="connsiteX2379" fmla="*/ 1494328 w 5728784"/>
              <a:gd name="connsiteY2379" fmla="*/ 519493 h 5055567"/>
              <a:gd name="connsiteX2380" fmla="*/ 1493968 w 5728784"/>
              <a:gd name="connsiteY2380" fmla="*/ 540730 h 5055567"/>
              <a:gd name="connsiteX2381" fmla="*/ 1493248 w 5728784"/>
              <a:gd name="connsiteY2381" fmla="*/ 559808 h 5055567"/>
              <a:gd name="connsiteX2382" fmla="*/ 1495408 w 5728784"/>
              <a:gd name="connsiteY2382" fmla="*/ 577086 h 5055567"/>
              <a:gd name="connsiteX2383" fmla="*/ 1495768 w 5728784"/>
              <a:gd name="connsiteY2383" fmla="*/ 586804 h 5055567"/>
              <a:gd name="connsiteX2384" fmla="*/ 1495768 w 5728784"/>
              <a:gd name="connsiteY2384" fmla="*/ 604801 h 5055567"/>
              <a:gd name="connsiteX2385" fmla="*/ 1499369 w 5728784"/>
              <a:gd name="connsiteY2385" fmla="*/ 604441 h 5055567"/>
              <a:gd name="connsiteX2386" fmla="*/ 1504769 w 5728784"/>
              <a:gd name="connsiteY2386" fmla="*/ 536771 h 5055567"/>
              <a:gd name="connsiteX2387" fmla="*/ 1504769 w 5728784"/>
              <a:gd name="connsiteY2387" fmla="*/ 531012 h 5055567"/>
              <a:gd name="connsiteX2388" fmla="*/ 1504409 w 5728784"/>
              <a:gd name="connsiteY2388" fmla="*/ 524172 h 5055567"/>
              <a:gd name="connsiteX2389" fmla="*/ 1532853 w 5728784"/>
              <a:gd name="connsiteY2389" fmla="*/ 538931 h 5055567"/>
              <a:gd name="connsiteX2390" fmla="*/ 1545454 w 5728784"/>
              <a:gd name="connsiteY2390" fmla="*/ 569526 h 5055567"/>
              <a:gd name="connsiteX2391" fmla="*/ 1576418 w 5728784"/>
              <a:gd name="connsiteY2391" fmla="*/ 551889 h 5055567"/>
              <a:gd name="connsiteX2392" fmla="*/ 1598741 w 5728784"/>
              <a:gd name="connsiteY2392" fmla="*/ 542530 h 5055567"/>
              <a:gd name="connsiteX2393" fmla="*/ 1618903 w 5728784"/>
              <a:gd name="connsiteY2393" fmla="*/ 530652 h 5055567"/>
              <a:gd name="connsiteX2394" fmla="*/ 1629705 w 5728784"/>
              <a:gd name="connsiteY2394" fmla="*/ 551169 h 5055567"/>
              <a:gd name="connsiteX2395" fmla="*/ 1558416 w 5728784"/>
              <a:gd name="connsiteY2395" fmla="*/ 603362 h 5055567"/>
              <a:gd name="connsiteX2396" fmla="*/ 1558776 w 5728784"/>
              <a:gd name="connsiteY2396" fmla="*/ 604441 h 5055567"/>
              <a:gd name="connsiteX2397" fmla="*/ 1557696 w 5728784"/>
              <a:gd name="connsiteY2397" fmla="*/ 610560 h 5055567"/>
              <a:gd name="connsiteX2398" fmla="*/ 1594420 w 5728784"/>
              <a:gd name="connsiteY2398" fmla="*/ 592563 h 5055567"/>
              <a:gd name="connsiteX2399" fmla="*/ 1618903 w 5728784"/>
              <a:gd name="connsiteY2399" fmla="*/ 576365 h 5055567"/>
              <a:gd name="connsiteX2400" fmla="*/ 1636185 w 5728784"/>
              <a:gd name="connsiteY2400" fmla="*/ 554049 h 5055567"/>
              <a:gd name="connsiteX2401" fmla="*/ 1636185 w 5728784"/>
              <a:gd name="connsiteY2401" fmla="*/ 474140 h 5055567"/>
              <a:gd name="connsiteX2402" fmla="*/ 1652747 w 5728784"/>
              <a:gd name="connsiteY2402" fmla="*/ 490338 h 5055567"/>
              <a:gd name="connsiteX2403" fmla="*/ 1653108 w 5728784"/>
              <a:gd name="connsiteY2403" fmla="*/ 502576 h 5055567"/>
              <a:gd name="connsiteX2404" fmla="*/ 1704594 w 5728784"/>
              <a:gd name="connsiteY2404" fmla="*/ 531012 h 5055567"/>
              <a:gd name="connsiteX2405" fmla="*/ 1755360 w 5728784"/>
              <a:gd name="connsiteY2405" fmla="*/ 514094 h 5055567"/>
              <a:gd name="connsiteX2406" fmla="*/ 1772642 w 5728784"/>
              <a:gd name="connsiteY2406" fmla="*/ 524532 h 5055567"/>
              <a:gd name="connsiteX2407" fmla="*/ 1778043 w 5728784"/>
              <a:gd name="connsiteY2407" fmla="*/ 525612 h 5055567"/>
              <a:gd name="connsiteX2408" fmla="*/ 1801086 w 5728784"/>
              <a:gd name="connsiteY2408" fmla="*/ 519493 h 5055567"/>
              <a:gd name="connsiteX2409" fmla="*/ 1801086 w 5728784"/>
              <a:gd name="connsiteY2409" fmla="*/ 514094 h 5055567"/>
              <a:gd name="connsiteX2410" fmla="*/ 1840691 w 5728784"/>
              <a:gd name="connsiteY2410" fmla="*/ 496817 h 5055567"/>
              <a:gd name="connsiteX2411" fmla="*/ 1892177 w 5728784"/>
              <a:gd name="connsiteY2411" fmla="*/ 496817 h 5055567"/>
              <a:gd name="connsiteX2412" fmla="*/ 1897938 w 5728784"/>
              <a:gd name="connsiteY2412" fmla="*/ 496817 h 5055567"/>
              <a:gd name="connsiteX2413" fmla="*/ 1920980 w 5728784"/>
              <a:gd name="connsiteY2413" fmla="*/ 485298 h 5055567"/>
              <a:gd name="connsiteX2414" fmla="*/ 1905139 w 5728784"/>
              <a:gd name="connsiteY2414" fmla="*/ 473420 h 5055567"/>
              <a:gd name="connsiteX2415" fmla="*/ 1820528 w 5728784"/>
              <a:gd name="connsiteY2415" fmla="*/ 485298 h 5055567"/>
              <a:gd name="connsiteX2416" fmla="*/ 1811167 w 5728784"/>
              <a:gd name="connsiteY2416" fmla="*/ 500776 h 5055567"/>
              <a:gd name="connsiteX2417" fmla="*/ 1801086 w 5728784"/>
              <a:gd name="connsiteY2417" fmla="*/ 474140 h 5055567"/>
              <a:gd name="connsiteX2418" fmla="*/ 1860853 w 5728784"/>
              <a:gd name="connsiteY2418" fmla="*/ 465501 h 5055567"/>
              <a:gd name="connsiteX2419" fmla="*/ 1885336 w 5728784"/>
              <a:gd name="connsiteY2419" fmla="*/ 463341 h 5055567"/>
              <a:gd name="connsiteX2420" fmla="*/ 1897938 w 5728784"/>
              <a:gd name="connsiteY2420" fmla="*/ 457582 h 5055567"/>
              <a:gd name="connsiteX2421" fmla="*/ 1920980 w 5728784"/>
              <a:gd name="connsiteY2421" fmla="*/ 454342 h 5055567"/>
              <a:gd name="connsiteX2422" fmla="*/ 1897938 w 5728784"/>
              <a:gd name="connsiteY2422" fmla="*/ 371555 h 5055567"/>
              <a:gd name="connsiteX2423" fmla="*/ 1909099 w 5728784"/>
              <a:gd name="connsiteY2423" fmla="*/ 354997 h 5055567"/>
              <a:gd name="connsiteX2424" fmla="*/ 1914860 w 5728784"/>
              <a:gd name="connsiteY2424" fmla="*/ 348878 h 5055567"/>
              <a:gd name="connsiteX2425" fmla="*/ 1918460 w 5728784"/>
              <a:gd name="connsiteY2425" fmla="*/ 347438 h 5055567"/>
              <a:gd name="connsiteX2426" fmla="*/ 1920620 w 5728784"/>
              <a:gd name="connsiteY2426" fmla="*/ 348518 h 5055567"/>
              <a:gd name="connsiteX2427" fmla="*/ 1928541 w 5728784"/>
              <a:gd name="connsiteY2427" fmla="*/ 382713 h 5055567"/>
              <a:gd name="connsiteX2428" fmla="*/ 1960225 w 5728784"/>
              <a:gd name="connsiteY2428" fmla="*/ 377314 h 5055567"/>
              <a:gd name="connsiteX2429" fmla="*/ 1944743 w 5728784"/>
              <a:gd name="connsiteY2429" fmla="*/ 409709 h 5055567"/>
              <a:gd name="connsiteX2430" fmla="*/ 1942943 w 5728784"/>
              <a:gd name="connsiteY2430" fmla="*/ 410789 h 5055567"/>
              <a:gd name="connsiteX2431" fmla="*/ 1988669 w 5728784"/>
              <a:gd name="connsiteY2431" fmla="*/ 416908 h 5055567"/>
              <a:gd name="connsiteX2432" fmla="*/ 2017112 w 5728784"/>
              <a:gd name="connsiteY2432" fmla="*/ 394231 h 5055567"/>
              <a:gd name="connsiteX2433" fmla="*/ 2017112 w 5728784"/>
              <a:gd name="connsiteY2433" fmla="*/ 399990 h 5055567"/>
              <a:gd name="connsiteX2434" fmla="*/ 2023233 w 5728784"/>
              <a:gd name="connsiteY2434" fmla="*/ 405749 h 5055567"/>
              <a:gd name="connsiteX2435" fmla="*/ 2051317 w 5728784"/>
              <a:gd name="connsiteY2435" fmla="*/ 394231 h 5055567"/>
              <a:gd name="connsiteX2436" fmla="*/ 2097042 w 5728784"/>
              <a:gd name="connsiteY2436" fmla="*/ 343119 h 5055567"/>
              <a:gd name="connsiteX2437" fmla="*/ 2120085 w 5728784"/>
              <a:gd name="connsiteY2437" fmla="*/ 337359 h 5055567"/>
              <a:gd name="connsiteX2438" fmla="*/ 2137007 w 5728784"/>
              <a:gd name="connsiteY2438" fmla="*/ 348878 h 5055567"/>
              <a:gd name="connsiteX2439" fmla="*/ 2142768 w 5728784"/>
              <a:gd name="connsiteY2439" fmla="*/ 416908 h 5055567"/>
              <a:gd name="connsiteX2440" fmla="*/ 2169771 w 5728784"/>
              <a:gd name="connsiteY2440" fmla="*/ 424467 h 5055567"/>
              <a:gd name="connsiteX2441" fmla="*/ 2182373 w 5728784"/>
              <a:gd name="connsiteY2441" fmla="*/ 434185 h 5055567"/>
              <a:gd name="connsiteX2442" fmla="*/ 2188133 w 5728784"/>
              <a:gd name="connsiteY2442" fmla="*/ 416908 h 5055567"/>
              <a:gd name="connsiteX2443" fmla="*/ 2205055 w 5728784"/>
              <a:gd name="connsiteY2443" fmla="*/ 399990 h 5055567"/>
              <a:gd name="connsiteX2444" fmla="*/ 2221257 w 5728784"/>
              <a:gd name="connsiteY2444" fmla="*/ 405749 h 5055567"/>
              <a:gd name="connsiteX2445" fmla="*/ 2222338 w 5728784"/>
              <a:gd name="connsiteY2445" fmla="*/ 411509 h 5055567"/>
              <a:gd name="connsiteX2446" fmla="*/ 2222698 w 5728784"/>
              <a:gd name="connsiteY2446" fmla="*/ 417268 h 5055567"/>
              <a:gd name="connsiteX2447" fmla="*/ 2256542 w 5728784"/>
              <a:gd name="connsiteY2447" fmla="*/ 394591 h 5055567"/>
              <a:gd name="connsiteX2448" fmla="*/ 2256902 w 5728784"/>
              <a:gd name="connsiteY2448" fmla="*/ 388832 h 5055567"/>
              <a:gd name="connsiteX2449" fmla="*/ 2278864 w 5728784"/>
              <a:gd name="connsiteY2449" fmla="*/ 507975 h 5055567"/>
              <a:gd name="connsiteX2450" fmla="*/ 2307668 w 5728784"/>
              <a:gd name="connsiteY2450" fmla="*/ 542530 h 5055567"/>
              <a:gd name="connsiteX2451" fmla="*/ 2313069 w 5728784"/>
              <a:gd name="connsiteY2451" fmla="*/ 542530 h 5055567"/>
              <a:gd name="connsiteX2452" fmla="*/ 2347633 w 5728784"/>
              <a:gd name="connsiteY2452" fmla="*/ 525253 h 5055567"/>
              <a:gd name="connsiteX2453" fmla="*/ 2337912 w 5728784"/>
              <a:gd name="connsiteY2453" fmla="*/ 515894 h 5055567"/>
              <a:gd name="connsiteX2454" fmla="*/ 2284985 w 5728784"/>
              <a:gd name="connsiteY2454" fmla="*/ 454342 h 5055567"/>
              <a:gd name="connsiteX2455" fmla="*/ 2284625 w 5728784"/>
              <a:gd name="connsiteY2455" fmla="*/ 439945 h 5055567"/>
              <a:gd name="connsiteX2456" fmla="*/ 2284985 w 5728784"/>
              <a:gd name="connsiteY2456" fmla="*/ 354637 h 5055567"/>
              <a:gd name="connsiteX2457" fmla="*/ 2296507 w 5728784"/>
              <a:gd name="connsiteY2457" fmla="*/ 361476 h 5055567"/>
              <a:gd name="connsiteX2458" fmla="*/ 2347273 w 5728784"/>
              <a:gd name="connsiteY2458" fmla="*/ 396391 h 5055567"/>
              <a:gd name="connsiteX2459" fmla="*/ 2358794 w 5728784"/>
              <a:gd name="connsiteY2459" fmla="*/ 411509 h 5055567"/>
              <a:gd name="connsiteX2460" fmla="*/ 2364555 w 5728784"/>
              <a:gd name="connsiteY2460" fmla="*/ 421587 h 5055567"/>
              <a:gd name="connsiteX2461" fmla="*/ 2365635 w 5728784"/>
              <a:gd name="connsiteY2461" fmla="*/ 426267 h 5055567"/>
              <a:gd name="connsiteX2462" fmla="*/ 2403440 w 5728784"/>
              <a:gd name="connsiteY2462" fmla="*/ 425187 h 5055567"/>
              <a:gd name="connsiteX2463" fmla="*/ 2392639 w 5728784"/>
              <a:gd name="connsiteY2463" fmla="*/ 471980 h 5055567"/>
              <a:gd name="connsiteX2464" fmla="*/ 2396239 w 5728784"/>
              <a:gd name="connsiteY2464" fmla="*/ 474499 h 5055567"/>
              <a:gd name="connsiteX2465" fmla="*/ 2400559 w 5728784"/>
              <a:gd name="connsiteY2465" fmla="*/ 530652 h 5055567"/>
              <a:gd name="connsiteX2466" fmla="*/ 2398759 w 5728784"/>
              <a:gd name="connsiteY2466" fmla="*/ 531731 h 5055567"/>
              <a:gd name="connsiteX2467" fmla="*/ 2399119 w 5728784"/>
              <a:gd name="connsiteY2467" fmla="*/ 536411 h 5055567"/>
              <a:gd name="connsiteX2468" fmla="*/ 2420362 w 5728784"/>
              <a:gd name="connsiteY2468" fmla="*/ 536771 h 5055567"/>
              <a:gd name="connsiteX2469" fmla="*/ 2418202 w 5728784"/>
              <a:gd name="connsiteY2469" fmla="*/ 534251 h 5055567"/>
              <a:gd name="connsiteX2470" fmla="*/ 2444845 w 5728784"/>
              <a:gd name="connsiteY2470" fmla="*/ 460102 h 5055567"/>
              <a:gd name="connsiteX2471" fmla="*/ 2488410 w 5728784"/>
              <a:gd name="connsiteY2471" fmla="*/ 434906 h 5055567"/>
              <a:gd name="connsiteX2472" fmla="*/ 2501732 w 5728784"/>
              <a:gd name="connsiteY2472" fmla="*/ 430226 h 5055567"/>
              <a:gd name="connsiteX2473" fmla="*/ 2506773 w 5728784"/>
              <a:gd name="connsiteY2473" fmla="*/ 416908 h 5055567"/>
              <a:gd name="connsiteX2474" fmla="*/ 2512533 w 5728784"/>
              <a:gd name="connsiteY2474" fmla="*/ 417268 h 5055567"/>
              <a:gd name="connsiteX2475" fmla="*/ 2512533 w 5728784"/>
              <a:gd name="connsiteY2475" fmla="*/ 416908 h 5055567"/>
              <a:gd name="connsiteX2476" fmla="*/ 2512893 w 5728784"/>
              <a:gd name="connsiteY2476" fmla="*/ 416908 h 5055567"/>
              <a:gd name="connsiteX2477" fmla="*/ 2516134 w 5728784"/>
              <a:gd name="connsiteY2477" fmla="*/ 404670 h 5055567"/>
              <a:gd name="connsiteX2478" fmla="*/ 2523335 w 5728784"/>
              <a:gd name="connsiteY2478" fmla="*/ 401430 h 5055567"/>
              <a:gd name="connsiteX2479" fmla="*/ 2524055 w 5728784"/>
              <a:gd name="connsiteY2479" fmla="*/ 401790 h 5055567"/>
              <a:gd name="connsiteX2480" fmla="*/ 2524055 w 5728784"/>
              <a:gd name="connsiteY2480" fmla="*/ 394591 h 5055567"/>
              <a:gd name="connsiteX2481" fmla="*/ 2541337 w 5728784"/>
              <a:gd name="connsiteY2481" fmla="*/ 394231 h 5055567"/>
              <a:gd name="connsiteX2482" fmla="*/ 2552138 w 5728784"/>
              <a:gd name="connsiteY2482" fmla="*/ 371555 h 5055567"/>
              <a:gd name="connsiteX2483" fmla="*/ 2592463 w 5728784"/>
              <a:gd name="connsiteY2483" fmla="*/ 357157 h 5055567"/>
              <a:gd name="connsiteX2484" fmla="*/ 2615146 w 5728784"/>
              <a:gd name="connsiteY2484" fmla="*/ 349238 h 5055567"/>
              <a:gd name="connsiteX2485" fmla="*/ 2620547 w 5728784"/>
              <a:gd name="connsiteY2485" fmla="*/ 347798 h 5055567"/>
              <a:gd name="connsiteX2486" fmla="*/ 2678154 w 5728784"/>
              <a:gd name="connsiteY2486" fmla="*/ 314683 h 5055567"/>
              <a:gd name="connsiteX2487" fmla="*/ 2711638 w 5728784"/>
              <a:gd name="connsiteY2487" fmla="*/ 291646 h 5055567"/>
              <a:gd name="connsiteX2488" fmla="*/ 2757363 w 5728784"/>
              <a:gd name="connsiteY2488" fmla="*/ 257811 h 5055567"/>
              <a:gd name="connsiteX2489" fmla="*/ 2803089 w 5728784"/>
              <a:gd name="connsiteY2489" fmla="*/ 229735 h 5055567"/>
              <a:gd name="connsiteX2490" fmla="*/ 2831173 w 5728784"/>
              <a:gd name="connsiteY2490" fmla="*/ 212457 h 5055567"/>
              <a:gd name="connsiteX2491" fmla="*/ 2835853 w 5728784"/>
              <a:gd name="connsiteY2491" fmla="*/ 199139 h 5055567"/>
              <a:gd name="connsiteX2492" fmla="*/ 2831173 w 5728784"/>
              <a:gd name="connsiteY2492" fmla="*/ 167104 h 5055567"/>
              <a:gd name="connsiteX2493" fmla="*/ 2825412 w 5728784"/>
              <a:gd name="connsiteY2493" fmla="*/ 160985 h 5055567"/>
              <a:gd name="connsiteX2494" fmla="*/ 2803089 w 5728784"/>
              <a:gd name="connsiteY2494" fmla="*/ 115631 h 5055567"/>
              <a:gd name="connsiteX2495" fmla="*/ 2773925 w 5728784"/>
              <a:gd name="connsiteY2495" fmla="*/ 60918 h 5055567"/>
              <a:gd name="connsiteX2496" fmla="*/ 2742962 w 5728784"/>
              <a:gd name="connsiteY2496" fmla="*/ 62359 h 5055567"/>
              <a:gd name="connsiteX2497" fmla="*/ 2711998 w 5728784"/>
              <a:gd name="connsiteY2497" fmla="*/ 69917 h 5055567"/>
              <a:gd name="connsiteX2498" fmla="*/ 2701196 w 5728784"/>
              <a:gd name="connsiteY2498" fmla="*/ 60918 h 5055567"/>
              <a:gd name="connsiteX2499" fmla="*/ 2668793 w 5728784"/>
              <a:gd name="connsiteY2499" fmla="*/ 60559 h 5055567"/>
              <a:gd name="connsiteX2500" fmla="*/ 2718479 w 5728784"/>
              <a:gd name="connsiteY2500" fmla="*/ 51560 h 5055567"/>
              <a:gd name="connsiteX2501" fmla="*/ 2802729 w 5728784"/>
              <a:gd name="connsiteY2501" fmla="*/ 13046 h 5055567"/>
              <a:gd name="connsiteX2502" fmla="*/ 2803089 w 5728784"/>
              <a:gd name="connsiteY2502" fmla="*/ 24564 h 5055567"/>
              <a:gd name="connsiteX2503" fmla="*/ 2814250 w 5728784"/>
              <a:gd name="connsiteY2503" fmla="*/ 18805 h 5055567"/>
              <a:gd name="connsiteX2504" fmla="*/ 2825412 w 5728784"/>
              <a:gd name="connsiteY2504" fmla="*/ 75677 h 5055567"/>
              <a:gd name="connsiteX2505" fmla="*/ 2842694 w 5728784"/>
              <a:gd name="connsiteY2505" fmla="*/ 121030 h 5055567"/>
              <a:gd name="connsiteX2506" fmla="*/ 2871137 w 5728784"/>
              <a:gd name="connsiteY2506" fmla="*/ 132548 h 5055567"/>
              <a:gd name="connsiteX2507" fmla="*/ 2870057 w 5728784"/>
              <a:gd name="connsiteY2507" fmla="*/ 91875 h 5055567"/>
              <a:gd name="connsiteX2508" fmla="*/ 2863216 w 5728784"/>
              <a:gd name="connsiteY2508" fmla="*/ 15205 h 5055567"/>
              <a:gd name="connsiteX2509" fmla="*/ 2892380 w 5728784"/>
              <a:gd name="connsiteY2509" fmla="*/ 49040 h 5055567"/>
              <a:gd name="connsiteX2510" fmla="*/ 2910742 w 5728784"/>
              <a:gd name="connsiteY2510" fmla="*/ 47241 h 5055567"/>
              <a:gd name="connsiteX2511" fmla="*/ 2882659 w 5728784"/>
              <a:gd name="connsiteY2511" fmla="*/ 448 h 5055567"/>
              <a:gd name="connsiteX2512" fmla="*/ 46172 w 5728784"/>
              <a:gd name="connsiteY2512" fmla="*/ 92 h 5055567"/>
              <a:gd name="connsiteX2513" fmla="*/ 56430 w 5728784"/>
              <a:gd name="connsiteY2513" fmla="*/ 9411 h 5055567"/>
              <a:gd name="connsiteX2514" fmla="*/ 48737 w 5728784"/>
              <a:gd name="connsiteY2514" fmla="*/ 15277 h 5055567"/>
              <a:gd name="connsiteX2515" fmla="*/ 38113 w 5728784"/>
              <a:gd name="connsiteY2515" fmla="*/ 6304 h 5055567"/>
              <a:gd name="connsiteX2516" fmla="*/ 46172 w 5728784"/>
              <a:gd name="connsiteY2516" fmla="*/ 92 h 505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</a:cxnLst>
            <a:rect l="l" t="t" r="r" b="b"/>
            <a:pathLst>
              <a:path w="5728784" h="5055567">
                <a:moveTo>
                  <a:pt x="5680210" y="5040045"/>
                </a:moveTo>
                <a:cubicBezTo>
                  <a:pt x="5687170" y="5040045"/>
                  <a:pt x="5689369" y="5045337"/>
                  <a:pt x="5690834" y="5049217"/>
                </a:cubicBezTo>
                <a:cubicBezTo>
                  <a:pt x="5690834" y="5055567"/>
                  <a:pt x="5686438" y="5055567"/>
                  <a:pt x="5683141" y="5055567"/>
                </a:cubicBezTo>
                <a:cubicBezTo>
                  <a:pt x="5677279" y="5055215"/>
                  <a:pt x="5672150" y="5052745"/>
                  <a:pt x="5672517" y="5045690"/>
                </a:cubicBezTo>
                <a:cubicBezTo>
                  <a:pt x="5672883" y="5041104"/>
                  <a:pt x="5676546" y="5040045"/>
                  <a:pt x="5680210" y="5040045"/>
                </a:cubicBezTo>
                <a:close/>
                <a:moveTo>
                  <a:pt x="2978419" y="4970548"/>
                </a:moveTo>
                <a:cubicBezTo>
                  <a:pt x="2980570" y="4970901"/>
                  <a:pt x="2983079" y="4973370"/>
                  <a:pt x="2983796" y="4975134"/>
                </a:cubicBezTo>
                <a:cubicBezTo>
                  <a:pt x="2984155" y="4976898"/>
                  <a:pt x="2982362" y="4979720"/>
                  <a:pt x="2980928" y="4982542"/>
                </a:cubicBezTo>
                <a:cubicBezTo>
                  <a:pt x="2976627" y="4977604"/>
                  <a:pt x="2974834" y="4976192"/>
                  <a:pt x="2973400" y="4974076"/>
                </a:cubicBezTo>
                <a:cubicBezTo>
                  <a:pt x="2974834" y="4973370"/>
                  <a:pt x="2976985" y="4970195"/>
                  <a:pt x="2978419" y="4970548"/>
                </a:cubicBezTo>
                <a:close/>
                <a:moveTo>
                  <a:pt x="2177442" y="4936126"/>
                </a:moveTo>
                <a:cubicBezTo>
                  <a:pt x="2182515" y="4937591"/>
                  <a:pt x="2187226" y="4943819"/>
                  <a:pt x="2183965" y="4946750"/>
                </a:cubicBezTo>
                <a:cubicBezTo>
                  <a:pt x="2176717" y="4954077"/>
                  <a:pt x="2169832" y="4965067"/>
                  <a:pt x="2154250" y="4957374"/>
                </a:cubicBezTo>
                <a:cubicBezTo>
                  <a:pt x="2173456" y="4961770"/>
                  <a:pt x="2155700" y="4927333"/>
                  <a:pt x="2177442" y="4936126"/>
                </a:cubicBezTo>
                <a:close/>
                <a:moveTo>
                  <a:pt x="2982582" y="4930508"/>
                </a:moveTo>
                <a:cubicBezTo>
                  <a:pt x="2982582" y="4938192"/>
                  <a:pt x="2980866" y="4943779"/>
                  <a:pt x="2971941" y="4947621"/>
                </a:cubicBezTo>
                <a:cubicBezTo>
                  <a:pt x="2970225" y="4937144"/>
                  <a:pt x="2972628" y="4931905"/>
                  <a:pt x="2982582" y="4930508"/>
                </a:cubicBezTo>
                <a:close/>
                <a:moveTo>
                  <a:pt x="3009744" y="4899816"/>
                </a:moveTo>
                <a:cubicBezTo>
                  <a:pt x="3010952" y="4899551"/>
                  <a:pt x="3011788" y="4899992"/>
                  <a:pt x="3010859" y="4902815"/>
                </a:cubicBezTo>
                <a:cubicBezTo>
                  <a:pt x="3009373" y="4907048"/>
                  <a:pt x="3005657" y="4910929"/>
                  <a:pt x="3002685" y="4915867"/>
                </a:cubicBezTo>
                <a:cubicBezTo>
                  <a:pt x="3000084" y="4911987"/>
                  <a:pt x="2997111" y="4910223"/>
                  <a:pt x="2996740" y="4908106"/>
                </a:cubicBezTo>
                <a:cubicBezTo>
                  <a:pt x="2995625" y="4901404"/>
                  <a:pt x="3001199" y="4901051"/>
                  <a:pt x="3006400" y="4901051"/>
                </a:cubicBezTo>
                <a:cubicBezTo>
                  <a:pt x="3006957" y="4901051"/>
                  <a:pt x="3008537" y="4900081"/>
                  <a:pt x="3009744" y="4899816"/>
                </a:cubicBezTo>
                <a:close/>
                <a:moveTo>
                  <a:pt x="5397513" y="4881724"/>
                </a:moveTo>
                <a:cubicBezTo>
                  <a:pt x="5409652" y="4878120"/>
                  <a:pt x="5416793" y="4886410"/>
                  <a:pt x="5425004" y="4890734"/>
                </a:cubicBezTo>
                <a:cubicBezTo>
                  <a:pt x="5441071" y="4899024"/>
                  <a:pt x="5458922" y="4904069"/>
                  <a:pt x="5471775" y="4917765"/>
                </a:cubicBezTo>
                <a:cubicBezTo>
                  <a:pt x="5477488" y="4923171"/>
                  <a:pt x="5485342" y="4927856"/>
                  <a:pt x="5486056" y="4938668"/>
                </a:cubicBezTo>
                <a:cubicBezTo>
                  <a:pt x="5472846" y="4944435"/>
                  <a:pt x="5462849" y="4937948"/>
                  <a:pt x="5453210" y="4930739"/>
                </a:cubicBezTo>
                <a:cubicBezTo>
                  <a:pt x="5439643" y="4926415"/>
                  <a:pt x="5428575" y="4918846"/>
                  <a:pt x="5419649" y="4907313"/>
                </a:cubicBezTo>
                <a:cubicBezTo>
                  <a:pt x="5410723" y="4901186"/>
                  <a:pt x="5401084" y="4895059"/>
                  <a:pt x="5397513" y="4881724"/>
                </a:cubicBezTo>
                <a:close/>
                <a:moveTo>
                  <a:pt x="2059840" y="4878120"/>
                </a:moveTo>
                <a:cubicBezTo>
                  <a:pt x="2059840" y="4879891"/>
                  <a:pt x="2059840" y="4882017"/>
                  <a:pt x="2059484" y="4883788"/>
                </a:cubicBezTo>
                <a:cubicBezTo>
                  <a:pt x="2059840" y="4885205"/>
                  <a:pt x="2060197" y="4886976"/>
                  <a:pt x="2060910" y="4888393"/>
                </a:cubicBezTo>
                <a:cubicBezTo>
                  <a:pt x="2058771" y="4896541"/>
                  <a:pt x="2063407" y="4910356"/>
                  <a:pt x="2050212" y="4910710"/>
                </a:cubicBezTo>
                <a:cubicBezTo>
                  <a:pt x="2038087" y="4911065"/>
                  <a:pt x="2021326" y="4920629"/>
                  <a:pt x="2014550" y="4900083"/>
                </a:cubicBezTo>
                <a:cubicBezTo>
                  <a:pt x="2023822" y="4881308"/>
                  <a:pt x="2040940" y="4878120"/>
                  <a:pt x="2059840" y="4878120"/>
                </a:cubicBezTo>
                <a:close/>
                <a:moveTo>
                  <a:pt x="3049911" y="4848225"/>
                </a:moveTo>
                <a:cubicBezTo>
                  <a:pt x="3067135" y="4843195"/>
                  <a:pt x="3058523" y="4871937"/>
                  <a:pt x="3069288" y="4882356"/>
                </a:cubicBezTo>
                <a:cubicBezTo>
                  <a:pt x="3073953" y="4886668"/>
                  <a:pt x="3075747" y="4893853"/>
                  <a:pt x="3078618" y="4899242"/>
                </a:cubicBezTo>
                <a:cubicBezTo>
                  <a:pt x="3076465" y="4899242"/>
                  <a:pt x="3074670" y="4899602"/>
                  <a:pt x="3072517" y="4899602"/>
                </a:cubicBezTo>
                <a:cubicBezTo>
                  <a:pt x="3067135" y="4911458"/>
                  <a:pt x="3066417" y="4918284"/>
                  <a:pt x="3082924" y="4912536"/>
                </a:cubicBezTo>
                <a:cubicBezTo>
                  <a:pt x="3106607" y="4904632"/>
                  <a:pt x="3120602" y="4919362"/>
                  <a:pt x="3131726" y="4936967"/>
                </a:cubicBezTo>
                <a:cubicBezTo>
                  <a:pt x="3146079" y="4959601"/>
                  <a:pt x="3136750" y="4976128"/>
                  <a:pt x="3104813" y="4983313"/>
                </a:cubicBezTo>
                <a:cubicBezTo>
                  <a:pt x="3104095" y="4984032"/>
                  <a:pt x="3103019" y="4985110"/>
                  <a:pt x="3101583" y="4985469"/>
                </a:cubicBezTo>
                <a:cubicBezTo>
                  <a:pt x="3100148" y="4986906"/>
                  <a:pt x="3098713" y="4987625"/>
                  <a:pt x="3097277" y="4987984"/>
                </a:cubicBezTo>
                <a:cubicBezTo>
                  <a:pt x="3099430" y="4993373"/>
                  <a:pt x="3100148" y="4999481"/>
                  <a:pt x="3106607" y="5001636"/>
                </a:cubicBezTo>
                <a:cubicBezTo>
                  <a:pt x="3110195" y="5004511"/>
                  <a:pt x="3115219" y="5007026"/>
                  <a:pt x="3112707" y="5013133"/>
                </a:cubicBezTo>
                <a:cubicBezTo>
                  <a:pt x="3112707" y="5015289"/>
                  <a:pt x="3112707" y="5017445"/>
                  <a:pt x="3112707" y="5018882"/>
                </a:cubicBezTo>
                <a:lnTo>
                  <a:pt x="3106607" y="5018882"/>
                </a:lnTo>
                <a:cubicBezTo>
                  <a:pt x="3095842" y="5016367"/>
                  <a:pt x="3083283" y="5005229"/>
                  <a:pt x="3076106" y="5025349"/>
                </a:cubicBezTo>
                <a:cubicBezTo>
                  <a:pt x="3074670" y="5031097"/>
                  <a:pt x="3068570" y="5031097"/>
                  <a:pt x="3063188" y="5030738"/>
                </a:cubicBezTo>
                <a:cubicBezTo>
                  <a:pt x="3064982" y="5036127"/>
                  <a:pt x="3071441" y="5040438"/>
                  <a:pt x="3067135" y="5047624"/>
                </a:cubicBezTo>
                <a:cubicBezTo>
                  <a:pt x="3040581" y="5037205"/>
                  <a:pt x="3014027" y="5046905"/>
                  <a:pt x="2988190" y="5047265"/>
                </a:cubicBezTo>
                <a:cubicBezTo>
                  <a:pt x="2970248" y="5047265"/>
                  <a:pt x="2952665" y="5047265"/>
                  <a:pt x="2948000" y="5024630"/>
                </a:cubicBezTo>
                <a:cubicBezTo>
                  <a:pt x="2963789" y="4998044"/>
                  <a:pt x="2988190" y="5007026"/>
                  <a:pt x="3010438" y="5010618"/>
                </a:cubicBezTo>
                <a:cubicBezTo>
                  <a:pt x="3034839" y="5014570"/>
                  <a:pt x="3057446" y="5015648"/>
                  <a:pt x="3073235" y="4990858"/>
                </a:cubicBezTo>
                <a:cubicBezTo>
                  <a:pt x="3071082" y="4987265"/>
                  <a:pt x="3068570" y="4983313"/>
                  <a:pt x="3066776" y="4980080"/>
                </a:cubicBezTo>
                <a:cubicBezTo>
                  <a:pt x="3052422" y="4980798"/>
                  <a:pt x="3038787" y="4978643"/>
                  <a:pt x="3027304" y="4968224"/>
                </a:cubicBezTo>
                <a:cubicBezTo>
                  <a:pt x="3027304" y="4975409"/>
                  <a:pt x="3023715" y="4979361"/>
                  <a:pt x="3016180" y="4979361"/>
                </a:cubicBezTo>
                <a:cubicBezTo>
                  <a:pt x="2994290" y="4979721"/>
                  <a:pt x="2994649" y="4963912"/>
                  <a:pt x="3002903" y="4952775"/>
                </a:cubicBezTo>
                <a:cubicBezTo>
                  <a:pt x="3015462" y="4934452"/>
                  <a:pt x="3020845" y="4908224"/>
                  <a:pt x="3047040" y="4901039"/>
                </a:cubicBezTo>
                <a:cubicBezTo>
                  <a:pt x="3049552" y="4900680"/>
                  <a:pt x="3049552" y="4892776"/>
                  <a:pt x="3050269" y="4888464"/>
                </a:cubicBezTo>
                <a:cubicBezTo>
                  <a:pt x="3053140" y="4874093"/>
                  <a:pt x="3034122" y="4852536"/>
                  <a:pt x="3049911" y="4848225"/>
                </a:cubicBezTo>
                <a:close/>
                <a:moveTo>
                  <a:pt x="3005223" y="4824145"/>
                </a:moveTo>
                <a:cubicBezTo>
                  <a:pt x="3008864" y="4824145"/>
                  <a:pt x="3012505" y="4829531"/>
                  <a:pt x="3016146" y="4832404"/>
                </a:cubicBezTo>
                <a:cubicBezTo>
                  <a:pt x="3016146" y="4837072"/>
                  <a:pt x="3017239" y="4841381"/>
                  <a:pt x="3021972" y="4843536"/>
                </a:cubicBezTo>
                <a:cubicBezTo>
                  <a:pt x="3036536" y="4862567"/>
                  <a:pt x="3019059" y="4883752"/>
                  <a:pt x="3025249" y="4904938"/>
                </a:cubicBezTo>
                <a:cubicBezTo>
                  <a:pt x="3027434" y="4914274"/>
                  <a:pt x="3016146" y="4901347"/>
                  <a:pt x="3010321" y="4900270"/>
                </a:cubicBezTo>
                <a:cubicBezTo>
                  <a:pt x="3006680" y="4879084"/>
                  <a:pt x="3002675" y="4858258"/>
                  <a:pt x="2999398" y="4837072"/>
                </a:cubicBezTo>
                <a:cubicBezTo>
                  <a:pt x="2998670" y="4832404"/>
                  <a:pt x="2997213" y="4824504"/>
                  <a:pt x="3005223" y="4824145"/>
                </a:cubicBezTo>
                <a:close/>
                <a:moveTo>
                  <a:pt x="5670296" y="4783582"/>
                </a:moveTo>
                <a:cubicBezTo>
                  <a:pt x="5674634" y="4782870"/>
                  <a:pt x="5678972" y="4782870"/>
                  <a:pt x="5681864" y="4787143"/>
                </a:cubicBezTo>
                <a:cubicBezTo>
                  <a:pt x="5675357" y="4799606"/>
                  <a:pt x="5695602" y="4804235"/>
                  <a:pt x="5689456" y="4817053"/>
                </a:cubicBezTo>
                <a:cubicBezTo>
                  <a:pt x="5659450" y="4820614"/>
                  <a:pt x="5671380" y="4797825"/>
                  <a:pt x="5670296" y="4783582"/>
                </a:cubicBezTo>
                <a:close/>
                <a:moveTo>
                  <a:pt x="3155124" y="4700947"/>
                </a:moveTo>
                <a:cubicBezTo>
                  <a:pt x="3158777" y="4700730"/>
                  <a:pt x="3162385" y="4701338"/>
                  <a:pt x="3166714" y="4701164"/>
                </a:cubicBezTo>
                <a:cubicBezTo>
                  <a:pt x="3158056" y="4709498"/>
                  <a:pt x="3152283" y="4704984"/>
                  <a:pt x="3143263" y="4705678"/>
                </a:cubicBezTo>
                <a:cubicBezTo>
                  <a:pt x="3147773" y="4702206"/>
                  <a:pt x="3151471" y="4701164"/>
                  <a:pt x="3155124" y="4700947"/>
                </a:cubicBezTo>
                <a:close/>
                <a:moveTo>
                  <a:pt x="2111388" y="4692863"/>
                </a:moveTo>
                <a:cubicBezTo>
                  <a:pt x="2113392" y="4692323"/>
                  <a:pt x="2115396" y="4692773"/>
                  <a:pt x="2117399" y="4694750"/>
                </a:cubicBezTo>
                <a:cubicBezTo>
                  <a:pt x="2119950" y="4697267"/>
                  <a:pt x="2122136" y="4702300"/>
                  <a:pt x="2120679" y="4704817"/>
                </a:cubicBezTo>
                <a:cubicBezTo>
                  <a:pt x="2104283" y="4739331"/>
                  <a:pt x="2097360" y="4777081"/>
                  <a:pt x="2082058" y="4812674"/>
                </a:cubicBezTo>
                <a:cubicBezTo>
                  <a:pt x="2086066" y="4784990"/>
                  <a:pt x="2078050" y="4757307"/>
                  <a:pt x="2082787" y="4729983"/>
                </a:cubicBezTo>
                <a:cubicBezTo>
                  <a:pt x="2086795" y="4722793"/>
                  <a:pt x="2089345" y="4715602"/>
                  <a:pt x="2088252" y="4707693"/>
                </a:cubicBezTo>
                <a:cubicBezTo>
                  <a:pt x="2094081" y="4703738"/>
                  <a:pt x="2100275" y="4700862"/>
                  <a:pt x="2105376" y="4696907"/>
                </a:cubicBezTo>
                <a:cubicBezTo>
                  <a:pt x="2107380" y="4694930"/>
                  <a:pt x="2109384" y="4693402"/>
                  <a:pt x="2111388" y="4692863"/>
                </a:cubicBezTo>
                <a:close/>
                <a:moveTo>
                  <a:pt x="4354599" y="4659020"/>
                </a:moveTo>
                <a:cubicBezTo>
                  <a:pt x="4361696" y="4659914"/>
                  <a:pt x="4368344" y="4663399"/>
                  <a:pt x="4373913" y="4672515"/>
                </a:cubicBezTo>
                <a:cubicBezTo>
                  <a:pt x="4376429" y="4676090"/>
                  <a:pt x="4379663" y="4679665"/>
                  <a:pt x="4381100" y="4684312"/>
                </a:cubicBezTo>
                <a:cubicBezTo>
                  <a:pt x="4386131" y="4699327"/>
                  <a:pt x="4403379" y="4713269"/>
                  <a:pt x="4387928" y="4730428"/>
                </a:cubicBezTo>
                <a:cubicBezTo>
                  <a:pt x="4371398" y="4747588"/>
                  <a:pt x="4352353" y="4743298"/>
                  <a:pt x="4332949" y="4735433"/>
                </a:cubicBezTo>
                <a:cubicBezTo>
                  <a:pt x="4324325" y="4733288"/>
                  <a:pt x="4315701" y="4731501"/>
                  <a:pt x="4310671" y="4722921"/>
                </a:cubicBezTo>
                <a:cubicBezTo>
                  <a:pt x="4300609" y="4711839"/>
                  <a:pt x="4301687" y="4697182"/>
                  <a:pt x="4299531" y="4684312"/>
                </a:cubicBezTo>
                <a:cubicBezTo>
                  <a:pt x="4297375" y="4670728"/>
                  <a:pt x="4303843" y="4661076"/>
                  <a:pt x="4317857" y="4662505"/>
                </a:cubicBezTo>
                <a:cubicBezTo>
                  <a:pt x="4322169" y="4662863"/>
                  <a:pt x="4326841" y="4662505"/>
                  <a:pt x="4331512" y="4661433"/>
                </a:cubicBezTo>
                <a:cubicBezTo>
                  <a:pt x="4331512" y="4661076"/>
                  <a:pt x="4331512" y="4660718"/>
                  <a:pt x="4331512" y="4660718"/>
                </a:cubicBezTo>
                <a:cubicBezTo>
                  <a:pt x="4331871" y="4660718"/>
                  <a:pt x="4332231" y="4661076"/>
                  <a:pt x="4332590" y="4661076"/>
                </a:cubicBezTo>
                <a:cubicBezTo>
                  <a:pt x="4339957" y="4659824"/>
                  <a:pt x="4347503" y="4658126"/>
                  <a:pt x="4354599" y="4659020"/>
                </a:cubicBezTo>
                <a:close/>
                <a:moveTo>
                  <a:pt x="3742930" y="4651108"/>
                </a:moveTo>
                <a:cubicBezTo>
                  <a:pt x="3750912" y="4662357"/>
                  <a:pt x="3742567" y="4670340"/>
                  <a:pt x="3745107" y="4678685"/>
                </a:cubicBezTo>
                <a:cubicBezTo>
                  <a:pt x="3721521" y="4675420"/>
                  <a:pt x="3709184" y="4700094"/>
                  <a:pt x="3687775" y="4701545"/>
                </a:cubicBezTo>
                <a:cubicBezTo>
                  <a:pt x="3699387" y="4676508"/>
                  <a:pt x="3731681" y="4676871"/>
                  <a:pt x="3742930" y="4651108"/>
                </a:cubicBezTo>
                <a:close/>
                <a:moveTo>
                  <a:pt x="1893345" y="4620945"/>
                </a:moveTo>
                <a:cubicBezTo>
                  <a:pt x="1894059" y="4622439"/>
                  <a:pt x="1895131" y="4624681"/>
                  <a:pt x="1895131" y="4626175"/>
                </a:cubicBezTo>
                <a:cubicBezTo>
                  <a:pt x="1893702" y="4632898"/>
                  <a:pt x="1887987" y="4633272"/>
                  <a:pt x="1881200" y="4631031"/>
                </a:cubicBezTo>
                <a:cubicBezTo>
                  <a:pt x="1885129" y="4627295"/>
                  <a:pt x="1889416" y="4623933"/>
                  <a:pt x="1893345" y="4620945"/>
                </a:cubicBezTo>
                <a:close/>
                <a:moveTo>
                  <a:pt x="1665815" y="4601895"/>
                </a:moveTo>
                <a:cubicBezTo>
                  <a:pt x="1669591" y="4602252"/>
                  <a:pt x="1670964" y="4605824"/>
                  <a:pt x="1671307" y="4609754"/>
                </a:cubicBezTo>
                <a:cubicBezTo>
                  <a:pt x="1670277" y="4614754"/>
                  <a:pt x="1666845" y="4615826"/>
                  <a:pt x="1663412" y="4614040"/>
                </a:cubicBezTo>
                <a:cubicBezTo>
                  <a:pt x="1661353" y="4613326"/>
                  <a:pt x="1658950" y="4610468"/>
                  <a:pt x="1658950" y="4608682"/>
                </a:cubicBezTo>
                <a:cubicBezTo>
                  <a:pt x="1658950" y="4605110"/>
                  <a:pt x="1662039" y="4601895"/>
                  <a:pt x="1665815" y="4601895"/>
                </a:cubicBezTo>
                <a:close/>
                <a:moveTo>
                  <a:pt x="1435627" y="4573179"/>
                </a:moveTo>
                <a:cubicBezTo>
                  <a:pt x="1445860" y="4574987"/>
                  <a:pt x="1439647" y="4585832"/>
                  <a:pt x="1441109" y="4592339"/>
                </a:cubicBezTo>
                <a:cubicBezTo>
                  <a:pt x="1439281" y="4604269"/>
                  <a:pt x="1445860" y="4616560"/>
                  <a:pt x="1435627" y="4626683"/>
                </a:cubicBezTo>
                <a:lnTo>
                  <a:pt x="1435261" y="4626683"/>
                </a:lnTo>
                <a:cubicBezTo>
                  <a:pt x="1434530" y="4641866"/>
                  <a:pt x="1424663" y="4644397"/>
                  <a:pt x="1412602" y="4644035"/>
                </a:cubicBezTo>
                <a:cubicBezTo>
                  <a:pt x="1395425" y="4637528"/>
                  <a:pt x="1406024" y="4625598"/>
                  <a:pt x="1406755" y="4615837"/>
                </a:cubicBezTo>
                <a:cubicBezTo>
                  <a:pt x="1408216" y="4615837"/>
                  <a:pt x="1410409" y="4615476"/>
                  <a:pt x="1412237" y="4615476"/>
                </a:cubicBezTo>
                <a:cubicBezTo>
                  <a:pt x="1420642" y="4607884"/>
                  <a:pt x="1420642" y="4597039"/>
                  <a:pt x="1424297" y="4587640"/>
                </a:cubicBezTo>
                <a:cubicBezTo>
                  <a:pt x="1426855" y="4581856"/>
                  <a:pt x="1427952" y="4571733"/>
                  <a:pt x="1435627" y="4573179"/>
                </a:cubicBezTo>
                <a:close/>
                <a:moveTo>
                  <a:pt x="1235441" y="4565599"/>
                </a:moveTo>
                <a:cubicBezTo>
                  <a:pt x="1241085" y="4572815"/>
                  <a:pt x="1241085" y="4580392"/>
                  <a:pt x="1235441" y="4587247"/>
                </a:cubicBezTo>
                <a:cubicBezTo>
                  <a:pt x="1226974" y="4587247"/>
                  <a:pt x="1219919" y="4584722"/>
                  <a:pt x="1219566" y="4575341"/>
                </a:cubicBezTo>
                <a:cubicBezTo>
                  <a:pt x="1219213" y="4563795"/>
                  <a:pt x="1228033" y="4565599"/>
                  <a:pt x="1235441" y="4565599"/>
                </a:cubicBezTo>
                <a:close/>
                <a:moveTo>
                  <a:pt x="4298185" y="4519101"/>
                </a:moveTo>
                <a:cubicBezTo>
                  <a:pt x="4299586" y="4518564"/>
                  <a:pt x="4301757" y="4519369"/>
                  <a:pt x="4304469" y="4520980"/>
                </a:cubicBezTo>
                <a:cubicBezTo>
                  <a:pt x="4309533" y="4527781"/>
                  <a:pt x="4309533" y="4536014"/>
                  <a:pt x="4310618" y="4544248"/>
                </a:cubicBezTo>
                <a:cubicBezTo>
                  <a:pt x="4314597" y="4572169"/>
                  <a:pt x="4324002" y="4600090"/>
                  <a:pt x="4308086" y="4626937"/>
                </a:cubicBezTo>
                <a:cubicBezTo>
                  <a:pt x="4296512" y="4612977"/>
                  <a:pt x="4305554" y="4596510"/>
                  <a:pt x="4301576" y="4581118"/>
                </a:cubicBezTo>
                <a:cubicBezTo>
                  <a:pt x="4296150" y="4563220"/>
                  <a:pt x="4296873" y="4544248"/>
                  <a:pt x="4296512" y="4525275"/>
                </a:cubicBezTo>
                <a:cubicBezTo>
                  <a:pt x="4296150" y="4521517"/>
                  <a:pt x="4296783" y="4519637"/>
                  <a:pt x="4298185" y="4519101"/>
                </a:cubicBezTo>
                <a:close/>
                <a:moveTo>
                  <a:pt x="4320130" y="4508233"/>
                </a:moveTo>
                <a:cubicBezTo>
                  <a:pt x="4333535" y="4523110"/>
                  <a:pt x="4331419" y="4541253"/>
                  <a:pt x="4331419" y="4558670"/>
                </a:cubicBezTo>
                <a:cubicBezTo>
                  <a:pt x="4323658" y="4555768"/>
                  <a:pt x="4320130" y="4549599"/>
                  <a:pt x="4320130" y="4541253"/>
                </a:cubicBezTo>
                <a:cubicBezTo>
                  <a:pt x="4312722" y="4531093"/>
                  <a:pt x="4308488" y="4520208"/>
                  <a:pt x="4320130" y="4508233"/>
                </a:cubicBezTo>
                <a:close/>
                <a:moveTo>
                  <a:pt x="4302525" y="4455845"/>
                </a:moveTo>
                <a:cubicBezTo>
                  <a:pt x="4327170" y="4472944"/>
                  <a:pt x="4303629" y="4490407"/>
                  <a:pt x="4302525" y="4507869"/>
                </a:cubicBezTo>
                <a:cubicBezTo>
                  <a:pt x="4301789" y="4490407"/>
                  <a:pt x="4297375" y="4472944"/>
                  <a:pt x="4302525" y="4455845"/>
                </a:cubicBezTo>
                <a:close/>
                <a:moveTo>
                  <a:pt x="1234206" y="4451083"/>
                </a:moveTo>
                <a:cubicBezTo>
                  <a:pt x="1235970" y="4456900"/>
                  <a:pt x="1238086" y="4462717"/>
                  <a:pt x="1239850" y="4468534"/>
                </a:cubicBezTo>
                <a:cubicBezTo>
                  <a:pt x="1249022" y="4477986"/>
                  <a:pt x="1248317" y="4488892"/>
                  <a:pt x="1238086" y="4493982"/>
                </a:cubicBezTo>
                <a:cubicBezTo>
                  <a:pt x="1226797" y="4498345"/>
                  <a:pt x="1229620" y="4486348"/>
                  <a:pt x="1228914" y="4479804"/>
                </a:cubicBezTo>
                <a:cubicBezTo>
                  <a:pt x="1226445" y="4475441"/>
                  <a:pt x="1222211" y="4474350"/>
                  <a:pt x="1217625" y="4473987"/>
                </a:cubicBezTo>
                <a:cubicBezTo>
                  <a:pt x="1223270" y="4466716"/>
                  <a:pt x="1228561" y="4458718"/>
                  <a:pt x="1234206" y="4451083"/>
                </a:cubicBezTo>
                <a:close/>
                <a:moveTo>
                  <a:pt x="4287663" y="4411395"/>
                </a:moveTo>
                <a:cubicBezTo>
                  <a:pt x="4297002" y="4434571"/>
                  <a:pt x="4291025" y="4456321"/>
                  <a:pt x="4292146" y="4477714"/>
                </a:cubicBezTo>
                <a:cubicBezTo>
                  <a:pt x="4278325" y="4465234"/>
                  <a:pt x="4294013" y="4445624"/>
                  <a:pt x="4280940" y="4433145"/>
                </a:cubicBezTo>
                <a:cubicBezTo>
                  <a:pt x="4280193" y="4426370"/>
                  <a:pt x="4278325" y="4418883"/>
                  <a:pt x="4287663" y="4411395"/>
                </a:cubicBezTo>
                <a:close/>
                <a:moveTo>
                  <a:pt x="4835538" y="4373295"/>
                </a:moveTo>
                <a:cubicBezTo>
                  <a:pt x="4849377" y="4373295"/>
                  <a:pt x="4857894" y="4378032"/>
                  <a:pt x="4863571" y="4386776"/>
                </a:cubicBezTo>
                <a:cubicBezTo>
                  <a:pt x="4865345" y="4389691"/>
                  <a:pt x="4862152" y="4395156"/>
                  <a:pt x="4858248" y="4394792"/>
                </a:cubicBezTo>
                <a:cubicBezTo>
                  <a:pt x="4846539" y="4394792"/>
                  <a:pt x="4841216" y="4386047"/>
                  <a:pt x="4835538" y="4373295"/>
                </a:cubicBezTo>
                <a:close/>
                <a:moveTo>
                  <a:pt x="4314714" y="4354245"/>
                </a:moveTo>
                <a:cubicBezTo>
                  <a:pt x="4322251" y="4369977"/>
                  <a:pt x="4331941" y="4384994"/>
                  <a:pt x="4309330" y="4397866"/>
                </a:cubicBezTo>
                <a:cubicBezTo>
                  <a:pt x="4296409" y="4405732"/>
                  <a:pt x="4318662" y="4423609"/>
                  <a:pt x="4302869" y="4433263"/>
                </a:cubicBezTo>
                <a:cubicBezTo>
                  <a:pt x="4291025" y="4404302"/>
                  <a:pt x="4307176" y="4379988"/>
                  <a:pt x="4314714" y="4354245"/>
                </a:cubicBezTo>
                <a:close/>
                <a:moveTo>
                  <a:pt x="4331936" y="4319320"/>
                </a:moveTo>
                <a:cubicBezTo>
                  <a:pt x="4331209" y="4330368"/>
                  <a:pt x="4325752" y="4335358"/>
                  <a:pt x="4314838" y="4336427"/>
                </a:cubicBezTo>
                <a:cubicBezTo>
                  <a:pt x="4318476" y="4328586"/>
                  <a:pt x="4324297" y="4323241"/>
                  <a:pt x="4331936" y="4319320"/>
                </a:cubicBezTo>
                <a:close/>
                <a:moveTo>
                  <a:pt x="4716875" y="4286535"/>
                </a:moveTo>
                <a:cubicBezTo>
                  <a:pt x="4720962" y="4286808"/>
                  <a:pt x="4725363" y="4288444"/>
                  <a:pt x="4729136" y="4289353"/>
                </a:cubicBezTo>
                <a:cubicBezTo>
                  <a:pt x="4734526" y="4291171"/>
                  <a:pt x="4738838" y="4295171"/>
                  <a:pt x="4743509" y="4298080"/>
                </a:cubicBezTo>
                <a:cubicBezTo>
                  <a:pt x="4758959" y="4303171"/>
                  <a:pt x="4769020" y="4314079"/>
                  <a:pt x="4776924" y="4327896"/>
                </a:cubicBezTo>
                <a:cubicBezTo>
                  <a:pt x="4782314" y="4330078"/>
                  <a:pt x="4789141" y="4334442"/>
                  <a:pt x="4785548" y="4339896"/>
                </a:cubicBezTo>
                <a:cubicBezTo>
                  <a:pt x="4780518" y="4347532"/>
                  <a:pt x="4772613" y="4338078"/>
                  <a:pt x="4765786" y="4338805"/>
                </a:cubicBezTo>
                <a:cubicBezTo>
                  <a:pt x="4745665" y="4335532"/>
                  <a:pt x="4730214" y="4323533"/>
                  <a:pt x="4715842" y="4310807"/>
                </a:cubicBezTo>
                <a:cubicBezTo>
                  <a:pt x="4710812" y="4305352"/>
                  <a:pt x="4702188" y="4299535"/>
                  <a:pt x="4706500" y="4291899"/>
                </a:cubicBezTo>
                <a:cubicBezTo>
                  <a:pt x="4709015" y="4287353"/>
                  <a:pt x="4712788" y="4286263"/>
                  <a:pt x="4716875" y="4286535"/>
                </a:cubicBezTo>
                <a:close/>
                <a:moveTo>
                  <a:pt x="4560195" y="4281220"/>
                </a:moveTo>
                <a:cubicBezTo>
                  <a:pt x="4566897" y="4290808"/>
                  <a:pt x="4564075" y="4299331"/>
                  <a:pt x="4565134" y="4307853"/>
                </a:cubicBezTo>
                <a:cubicBezTo>
                  <a:pt x="4548200" y="4303237"/>
                  <a:pt x="4552786" y="4294004"/>
                  <a:pt x="4560195" y="4281220"/>
                </a:cubicBezTo>
                <a:close/>
                <a:moveTo>
                  <a:pt x="4385844" y="4247130"/>
                </a:moveTo>
                <a:cubicBezTo>
                  <a:pt x="4384404" y="4248210"/>
                  <a:pt x="4382964" y="4249650"/>
                  <a:pt x="4382964" y="4251450"/>
                </a:cubicBezTo>
                <a:cubicBezTo>
                  <a:pt x="4384044" y="4251450"/>
                  <a:pt x="4384764" y="4251450"/>
                  <a:pt x="4385484" y="4251810"/>
                </a:cubicBezTo>
                <a:cubicBezTo>
                  <a:pt x="4386204" y="4249650"/>
                  <a:pt x="4386204" y="4248210"/>
                  <a:pt x="4385844" y="4247130"/>
                </a:cubicBezTo>
                <a:close/>
                <a:moveTo>
                  <a:pt x="1256545" y="4209427"/>
                </a:moveTo>
                <a:cubicBezTo>
                  <a:pt x="1259953" y="4208787"/>
                  <a:pt x="1264226" y="4209248"/>
                  <a:pt x="1269651" y="4211186"/>
                </a:cubicBezTo>
                <a:cubicBezTo>
                  <a:pt x="1263864" y="4223738"/>
                  <a:pt x="1250843" y="4226323"/>
                  <a:pt x="1241438" y="4234814"/>
                </a:cubicBezTo>
                <a:cubicBezTo>
                  <a:pt x="1243880" y="4223185"/>
                  <a:pt x="1246321" y="4211348"/>
                  <a:pt x="1256545" y="4209427"/>
                </a:cubicBezTo>
                <a:close/>
                <a:moveTo>
                  <a:pt x="5476449" y="4129994"/>
                </a:moveTo>
                <a:cubicBezTo>
                  <a:pt x="5487174" y="4128560"/>
                  <a:pt x="5490443" y="4132541"/>
                  <a:pt x="5503519" y="4148463"/>
                </a:cubicBezTo>
                <a:cubicBezTo>
                  <a:pt x="5485728" y="4153860"/>
                  <a:pt x="5473986" y="4145944"/>
                  <a:pt x="5462600" y="4132990"/>
                </a:cubicBezTo>
                <a:cubicBezTo>
                  <a:pt x="5468471" y="4131551"/>
                  <a:pt x="5472874" y="4130472"/>
                  <a:pt x="5476449" y="4129994"/>
                </a:cubicBezTo>
                <a:close/>
                <a:moveTo>
                  <a:pt x="1274411" y="4114533"/>
                </a:moveTo>
                <a:cubicBezTo>
                  <a:pt x="1267863" y="4129848"/>
                  <a:pt x="1254402" y="4132836"/>
                  <a:pt x="1239850" y="4133210"/>
                </a:cubicBezTo>
                <a:cubicBezTo>
                  <a:pt x="1250037" y="4123871"/>
                  <a:pt x="1260223" y="4114907"/>
                  <a:pt x="1274411" y="4114533"/>
                </a:cubicBezTo>
                <a:close/>
                <a:moveTo>
                  <a:pt x="5583704" y="4082783"/>
                </a:moveTo>
                <a:cubicBezTo>
                  <a:pt x="5586350" y="4082783"/>
                  <a:pt x="5589751" y="4084249"/>
                  <a:pt x="5590885" y="4088278"/>
                </a:cubicBezTo>
                <a:cubicBezTo>
                  <a:pt x="5591263" y="4091209"/>
                  <a:pt x="5592397" y="4096704"/>
                  <a:pt x="5586350" y="4095239"/>
                </a:cubicBezTo>
                <a:cubicBezTo>
                  <a:pt x="5583704" y="4094140"/>
                  <a:pt x="5580302" y="4090843"/>
                  <a:pt x="5578412" y="4087912"/>
                </a:cubicBezTo>
                <a:cubicBezTo>
                  <a:pt x="5576900" y="4085348"/>
                  <a:pt x="5579546" y="4083516"/>
                  <a:pt x="5583704" y="4082783"/>
                </a:cubicBezTo>
                <a:close/>
                <a:moveTo>
                  <a:pt x="724266" y="4057912"/>
                </a:moveTo>
                <a:cubicBezTo>
                  <a:pt x="727088" y="4058970"/>
                  <a:pt x="728499" y="4062851"/>
                  <a:pt x="729910" y="4064967"/>
                </a:cubicBezTo>
                <a:cubicBezTo>
                  <a:pt x="728852" y="4069906"/>
                  <a:pt x="728499" y="4074492"/>
                  <a:pt x="723207" y="4073434"/>
                </a:cubicBezTo>
                <a:cubicBezTo>
                  <a:pt x="719327" y="4072023"/>
                  <a:pt x="717563" y="4068495"/>
                  <a:pt x="718268" y="4064615"/>
                </a:cubicBezTo>
                <a:cubicBezTo>
                  <a:pt x="718974" y="4061440"/>
                  <a:pt x="718621" y="4055795"/>
                  <a:pt x="724266" y="4057912"/>
                </a:cubicBezTo>
                <a:close/>
                <a:moveTo>
                  <a:pt x="5443550" y="4036745"/>
                </a:moveTo>
                <a:cubicBezTo>
                  <a:pt x="5453595" y="4039325"/>
                  <a:pt x="5462254" y="4040431"/>
                  <a:pt x="5461215" y="4047433"/>
                </a:cubicBezTo>
                <a:cubicBezTo>
                  <a:pt x="5459483" y="4057015"/>
                  <a:pt x="5453941" y="4050013"/>
                  <a:pt x="5450131" y="4047064"/>
                </a:cubicBezTo>
                <a:cubicBezTo>
                  <a:pt x="5448053" y="4045222"/>
                  <a:pt x="5447014" y="4042273"/>
                  <a:pt x="5443550" y="4036745"/>
                </a:cubicBezTo>
                <a:close/>
                <a:moveTo>
                  <a:pt x="546462" y="4018418"/>
                </a:moveTo>
                <a:cubicBezTo>
                  <a:pt x="551485" y="4017695"/>
                  <a:pt x="555072" y="4020225"/>
                  <a:pt x="556866" y="4026007"/>
                </a:cubicBezTo>
                <a:cubicBezTo>
                  <a:pt x="553637" y="4036849"/>
                  <a:pt x="543951" y="4041908"/>
                  <a:pt x="535341" y="4045883"/>
                </a:cubicBezTo>
                <a:cubicBezTo>
                  <a:pt x="524219" y="4051304"/>
                  <a:pt x="513098" y="4061784"/>
                  <a:pt x="498747" y="4054918"/>
                </a:cubicBezTo>
                <a:cubicBezTo>
                  <a:pt x="493725" y="4052388"/>
                  <a:pt x="493725" y="4046244"/>
                  <a:pt x="497671" y="4042631"/>
                </a:cubicBezTo>
                <a:cubicBezTo>
                  <a:pt x="511304" y="4029982"/>
                  <a:pt x="527448" y="4020948"/>
                  <a:pt x="546462" y="4018418"/>
                </a:cubicBezTo>
                <a:close/>
                <a:moveTo>
                  <a:pt x="5276123" y="3982445"/>
                </a:moveTo>
                <a:cubicBezTo>
                  <a:pt x="5276123" y="3982808"/>
                  <a:pt x="5275765" y="3983171"/>
                  <a:pt x="5275765" y="3983534"/>
                </a:cubicBezTo>
                <a:cubicBezTo>
                  <a:pt x="5276482" y="3983534"/>
                  <a:pt x="5276841" y="3983534"/>
                  <a:pt x="5277917" y="3983534"/>
                </a:cubicBezTo>
                <a:cubicBezTo>
                  <a:pt x="5277200" y="3983171"/>
                  <a:pt x="5276482" y="3982808"/>
                  <a:pt x="5276123" y="3982445"/>
                </a:cubicBezTo>
                <a:close/>
                <a:moveTo>
                  <a:pt x="5030800" y="3976420"/>
                </a:moveTo>
                <a:cubicBezTo>
                  <a:pt x="5046931" y="3979754"/>
                  <a:pt x="5063062" y="3979013"/>
                  <a:pt x="5074892" y="3993089"/>
                </a:cubicBezTo>
                <a:cubicBezTo>
                  <a:pt x="5051233" y="3998275"/>
                  <a:pt x="5047290" y="3997164"/>
                  <a:pt x="5030800" y="3976420"/>
                </a:cubicBezTo>
                <a:close/>
                <a:moveTo>
                  <a:pt x="4813456" y="3974641"/>
                </a:moveTo>
                <a:cubicBezTo>
                  <a:pt x="4821304" y="3968483"/>
                  <a:pt x="4827012" y="3993475"/>
                  <a:pt x="4837358" y="4001805"/>
                </a:cubicBezTo>
                <a:cubicBezTo>
                  <a:pt x="4841282" y="4005065"/>
                  <a:pt x="4845206" y="4009773"/>
                  <a:pt x="4847703" y="4014482"/>
                </a:cubicBezTo>
                <a:cubicBezTo>
                  <a:pt x="4851271" y="4021364"/>
                  <a:pt x="4863757" y="4022088"/>
                  <a:pt x="4860903" y="4030781"/>
                </a:cubicBezTo>
                <a:cubicBezTo>
                  <a:pt x="4858049" y="4040922"/>
                  <a:pt x="4847703" y="4042733"/>
                  <a:pt x="4837714" y="4042009"/>
                </a:cubicBezTo>
                <a:cubicBezTo>
                  <a:pt x="4835931" y="4030418"/>
                  <a:pt x="4832363" y="4019553"/>
                  <a:pt x="4820948" y="4013395"/>
                </a:cubicBezTo>
                <a:cubicBezTo>
                  <a:pt x="4818094" y="3999994"/>
                  <a:pt x="4800613" y="3983695"/>
                  <a:pt x="4813456" y="3974641"/>
                </a:cubicBezTo>
                <a:close/>
                <a:moveTo>
                  <a:pt x="4798618" y="3952608"/>
                </a:moveTo>
                <a:cubicBezTo>
                  <a:pt x="4801520" y="3954102"/>
                  <a:pt x="4804060" y="3956344"/>
                  <a:pt x="4806238" y="3958958"/>
                </a:cubicBezTo>
                <a:cubicBezTo>
                  <a:pt x="4806600" y="3959332"/>
                  <a:pt x="4803698" y="3963067"/>
                  <a:pt x="4802609" y="3964935"/>
                </a:cubicBezTo>
                <a:cubicBezTo>
                  <a:pt x="4797529" y="3964935"/>
                  <a:pt x="4794989" y="3961946"/>
                  <a:pt x="4794626" y="3958211"/>
                </a:cubicBezTo>
                <a:cubicBezTo>
                  <a:pt x="4794263" y="3956344"/>
                  <a:pt x="4797892" y="3952608"/>
                  <a:pt x="4798618" y="3952608"/>
                </a:cubicBezTo>
                <a:close/>
                <a:moveTo>
                  <a:pt x="4927387" y="3929174"/>
                </a:moveTo>
                <a:cubicBezTo>
                  <a:pt x="4960473" y="3934506"/>
                  <a:pt x="4987445" y="3951921"/>
                  <a:pt x="5012979" y="3972890"/>
                </a:cubicBezTo>
                <a:cubicBezTo>
                  <a:pt x="4982770" y="3970047"/>
                  <a:pt x="4952921" y="3967559"/>
                  <a:pt x="4925949" y="3951565"/>
                </a:cubicBezTo>
                <a:cubicBezTo>
                  <a:pt x="4922352" y="3949077"/>
                  <a:pt x="4918397" y="3946589"/>
                  <a:pt x="4914441" y="3944102"/>
                </a:cubicBezTo>
                <a:cubicBezTo>
                  <a:pt x="4902213" y="3925620"/>
                  <a:pt x="4918756" y="3928108"/>
                  <a:pt x="4927387" y="3929174"/>
                </a:cubicBezTo>
                <a:close/>
                <a:moveTo>
                  <a:pt x="5380962" y="3922445"/>
                </a:moveTo>
                <a:cubicBezTo>
                  <a:pt x="5395535" y="3922809"/>
                  <a:pt x="5406466" y="3928987"/>
                  <a:pt x="5411931" y="3942069"/>
                </a:cubicBezTo>
                <a:cubicBezTo>
                  <a:pt x="5413024" y="3948974"/>
                  <a:pt x="5409016" y="3952245"/>
                  <a:pt x="5404280" y="3951518"/>
                </a:cubicBezTo>
                <a:cubicBezTo>
                  <a:pt x="5389342" y="3950064"/>
                  <a:pt x="5376225" y="3944613"/>
                  <a:pt x="5371124" y="3929350"/>
                </a:cubicBezTo>
                <a:cubicBezTo>
                  <a:pt x="5368938" y="3923535"/>
                  <a:pt x="5376225" y="3922445"/>
                  <a:pt x="5380962" y="3922445"/>
                </a:cubicBezTo>
                <a:close/>
                <a:moveTo>
                  <a:pt x="5449900" y="3908877"/>
                </a:moveTo>
                <a:cubicBezTo>
                  <a:pt x="5459778" y="3908158"/>
                  <a:pt x="5467186" y="3912471"/>
                  <a:pt x="5471772" y="3922895"/>
                </a:cubicBezTo>
                <a:cubicBezTo>
                  <a:pt x="5460131" y="3926849"/>
                  <a:pt x="5452722" y="3922895"/>
                  <a:pt x="5447078" y="3914987"/>
                </a:cubicBezTo>
                <a:cubicBezTo>
                  <a:pt x="5446725" y="3914269"/>
                  <a:pt x="5448842" y="3909237"/>
                  <a:pt x="5449900" y="3908877"/>
                </a:cubicBezTo>
                <a:close/>
                <a:moveTo>
                  <a:pt x="5162826" y="3908385"/>
                </a:moveTo>
                <a:cubicBezTo>
                  <a:pt x="5168029" y="3907206"/>
                  <a:pt x="5173860" y="3907659"/>
                  <a:pt x="5179960" y="3908748"/>
                </a:cubicBezTo>
                <a:cubicBezTo>
                  <a:pt x="5214765" y="3916372"/>
                  <a:pt x="5246341" y="3930168"/>
                  <a:pt x="5276841" y="3946867"/>
                </a:cubicBezTo>
                <a:cubicBezTo>
                  <a:pt x="5301958" y="3951224"/>
                  <a:pt x="5322052" y="3964656"/>
                  <a:pt x="5341070" y="3980992"/>
                </a:cubicBezTo>
                <a:cubicBezTo>
                  <a:pt x="5345017" y="3984623"/>
                  <a:pt x="5351116" y="3987527"/>
                  <a:pt x="5348246" y="3994788"/>
                </a:cubicBezTo>
                <a:cubicBezTo>
                  <a:pt x="5345734" y="3999870"/>
                  <a:pt x="5340352" y="3998418"/>
                  <a:pt x="5335687" y="3998418"/>
                </a:cubicBezTo>
                <a:cubicBezTo>
                  <a:pt x="5298729" y="3995514"/>
                  <a:pt x="5261053" y="3995151"/>
                  <a:pt x="5225530" y="3981355"/>
                </a:cubicBezTo>
                <a:cubicBezTo>
                  <a:pt x="5201130" y="3974821"/>
                  <a:pt x="5176372" y="3967923"/>
                  <a:pt x="5158431" y="3947593"/>
                </a:cubicBezTo>
                <a:cubicBezTo>
                  <a:pt x="5150896" y="3939969"/>
                  <a:pt x="5141925" y="3930168"/>
                  <a:pt x="5149460" y="3917824"/>
                </a:cubicBezTo>
                <a:cubicBezTo>
                  <a:pt x="5153048" y="3912379"/>
                  <a:pt x="5157623" y="3909565"/>
                  <a:pt x="5162826" y="3908385"/>
                </a:cubicBezTo>
                <a:close/>
                <a:moveTo>
                  <a:pt x="5695947" y="3798781"/>
                </a:moveTo>
                <a:cubicBezTo>
                  <a:pt x="5698675" y="3799490"/>
                  <a:pt x="5700312" y="3801002"/>
                  <a:pt x="5700494" y="3803081"/>
                </a:cubicBezTo>
                <a:cubicBezTo>
                  <a:pt x="5701949" y="3812530"/>
                  <a:pt x="5695765" y="3806861"/>
                  <a:pt x="5692854" y="3805349"/>
                </a:cubicBezTo>
                <a:cubicBezTo>
                  <a:pt x="5690671" y="3804593"/>
                  <a:pt x="5688852" y="3801947"/>
                  <a:pt x="5684850" y="3799301"/>
                </a:cubicBezTo>
                <a:cubicBezTo>
                  <a:pt x="5689398" y="3798167"/>
                  <a:pt x="5693218" y="3798073"/>
                  <a:pt x="5695947" y="3798781"/>
                </a:cubicBezTo>
                <a:close/>
                <a:moveTo>
                  <a:pt x="5173675" y="3711308"/>
                </a:moveTo>
                <a:cubicBezTo>
                  <a:pt x="5179903" y="3711308"/>
                  <a:pt x="5187597" y="3711308"/>
                  <a:pt x="5187597" y="3720053"/>
                </a:cubicBezTo>
                <a:cubicBezTo>
                  <a:pt x="5187597" y="3723201"/>
                  <a:pt x="5183201" y="3727748"/>
                  <a:pt x="5179537" y="3729147"/>
                </a:cubicBezTo>
                <a:cubicBezTo>
                  <a:pt x="5171477" y="3731595"/>
                  <a:pt x="5168546" y="3724250"/>
                  <a:pt x="5165249" y="3719703"/>
                </a:cubicBezTo>
                <a:cubicBezTo>
                  <a:pt x="5164150" y="3712707"/>
                  <a:pt x="5168546" y="3711308"/>
                  <a:pt x="5173675" y="3711308"/>
                </a:cubicBezTo>
                <a:close/>
                <a:moveTo>
                  <a:pt x="5653100" y="3681145"/>
                </a:moveTo>
                <a:cubicBezTo>
                  <a:pt x="5666561" y="3683296"/>
                  <a:pt x="5674929" y="3687598"/>
                  <a:pt x="5682568" y="3694767"/>
                </a:cubicBezTo>
                <a:cubicBezTo>
                  <a:pt x="5684024" y="3695126"/>
                  <a:pt x="5685843" y="3695843"/>
                  <a:pt x="5687662" y="3696918"/>
                </a:cubicBezTo>
                <a:cubicBezTo>
                  <a:pt x="5692755" y="3701220"/>
                  <a:pt x="5702942" y="3697635"/>
                  <a:pt x="5704761" y="3707314"/>
                </a:cubicBezTo>
                <a:cubicBezTo>
                  <a:pt x="5705124" y="3708748"/>
                  <a:pt x="5703669" y="3711257"/>
                  <a:pt x="5702578" y="3711615"/>
                </a:cubicBezTo>
                <a:cubicBezTo>
                  <a:pt x="5693119" y="3714125"/>
                  <a:pt x="5687298" y="3708389"/>
                  <a:pt x="5681477" y="3702295"/>
                </a:cubicBezTo>
                <a:cubicBezTo>
                  <a:pt x="5671654" y="3697993"/>
                  <a:pt x="5660013" y="3695843"/>
                  <a:pt x="5653100" y="3681145"/>
                </a:cubicBezTo>
                <a:close/>
                <a:moveTo>
                  <a:pt x="380387" y="3636515"/>
                </a:moveTo>
                <a:cubicBezTo>
                  <a:pt x="398110" y="3634398"/>
                  <a:pt x="416596" y="3637371"/>
                  <a:pt x="435620" y="3644396"/>
                </a:cubicBezTo>
                <a:cubicBezTo>
                  <a:pt x="452491" y="3650881"/>
                  <a:pt x="460029" y="3658447"/>
                  <a:pt x="442440" y="3673579"/>
                </a:cubicBezTo>
                <a:cubicBezTo>
                  <a:pt x="422698" y="3690152"/>
                  <a:pt x="403674" y="3706365"/>
                  <a:pt x="375676" y="3704564"/>
                </a:cubicBezTo>
                <a:cubicBezTo>
                  <a:pt x="373522" y="3704564"/>
                  <a:pt x="371368" y="3704564"/>
                  <a:pt x="369215" y="3703843"/>
                </a:cubicBezTo>
                <a:cubicBezTo>
                  <a:pt x="355575" y="3701681"/>
                  <a:pt x="341575" y="3708167"/>
                  <a:pt x="328653" y="3700240"/>
                </a:cubicBezTo>
                <a:cubicBezTo>
                  <a:pt x="325064" y="3699520"/>
                  <a:pt x="321833" y="3699159"/>
                  <a:pt x="318603" y="3698799"/>
                </a:cubicBezTo>
                <a:cubicBezTo>
                  <a:pt x="299578" y="3696637"/>
                  <a:pt x="280913" y="3702042"/>
                  <a:pt x="262247" y="3704924"/>
                </a:cubicBezTo>
                <a:cubicBezTo>
                  <a:pt x="256863" y="3712490"/>
                  <a:pt x="250043" y="3718975"/>
                  <a:pt x="241787" y="3723298"/>
                </a:cubicBezTo>
                <a:cubicBezTo>
                  <a:pt x="227429" y="3731585"/>
                  <a:pt x="215225" y="3729063"/>
                  <a:pt x="203739" y="3717894"/>
                </a:cubicBezTo>
                <a:cubicBezTo>
                  <a:pt x="193688" y="3708887"/>
                  <a:pt x="196201" y="3699159"/>
                  <a:pt x="201585" y="3690152"/>
                </a:cubicBezTo>
                <a:cubicBezTo>
                  <a:pt x="209123" y="3677542"/>
                  <a:pt x="220968" y="3672498"/>
                  <a:pt x="235326" y="3677182"/>
                </a:cubicBezTo>
                <a:cubicBezTo>
                  <a:pt x="240711" y="3678623"/>
                  <a:pt x="245736" y="3681145"/>
                  <a:pt x="251120" y="3682947"/>
                </a:cubicBezTo>
                <a:cubicBezTo>
                  <a:pt x="280554" y="3686550"/>
                  <a:pt x="306039" y="3675741"/>
                  <a:pt x="329730" y="3659168"/>
                </a:cubicBezTo>
                <a:cubicBezTo>
                  <a:pt x="345703" y="3645837"/>
                  <a:pt x="362664" y="3638632"/>
                  <a:pt x="380387" y="3636515"/>
                </a:cubicBezTo>
                <a:close/>
                <a:moveTo>
                  <a:pt x="5040325" y="3635108"/>
                </a:moveTo>
                <a:cubicBezTo>
                  <a:pt x="5054645" y="3640317"/>
                  <a:pt x="5057439" y="3647386"/>
                  <a:pt x="5056740" y="3658548"/>
                </a:cubicBezTo>
                <a:cubicBezTo>
                  <a:pt x="5043818" y="3656688"/>
                  <a:pt x="5041722" y="3648875"/>
                  <a:pt x="5040325" y="3635108"/>
                </a:cubicBezTo>
                <a:close/>
                <a:moveTo>
                  <a:pt x="5299164" y="3629830"/>
                </a:moveTo>
                <a:cubicBezTo>
                  <a:pt x="5302188" y="3630901"/>
                  <a:pt x="5304833" y="3634116"/>
                  <a:pt x="5306723" y="3635545"/>
                </a:cubicBezTo>
                <a:cubicBezTo>
                  <a:pt x="5308235" y="3640545"/>
                  <a:pt x="5305589" y="3641617"/>
                  <a:pt x="5302944" y="3642331"/>
                </a:cubicBezTo>
                <a:cubicBezTo>
                  <a:pt x="5299164" y="3642688"/>
                  <a:pt x="5295384" y="3640902"/>
                  <a:pt x="5294250" y="3636973"/>
                </a:cubicBezTo>
                <a:cubicBezTo>
                  <a:pt x="5293872" y="3633759"/>
                  <a:pt x="5292738" y="3628758"/>
                  <a:pt x="5299164" y="3629830"/>
                </a:cubicBezTo>
                <a:close/>
                <a:moveTo>
                  <a:pt x="5399755" y="3592206"/>
                </a:moveTo>
                <a:cubicBezTo>
                  <a:pt x="5401857" y="3592493"/>
                  <a:pt x="5404311" y="3593731"/>
                  <a:pt x="5407220" y="3596343"/>
                </a:cubicBezTo>
                <a:lnTo>
                  <a:pt x="5430487" y="3596343"/>
                </a:lnTo>
                <a:cubicBezTo>
                  <a:pt x="5426124" y="3601387"/>
                  <a:pt x="5418490" y="3605351"/>
                  <a:pt x="5417762" y="3610755"/>
                </a:cubicBezTo>
                <a:cubicBezTo>
                  <a:pt x="5413036" y="3636335"/>
                  <a:pt x="5404675" y="3624446"/>
                  <a:pt x="5395949" y="3613277"/>
                </a:cubicBezTo>
                <a:cubicBezTo>
                  <a:pt x="5390496" y="3612556"/>
                  <a:pt x="5383225" y="3611115"/>
                  <a:pt x="5387588" y="3603909"/>
                </a:cubicBezTo>
                <a:cubicBezTo>
                  <a:pt x="5390314" y="3599045"/>
                  <a:pt x="5393450" y="3591344"/>
                  <a:pt x="5399755" y="3592206"/>
                </a:cubicBezTo>
                <a:close/>
                <a:moveTo>
                  <a:pt x="148842" y="3590581"/>
                </a:moveTo>
                <a:cubicBezTo>
                  <a:pt x="158563" y="3590581"/>
                  <a:pt x="168645" y="3589141"/>
                  <a:pt x="176925" y="3596340"/>
                </a:cubicBezTo>
                <a:cubicBezTo>
                  <a:pt x="167204" y="3596340"/>
                  <a:pt x="156403" y="3600659"/>
                  <a:pt x="148842" y="3590581"/>
                </a:cubicBezTo>
                <a:close/>
                <a:moveTo>
                  <a:pt x="5448313" y="3573257"/>
                </a:moveTo>
                <a:cubicBezTo>
                  <a:pt x="5469744" y="3570020"/>
                  <a:pt x="5484389" y="3576133"/>
                  <a:pt x="5495462" y="3591596"/>
                </a:cubicBezTo>
                <a:cubicBezTo>
                  <a:pt x="5512607" y="3594833"/>
                  <a:pt x="5524394" y="3607059"/>
                  <a:pt x="5537967" y="3616049"/>
                </a:cubicBezTo>
                <a:cubicBezTo>
                  <a:pt x="5542253" y="3618926"/>
                  <a:pt x="5547968" y="3624320"/>
                  <a:pt x="5542253" y="3629355"/>
                </a:cubicBezTo>
                <a:cubicBezTo>
                  <a:pt x="5537252" y="3634749"/>
                  <a:pt x="5532966" y="3627557"/>
                  <a:pt x="5528323" y="3625399"/>
                </a:cubicBezTo>
                <a:cubicBezTo>
                  <a:pt x="5520108" y="3626837"/>
                  <a:pt x="5514750" y="3621803"/>
                  <a:pt x="5510106" y="3616049"/>
                </a:cubicBezTo>
                <a:cubicBezTo>
                  <a:pt x="5499034" y="3616049"/>
                  <a:pt x="5492604" y="3607059"/>
                  <a:pt x="5483317" y="3603104"/>
                </a:cubicBezTo>
                <a:cubicBezTo>
                  <a:pt x="5470459" y="3596271"/>
                  <a:pt x="5457243" y="3589439"/>
                  <a:pt x="5448313" y="3573257"/>
                </a:cubicBezTo>
                <a:close/>
                <a:moveTo>
                  <a:pt x="74881" y="3570020"/>
                </a:moveTo>
                <a:cubicBezTo>
                  <a:pt x="83126" y="3570020"/>
                  <a:pt x="90654" y="3574556"/>
                  <a:pt x="91729" y="3585517"/>
                </a:cubicBezTo>
                <a:cubicBezTo>
                  <a:pt x="85994" y="3583627"/>
                  <a:pt x="80258" y="3581738"/>
                  <a:pt x="74523" y="3579470"/>
                </a:cubicBezTo>
                <a:cubicBezTo>
                  <a:pt x="74164" y="3576068"/>
                  <a:pt x="69863" y="3570020"/>
                  <a:pt x="74881" y="3570020"/>
                </a:cubicBezTo>
                <a:close/>
                <a:moveTo>
                  <a:pt x="5168042" y="3558441"/>
                </a:moveTo>
                <a:cubicBezTo>
                  <a:pt x="5172405" y="3558254"/>
                  <a:pt x="5177263" y="3560682"/>
                  <a:pt x="5182840" y="3563857"/>
                </a:cubicBezTo>
                <a:cubicBezTo>
                  <a:pt x="5173125" y="3572822"/>
                  <a:pt x="5164849" y="3569460"/>
                  <a:pt x="5156213" y="3568713"/>
                </a:cubicBezTo>
                <a:cubicBezTo>
                  <a:pt x="5159811" y="3561429"/>
                  <a:pt x="5163680" y="3558628"/>
                  <a:pt x="5168042" y="3558441"/>
                </a:cubicBezTo>
                <a:close/>
                <a:moveTo>
                  <a:pt x="28623" y="3548713"/>
                </a:moveTo>
                <a:cubicBezTo>
                  <a:pt x="33008" y="3550623"/>
                  <a:pt x="36264" y="3554443"/>
                  <a:pt x="39338" y="3559900"/>
                </a:cubicBezTo>
                <a:cubicBezTo>
                  <a:pt x="25955" y="3561719"/>
                  <a:pt x="22338" y="3551896"/>
                  <a:pt x="11125" y="3548986"/>
                </a:cubicBezTo>
                <a:cubicBezTo>
                  <a:pt x="18721" y="3546803"/>
                  <a:pt x="24237" y="3546803"/>
                  <a:pt x="28623" y="3548713"/>
                </a:cubicBezTo>
                <a:close/>
                <a:moveTo>
                  <a:pt x="5608979" y="3422252"/>
                </a:moveTo>
                <a:cubicBezTo>
                  <a:pt x="5623212" y="3424072"/>
                  <a:pt x="5637800" y="3425893"/>
                  <a:pt x="5652744" y="3427713"/>
                </a:cubicBezTo>
                <a:cubicBezTo>
                  <a:pt x="5650610" y="3440457"/>
                  <a:pt x="5648119" y="3454293"/>
                  <a:pt x="5635665" y="3457570"/>
                </a:cubicBezTo>
                <a:cubicBezTo>
                  <a:pt x="5623923" y="3460119"/>
                  <a:pt x="5623568" y="3445919"/>
                  <a:pt x="5618230" y="3438637"/>
                </a:cubicBezTo>
                <a:cubicBezTo>
                  <a:pt x="5606133" y="3424436"/>
                  <a:pt x="5612893" y="3441550"/>
                  <a:pt x="5609691" y="3443370"/>
                </a:cubicBezTo>
                <a:cubicBezTo>
                  <a:pt x="5605065" y="3447739"/>
                  <a:pt x="5602219" y="3441185"/>
                  <a:pt x="5598660" y="3438637"/>
                </a:cubicBezTo>
                <a:cubicBezTo>
                  <a:pt x="5596170" y="3437544"/>
                  <a:pt x="5591188" y="3435360"/>
                  <a:pt x="5595814" y="3430990"/>
                </a:cubicBezTo>
                <a:cubicBezTo>
                  <a:pt x="5599728" y="3427713"/>
                  <a:pt x="5602219" y="3420795"/>
                  <a:pt x="5608979" y="3422252"/>
                </a:cubicBezTo>
                <a:close/>
                <a:moveTo>
                  <a:pt x="265580" y="3385765"/>
                </a:moveTo>
                <a:cubicBezTo>
                  <a:pt x="272597" y="3386082"/>
                  <a:pt x="279793" y="3387800"/>
                  <a:pt x="286990" y="3387981"/>
                </a:cubicBezTo>
                <a:cubicBezTo>
                  <a:pt x="276915" y="3396662"/>
                  <a:pt x="270798" y="3408960"/>
                  <a:pt x="256764" y="3409322"/>
                </a:cubicBezTo>
                <a:cubicBezTo>
                  <a:pt x="243450" y="3409322"/>
                  <a:pt x="233375" y="3407875"/>
                  <a:pt x="245249" y="3391960"/>
                </a:cubicBezTo>
                <a:cubicBezTo>
                  <a:pt x="251726" y="3386534"/>
                  <a:pt x="258563" y="3385449"/>
                  <a:pt x="265580" y="3385765"/>
                </a:cubicBezTo>
                <a:close/>
                <a:moveTo>
                  <a:pt x="5517866" y="3375586"/>
                </a:moveTo>
                <a:cubicBezTo>
                  <a:pt x="5522701" y="3376017"/>
                  <a:pt x="5526782" y="3378002"/>
                  <a:pt x="5530508" y="3382833"/>
                </a:cubicBezTo>
                <a:cubicBezTo>
                  <a:pt x="5519863" y="3388700"/>
                  <a:pt x="5513120" y="3381453"/>
                  <a:pt x="5500700" y="3377657"/>
                </a:cubicBezTo>
                <a:cubicBezTo>
                  <a:pt x="5507442" y="3376276"/>
                  <a:pt x="5513031" y="3375155"/>
                  <a:pt x="5517866" y="3375586"/>
                </a:cubicBezTo>
                <a:close/>
                <a:moveTo>
                  <a:pt x="5618230" y="3368714"/>
                </a:moveTo>
                <a:cubicBezTo>
                  <a:pt x="5625007" y="3368352"/>
                  <a:pt x="5631603" y="3369619"/>
                  <a:pt x="5637747" y="3375593"/>
                </a:cubicBezTo>
                <a:cubicBezTo>
                  <a:pt x="5641723" y="3377404"/>
                  <a:pt x="5645698" y="3379214"/>
                  <a:pt x="5649312" y="3381024"/>
                </a:cubicBezTo>
                <a:cubicBezTo>
                  <a:pt x="5660516" y="3383559"/>
                  <a:pt x="5671721" y="3385369"/>
                  <a:pt x="5683286" y="3387541"/>
                </a:cubicBezTo>
                <a:cubicBezTo>
                  <a:pt x="5693767" y="3388990"/>
                  <a:pt x="5706056" y="3385007"/>
                  <a:pt x="5711477" y="3398765"/>
                </a:cubicBezTo>
                <a:cubicBezTo>
                  <a:pt x="5705694" y="3400938"/>
                  <a:pt x="5699911" y="3402748"/>
                  <a:pt x="5694129" y="3404558"/>
                </a:cubicBezTo>
                <a:cubicBezTo>
                  <a:pt x="5688707" y="3402386"/>
                  <a:pt x="5683286" y="3399851"/>
                  <a:pt x="5677865" y="3398041"/>
                </a:cubicBezTo>
                <a:cubicBezTo>
                  <a:pt x="5653288" y="3391886"/>
                  <a:pt x="5625820" y="3404196"/>
                  <a:pt x="5602689" y="3387903"/>
                </a:cubicBezTo>
                <a:cubicBezTo>
                  <a:pt x="5597268" y="3387541"/>
                  <a:pt x="5589678" y="3388265"/>
                  <a:pt x="5587871" y="3382472"/>
                </a:cubicBezTo>
                <a:cubicBezTo>
                  <a:pt x="5586425" y="3376679"/>
                  <a:pt x="5592208" y="3371611"/>
                  <a:pt x="5597629" y="3371611"/>
                </a:cubicBezTo>
                <a:cubicBezTo>
                  <a:pt x="5604496" y="3371067"/>
                  <a:pt x="5611454" y="3369076"/>
                  <a:pt x="5618230" y="3368714"/>
                </a:cubicBezTo>
                <a:close/>
                <a:moveTo>
                  <a:pt x="5484962" y="3351298"/>
                </a:moveTo>
                <a:cubicBezTo>
                  <a:pt x="5494569" y="3352004"/>
                  <a:pt x="5507379" y="3351651"/>
                  <a:pt x="5508802" y="3364351"/>
                </a:cubicBezTo>
                <a:cubicBezTo>
                  <a:pt x="5509869" y="3372817"/>
                  <a:pt x="5499195" y="3369290"/>
                  <a:pt x="5495281" y="3371054"/>
                </a:cubicBezTo>
                <a:cubicBezTo>
                  <a:pt x="5484962" y="3369290"/>
                  <a:pt x="5472864" y="3371759"/>
                  <a:pt x="5470729" y="3360117"/>
                </a:cubicBezTo>
                <a:cubicBezTo>
                  <a:pt x="5468950" y="3350945"/>
                  <a:pt x="5478557" y="3350945"/>
                  <a:pt x="5484962" y="3351298"/>
                </a:cubicBezTo>
                <a:close/>
                <a:moveTo>
                  <a:pt x="34582" y="3335070"/>
                </a:moveTo>
                <a:cubicBezTo>
                  <a:pt x="29962" y="3344693"/>
                  <a:pt x="23565" y="3352177"/>
                  <a:pt x="11125" y="3350751"/>
                </a:cubicBezTo>
                <a:cubicBezTo>
                  <a:pt x="15034" y="3339703"/>
                  <a:pt x="24631" y="3337565"/>
                  <a:pt x="34582" y="3335070"/>
                </a:cubicBezTo>
                <a:close/>
                <a:moveTo>
                  <a:pt x="74782" y="3214025"/>
                </a:moveTo>
                <a:cubicBezTo>
                  <a:pt x="80780" y="3215079"/>
                  <a:pt x="86936" y="3217650"/>
                  <a:pt x="93315" y="3222430"/>
                </a:cubicBezTo>
                <a:cubicBezTo>
                  <a:pt x="66717" y="3217740"/>
                  <a:pt x="55575" y="3244078"/>
                  <a:pt x="34728" y="3249490"/>
                </a:cubicBezTo>
                <a:cubicBezTo>
                  <a:pt x="33290" y="3250572"/>
                  <a:pt x="31852" y="3250572"/>
                  <a:pt x="30414" y="3249851"/>
                </a:cubicBezTo>
                <a:cubicBezTo>
                  <a:pt x="23585" y="3248047"/>
                  <a:pt x="17115" y="3245161"/>
                  <a:pt x="10646" y="3242996"/>
                </a:cubicBezTo>
                <a:cubicBezTo>
                  <a:pt x="9927" y="3241553"/>
                  <a:pt x="9567" y="3240470"/>
                  <a:pt x="9927" y="3239027"/>
                </a:cubicBezTo>
                <a:cubicBezTo>
                  <a:pt x="6332" y="3241192"/>
                  <a:pt x="2738" y="3240831"/>
                  <a:pt x="581" y="3237223"/>
                </a:cubicBezTo>
                <a:cubicBezTo>
                  <a:pt x="-1575" y="3232172"/>
                  <a:pt x="2738" y="3228564"/>
                  <a:pt x="5973" y="3225678"/>
                </a:cubicBezTo>
                <a:cubicBezTo>
                  <a:pt x="7770" y="3221709"/>
                  <a:pt x="9208" y="3218462"/>
                  <a:pt x="11005" y="3215214"/>
                </a:cubicBezTo>
                <a:cubicBezTo>
                  <a:pt x="16756" y="3216658"/>
                  <a:pt x="20710" y="3220987"/>
                  <a:pt x="23226" y="3226760"/>
                </a:cubicBezTo>
                <a:cubicBezTo>
                  <a:pt x="40209" y="3221348"/>
                  <a:pt x="56788" y="3210862"/>
                  <a:pt x="74782" y="3214025"/>
                </a:cubicBezTo>
                <a:close/>
                <a:moveTo>
                  <a:pt x="5447121" y="3161435"/>
                </a:moveTo>
                <a:cubicBezTo>
                  <a:pt x="5462585" y="3158858"/>
                  <a:pt x="5478409" y="3162908"/>
                  <a:pt x="5493513" y="3166589"/>
                </a:cubicBezTo>
                <a:cubicBezTo>
                  <a:pt x="5511495" y="3166957"/>
                  <a:pt x="5530195" y="3161803"/>
                  <a:pt x="5546379" y="3175055"/>
                </a:cubicBezTo>
                <a:cubicBezTo>
                  <a:pt x="5511854" y="3173951"/>
                  <a:pt x="5477330" y="3183890"/>
                  <a:pt x="5443525" y="3171374"/>
                </a:cubicBezTo>
                <a:cubicBezTo>
                  <a:pt x="5435613" y="3165116"/>
                  <a:pt x="5440288" y="3162171"/>
                  <a:pt x="5447121" y="3161435"/>
                </a:cubicBezTo>
                <a:close/>
                <a:moveTo>
                  <a:pt x="5281943" y="3085150"/>
                </a:moveTo>
                <a:cubicBezTo>
                  <a:pt x="5284256" y="3085894"/>
                  <a:pt x="5286342" y="3087730"/>
                  <a:pt x="5288157" y="3090004"/>
                </a:cubicBezTo>
                <a:cubicBezTo>
                  <a:pt x="5293962" y="3102945"/>
                  <a:pt x="5284528" y="3100847"/>
                  <a:pt x="5276545" y="3100497"/>
                </a:cubicBezTo>
                <a:cubicBezTo>
                  <a:pt x="5275457" y="3095950"/>
                  <a:pt x="5268925" y="3091753"/>
                  <a:pt x="5274368" y="3086856"/>
                </a:cubicBezTo>
                <a:cubicBezTo>
                  <a:pt x="5277089" y="3084757"/>
                  <a:pt x="5279629" y="3084407"/>
                  <a:pt x="5281943" y="3085150"/>
                </a:cubicBezTo>
                <a:close/>
                <a:moveTo>
                  <a:pt x="363445" y="3023861"/>
                </a:moveTo>
                <a:cubicBezTo>
                  <a:pt x="370339" y="3022461"/>
                  <a:pt x="377638" y="3023274"/>
                  <a:pt x="384847" y="3025803"/>
                </a:cubicBezTo>
                <a:cubicBezTo>
                  <a:pt x="394219" y="3029054"/>
                  <a:pt x="394939" y="3038448"/>
                  <a:pt x="390254" y="3046396"/>
                </a:cubicBezTo>
                <a:cubicBezTo>
                  <a:pt x="384486" y="3073492"/>
                  <a:pt x="364301" y="3088304"/>
                  <a:pt x="344116" y="3102394"/>
                </a:cubicBezTo>
                <a:cubicBezTo>
                  <a:pt x="343035" y="3102755"/>
                  <a:pt x="341593" y="3103477"/>
                  <a:pt x="340512" y="3103839"/>
                </a:cubicBezTo>
                <a:cubicBezTo>
                  <a:pt x="344837" y="3103839"/>
                  <a:pt x="349163" y="3104200"/>
                  <a:pt x="353488" y="3104922"/>
                </a:cubicBezTo>
                <a:cubicBezTo>
                  <a:pt x="347360" y="3121180"/>
                  <a:pt x="335105" y="3122986"/>
                  <a:pt x="326455" y="3128767"/>
                </a:cubicBezTo>
                <a:cubicBezTo>
                  <a:pt x="307351" y="3142134"/>
                  <a:pt x="284643" y="3150082"/>
                  <a:pt x="272387" y="3172842"/>
                </a:cubicBezTo>
                <a:cubicBezTo>
                  <a:pt x="263016" y="3191267"/>
                  <a:pt x="243552" y="3180790"/>
                  <a:pt x="228773" y="3184403"/>
                </a:cubicBezTo>
                <a:cubicBezTo>
                  <a:pt x="217239" y="3190545"/>
                  <a:pt x="205705" y="3185487"/>
                  <a:pt x="194531" y="3182597"/>
                </a:cubicBezTo>
                <a:cubicBezTo>
                  <a:pt x="194171" y="3182958"/>
                  <a:pt x="193810" y="3182958"/>
                  <a:pt x="193089" y="3183319"/>
                </a:cubicBezTo>
                <a:cubicBezTo>
                  <a:pt x="198135" y="3186932"/>
                  <a:pt x="198135" y="3193435"/>
                  <a:pt x="194171" y="3200661"/>
                </a:cubicBezTo>
                <a:cubicBezTo>
                  <a:pt x="187682" y="3212944"/>
                  <a:pt x="179392" y="3225227"/>
                  <a:pt x="162451" y="3224143"/>
                </a:cubicBezTo>
                <a:cubicBezTo>
                  <a:pt x="142266" y="3237872"/>
                  <a:pt x="130011" y="3218724"/>
                  <a:pt x="114872" y="3212583"/>
                </a:cubicBezTo>
                <a:cubicBezTo>
                  <a:pt x="113430" y="3211138"/>
                  <a:pt x="111989" y="3209692"/>
                  <a:pt x="110547" y="3207886"/>
                </a:cubicBezTo>
                <a:cubicBezTo>
                  <a:pt x="96850" y="3190545"/>
                  <a:pt x="109826" y="3184764"/>
                  <a:pt x="122802" y="3180429"/>
                </a:cubicBezTo>
                <a:cubicBezTo>
                  <a:pt x="128930" y="3178261"/>
                  <a:pt x="135418" y="3177178"/>
                  <a:pt x="141906" y="3177178"/>
                </a:cubicBezTo>
                <a:cubicBezTo>
                  <a:pt x="142266" y="3176816"/>
                  <a:pt x="142987" y="3176816"/>
                  <a:pt x="143348" y="3176816"/>
                </a:cubicBezTo>
                <a:cubicBezTo>
                  <a:pt x="180113" y="3168507"/>
                  <a:pt x="209670" y="3149721"/>
                  <a:pt x="230576" y="3118290"/>
                </a:cubicBezTo>
                <a:cubicBezTo>
                  <a:pt x="231657" y="3116483"/>
                  <a:pt x="233820" y="3114677"/>
                  <a:pt x="234901" y="3115038"/>
                </a:cubicBezTo>
                <a:cubicBezTo>
                  <a:pt x="246796" y="3118290"/>
                  <a:pt x="258330" y="3117928"/>
                  <a:pt x="270225" y="3115761"/>
                </a:cubicBezTo>
                <a:cubicBezTo>
                  <a:pt x="272027" y="3109258"/>
                  <a:pt x="275271" y="3102032"/>
                  <a:pt x="282480" y="3099142"/>
                </a:cubicBezTo>
                <a:cubicBezTo>
                  <a:pt x="286805" y="3091917"/>
                  <a:pt x="290410" y="3083969"/>
                  <a:pt x="298700" y="3080717"/>
                </a:cubicBezTo>
                <a:cubicBezTo>
                  <a:pt x="306269" y="3057234"/>
                  <a:pt x="323571" y="3044951"/>
                  <a:pt x="344477" y="3035196"/>
                </a:cubicBezTo>
                <a:cubicBezTo>
                  <a:pt x="350064" y="3028874"/>
                  <a:pt x="356552" y="3025261"/>
                  <a:pt x="363445" y="3023861"/>
                </a:cubicBezTo>
                <a:close/>
                <a:moveTo>
                  <a:pt x="325778" y="2991632"/>
                </a:moveTo>
                <a:cubicBezTo>
                  <a:pt x="326490" y="2991632"/>
                  <a:pt x="328269" y="2997579"/>
                  <a:pt x="327557" y="2998628"/>
                </a:cubicBezTo>
                <a:cubicBezTo>
                  <a:pt x="315815" y="3009121"/>
                  <a:pt x="300871" y="3005274"/>
                  <a:pt x="288062" y="3010870"/>
                </a:cubicBezTo>
                <a:cubicBezTo>
                  <a:pt x="287706" y="3008772"/>
                  <a:pt x="287350" y="3005973"/>
                  <a:pt x="287350" y="3003875"/>
                </a:cubicBezTo>
                <a:cubicBezTo>
                  <a:pt x="287706" y="3003175"/>
                  <a:pt x="288062" y="3002126"/>
                  <a:pt x="288773" y="3002126"/>
                </a:cubicBezTo>
                <a:cubicBezTo>
                  <a:pt x="300515" y="2997229"/>
                  <a:pt x="311902" y="2990583"/>
                  <a:pt x="325778" y="2991632"/>
                </a:cubicBezTo>
                <a:close/>
                <a:moveTo>
                  <a:pt x="5640911" y="2966389"/>
                </a:moveTo>
                <a:cubicBezTo>
                  <a:pt x="5645184" y="2966564"/>
                  <a:pt x="5648962" y="2968485"/>
                  <a:pt x="5652740" y="2973374"/>
                </a:cubicBezTo>
                <a:cubicBezTo>
                  <a:pt x="5643385" y="2980709"/>
                  <a:pt x="5636548" y="2978963"/>
                  <a:pt x="5626113" y="2969882"/>
                </a:cubicBezTo>
                <a:cubicBezTo>
                  <a:pt x="5631870" y="2967786"/>
                  <a:pt x="5636638" y="2966215"/>
                  <a:pt x="5640911" y="2966389"/>
                </a:cubicBezTo>
                <a:close/>
                <a:moveTo>
                  <a:pt x="5291856" y="2962032"/>
                </a:moveTo>
                <a:cubicBezTo>
                  <a:pt x="5293620" y="2961901"/>
                  <a:pt x="5295736" y="2962337"/>
                  <a:pt x="5297147" y="2962163"/>
                </a:cubicBezTo>
                <a:cubicBezTo>
                  <a:pt x="5302439" y="2961117"/>
                  <a:pt x="5306672" y="2963557"/>
                  <a:pt x="5305614" y="2969132"/>
                </a:cubicBezTo>
                <a:cubicBezTo>
                  <a:pt x="5305261" y="2972617"/>
                  <a:pt x="5301381" y="2974360"/>
                  <a:pt x="5297853" y="2974360"/>
                </a:cubicBezTo>
                <a:cubicBezTo>
                  <a:pt x="5292914" y="2972966"/>
                  <a:pt x="5287975" y="2970875"/>
                  <a:pt x="5288681" y="2965299"/>
                </a:cubicBezTo>
                <a:cubicBezTo>
                  <a:pt x="5288681" y="2962860"/>
                  <a:pt x="5290092" y="2962163"/>
                  <a:pt x="5291856" y="2962032"/>
                </a:cubicBezTo>
                <a:close/>
                <a:moveTo>
                  <a:pt x="291751" y="2923074"/>
                </a:moveTo>
                <a:cubicBezTo>
                  <a:pt x="278000" y="2938076"/>
                  <a:pt x="266421" y="2947363"/>
                  <a:pt x="242900" y="2937362"/>
                </a:cubicBezTo>
                <a:cubicBezTo>
                  <a:pt x="260269" y="2929861"/>
                  <a:pt x="271487" y="2919145"/>
                  <a:pt x="291751" y="2923074"/>
                </a:cubicBezTo>
                <a:close/>
                <a:moveTo>
                  <a:pt x="5637225" y="2898508"/>
                </a:moveTo>
                <a:lnTo>
                  <a:pt x="5705129" y="2898508"/>
                </a:lnTo>
                <a:cubicBezTo>
                  <a:pt x="5698662" y="2905800"/>
                  <a:pt x="5686087" y="2900244"/>
                  <a:pt x="5680698" y="2909273"/>
                </a:cubicBezTo>
                <a:cubicBezTo>
                  <a:pt x="5665968" y="2906842"/>
                  <a:pt x="5651596" y="2904759"/>
                  <a:pt x="5637225" y="2902675"/>
                </a:cubicBezTo>
                <a:close/>
                <a:moveTo>
                  <a:pt x="15144" y="2896220"/>
                </a:moveTo>
                <a:cubicBezTo>
                  <a:pt x="18578" y="2896656"/>
                  <a:pt x="22855" y="2898508"/>
                  <a:pt x="28235" y="2902212"/>
                </a:cubicBezTo>
                <a:cubicBezTo>
                  <a:pt x="19416" y="2909267"/>
                  <a:pt x="12007" y="2917734"/>
                  <a:pt x="13" y="2918792"/>
                </a:cubicBezTo>
                <a:cubicBezTo>
                  <a:pt x="2130" y="2906357"/>
                  <a:pt x="4842" y="2894914"/>
                  <a:pt x="15144" y="2896220"/>
                </a:cubicBezTo>
                <a:close/>
                <a:moveTo>
                  <a:pt x="17475" y="2847708"/>
                </a:moveTo>
                <a:cubicBezTo>
                  <a:pt x="30108" y="2851941"/>
                  <a:pt x="34566" y="2861114"/>
                  <a:pt x="31965" y="2872050"/>
                </a:cubicBezTo>
                <a:cubicBezTo>
                  <a:pt x="30479" y="2879105"/>
                  <a:pt x="23048" y="2875578"/>
                  <a:pt x="17475" y="2873461"/>
                </a:cubicBezTo>
                <a:close/>
                <a:moveTo>
                  <a:pt x="283320" y="2823003"/>
                </a:moveTo>
                <a:cubicBezTo>
                  <a:pt x="286984" y="2822655"/>
                  <a:pt x="291747" y="2822308"/>
                  <a:pt x="291747" y="2827517"/>
                </a:cubicBezTo>
                <a:cubicBezTo>
                  <a:pt x="291747" y="2829600"/>
                  <a:pt x="289182" y="2832031"/>
                  <a:pt x="289182" y="2832031"/>
                </a:cubicBezTo>
                <a:cubicBezTo>
                  <a:pt x="281488" y="2833073"/>
                  <a:pt x="278191" y="2830642"/>
                  <a:pt x="277825" y="2826822"/>
                </a:cubicBezTo>
                <a:cubicBezTo>
                  <a:pt x="277825" y="2825781"/>
                  <a:pt x="281488" y="2823350"/>
                  <a:pt x="283320" y="2823003"/>
                </a:cubicBezTo>
                <a:close/>
                <a:moveTo>
                  <a:pt x="402368" y="2817884"/>
                </a:moveTo>
                <a:cubicBezTo>
                  <a:pt x="410544" y="2817271"/>
                  <a:pt x="418721" y="2818059"/>
                  <a:pt x="426897" y="2819110"/>
                </a:cubicBezTo>
                <a:cubicBezTo>
                  <a:pt x="432712" y="2819460"/>
                  <a:pt x="437799" y="2823662"/>
                  <a:pt x="435982" y="2830666"/>
                </a:cubicBezTo>
                <a:cubicBezTo>
                  <a:pt x="434529" y="2836619"/>
                  <a:pt x="429441" y="2839420"/>
                  <a:pt x="422900" y="2837319"/>
                </a:cubicBezTo>
                <a:cubicBezTo>
                  <a:pt x="407637" y="2833467"/>
                  <a:pt x="392737" y="2828915"/>
                  <a:pt x="377838" y="2825063"/>
                </a:cubicBezTo>
                <a:cubicBezTo>
                  <a:pt x="386015" y="2820510"/>
                  <a:pt x="394191" y="2818497"/>
                  <a:pt x="402368" y="2817884"/>
                </a:cubicBezTo>
                <a:close/>
                <a:moveTo>
                  <a:pt x="5641211" y="2801974"/>
                </a:moveTo>
                <a:cubicBezTo>
                  <a:pt x="5645822" y="2802963"/>
                  <a:pt x="5650162" y="2805211"/>
                  <a:pt x="5654682" y="2807189"/>
                </a:cubicBezTo>
                <a:cubicBezTo>
                  <a:pt x="5672763" y="2809347"/>
                  <a:pt x="5693376" y="2795320"/>
                  <a:pt x="5710011" y="2814383"/>
                </a:cubicBezTo>
                <a:cubicBezTo>
                  <a:pt x="5718329" y="2823375"/>
                  <a:pt x="5719414" y="2827331"/>
                  <a:pt x="5706033" y="2830568"/>
                </a:cubicBezTo>
                <a:cubicBezTo>
                  <a:pt x="5686144" y="2835963"/>
                  <a:pt x="5667339" y="2840998"/>
                  <a:pt x="5653959" y="2819058"/>
                </a:cubicBezTo>
                <a:cubicBezTo>
                  <a:pt x="5646003" y="2812584"/>
                  <a:pt x="5633707" y="2816181"/>
                  <a:pt x="5626113" y="2804312"/>
                </a:cubicBezTo>
                <a:cubicBezTo>
                  <a:pt x="5631718" y="2801255"/>
                  <a:pt x="5636600" y="2800985"/>
                  <a:pt x="5641211" y="2801974"/>
                </a:cubicBezTo>
                <a:close/>
                <a:moveTo>
                  <a:pt x="5254615" y="2790805"/>
                </a:moveTo>
                <a:cubicBezTo>
                  <a:pt x="5257003" y="2790939"/>
                  <a:pt x="5259346" y="2792371"/>
                  <a:pt x="5261329" y="2794698"/>
                </a:cubicBezTo>
                <a:cubicBezTo>
                  <a:pt x="5275750" y="2812238"/>
                  <a:pt x="5290170" y="2806868"/>
                  <a:pt x="5304591" y="2794698"/>
                </a:cubicBezTo>
                <a:cubicBezTo>
                  <a:pt x="5307114" y="2798635"/>
                  <a:pt x="5309998" y="2802215"/>
                  <a:pt x="5313243" y="2805795"/>
                </a:cubicBezTo>
                <a:cubicBezTo>
                  <a:pt x="5316487" y="2810806"/>
                  <a:pt x="5327303" y="2811522"/>
                  <a:pt x="5323698" y="2819755"/>
                </a:cubicBezTo>
                <a:cubicBezTo>
                  <a:pt x="5320814" y="2825483"/>
                  <a:pt x="5313603" y="2828704"/>
                  <a:pt x="5306393" y="2826557"/>
                </a:cubicBezTo>
                <a:cubicBezTo>
                  <a:pt x="5302067" y="2825483"/>
                  <a:pt x="5296299" y="2823335"/>
                  <a:pt x="5294136" y="2829062"/>
                </a:cubicBezTo>
                <a:cubicBezTo>
                  <a:pt x="5284042" y="2861637"/>
                  <a:pt x="5261329" y="2834790"/>
                  <a:pt x="5244385" y="2838727"/>
                </a:cubicBezTo>
                <a:cubicBezTo>
                  <a:pt x="5237536" y="2840875"/>
                  <a:pt x="5237175" y="2831926"/>
                  <a:pt x="5241141" y="2827272"/>
                </a:cubicBezTo>
                <a:cubicBezTo>
                  <a:pt x="5249433" y="2817249"/>
                  <a:pt x="5246909" y="2805437"/>
                  <a:pt x="5247630" y="2794698"/>
                </a:cubicBezTo>
                <a:cubicBezTo>
                  <a:pt x="5249793" y="2791834"/>
                  <a:pt x="5252227" y="2790671"/>
                  <a:pt x="5254615" y="2790805"/>
                </a:cubicBezTo>
                <a:close/>
                <a:moveTo>
                  <a:pt x="5289034" y="2758808"/>
                </a:moveTo>
                <a:cubicBezTo>
                  <a:pt x="5293972" y="2758808"/>
                  <a:pt x="5295384" y="2764154"/>
                  <a:pt x="5296442" y="2768430"/>
                </a:cubicBezTo>
                <a:cubicBezTo>
                  <a:pt x="5297147" y="2772706"/>
                  <a:pt x="5295031" y="2775914"/>
                  <a:pt x="5290092" y="2775914"/>
                </a:cubicBezTo>
                <a:cubicBezTo>
                  <a:pt x="5284800" y="2775201"/>
                  <a:pt x="5281625" y="2771637"/>
                  <a:pt x="5283036" y="2766648"/>
                </a:cubicBezTo>
                <a:cubicBezTo>
                  <a:pt x="5283742" y="2763441"/>
                  <a:pt x="5286564" y="2758808"/>
                  <a:pt x="5289034" y="2758808"/>
                </a:cubicBezTo>
                <a:close/>
                <a:moveTo>
                  <a:pt x="5400930" y="2746688"/>
                </a:moveTo>
                <a:cubicBezTo>
                  <a:pt x="5439421" y="2744520"/>
                  <a:pt x="5475034" y="2753552"/>
                  <a:pt x="5508489" y="2771615"/>
                </a:cubicBezTo>
                <a:cubicBezTo>
                  <a:pt x="5525756" y="2780646"/>
                  <a:pt x="5551657" y="2778479"/>
                  <a:pt x="5552016" y="2807741"/>
                </a:cubicBezTo>
                <a:cubicBezTo>
                  <a:pt x="5557772" y="2810992"/>
                  <a:pt x="5563168" y="2814966"/>
                  <a:pt x="5568924" y="2818217"/>
                </a:cubicBezTo>
                <a:cubicBezTo>
                  <a:pt x="5575039" y="2819301"/>
                  <a:pt x="5579716" y="2821468"/>
                  <a:pt x="5579716" y="2828332"/>
                </a:cubicBezTo>
                <a:cubicBezTo>
                  <a:pt x="5579716" y="2835196"/>
                  <a:pt x="5575039" y="2837364"/>
                  <a:pt x="5568924" y="2837725"/>
                </a:cubicBezTo>
                <a:cubicBezTo>
                  <a:pt x="5548779" y="2856872"/>
                  <a:pt x="5529353" y="2845673"/>
                  <a:pt x="5509928" y="2837364"/>
                </a:cubicBezTo>
                <a:cubicBezTo>
                  <a:pt x="5477193" y="2836641"/>
                  <a:pt x="5446616" y="2827249"/>
                  <a:pt x="5416399" y="2816772"/>
                </a:cubicBezTo>
                <a:cubicBezTo>
                  <a:pt x="5408484" y="2813882"/>
                  <a:pt x="5398412" y="2813882"/>
                  <a:pt x="5396973" y="2802683"/>
                </a:cubicBezTo>
                <a:cubicBezTo>
                  <a:pt x="5382584" y="2800154"/>
                  <a:pt x="5371432" y="2792206"/>
                  <a:pt x="5361000" y="2783175"/>
                </a:cubicBezTo>
                <a:cubicBezTo>
                  <a:pt x="5366036" y="2766918"/>
                  <a:pt x="5395894" y="2782091"/>
                  <a:pt x="5392656" y="2756442"/>
                </a:cubicBezTo>
                <a:cubicBezTo>
                  <a:pt x="5394455" y="2747049"/>
                  <a:pt x="5394455" y="2746688"/>
                  <a:pt x="5400930" y="2746688"/>
                </a:cubicBezTo>
                <a:close/>
                <a:moveTo>
                  <a:pt x="594140" y="2744353"/>
                </a:moveTo>
                <a:cubicBezTo>
                  <a:pt x="602097" y="2746484"/>
                  <a:pt x="606076" y="2751455"/>
                  <a:pt x="604629" y="2759267"/>
                </a:cubicBezTo>
                <a:cubicBezTo>
                  <a:pt x="603182" y="2766369"/>
                  <a:pt x="597033" y="2769565"/>
                  <a:pt x="589799" y="2768145"/>
                </a:cubicBezTo>
                <a:cubicBezTo>
                  <a:pt x="582203" y="2766369"/>
                  <a:pt x="577863" y="2761753"/>
                  <a:pt x="580033" y="2753941"/>
                </a:cubicBezTo>
                <a:cubicBezTo>
                  <a:pt x="582203" y="2747194"/>
                  <a:pt x="586544" y="2742933"/>
                  <a:pt x="594140" y="2744353"/>
                </a:cubicBezTo>
                <a:close/>
                <a:moveTo>
                  <a:pt x="5323766" y="2740762"/>
                </a:moveTo>
                <a:cubicBezTo>
                  <a:pt x="5325135" y="2742244"/>
                  <a:pt x="5326139" y="2744670"/>
                  <a:pt x="5327599" y="2746288"/>
                </a:cubicBezTo>
                <a:cubicBezTo>
                  <a:pt x="5338918" y="2762462"/>
                  <a:pt x="5342935" y="2777918"/>
                  <a:pt x="5326869" y="2793374"/>
                </a:cubicBezTo>
                <a:lnTo>
                  <a:pt x="5309343" y="2793374"/>
                </a:lnTo>
                <a:cubicBezTo>
                  <a:pt x="5311534" y="2781153"/>
                  <a:pt x="5344760" y="2770729"/>
                  <a:pt x="5312630" y="2754914"/>
                </a:cubicBezTo>
                <a:cubicBezTo>
                  <a:pt x="5308613" y="2753117"/>
                  <a:pt x="5313360" y="2744131"/>
                  <a:pt x="5317741" y="2740896"/>
                </a:cubicBezTo>
                <a:cubicBezTo>
                  <a:pt x="5320662" y="2738740"/>
                  <a:pt x="5322397" y="2739279"/>
                  <a:pt x="5323766" y="2740762"/>
                </a:cubicBezTo>
                <a:close/>
                <a:moveTo>
                  <a:pt x="540953" y="2736464"/>
                </a:moveTo>
                <a:cubicBezTo>
                  <a:pt x="544708" y="2736813"/>
                  <a:pt x="548921" y="2738297"/>
                  <a:pt x="553684" y="2739345"/>
                </a:cubicBezTo>
                <a:cubicBezTo>
                  <a:pt x="545990" y="2747028"/>
                  <a:pt x="540129" y="2750521"/>
                  <a:pt x="532436" y="2744933"/>
                </a:cubicBezTo>
                <a:cubicBezTo>
                  <a:pt x="531337" y="2744584"/>
                  <a:pt x="530238" y="2741441"/>
                  <a:pt x="530971" y="2740393"/>
                </a:cubicBezTo>
                <a:cubicBezTo>
                  <a:pt x="533901" y="2736900"/>
                  <a:pt x="537198" y="2736115"/>
                  <a:pt x="540953" y="2736464"/>
                </a:cubicBezTo>
                <a:close/>
                <a:moveTo>
                  <a:pt x="656876" y="2716474"/>
                </a:moveTo>
                <a:cubicBezTo>
                  <a:pt x="648195" y="2723512"/>
                  <a:pt x="642408" y="2734625"/>
                  <a:pt x="628663" y="2729809"/>
                </a:cubicBezTo>
                <a:cubicBezTo>
                  <a:pt x="634812" y="2717586"/>
                  <a:pt x="642408" y="2712770"/>
                  <a:pt x="656876" y="2716474"/>
                </a:cubicBezTo>
                <a:close/>
                <a:moveTo>
                  <a:pt x="489844" y="2711549"/>
                </a:moveTo>
                <a:cubicBezTo>
                  <a:pt x="491961" y="2711549"/>
                  <a:pt x="493372" y="2714114"/>
                  <a:pt x="496547" y="2716678"/>
                </a:cubicBezTo>
                <a:cubicBezTo>
                  <a:pt x="493019" y="2718144"/>
                  <a:pt x="490903" y="2720342"/>
                  <a:pt x="489139" y="2719609"/>
                </a:cubicBezTo>
                <a:cubicBezTo>
                  <a:pt x="487375" y="2718876"/>
                  <a:pt x="485611" y="2716312"/>
                  <a:pt x="484200" y="2714480"/>
                </a:cubicBezTo>
                <a:cubicBezTo>
                  <a:pt x="485964" y="2713015"/>
                  <a:pt x="488080" y="2711183"/>
                  <a:pt x="489844" y="2711549"/>
                </a:cubicBezTo>
                <a:close/>
                <a:moveTo>
                  <a:pt x="5693985" y="2687547"/>
                </a:moveTo>
                <a:cubicBezTo>
                  <a:pt x="5702001" y="2685783"/>
                  <a:pt x="5708923" y="2686841"/>
                  <a:pt x="5711474" y="2697072"/>
                </a:cubicBezTo>
                <a:cubicBezTo>
                  <a:pt x="5701637" y="2699894"/>
                  <a:pt x="5694714" y="2701305"/>
                  <a:pt x="5690342" y="2693191"/>
                </a:cubicBezTo>
                <a:cubicBezTo>
                  <a:pt x="5689613" y="2692133"/>
                  <a:pt x="5692528" y="2688253"/>
                  <a:pt x="5693985" y="2687547"/>
                </a:cubicBezTo>
                <a:close/>
                <a:moveTo>
                  <a:pt x="5639430" y="2680135"/>
                </a:moveTo>
                <a:cubicBezTo>
                  <a:pt x="5642869" y="2681427"/>
                  <a:pt x="5646044" y="2684011"/>
                  <a:pt x="5649572" y="2686595"/>
                </a:cubicBezTo>
                <a:cubicBezTo>
                  <a:pt x="5641106" y="2688072"/>
                  <a:pt x="5633345" y="2691764"/>
                  <a:pt x="5627700" y="2681427"/>
                </a:cubicBezTo>
                <a:cubicBezTo>
                  <a:pt x="5632286" y="2678842"/>
                  <a:pt x="5635990" y="2678842"/>
                  <a:pt x="5639430" y="2680135"/>
                </a:cubicBezTo>
                <a:close/>
                <a:moveTo>
                  <a:pt x="425583" y="2661688"/>
                </a:moveTo>
                <a:cubicBezTo>
                  <a:pt x="428051" y="2661643"/>
                  <a:pt x="430473" y="2662723"/>
                  <a:pt x="432627" y="2665064"/>
                </a:cubicBezTo>
                <a:cubicBezTo>
                  <a:pt x="436216" y="2668304"/>
                  <a:pt x="436216" y="2672625"/>
                  <a:pt x="431909" y="2676945"/>
                </a:cubicBezTo>
                <a:cubicBezTo>
                  <a:pt x="424731" y="2687747"/>
                  <a:pt x="413246" y="2690267"/>
                  <a:pt x="402119" y="2694948"/>
                </a:cubicBezTo>
                <a:cubicBezTo>
                  <a:pt x="401401" y="2689907"/>
                  <a:pt x="400684" y="2684507"/>
                  <a:pt x="395659" y="2681626"/>
                </a:cubicBezTo>
                <a:lnTo>
                  <a:pt x="395300" y="2681266"/>
                </a:lnTo>
                <a:cubicBezTo>
                  <a:pt x="395300" y="2674065"/>
                  <a:pt x="410374" y="2680906"/>
                  <a:pt x="406426" y="2669744"/>
                </a:cubicBezTo>
                <a:cubicBezTo>
                  <a:pt x="410374" y="2668304"/>
                  <a:pt x="414322" y="2666504"/>
                  <a:pt x="418270" y="2665064"/>
                </a:cubicBezTo>
                <a:cubicBezTo>
                  <a:pt x="420603" y="2662904"/>
                  <a:pt x="423116" y="2661733"/>
                  <a:pt x="425583" y="2661688"/>
                </a:cubicBezTo>
                <a:close/>
                <a:moveTo>
                  <a:pt x="5668264" y="2630907"/>
                </a:moveTo>
                <a:cubicBezTo>
                  <a:pt x="5670931" y="2630774"/>
                  <a:pt x="5673914" y="2631666"/>
                  <a:pt x="5676445" y="2632201"/>
                </a:cubicBezTo>
                <a:cubicBezTo>
                  <a:pt x="5693079" y="2636481"/>
                  <a:pt x="5708989" y="2641476"/>
                  <a:pt x="5722369" y="2652892"/>
                </a:cubicBezTo>
                <a:cubicBezTo>
                  <a:pt x="5724177" y="2654675"/>
                  <a:pt x="5724177" y="2657529"/>
                  <a:pt x="5721645" y="2659313"/>
                </a:cubicBezTo>
                <a:cubicBezTo>
                  <a:pt x="5703927" y="2660026"/>
                  <a:pt x="5686209" y="2659313"/>
                  <a:pt x="5670660" y="2647897"/>
                </a:cubicBezTo>
                <a:cubicBezTo>
                  <a:pt x="5666682" y="2644686"/>
                  <a:pt x="5659450" y="2642546"/>
                  <a:pt x="5661981" y="2635768"/>
                </a:cubicBezTo>
                <a:cubicBezTo>
                  <a:pt x="5663247" y="2632200"/>
                  <a:pt x="5665597" y="2631041"/>
                  <a:pt x="5668264" y="2630907"/>
                </a:cubicBezTo>
                <a:close/>
                <a:moveTo>
                  <a:pt x="5330178" y="2618335"/>
                </a:moveTo>
                <a:cubicBezTo>
                  <a:pt x="5338037" y="2618381"/>
                  <a:pt x="5345940" y="2620284"/>
                  <a:pt x="5353844" y="2623548"/>
                </a:cubicBezTo>
                <a:cubicBezTo>
                  <a:pt x="5357077" y="2624273"/>
                  <a:pt x="5360310" y="2624636"/>
                  <a:pt x="5363543" y="2624999"/>
                </a:cubicBezTo>
                <a:cubicBezTo>
                  <a:pt x="5395875" y="2631526"/>
                  <a:pt x="5429285" y="2630075"/>
                  <a:pt x="5461976" y="2631526"/>
                </a:cubicBezTo>
                <a:cubicBezTo>
                  <a:pt x="5470957" y="2631526"/>
                  <a:pt x="5481376" y="2627174"/>
                  <a:pt x="5488920" y="2635152"/>
                </a:cubicBezTo>
                <a:lnTo>
                  <a:pt x="5488920" y="2635515"/>
                </a:lnTo>
                <a:cubicBezTo>
                  <a:pt x="5525563" y="2634064"/>
                  <a:pt x="5551428" y="2661986"/>
                  <a:pt x="5584479" y="2672503"/>
                </a:cubicBezTo>
                <a:cubicBezTo>
                  <a:pt x="5546040" y="2680843"/>
                  <a:pt x="5507960" y="2687008"/>
                  <a:pt x="5469880" y="2671052"/>
                </a:cubicBezTo>
                <a:cubicBezTo>
                  <a:pt x="5468443" y="2671415"/>
                  <a:pt x="5467006" y="2671052"/>
                  <a:pt x="5465569" y="2670327"/>
                </a:cubicBezTo>
                <a:cubicBezTo>
                  <a:pt x="5442936" y="2664525"/>
                  <a:pt x="5420304" y="2658723"/>
                  <a:pt x="5397312" y="2652921"/>
                </a:cubicBezTo>
                <a:cubicBezTo>
                  <a:pt x="5381865" y="2652921"/>
                  <a:pt x="5365699" y="2657272"/>
                  <a:pt x="5350610" y="2647481"/>
                </a:cubicBezTo>
                <a:cubicBezTo>
                  <a:pt x="5349533" y="2648207"/>
                  <a:pt x="5347736" y="2648207"/>
                  <a:pt x="5346659" y="2647481"/>
                </a:cubicBezTo>
                <a:cubicBezTo>
                  <a:pt x="5331211" y="2647481"/>
                  <a:pt x="5315764" y="2644218"/>
                  <a:pt x="5302471" y="2635877"/>
                </a:cubicBezTo>
                <a:cubicBezTo>
                  <a:pt x="5300675" y="2630438"/>
                  <a:pt x="5304627" y="2627537"/>
                  <a:pt x="5306782" y="2624273"/>
                </a:cubicBezTo>
                <a:cubicBezTo>
                  <a:pt x="5314506" y="2620103"/>
                  <a:pt x="5322320" y="2618290"/>
                  <a:pt x="5330178" y="2618335"/>
                </a:cubicBezTo>
                <a:close/>
                <a:moveTo>
                  <a:pt x="5648814" y="2571079"/>
                </a:moveTo>
                <a:cubicBezTo>
                  <a:pt x="5660116" y="2569489"/>
                  <a:pt x="5671463" y="2570307"/>
                  <a:pt x="5682900" y="2572305"/>
                </a:cubicBezTo>
                <a:cubicBezTo>
                  <a:pt x="5662203" y="2581390"/>
                  <a:pt x="5642596" y="2598107"/>
                  <a:pt x="5615000" y="2584298"/>
                </a:cubicBezTo>
                <a:cubicBezTo>
                  <a:pt x="5626256" y="2576666"/>
                  <a:pt x="5637513" y="2572669"/>
                  <a:pt x="5648814" y="2571079"/>
                </a:cubicBezTo>
                <a:close/>
                <a:moveTo>
                  <a:pt x="504570" y="2561945"/>
                </a:moveTo>
                <a:cubicBezTo>
                  <a:pt x="511369" y="2563827"/>
                  <a:pt x="517761" y="2567591"/>
                  <a:pt x="523884" y="2572251"/>
                </a:cubicBezTo>
                <a:cubicBezTo>
                  <a:pt x="527486" y="2574043"/>
                  <a:pt x="531447" y="2575477"/>
                  <a:pt x="535049" y="2577269"/>
                </a:cubicBezTo>
                <a:cubicBezTo>
                  <a:pt x="560260" y="2579062"/>
                  <a:pt x="585832" y="2572609"/>
                  <a:pt x="610683" y="2582288"/>
                </a:cubicBezTo>
                <a:cubicBezTo>
                  <a:pt x="624729" y="2590891"/>
                  <a:pt x="641657" y="2596985"/>
                  <a:pt x="644178" y="2617059"/>
                </a:cubicBezTo>
                <a:cubicBezTo>
                  <a:pt x="642737" y="2632115"/>
                  <a:pt x="630131" y="2635341"/>
                  <a:pt x="619327" y="2639284"/>
                </a:cubicBezTo>
                <a:cubicBezTo>
                  <a:pt x="605641" y="2643945"/>
                  <a:pt x="595556" y="2651114"/>
                  <a:pt x="598437" y="2667604"/>
                </a:cubicBezTo>
                <a:cubicBezTo>
                  <a:pt x="607081" y="2676207"/>
                  <a:pt x="620047" y="2685168"/>
                  <a:pt x="609602" y="2698073"/>
                </a:cubicBezTo>
                <a:cubicBezTo>
                  <a:pt x="602039" y="2707035"/>
                  <a:pt x="594476" y="2723525"/>
                  <a:pt x="578989" y="2718148"/>
                </a:cubicBezTo>
                <a:cubicBezTo>
                  <a:pt x="563862" y="2712771"/>
                  <a:pt x="576107" y="2698432"/>
                  <a:pt x="574667" y="2688036"/>
                </a:cubicBezTo>
                <a:cubicBezTo>
                  <a:pt x="573947" y="2683376"/>
                  <a:pt x="575027" y="2678716"/>
                  <a:pt x="575027" y="2674056"/>
                </a:cubicBezTo>
                <a:cubicBezTo>
                  <a:pt x="568544" y="2661151"/>
                  <a:pt x="569264" y="2647529"/>
                  <a:pt x="569264" y="2634266"/>
                </a:cubicBezTo>
                <a:cubicBezTo>
                  <a:pt x="559900" y="2621003"/>
                  <a:pt x="550176" y="2608098"/>
                  <a:pt x="540812" y="2595193"/>
                </a:cubicBezTo>
                <a:cubicBezTo>
                  <a:pt x="533608" y="2590891"/>
                  <a:pt x="526765" y="2586231"/>
                  <a:pt x="519562" y="2581929"/>
                </a:cubicBezTo>
                <a:cubicBezTo>
                  <a:pt x="505156" y="2584080"/>
                  <a:pt x="491830" y="2582646"/>
                  <a:pt x="482105" y="2570100"/>
                </a:cubicBezTo>
                <a:cubicBezTo>
                  <a:pt x="481025" y="2568308"/>
                  <a:pt x="481745" y="2563289"/>
                  <a:pt x="482826" y="2562931"/>
                </a:cubicBezTo>
                <a:cubicBezTo>
                  <a:pt x="490569" y="2560063"/>
                  <a:pt x="497772" y="2560063"/>
                  <a:pt x="504570" y="2561945"/>
                </a:cubicBezTo>
                <a:close/>
                <a:moveTo>
                  <a:pt x="92968" y="2465812"/>
                </a:moveTo>
                <a:cubicBezTo>
                  <a:pt x="99000" y="2466093"/>
                  <a:pt x="105411" y="2467686"/>
                  <a:pt x="112364" y="2471187"/>
                </a:cubicBezTo>
                <a:cubicBezTo>
                  <a:pt x="89971" y="2486268"/>
                  <a:pt x="67217" y="2486986"/>
                  <a:pt x="44463" y="2482677"/>
                </a:cubicBezTo>
                <a:cubicBezTo>
                  <a:pt x="60174" y="2475945"/>
                  <a:pt x="74869" y="2464970"/>
                  <a:pt x="92968" y="2465812"/>
                </a:cubicBezTo>
                <a:close/>
                <a:moveTo>
                  <a:pt x="6957" y="2395627"/>
                </a:moveTo>
                <a:cubicBezTo>
                  <a:pt x="24774" y="2395270"/>
                  <a:pt x="42955" y="2395627"/>
                  <a:pt x="58227" y="2407399"/>
                </a:cubicBezTo>
                <a:cubicBezTo>
                  <a:pt x="62590" y="2410253"/>
                  <a:pt x="69499" y="2412394"/>
                  <a:pt x="67318" y="2419172"/>
                </a:cubicBezTo>
                <a:cubicBezTo>
                  <a:pt x="64772" y="2426663"/>
                  <a:pt x="57500" y="2424166"/>
                  <a:pt x="52409" y="2423096"/>
                </a:cubicBezTo>
                <a:cubicBezTo>
                  <a:pt x="36046" y="2418458"/>
                  <a:pt x="19683" y="2413821"/>
                  <a:pt x="6593" y="2402405"/>
                </a:cubicBezTo>
                <a:cubicBezTo>
                  <a:pt x="4775" y="2400265"/>
                  <a:pt x="4775" y="2397411"/>
                  <a:pt x="6957" y="2395627"/>
                </a:cubicBezTo>
                <a:close/>
                <a:moveTo>
                  <a:pt x="200636" y="2374417"/>
                </a:moveTo>
                <a:cubicBezTo>
                  <a:pt x="219766" y="2373875"/>
                  <a:pt x="238806" y="2376401"/>
                  <a:pt x="257846" y="2384519"/>
                </a:cubicBezTo>
                <a:cubicBezTo>
                  <a:pt x="259283" y="2383797"/>
                  <a:pt x="260361" y="2384158"/>
                  <a:pt x="261798" y="2385240"/>
                </a:cubicBezTo>
                <a:cubicBezTo>
                  <a:pt x="284789" y="2391374"/>
                  <a:pt x="307062" y="2396786"/>
                  <a:pt x="330054" y="2402558"/>
                </a:cubicBezTo>
                <a:cubicBezTo>
                  <a:pt x="345501" y="2402558"/>
                  <a:pt x="361667" y="2397868"/>
                  <a:pt x="376756" y="2407610"/>
                </a:cubicBezTo>
                <a:cubicBezTo>
                  <a:pt x="378193" y="2406888"/>
                  <a:pt x="379630" y="2406888"/>
                  <a:pt x="380707" y="2407970"/>
                </a:cubicBezTo>
                <a:cubicBezTo>
                  <a:pt x="396514" y="2407970"/>
                  <a:pt x="411602" y="2411217"/>
                  <a:pt x="424894" y="2419516"/>
                </a:cubicBezTo>
                <a:cubicBezTo>
                  <a:pt x="426691" y="2424567"/>
                  <a:pt x="422739" y="2427453"/>
                  <a:pt x="420583" y="2430700"/>
                </a:cubicBezTo>
                <a:cubicBezTo>
                  <a:pt x="405136" y="2439359"/>
                  <a:pt x="389329" y="2438277"/>
                  <a:pt x="373523" y="2431422"/>
                </a:cubicBezTo>
                <a:cubicBezTo>
                  <a:pt x="370289" y="2430700"/>
                  <a:pt x="367056" y="2430340"/>
                  <a:pt x="363823" y="2429979"/>
                </a:cubicBezTo>
                <a:cubicBezTo>
                  <a:pt x="331491" y="2423845"/>
                  <a:pt x="298441" y="2424928"/>
                  <a:pt x="265390" y="2423845"/>
                </a:cubicBezTo>
                <a:cubicBezTo>
                  <a:pt x="256409" y="2423845"/>
                  <a:pt x="246350" y="2427814"/>
                  <a:pt x="238447" y="2419877"/>
                </a:cubicBezTo>
                <a:lnTo>
                  <a:pt x="238806" y="2419516"/>
                </a:lnTo>
                <a:cubicBezTo>
                  <a:pt x="201804" y="2421320"/>
                  <a:pt x="175938" y="2393539"/>
                  <a:pt x="142888" y="2382715"/>
                </a:cubicBezTo>
                <a:cubicBezTo>
                  <a:pt x="162287" y="2378566"/>
                  <a:pt x="181507" y="2374958"/>
                  <a:pt x="200636" y="2374417"/>
                </a:cubicBezTo>
                <a:close/>
                <a:moveTo>
                  <a:pt x="90916" y="2368662"/>
                </a:moveTo>
                <a:cubicBezTo>
                  <a:pt x="94916" y="2368800"/>
                  <a:pt x="98450" y="2370461"/>
                  <a:pt x="101241" y="2375815"/>
                </a:cubicBezTo>
                <a:cubicBezTo>
                  <a:pt x="91939" y="2380614"/>
                  <a:pt x="85614" y="2375445"/>
                  <a:pt x="77800" y="2370646"/>
                </a:cubicBezTo>
                <a:cubicBezTo>
                  <a:pt x="82451" y="2369908"/>
                  <a:pt x="86916" y="2368523"/>
                  <a:pt x="90916" y="2368662"/>
                </a:cubicBezTo>
                <a:close/>
                <a:moveTo>
                  <a:pt x="5327134" y="2360345"/>
                </a:moveTo>
                <a:cubicBezTo>
                  <a:pt x="5327858" y="2365438"/>
                  <a:pt x="5328582" y="2370532"/>
                  <a:pt x="5333289" y="2373442"/>
                </a:cubicBezTo>
                <a:lnTo>
                  <a:pt x="5333651" y="2373806"/>
                </a:lnTo>
                <a:cubicBezTo>
                  <a:pt x="5333651" y="2381082"/>
                  <a:pt x="5318445" y="2374170"/>
                  <a:pt x="5322427" y="2385447"/>
                </a:cubicBezTo>
                <a:cubicBezTo>
                  <a:pt x="5318445" y="2386903"/>
                  <a:pt x="5314462" y="2388722"/>
                  <a:pt x="5310479" y="2390177"/>
                </a:cubicBezTo>
                <a:cubicBezTo>
                  <a:pt x="5306135" y="2394543"/>
                  <a:pt x="5300342" y="2394906"/>
                  <a:pt x="5295997" y="2390541"/>
                </a:cubicBezTo>
                <a:cubicBezTo>
                  <a:pt x="5292738" y="2386903"/>
                  <a:pt x="5292738" y="2382537"/>
                  <a:pt x="5297083" y="2378535"/>
                </a:cubicBezTo>
                <a:cubicBezTo>
                  <a:pt x="5303962" y="2367621"/>
                  <a:pt x="5315548" y="2364711"/>
                  <a:pt x="5327134" y="2360345"/>
                </a:cubicBezTo>
                <a:close/>
                <a:moveTo>
                  <a:pt x="28686" y="2356024"/>
                </a:moveTo>
                <a:cubicBezTo>
                  <a:pt x="32283" y="2356288"/>
                  <a:pt x="35198" y="2357876"/>
                  <a:pt x="37384" y="2361756"/>
                </a:cubicBezTo>
                <a:cubicBezTo>
                  <a:pt x="37749" y="2362815"/>
                  <a:pt x="35198" y="2366695"/>
                  <a:pt x="33376" y="2367401"/>
                </a:cubicBezTo>
                <a:cubicBezTo>
                  <a:pt x="25361" y="2369517"/>
                  <a:pt x="18803" y="2368459"/>
                  <a:pt x="15888" y="2358228"/>
                </a:cubicBezTo>
                <a:cubicBezTo>
                  <a:pt x="20807" y="2356817"/>
                  <a:pt x="25088" y="2355759"/>
                  <a:pt x="28686" y="2356024"/>
                </a:cubicBezTo>
                <a:close/>
                <a:moveTo>
                  <a:pt x="5238377" y="2335311"/>
                </a:moveTo>
                <a:cubicBezTo>
                  <a:pt x="5240436" y="2336411"/>
                  <a:pt x="5241809" y="2338609"/>
                  <a:pt x="5243182" y="2340807"/>
                </a:cubicBezTo>
                <a:cubicBezTo>
                  <a:pt x="5241466" y="2341906"/>
                  <a:pt x="5239406" y="2344104"/>
                  <a:pt x="5237690" y="2343737"/>
                </a:cubicBezTo>
                <a:cubicBezTo>
                  <a:pt x="5235974" y="2343371"/>
                  <a:pt x="5234258" y="2341173"/>
                  <a:pt x="5230825" y="2338242"/>
                </a:cubicBezTo>
                <a:cubicBezTo>
                  <a:pt x="5234944" y="2337143"/>
                  <a:pt x="5236660" y="2334945"/>
                  <a:pt x="5238377" y="2335311"/>
                </a:cubicBezTo>
                <a:close/>
                <a:moveTo>
                  <a:pt x="5137890" y="2335224"/>
                </a:moveTo>
                <a:cubicBezTo>
                  <a:pt x="5140896" y="2334261"/>
                  <a:pt x="5144279" y="2334216"/>
                  <a:pt x="5148160" y="2335560"/>
                </a:cubicBezTo>
                <a:cubicBezTo>
                  <a:pt x="5163681" y="2341296"/>
                  <a:pt x="5150687" y="2355276"/>
                  <a:pt x="5152491" y="2366030"/>
                </a:cubicBezTo>
                <a:cubicBezTo>
                  <a:pt x="5153213" y="2370331"/>
                  <a:pt x="5152130" y="2375350"/>
                  <a:pt x="5152130" y="2380010"/>
                </a:cubicBezTo>
                <a:cubicBezTo>
                  <a:pt x="5158628" y="2392556"/>
                  <a:pt x="5158267" y="2406178"/>
                  <a:pt x="5157906" y="2419441"/>
                </a:cubicBezTo>
                <a:cubicBezTo>
                  <a:pt x="5167651" y="2432705"/>
                  <a:pt x="5177397" y="2445609"/>
                  <a:pt x="5186782" y="2458514"/>
                </a:cubicBezTo>
                <a:cubicBezTo>
                  <a:pt x="5193640" y="2462816"/>
                  <a:pt x="5200498" y="2467476"/>
                  <a:pt x="5207717" y="2471777"/>
                </a:cubicBezTo>
                <a:cubicBezTo>
                  <a:pt x="5222155" y="2469985"/>
                  <a:pt x="5235872" y="2471061"/>
                  <a:pt x="5245256" y="2483607"/>
                </a:cubicBezTo>
                <a:cubicBezTo>
                  <a:pt x="5246339" y="2485399"/>
                  <a:pt x="5245617" y="2490418"/>
                  <a:pt x="5244535" y="2490776"/>
                </a:cubicBezTo>
                <a:cubicBezTo>
                  <a:pt x="5229014" y="2496512"/>
                  <a:pt x="5215658" y="2490776"/>
                  <a:pt x="5203747" y="2481815"/>
                </a:cubicBezTo>
                <a:cubicBezTo>
                  <a:pt x="5199776" y="2480022"/>
                  <a:pt x="5195806" y="2478588"/>
                  <a:pt x="5192557" y="2476438"/>
                </a:cubicBezTo>
                <a:cubicBezTo>
                  <a:pt x="5167290" y="2474645"/>
                  <a:pt x="5141663" y="2481098"/>
                  <a:pt x="5116757" y="2471777"/>
                </a:cubicBezTo>
                <a:cubicBezTo>
                  <a:pt x="5102319" y="2462816"/>
                  <a:pt x="5085354" y="2456722"/>
                  <a:pt x="5083188" y="2436648"/>
                </a:cubicBezTo>
                <a:cubicBezTo>
                  <a:pt x="5084632" y="2421592"/>
                  <a:pt x="5096904" y="2418366"/>
                  <a:pt x="5108455" y="2414423"/>
                </a:cubicBezTo>
                <a:cubicBezTo>
                  <a:pt x="5121449" y="2409763"/>
                  <a:pt x="5131917" y="2402593"/>
                  <a:pt x="5128668" y="2386104"/>
                </a:cubicBezTo>
                <a:cubicBezTo>
                  <a:pt x="5120366" y="2377859"/>
                  <a:pt x="5107372" y="2368898"/>
                  <a:pt x="5117840" y="2355993"/>
                </a:cubicBezTo>
                <a:cubicBezTo>
                  <a:pt x="5123254" y="2349272"/>
                  <a:pt x="5128871" y="2338114"/>
                  <a:pt x="5137890" y="2335224"/>
                </a:cubicBezTo>
                <a:close/>
                <a:moveTo>
                  <a:pt x="5098702" y="2326982"/>
                </a:moveTo>
                <a:cubicBezTo>
                  <a:pt x="5092191" y="2339005"/>
                  <a:pt x="5084595" y="2344106"/>
                  <a:pt x="5070488" y="2339734"/>
                </a:cubicBezTo>
                <a:cubicBezTo>
                  <a:pt x="5079531" y="2333175"/>
                  <a:pt x="5084595" y="2322245"/>
                  <a:pt x="5098702" y="2326982"/>
                </a:cubicBezTo>
                <a:close/>
                <a:moveTo>
                  <a:pt x="5184186" y="2308035"/>
                </a:moveTo>
                <a:cubicBezTo>
                  <a:pt x="5187628" y="2306921"/>
                  <a:pt x="5191163" y="2307456"/>
                  <a:pt x="5195256" y="2310129"/>
                </a:cubicBezTo>
                <a:cubicBezTo>
                  <a:pt x="5196372" y="2310841"/>
                  <a:pt x="5197116" y="2313692"/>
                  <a:pt x="5196744" y="2314761"/>
                </a:cubicBezTo>
                <a:cubicBezTo>
                  <a:pt x="5190419" y="2321889"/>
                  <a:pt x="5182977" y="2317969"/>
                  <a:pt x="5173675" y="2315831"/>
                </a:cubicBezTo>
                <a:cubicBezTo>
                  <a:pt x="5177396" y="2311911"/>
                  <a:pt x="5180745" y="2309149"/>
                  <a:pt x="5184186" y="2308035"/>
                </a:cubicBezTo>
                <a:close/>
                <a:moveTo>
                  <a:pt x="5137565" y="2286798"/>
                </a:moveTo>
                <a:cubicBezTo>
                  <a:pt x="5145161" y="2288574"/>
                  <a:pt x="5149502" y="2293190"/>
                  <a:pt x="5146970" y="2301002"/>
                </a:cubicBezTo>
                <a:cubicBezTo>
                  <a:pt x="5145161" y="2308104"/>
                  <a:pt x="5140459" y="2312365"/>
                  <a:pt x="5132863" y="2310945"/>
                </a:cubicBezTo>
                <a:cubicBezTo>
                  <a:pt x="5124905" y="2308814"/>
                  <a:pt x="5121288" y="2303843"/>
                  <a:pt x="5122373" y="2296031"/>
                </a:cubicBezTo>
                <a:cubicBezTo>
                  <a:pt x="5124182" y="2288574"/>
                  <a:pt x="5130331" y="2285733"/>
                  <a:pt x="5137565" y="2286798"/>
                </a:cubicBezTo>
                <a:close/>
                <a:moveTo>
                  <a:pt x="437127" y="2279383"/>
                </a:moveTo>
                <a:cubicBezTo>
                  <a:pt x="442304" y="2279739"/>
                  <a:pt x="445755" y="2283303"/>
                  <a:pt x="444374" y="2288292"/>
                </a:cubicBezTo>
                <a:cubicBezTo>
                  <a:pt x="443684" y="2291856"/>
                  <a:pt x="440923" y="2296489"/>
                  <a:pt x="438507" y="2296489"/>
                </a:cubicBezTo>
                <a:cubicBezTo>
                  <a:pt x="433676" y="2296489"/>
                  <a:pt x="432296" y="2290787"/>
                  <a:pt x="431260" y="2286510"/>
                </a:cubicBezTo>
                <a:cubicBezTo>
                  <a:pt x="430225" y="2282234"/>
                  <a:pt x="432296" y="2279383"/>
                  <a:pt x="437127" y="2279383"/>
                </a:cubicBezTo>
                <a:close/>
                <a:moveTo>
                  <a:pt x="400856" y="2260333"/>
                </a:moveTo>
                <a:lnTo>
                  <a:pt x="418018" y="2260333"/>
                </a:lnTo>
                <a:cubicBezTo>
                  <a:pt x="415827" y="2272913"/>
                  <a:pt x="382600" y="2282977"/>
                  <a:pt x="415096" y="2299152"/>
                </a:cubicBezTo>
                <a:cubicBezTo>
                  <a:pt x="418748" y="2300590"/>
                  <a:pt x="414001" y="2309935"/>
                  <a:pt x="409619" y="2312810"/>
                </a:cubicBezTo>
                <a:cubicBezTo>
                  <a:pt x="403777" y="2317124"/>
                  <a:pt x="403047" y="2311013"/>
                  <a:pt x="400126" y="2307419"/>
                </a:cubicBezTo>
                <a:cubicBezTo>
                  <a:pt x="388442" y="2291244"/>
                  <a:pt x="384791" y="2275789"/>
                  <a:pt x="400856" y="2260333"/>
                </a:cubicBezTo>
                <a:close/>
                <a:moveTo>
                  <a:pt x="5438113" y="2222950"/>
                </a:moveTo>
                <a:cubicBezTo>
                  <a:pt x="5446328" y="2222233"/>
                  <a:pt x="5449186" y="2224384"/>
                  <a:pt x="5449543" y="2228327"/>
                </a:cubicBezTo>
                <a:cubicBezTo>
                  <a:pt x="5449543" y="2229761"/>
                  <a:pt x="5446328" y="2231911"/>
                  <a:pt x="5443828" y="2232270"/>
                </a:cubicBezTo>
                <a:cubicBezTo>
                  <a:pt x="5440614" y="2232628"/>
                  <a:pt x="5435613" y="2232987"/>
                  <a:pt x="5435970" y="2227968"/>
                </a:cubicBezTo>
                <a:cubicBezTo>
                  <a:pt x="5435970" y="2225459"/>
                  <a:pt x="5438113" y="2223308"/>
                  <a:pt x="5438113" y="2222950"/>
                </a:cubicBezTo>
                <a:close/>
                <a:moveTo>
                  <a:pt x="51216" y="2220275"/>
                </a:moveTo>
                <a:cubicBezTo>
                  <a:pt x="60166" y="2221039"/>
                  <a:pt x="68303" y="2225265"/>
                  <a:pt x="74993" y="2236235"/>
                </a:cubicBezTo>
                <a:cubicBezTo>
                  <a:pt x="82587" y="2243069"/>
                  <a:pt x="95244" y="2239112"/>
                  <a:pt x="102838" y="2250982"/>
                </a:cubicBezTo>
                <a:cubicBezTo>
                  <a:pt x="91628" y="2257096"/>
                  <a:pt x="82949" y="2252420"/>
                  <a:pt x="74270" y="2248104"/>
                </a:cubicBezTo>
                <a:cubicBezTo>
                  <a:pt x="55826" y="2246666"/>
                  <a:pt x="35575" y="2259973"/>
                  <a:pt x="18579" y="2241271"/>
                </a:cubicBezTo>
                <a:cubicBezTo>
                  <a:pt x="10261" y="2231919"/>
                  <a:pt x="9538" y="2228322"/>
                  <a:pt x="22557" y="2225085"/>
                </a:cubicBezTo>
                <a:cubicBezTo>
                  <a:pt x="32501" y="2222208"/>
                  <a:pt x="42265" y="2219510"/>
                  <a:pt x="51216" y="2220275"/>
                </a:cubicBezTo>
                <a:close/>
                <a:moveTo>
                  <a:pt x="5304463" y="2217634"/>
                </a:moveTo>
                <a:cubicBezTo>
                  <a:pt x="5319726" y="2221836"/>
                  <a:pt x="5334625" y="2226038"/>
                  <a:pt x="5349525" y="2229890"/>
                </a:cubicBezTo>
                <a:cubicBezTo>
                  <a:pt x="5333172" y="2239345"/>
                  <a:pt x="5316819" y="2238294"/>
                  <a:pt x="5300829" y="2235843"/>
                </a:cubicBezTo>
                <a:cubicBezTo>
                  <a:pt x="5295014" y="2235493"/>
                  <a:pt x="5289563" y="2231291"/>
                  <a:pt x="5291380" y="2224638"/>
                </a:cubicBezTo>
                <a:cubicBezTo>
                  <a:pt x="5293197" y="2218334"/>
                  <a:pt x="5298285" y="2215883"/>
                  <a:pt x="5304463" y="2217634"/>
                </a:cubicBezTo>
                <a:close/>
                <a:moveTo>
                  <a:pt x="455446" y="2210534"/>
                </a:moveTo>
                <a:cubicBezTo>
                  <a:pt x="464503" y="2212627"/>
                  <a:pt x="474327" y="2218237"/>
                  <a:pt x="482619" y="2216100"/>
                </a:cubicBezTo>
                <a:cubicBezTo>
                  <a:pt x="489468" y="2214319"/>
                  <a:pt x="490189" y="2223224"/>
                  <a:pt x="485863" y="2227855"/>
                </a:cubicBezTo>
                <a:cubicBezTo>
                  <a:pt x="477572" y="2237473"/>
                  <a:pt x="480456" y="2249228"/>
                  <a:pt x="479735" y="2259915"/>
                </a:cubicBezTo>
                <a:cubicBezTo>
                  <a:pt x="475048" y="2266327"/>
                  <a:pt x="470001" y="2264902"/>
                  <a:pt x="466035" y="2259915"/>
                </a:cubicBezTo>
                <a:cubicBezTo>
                  <a:pt x="451615" y="2242816"/>
                  <a:pt x="437195" y="2248160"/>
                  <a:pt x="422775" y="2259915"/>
                </a:cubicBezTo>
                <a:cubicBezTo>
                  <a:pt x="419891" y="2256353"/>
                  <a:pt x="417007" y="2252434"/>
                  <a:pt x="414123" y="2248872"/>
                </a:cubicBezTo>
                <a:cubicBezTo>
                  <a:pt x="410878" y="2243885"/>
                  <a:pt x="400063" y="2243173"/>
                  <a:pt x="403668" y="2234980"/>
                </a:cubicBezTo>
                <a:cubicBezTo>
                  <a:pt x="406191" y="2229280"/>
                  <a:pt x="413402" y="2226430"/>
                  <a:pt x="420612" y="2228211"/>
                </a:cubicBezTo>
                <a:cubicBezTo>
                  <a:pt x="425298" y="2229280"/>
                  <a:pt x="430706" y="2231417"/>
                  <a:pt x="432869" y="2226074"/>
                </a:cubicBezTo>
                <a:cubicBezTo>
                  <a:pt x="438096" y="2209866"/>
                  <a:pt x="446388" y="2208441"/>
                  <a:pt x="455446" y="2210534"/>
                </a:cubicBezTo>
                <a:close/>
                <a:moveTo>
                  <a:pt x="188006" y="2209101"/>
                </a:moveTo>
                <a:cubicBezTo>
                  <a:pt x="197825" y="2210541"/>
                  <a:pt x="207643" y="2215493"/>
                  <a:pt x="217552" y="2219814"/>
                </a:cubicBezTo>
                <a:cubicBezTo>
                  <a:pt x="249981" y="2220534"/>
                  <a:pt x="280969" y="2229537"/>
                  <a:pt x="311235" y="2240340"/>
                </a:cubicBezTo>
                <a:cubicBezTo>
                  <a:pt x="318802" y="2242860"/>
                  <a:pt x="328891" y="2243220"/>
                  <a:pt x="330693" y="2254023"/>
                </a:cubicBezTo>
                <a:cubicBezTo>
                  <a:pt x="345106" y="2256904"/>
                  <a:pt x="356276" y="2264466"/>
                  <a:pt x="366365" y="2273829"/>
                </a:cubicBezTo>
                <a:cubicBezTo>
                  <a:pt x="361320" y="2289674"/>
                  <a:pt x="331413" y="2274549"/>
                  <a:pt x="334656" y="2300477"/>
                </a:cubicBezTo>
                <a:cubicBezTo>
                  <a:pt x="332855" y="2309479"/>
                  <a:pt x="332855" y="2310199"/>
                  <a:pt x="326369" y="2310199"/>
                </a:cubicBezTo>
                <a:cubicBezTo>
                  <a:pt x="288175" y="2312360"/>
                  <a:pt x="252143" y="2302997"/>
                  <a:pt x="218633" y="2284992"/>
                </a:cubicBezTo>
                <a:cubicBezTo>
                  <a:pt x="201698" y="2276350"/>
                  <a:pt x="175395" y="2278510"/>
                  <a:pt x="175034" y="2249342"/>
                </a:cubicBezTo>
                <a:cubicBezTo>
                  <a:pt x="169269" y="2245741"/>
                  <a:pt x="163864" y="2242140"/>
                  <a:pt x="158099" y="2238539"/>
                </a:cubicBezTo>
                <a:cubicBezTo>
                  <a:pt x="152334" y="2237819"/>
                  <a:pt x="147650" y="2235298"/>
                  <a:pt x="147650" y="2228816"/>
                </a:cubicBezTo>
                <a:cubicBezTo>
                  <a:pt x="147650" y="2221614"/>
                  <a:pt x="152334" y="2219814"/>
                  <a:pt x="158459" y="2219454"/>
                </a:cubicBezTo>
                <a:cubicBezTo>
                  <a:pt x="168368" y="2209731"/>
                  <a:pt x="178187" y="2207660"/>
                  <a:pt x="188006" y="2209101"/>
                </a:cubicBezTo>
                <a:close/>
                <a:moveTo>
                  <a:pt x="5702140" y="2179218"/>
                </a:moveTo>
                <a:cubicBezTo>
                  <a:pt x="5704729" y="2179492"/>
                  <a:pt x="5707662" y="2180958"/>
                  <a:pt x="5709905" y="2182057"/>
                </a:cubicBezTo>
                <a:lnTo>
                  <a:pt x="5709905" y="2209167"/>
                </a:lnTo>
                <a:cubicBezTo>
                  <a:pt x="5698517" y="2204404"/>
                  <a:pt x="5694375" y="2195245"/>
                  <a:pt x="5696446" y="2183522"/>
                </a:cubicBezTo>
                <a:cubicBezTo>
                  <a:pt x="5697308" y="2179859"/>
                  <a:pt x="5699552" y="2178943"/>
                  <a:pt x="5702140" y="2179218"/>
                </a:cubicBezTo>
                <a:close/>
                <a:moveTo>
                  <a:pt x="46309" y="2146033"/>
                </a:moveTo>
                <a:cubicBezTo>
                  <a:pt x="61039" y="2148464"/>
                  <a:pt x="75770" y="2150547"/>
                  <a:pt x="90141" y="2152978"/>
                </a:cubicBezTo>
                <a:cubicBezTo>
                  <a:pt x="90141" y="2154714"/>
                  <a:pt x="90141" y="2155756"/>
                  <a:pt x="90141" y="2156798"/>
                </a:cubicBezTo>
                <a:lnTo>
                  <a:pt x="22238" y="2156798"/>
                </a:lnTo>
                <a:cubicBezTo>
                  <a:pt x="28705" y="2149506"/>
                  <a:pt x="40920" y="2155756"/>
                  <a:pt x="46309" y="2146033"/>
                </a:cubicBezTo>
                <a:close/>
                <a:moveTo>
                  <a:pt x="5727360" y="2136508"/>
                </a:moveTo>
                <a:cubicBezTo>
                  <a:pt x="5724538" y="2153089"/>
                  <a:pt x="5720305" y="2167905"/>
                  <a:pt x="5699138" y="2153089"/>
                </a:cubicBezTo>
                <a:cubicBezTo>
                  <a:pt x="5707605" y="2146033"/>
                  <a:pt x="5715013" y="2137566"/>
                  <a:pt x="5727360" y="2136508"/>
                </a:cubicBezTo>
                <a:close/>
                <a:moveTo>
                  <a:pt x="5456510" y="2115710"/>
                </a:moveTo>
                <a:cubicBezTo>
                  <a:pt x="5464109" y="2112726"/>
                  <a:pt x="5472884" y="2112816"/>
                  <a:pt x="5484463" y="2117699"/>
                </a:cubicBezTo>
                <a:cubicBezTo>
                  <a:pt x="5467094" y="2125657"/>
                  <a:pt x="5455877" y="2136146"/>
                  <a:pt x="5435613" y="2132168"/>
                </a:cubicBezTo>
                <a:cubicBezTo>
                  <a:pt x="5442489" y="2124753"/>
                  <a:pt x="5448911" y="2118694"/>
                  <a:pt x="5456510" y="2115710"/>
                </a:cubicBezTo>
                <a:close/>
                <a:moveTo>
                  <a:pt x="429872" y="2079736"/>
                </a:moveTo>
                <a:cubicBezTo>
                  <a:pt x="434811" y="2081248"/>
                  <a:pt x="439397" y="2083516"/>
                  <a:pt x="439397" y="2089186"/>
                </a:cubicBezTo>
                <a:cubicBezTo>
                  <a:pt x="438692" y="2094855"/>
                  <a:pt x="433400" y="2092209"/>
                  <a:pt x="430578" y="2092965"/>
                </a:cubicBezTo>
                <a:cubicBezTo>
                  <a:pt x="424933" y="2094099"/>
                  <a:pt x="420700" y="2091075"/>
                  <a:pt x="421758" y="2085406"/>
                </a:cubicBezTo>
                <a:cubicBezTo>
                  <a:pt x="422111" y="2081248"/>
                  <a:pt x="425992" y="2079358"/>
                  <a:pt x="429872" y="2079736"/>
                </a:cubicBezTo>
                <a:close/>
                <a:moveTo>
                  <a:pt x="87526" y="2077357"/>
                </a:moveTo>
                <a:cubicBezTo>
                  <a:pt x="91766" y="2077981"/>
                  <a:pt x="96142" y="2080654"/>
                  <a:pt x="101248" y="2085287"/>
                </a:cubicBezTo>
                <a:cubicBezTo>
                  <a:pt x="89942" y="2089920"/>
                  <a:pt x="81919" y="2091702"/>
                  <a:pt x="74625" y="2081723"/>
                </a:cubicBezTo>
                <a:cubicBezTo>
                  <a:pt x="79184" y="2078159"/>
                  <a:pt x="83287" y="2076733"/>
                  <a:pt x="87526" y="2077357"/>
                </a:cubicBezTo>
                <a:close/>
                <a:moveTo>
                  <a:pt x="5438910" y="2044433"/>
                </a:moveTo>
                <a:cubicBezTo>
                  <a:pt x="5439276" y="2046882"/>
                  <a:pt x="5439643" y="2049330"/>
                  <a:pt x="5440009" y="2051778"/>
                </a:cubicBezTo>
                <a:cubicBezTo>
                  <a:pt x="5439643" y="2052478"/>
                  <a:pt x="5439276" y="2053178"/>
                  <a:pt x="5438177" y="2053178"/>
                </a:cubicBezTo>
                <a:cubicBezTo>
                  <a:pt x="5426088" y="2058075"/>
                  <a:pt x="5414365" y="2064720"/>
                  <a:pt x="5400444" y="2063671"/>
                </a:cubicBezTo>
                <a:cubicBezTo>
                  <a:pt x="5399711" y="2063671"/>
                  <a:pt x="5397513" y="2057725"/>
                  <a:pt x="5398612" y="2056675"/>
                </a:cubicBezTo>
                <a:cubicBezTo>
                  <a:pt x="5410702" y="2046182"/>
                  <a:pt x="5425722" y="2050379"/>
                  <a:pt x="5438910" y="2044433"/>
                </a:cubicBezTo>
                <a:close/>
                <a:moveTo>
                  <a:pt x="452405" y="1953321"/>
                </a:moveTo>
                <a:cubicBezTo>
                  <a:pt x="453494" y="1958057"/>
                  <a:pt x="460025" y="1962793"/>
                  <a:pt x="453856" y="1967530"/>
                </a:cubicBezTo>
                <a:cubicBezTo>
                  <a:pt x="449139" y="1972631"/>
                  <a:pt x="444422" y="1969352"/>
                  <a:pt x="440794" y="1964251"/>
                </a:cubicBezTo>
                <a:cubicBezTo>
                  <a:pt x="434988" y="1950770"/>
                  <a:pt x="444422" y="1952956"/>
                  <a:pt x="452405" y="1953321"/>
                </a:cubicBezTo>
                <a:close/>
                <a:moveTo>
                  <a:pt x="232563" y="1877927"/>
                </a:moveTo>
                <a:cubicBezTo>
                  <a:pt x="249724" y="1877110"/>
                  <a:pt x="266841" y="1877745"/>
                  <a:pt x="283868" y="1884095"/>
                </a:cubicBezTo>
                <a:cubicBezTo>
                  <a:pt x="291754" y="1889901"/>
                  <a:pt x="287094" y="1893167"/>
                  <a:pt x="280642" y="1893529"/>
                </a:cubicBezTo>
                <a:cubicBezTo>
                  <a:pt x="264511" y="1896432"/>
                  <a:pt x="248738" y="1892078"/>
                  <a:pt x="233683" y="1888449"/>
                </a:cubicBezTo>
                <a:cubicBezTo>
                  <a:pt x="215759" y="1888087"/>
                  <a:pt x="197119" y="1893529"/>
                  <a:pt x="180988" y="1880467"/>
                </a:cubicBezTo>
                <a:cubicBezTo>
                  <a:pt x="198194" y="1881011"/>
                  <a:pt x="215401" y="1878743"/>
                  <a:pt x="232563" y="1877927"/>
                </a:cubicBezTo>
                <a:close/>
                <a:moveTo>
                  <a:pt x="5580120" y="1827873"/>
                </a:moveTo>
                <a:cubicBezTo>
                  <a:pt x="5592657" y="1827755"/>
                  <a:pt x="5602456" y="1839657"/>
                  <a:pt x="5614080" y="1844255"/>
                </a:cubicBezTo>
                <a:cubicBezTo>
                  <a:pt x="5615522" y="1845698"/>
                  <a:pt x="5616964" y="1847141"/>
                  <a:pt x="5618406" y="1849305"/>
                </a:cubicBezTo>
                <a:cubicBezTo>
                  <a:pt x="5632103" y="1866257"/>
                  <a:pt x="5618766" y="1872027"/>
                  <a:pt x="5606151" y="1876355"/>
                </a:cubicBezTo>
                <a:cubicBezTo>
                  <a:pt x="5599663" y="1878880"/>
                  <a:pt x="5593175" y="1879602"/>
                  <a:pt x="5587047" y="1879962"/>
                </a:cubicBezTo>
                <a:cubicBezTo>
                  <a:pt x="5586686" y="1879962"/>
                  <a:pt x="5585966" y="1880323"/>
                  <a:pt x="5585605" y="1880323"/>
                </a:cubicBezTo>
                <a:cubicBezTo>
                  <a:pt x="5548479" y="1888618"/>
                  <a:pt x="5519283" y="1907373"/>
                  <a:pt x="5498017" y="1938752"/>
                </a:cubicBezTo>
                <a:cubicBezTo>
                  <a:pt x="5496935" y="1940195"/>
                  <a:pt x="5495133" y="1942359"/>
                  <a:pt x="5494052" y="1941998"/>
                </a:cubicBezTo>
                <a:cubicBezTo>
                  <a:pt x="5482157" y="1938752"/>
                  <a:pt x="5470623" y="1939113"/>
                  <a:pt x="5458728" y="1940916"/>
                </a:cubicBezTo>
                <a:cubicBezTo>
                  <a:pt x="5456565" y="1947408"/>
                  <a:pt x="5453682" y="1954622"/>
                  <a:pt x="5446473" y="1957868"/>
                </a:cubicBezTo>
                <a:cubicBezTo>
                  <a:pt x="5441787" y="1965081"/>
                  <a:pt x="5438543" y="1973016"/>
                  <a:pt x="5430613" y="1976262"/>
                </a:cubicBezTo>
                <a:cubicBezTo>
                  <a:pt x="5422323" y="1999346"/>
                  <a:pt x="5405382" y="2011969"/>
                  <a:pt x="5384115" y="2021707"/>
                </a:cubicBezTo>
                <a:cubicBezTo>
                  <a:pt x="5372942" y="2034331"/>
                  <a:pt x="5358163" y="2036134"/>
                  <a:pt x="5343745" y="2031085"/>
                </a:cubicBezTo>
                <a:cubicBezTo>
                  <a:pt x="5334734" y="2027478"/>
                  <a:pt x="5334013" y="2018101"/>
                  <a:pt x="5338699" y="2010166"/>
                </a:cubicBezTo>
                <a:cubicBezTo>
                  <a:pt x="5344466" y="1983476"/>
                  <a:pt x="5364291" y="1968328"/>
                  <a:pt x="5384836" y="1954261"/>
                </a:cubicBezTo>
                <a:cubicBezTo>
                  <a:pt x="5385918" y="1953901"/>
                  <a:pt x="5386999" y="1953540"/>
                  <a:pt x="5388441" y="1952819"/>
                </a:cubicBezTo>
                <a:cubicBezTo>
                  <a:pt x="5383755" y="1952819"/>
                  <a:pt x="5379790" y="1952458"/>
                  <a:pt x="5375104" y="1951737"/>
                </a:cubicBezTo>
                <a:cubicBezTo>
                  <a:pt x="5381232" y="1935867"/>
                  <a:pt x="5393487" y="1933703"/>
                  <a:pt x="5402138" y="1927932"/>
                </a:cubicBezTo>
                <a:cubicBezTo>
                  <a:pt x="5421602" y="1914948"/>
                  <a:pt x="5444310" y="1906652"/>
                  <a:pt x="5456205" y="1884290"/>
                </a:cubicBezTo>
                <a:cubicBezTo>
                  <a:pt x="5465937" y="1865896"/>
                  <a:pt x="5485040" y="1876355"/>
                  <a:pt x="5499819" y="1872388"/>
                </a:cubicBezTo>
                <a:cubicBezTo>
                  <a:pt x="5511714" y="1866257"/>
                  <a:pt x="5522887" y="1871667"/>
                  <a:pt x="5534061" y="1874552"/>
                </a:cubicBezTo>
                <a:cubicBezTo>
                  <a:pt x="5534782" y="1874191"/>
                  <a:pt x="5535143" y="1874191"/>
                  <a:pt x="5535863" y="1873831"/>
                </a:cubicBezTo>
                <a:cubicBezTo>
                  <a:pt x="5530817" y="1869863"/>
                  <a:pt x="5530457" y="1863371"/>
                  <a:pt x="5534422" y="1856518"/>
                </a:cubicBezTo>
                <a:cubicBezTo>
                  <a:pt x="5541270" y="1844255"/>
                  <a:pt x="5549200" y="1831992"/>
                  <a:pt x="5566501" y="1832714"/>
                </a:cubicBezTo>
                <a:cubicBezTo>
                  <a:pt x="5571458" y="1829288"/>
                  <a:pt x="5575941" y="1827912"/>
                  <a:pt x="5580120" y="1827873"/>
                </a:cubicBezTo>
                <a:close/>
                <a:moveTo>
                  <a:pt x="5696592" y="1805081"/>
                </a:moveTo>
                <a:cubicBezTo>
                  <a:pt x="5703062" y="1807246"/>
                  <a:pt x="5709891" y="1809771"/>
                  <a:pt x="5716361" y="1812297"/>
                </a:cubicBezTo>
                <a:cubicBezTo>
                  <a:pt x="5717079" y="1813379"/>
                  <a:pt x="5717439" y="1814822"/>
                  <a:pt x="5717439" y="1815905"/>
                </a:cubicBezTo>
                <a:cubicBezTo>
                  <a:pt x="5720674" y="1813740"/>
                  <a:pt x="5724628" y="1814101"/>
                  <a:pt x="5726425" y="1817709"/>
                </a:cubicBezTo>
                <a:cubicBezTo>
                  <a:pt x="5728941" y="1823121"/>
                  <a:pt x="5724628" y="1826368"/>
                  <a:pt x="5721393" y="1829254"/>
                </a:cubicBezTo>
                <a:cubicBezTo>
                  <a:pt x="5719596" y="1833223"/>
                  <a:pt x="5717798" y="1836470"/>
                  <a:pt x="5716001" y="1839717"/>
                </a:cubicBezTo>
                <a:cubicBezTo>
                  <a:pt x="5710250" y="1838274"/>
                  <a:pt x="5706296" y="1834305"/>
                  <a:pt x="5704140" y="1828533"/>
                </a:cubicBezTo>
                <a:cubicBezTo>
                  <a:pt x="5681136" y="1835388"/>
                  <a:pt x="5659211" y="1851984"/>
                  <a:pt x="5634050" y="1832501"/>
                </a:cubicBezTo>
                <a:cubicBezTo>
                  <a:pt x="5660648" y="1837553"/>
                  <a:pt x="5671431" y="1811214"/>
                  <a:pt x="5692279" y="1805442"/>
                </a:cubicBezTo>
                <a:cubicBezTo>
                  <a:pt x="5693716" y="1805081"/>
                  <a:pt x="5695154" y="1804720"/>
                  <a:pt x="5696592" y="1805081"/>
                </a:cubicBezTo>
                <a:close/>
                <a:moveTo>
                  <a:pt x="5717827" y="1704546"/>
                </a:moveTo>
                <a:cubicBezTo>
                  <a:pt x="5714219" y="1715594"/>
                  <a:pt x="5704117" y="1717732"/>
                  <a:pt x="5694375" y="1720227"/>
                </a:cubicBezTo>
                <a:cubicBezTo>
                  <a:pt x="5699066" y="1710604"/>
                  <a:pt x="5705560" y="1703120"/>
                  <a:pt x="5717827" y="1704546"/>
                </a:cubicBezTo>
                <a:close/>
                <a:moveTo>
                  <a:pt x="232520" y="1684247"/>
                </a:moveTo>
                <a:cubicBezTo>
                  <a:pt x="243511" y="1686011"/>
                  <a:pt x="255600" y="1683894"/>
                  <a:pt x="258165" y="1695536"/>
                </a:cubicBezTo>
                <a:cubicBezTo>
                  <a:pt x="259997" y="1704355"/>
                  <a:pt x="249739" y="1704355"/>
                  <a:pt x="243511" y="1704355"/>
                </a:cubicBezTo>
                <a:cubicBezTo>
                  <a:pt x="233619" y="1703297"/>
                  <a:pt x="220064" y="1703650"/>
                  <a:pt x="218599" y="1690950"/>
                </a:cubicBezTo>
                <a:cubicBezTo>
                  <a:pt x="217500" y="1682483"/>
                  <a:pt x="228490" y="1686011"/>
                  <a:pt x="232520" y="1684247"/>
                </a:cubicBezTo>
                <a:close/>
                <a:moveTo>
                  <a:pt x="210835" y="1669895"/>
                </a:moveTo>
                <a:cubicBezTo>
                  <a:pt x="215404" y="1671405"/>
                  <a:pt x="220283" y="1674166"/>
                  <a:pt x="226670" y="1676064"/>
                </a:cubicBezTo>
                <a:cubicBezTo>
                  <a:pt x="212831" y="1679170"/>
                  <a:pt x="203960" y="1680550"/>
                  <a:pt x="196863" y="1671232"/>
                </a:cubicBezTo>
                <a:cubicBezTo>
                  <a:pt x="202008" y="1668126"/>
                  <a:pt x="206266" y="1668385"/>
                  <a:pt x="210835" y="1669895"/>
                </a:cubicBezTo>
                <a:close/>
                <a:moveTo>
                  <a:pt x="35134" y="1650733"/>
                </a:moveTo>
                <a:cubicBezTo>
                  <a:pt x="40539" y="1652905"/>
                  <a:pt x="45945" y="1655440"/>
                  <a:pt x="50990" y="1657612"/>
                </a:cubicBezTo>
                <a:cubicBezTo>
                  <a:pt x="75857" y="1663767"/>
                  <a:pt x="102885" y="1651457"/>
                  <a:pt x="126310" y="1667388"/>
                </a:cubicBezTo>
                <a:cubicBezTo>
                  <a:pt x="131716" y="1667750"/>
                  <a:pt x="138924" y="1667026"/>
                  <a:pt x="140726" y="1673181"/>
                </a:cubicBezTo>
                <a:cubicBezTo>
                  <a:pt x="142527" y="1678974"/>
                  <a:pt x="136761" y="1684043"/>
                  <a:pt x="130995" y="1684043"/>
                </a:cubicBezTo>
                <a:cubicBezTo>
                  <a:pt x="117661" y="1685129"/>
                  <a:pt x="103246" y="1691646"/>
                  <a:pt x="90993" y="1679698"/>
                </a:cubicBezTo>
                <a:cubicBezTo>
                  <a:pt x="87389" y="1678250"/>
                  <a:pt x="83425" y="1676077"/>
                  <a:pt x="79821" y="1674267"/>
                </a:cubicBezTo>
                <a:cubicBezTo>
                  <a:pt x="68289" y="1672095"/>
                  <a:pt x="57117" y="1669922"/>
                  <a:pt x="45945" y="1667750"/>
                </a:cubicBezTo>
                <a:cubicBezTo>
                  <a:pt x="35134" y="1667026"/>
                  <a:pt x="22881" y="1670284"/>
                  <a:pt x="17475" y="1656526"/>
                </a:cubicBezTo>
                <a:cubicBezTo>
                  <a:pt x="23241" y="1654716"/>
                  <a:pt x="29367" y="1652543"/>
                  <a:pt x="35134" y="1650733"/>
                </a:cubicBezTo>
                <a:close/>
                <a:moveTo>
                  <a:pt x="5472189" y="1645970"/>
                </a:moveTo>
                <a:cubicBezTo>
                  <a:pt x="5485143" y="1645970"/>
                  <a:pt x="5495578" y="1647417"/>
                  <a:pt x="5483344" y="1663694"/>
                </a:cubicBezTo>
                <a:cubicBezTo>
                  <a:pt x="5470390" y="1674183"/>
                  <a:pt x="5455997" y="1667673"/>
                  <a:pt x="5441963" y="1667311"/>
                </a:cubicBezTo>
                <a:cubicBezTo>
                  <a:pt x="5451679" y="1658630"/>
                  <a:pt x="5457796" y="1646332"/>
                  <a:pt x="5472189" y="1645970"/>
                </a:cubicBezTo>
                <a:close/>
                <a:moveTo>
                  <a:pt x="92060" y="1597719"/>
                </a:moveTo>
                <a:cubicBezTo>
                  <a:pt x="103091" y="1595170"/>
                  <a:pt x="103802" y="1609735"/>
                  <a:pt x="109496" y="1616653"/>
                </a:cubicBezTo>
                <a:cubicBezTo>
                  <a:pt x="121238" y="1631217"/>
                  <a:pt x="114833" y="1614104"/>
                  <a:pt x="117323" y="1611919"/>
                </a:cubicBezTo>
                <a:cubicBezTo>
                  <a:pt x="122661" y="1607550"/>
                  <a:pt x="125152" y="1614468"/>
                  <a:pt x="128710" y="1616653"/>
                </a:cubicBezTo>
                <a:cubicBezTo>
                  <a:pt x="131201" y="1617745"/>
                  <a:pt x="136182" y="1620294"/>
                  <a:pt x="131556" y="1624299"/>
                </a:cubicBezTo>
                <a:cubicBezTo>
                  <a:pt x="127642" y="1627576"/>
                  <a:pt x="125507" y="1634494"/>
                  <a:pt x="118391" y="1633402"/>
                </a:cubicBezTo>
                <a:cubicBezTo>
                  <a:pt x="103802" y="1631217"/>
                  <a:pt x="89569" y="1629761"/>
                  <a:pt x="74625" y="1627576"/>
                </a:cubicBezTo>
                <a:cubicBezTo>
                  <a:pt x="77116" y="1614832"/>
                  <a:pt x="79251" y="1601360"/>
                  <a:pt x="92060" y="1597719"/>
                </a:cubicBezTo>
                <a:close/>
                <a:moveTo>
                  <a:pt x="5688025" y="1495056"/>
                </a:moveTo>
                <a:cubicBezTo>
                  <a:pt x="5701047" y="1493570"/>
                  <a:pt x="5704664" y="1503602"/>
                  <a:pt x="5716239" y="1506946"/>
                </a:cubicBezTo>
                <a:cubicBezTo>
                  <a:pt x="5701047" y="1510662"/>
                  <a:pt x="5694174" y="1506574"/>
                  <a:pt x="5688025" y="1495056"/>
                </a:cubicBezTo>
                <a:close/>
                <a:moveTo>
                  <a:pt x="558244" y="1485206"/>
                </a:moveTo>
                <a:cubicBezTo>
                  <a:pt x="562607" y="1485023"/>
                  <a:pt x="566835" y="1485938"/>
                  <a:pt x="571153" y="1486122"/>
                </a:cubicBezTo>
                <a:cubicBezTo>
                  <a:pt x="563956" y="1501142"/>
                  <a:pt x="555680" y="1497478"/>
                  <a:pt x="544525" y="1490884"/>
                </a:cubicBezTo>
                <a:cubicBezTo>
                  <a:pt x="549383" y="1486671"/>
                  <a:pt x="553881" y="1485389"/>
                  <a:pt x="558244" y="1485206"/>
                </a:cubicBezTo>
                <a:close/>
                <a:moveTo>
                  <a:pt x="5637225" y="1469758"/>
                </a:moveTo>
                <a:cubicBezTo>
                  <a:pt x="5642961" y="1471604"/>
                  <a:pt x="5648338" y="1473819"/>
                  <a:pt x="5654073" y="1475665"/>
                </a:cubicBezTo>
                <a:cubicBezTo>
                  <a:pt x="5654432" y="1478988"/>
                  <a:pt x="5659092" y="1484895"/>
                  <a:pt x="5653715" y="1484895"/>
                </a:cubicBezTo>
                <a:cubicBezTo>
                  <a:pt x="5645470" y="1485264"/>
                  <a:pt x="5638301" y="1480465"/>
                  <a:pt x="5637225" y="1469758"/>
                </a:cubicBezTo>
                <a:close/>
                <a:moveTo>
                  <a:pt x="320458" y="1429467"/>
                </a:moveTo>
                <a:cubicBezTo>
                  <a:pt x="324275" y="1430585"/>
                  <a:pt x="328638" y="1436309"/>
                  <a:pt x="333000" y="1441854"/>
                </a:cubicBezTo>
                <a:cubicBezTo>
                  <a:pt x="338090" y="1442569"/>
                  <a:pt x="345724" y="1444000"/>
                  <a:pt x="341362" y="1451513"/>
                </a:cubicBezTo>
                <a:cubicBezTo>
                  <a:pt x="337363" y="1457595"/>
                  <a:pt x="333364" y="1469400"/>
                  <a:pt x="321366" y="1458668"/>
                </a:cubicBezTo>
                <a:lnTo>
                  <a:pt x="298463" y="1458668"/>
                </a:lnTo>
                <a:cubicBezTo>
                  <a:pt x="302825" y="1454017"/>
                  <a:pt x="310096" y="1449724"/>
                  <a:pt x="311187" y="1444716"/>
                </a:cubicBezTo>
                <a:cubicBezTo>
                  <a:pt x="313368" y="1431837"/>
                  <a:pt x="316640" y="1428349"/>
                  <a:pt x="320458" y="1429467"/>
                </a:cubicBezTo>
                <a:close/>
                <a:moveTo>
                  <a:pt x="192214" y="1425085"/>
                </a:moveTo>
                <a:cubicBezTo>
                  <a:pt x="194491" y="1426479"/>
                  <a:pt x="196724" y="1428816"/>
                  <a:pt x="199045" y="1429895"/>
                </a:cubicBezTo>
                <a:cubicBezTo>
                  <a:pt x="207618" y="1428456"/>
                  <a:pt x="212619" y="1433491"/>
                  <a:pt x="217262" y="1439604"/>
                </a:cubicBezTo>
                <a:cubicBezTo>
                  <a:pt x="228335" y="1439604"/>
                  <a:pt x="235121" y="1448594"/>
                  <a:pt x="244408" y="1452550"/>
                </a:cubicBezTo>
                <a:cubicBezTo>
                  <a:pt x="256910" y="1459023"/>
                  <a:pt x="270126" y="1465855"/>
                  <a:pt x="279056" y="1482037"/>
                </a:cubicBezTo>
                <a:cubicBezTo>
                  <a:pt x="257982" y="1485274"/>
                  <a:pt x="242980" y="1479160"/>
                  <a:pt x="231907" y="1463697"/>
                </a:cubicBezTo>
                <a:cubicBezTo>
                  <a:pt x="214762" y="1460821"/>
                  <a:pt x="202975" y="1448594"/>
                  <a:pt x="189758" y="1439604"/>
                </a:cubicBezTo>
                <a:cubicBezTo>
                  <a:pt x="185472" y="1436727"/>
                  <a:pt x="179400" y="1431333"/>
                  <a:pt x="185115" y="1425939"/>
                </a:cubicBezTo>
                <a:cubicBezTo>
                  <a:pt x="187615" y="1423242"/>
                  <a:pt x="189937" y="1423692"/>
                  <a:pt x="192214" y="1425085"/>
                </a:cubicBezTo>
                <a:close/>
                <a:moveTo>
                  <a:pt x="426370" y="1412608"/>
                </a:moveTo>
                <a:cubicBezTo>
                  <a:pt x="430149" y="1412608"/>
                  <a:pt x="433929" y="1414440"/>
                  <a:pt x="434685" y="1418469"/>
                </a:cubicBezTo>
                <a:cubicBezTo>
                  <a:pt x="435441" y="1421766"/>
                  <a:pt x="436197" y="1426529"/>
                  <a:pt x="430149" y="1425430"/>
                </a:cubicBezTo>
                <a:cubicBezTo>
                  <a:pt x="427125" y="1424697"/>
                  <a:pt x="424102" y="1421400"/>
                  <a:pt x="422590" y="1419568"/>
                </a:cubicBezTo>
                <a:cubicBezTo>
                  <a:pt x="420700" y="1414806"/>
                  <a:pt x="423346" y="1413341"/>
                  <a:pt x="426370" y="1412608"/>
                </a:cubicBezTo>
                <a:close/>
                <a:moveTo>
                  <a:pt x="671058" y="1396733"/>
                </a:moveTo>
                <a:cubicBezTo>
                  <a:pt x="684506" y="1398966"/>
                  <a:pt x="687120" y="1406779"/>
                  <a:pt x="688614" y="1420173"/>
                </a:cubicBezTo>
                <a:cubicBezTo>
                  <a:pt x="673300" y="1415336"/>
                  <a:pt x="669938" y="1407895"/>
                  <a:pt x="671058" y="1396733"/>
                </a:cubicBezTo>
                <a:close/>
                <a:moveTo>
                  <a:pt x="26312" y="1343298"/>
                </a:moveTo>
                <a:cubicBezTo>
                  <a:pt x="35193" y="1341170"/>
                  <a:pt x="40877" y="1346845"/>
                  <a:pt x="46916" y="1352874"/>
                </a:cubicBezTo>
                <a:cubicBezTo>
                  <a:pt x="56152" y="1356775"/>
                  <a:pt x="67520" y="1359612"/>
                  <a:pt x="74270" y="1374153"/>
                </a:cubicBezTo>
                <a:cubicBezTo>
                  <a:pt x="61481" y="1371316"/>
                  <a:pt x="52955" y="1367415"/>
                  <a:pt x="45850" y="1359967"/>
                </a:cubicBezTo>
                <a:cubicBezTo>
                  <a:pt x="44074" y="1359612"/>
                  <a:pt x="42298" y="1359258"/>
                  <a:pt x="40877" y="1357839"/>
                </a:cubicBezTo>
                <a:cubicBezTo>
                  <a:pt x="35903" y="1353938"/>
                  <a:pt x="25601" y="1357130"/>
                  <a:pt x="23825" y="1347909"/>
                </a:cubicBezTo>
                <a:cubicBezTo>
                  <a:pt x="23825" y="1346135"/>
                  <a:pt x="25246" y="1343653"/>
                  <a:pt x="26312" y="1343298"/>
                </a:cubicBezTo>
                <a:close/>
                <a:moveTo>
                  <a:pt x="5505905" y="1327356"/>
                </a:moveTo>
                <a:cubicBezTo>
                  <a:pt x="5512142" y="1328392"/>
                  <a:pt x="5518065" y="1331815"/>
                  <a:pt x="5523988" y="1337399"/>
                </a:cubicBezTo>
                <a:cubicBezTo>
                  <a:pt x="5533679" y="1346046"/>
                  <a:pt x="5531167" y="1355773"/>
                  <a:pt x="5525782" y="1364780"/>
                </a:cubicBezTo>
                <a:cubicBezTo>
                  <a:pt x="5518244" y="1378111"/>
                  <a:pt x="5506758" y="1382434"/>
                  <a:pt x="5492041" y="1378111"/>
                </a:cubicBezTo>
                <a:cubicBezTo>
                  <a:pt x="5487016" y="1376310"/>
                  <a:pt x="5481632" y="1373788"/>
                  <a:pt x="5476606" y="1371986"/>
                </a:cubicBezTo>
                <a:cubicBezTo>
                  <a:pt x="5446813" y="1368744"/>
                  <a:pt x="5421687" y="1379192"/>
                  <a:pt x="5397996" y="1395765"/>
                </a:cubicBezTo>
                <a:cubicBezTo>
                  <a:pt x="5365691" y="1422426"/>
                  <a:pt x="5329796" y="1424948"/>
                  <a:pt x="5291747" y="1410897"/>
                </a:cubicBezTo>
                <a:cubicBezTo>
                  <a:pt x="5275235" y="1404772"/>
                  <a:pt x="5267338" y="1396485"/>
                  <a:pt x="5285286" y="1381714"/>
                </a:cubicBezTo>
                <a:cubicBezTo>
                  <a:pt x="5305028" y="1364780"/>
                  <a:pt x="5324052" y="1348568"/>
                  <a:pt x="5352050" y="1350729"/>
                </a:cubicBezTo>
                <a:cubicBezTo>
                  <a:pt x="5354204" y="1351090"/>
                  <a:pt x="5356358" y="1351090"/>
                  <a:pt x="5358512" y="1351090"/>
                </a:cubicBezTo>
                <a:cubicBezTo>
                  <a:pt x="5371793" y="1353251"/>
                  <a:pt x="5386151" y="1347127"/>
                  <a:pt x="5398714" y="1354693"/>
                </a:cubicBezTo>
                <a:cubicBezTo>
                  <a:pt x="5402304" y="1355413"/>
                  <a:pt x="5405534" y="1356134"/>
                  <a:pt x="5408765" y="1356494"/>
                </a:cubicBezTo>
                <a:cubicBezTo>
                  <a:pt x="5427789" y="1358295"/>
                  <a:pt x="5446813" y="1352891"/>
                  <a:pt x="5465479" y="1350369"/>
                </a:cubicBezTo>
                <a:cubicBezTo>
                  <a:pt x="5470863" y="1342443"/>
                  <a:pt x="5477683" y="1336318"/>
                  <a:pt x="5485939" y="1331634"/>
                </a:cubicBezTo>
                <a:cubicBezTo>
                  <a:pt x="5493118" y="1327671"/>
                  <a:pt x="5499669" y="1326320"/>
                  <a:pt x="5505905" y="1327356"/>
                </a:cubicBezTo>
                <a:close/>
                <a:moveTo>
                  <a:pt x="549776" y="1325807"/>
                </a:moveTo>
                <a:cubicBezTo>
                  <a:pt x="557836" y="1323708"/>
                  <a:pt x="560400" y="1330704"/>
                  <a:pt x="563697" y="1335251"/>
                </a:cubicBezTo>
                <a:cubicBezTo>
                  <a:pt x="564797" y="1342246"/>
                  <a:pt x="560767" y="1343646"/>
                  <a:pt x="555271" y="1343646"/>
                </a:cubicBezTo>
                <a:cubicBezTo>
                  <a:pt x="549044" y="1343995"/>
                  <a:pt x="541350" y="1343646"/>
                  <a:pt x="541350" y="1335251"/>
                </a:cubicBezTo>
                <a:cubicBezTo>
                  <a:pt x="541350" y="1331753"/>
                  <a:pt x="546112" y="1327206"/>
                  <a:pt x="549776" y="1325807"/>
                </a:cubicBezTo>
                <a:close/>
                <a:moveTo>
                  <a:pt x="30530" y="1247092"/>
                </a:moveTo>
                <a:cubicBezTo>
                  <a:pt x="32295" y="1247564"/>
                  <a:pt x="34617" y="1249360"/>
                  <a:pt x="36289" y="1249927"/>
                </a:cubicBezTo>
                <a:cubicBezTo>
                  <a:pt x="38518" y="1250683"/>
                  <a:pt x="40376" y="1253706"/>
                  <a:pt x="44091" y="1255974"/>
                </a:cubicBezTo>
                <a:cubicBezTo>
                  <a:pt x="34802" y="1258242"/>
                  <a:pt x="28858" y="1256730"/>
                  <a:pt x="28115" y="1252195"/>
                </a:cubicBezTo>
                <a:cubicBezTo>
                  <a:pt x="27557" y="1247470"/>
                  <a:pt x="28765" y="1246619"/>
                  <a:pt x="30530" y="1247092"/>
                </a:cubicBezTo>
                <a:close/>
                <a:moveTo>
                  <a:pt x="270758" y="1131905"/>
                </a:moveTo>
                <a:cubicBezTo>
                  <a:pt x="274917" y="1133387"/>
                  <a:pt x="278336" y="1136353"/>
                  <a:pt x="281479" y="1140306"/>
                </a:cubicBezTo>
                <a:cubicBezTo>
                  <a:pt x="282218" y="1141385"/>
                  <a:pt x="279261" y="1146417"/>
                  <a:pt x="278151" y="1146417"/>
                </a:cubicBezTo>
                <a:cubicBezTo>
                  <a:pt x="267800" y="1147136"/>
                  <a:pt x="260406" y="1142822"/>
                  <a:pt x="255600" y="1132399"/>
                </a:cubicBezTo>
                <a:cubicBezTo>
                  <a:pt x="261700" y="1130422"/>
                  <a:pt x="266598" y="1130422"/>
                  <a:pt x="270758" y="1131905"/>
                </a:cubicBezTo>
                <a:close/>
                <a:moveTo>
                  <a:pt x="323194" y="1103772"/>
                </a:moveTo>
                <a:cubicBezTo>
                  <a:pt x="337717" y="1104862"/>
                  <a:pt x="350115" y="1110677"/>
                  <a:pt x="355074" y="1125577"/>
                </a:cubicBezTo>
                <a:cubicBezTo>
                  <a:pt x="356846" y="1131391"/>
                  <a:pt x="350115" y="1132845"/>
                  <a:pt x="345864" y="1132845"/>
                </a:cubicBezTo>
                <a:cubicBezTo>
                  <a:pt x="331341" y="1132118"/>
                  <a:pt x="321068" y="1126303"/>
                  <a:pt x="315755" y="1113221"/>
                </a:cubicBezTo>
                <a:cubicBezTo>
                  <a:pt x="314338" y="1105952"/>
                  <a:pt x="318234" y="1103045"/>
                  <a:pt x="323194" y="1103772"/>
                </a:cubicBezTo>
                <a:close/>
                <a:moveTo>
                  <a:pt x="925117" y="1091933"/>
                </a:moveTo>
                <a:cubicBezTo>
                  <a:pt x="930197" y="1091933"/>
                  <a:pt x="932737" y="1094921"/>
                  <a:pt x="933100" y="1098657"/>
                </a:cubicBezTo>
                <a:cubicBezTo>
                  <a:pt x="933100" y="1100151"/>
                  <a:pt x="929471" y="1104260"/>
                  <a:pt x="929109" y="1104260"/>
                </a:cubicBezTo>
                <a:cubicBezTo>
                  <a:pt x="926206" y="1102392"/>
                  <a:pt x="923303" y="1100151"/>
                  <a:pt x="921489" y="1097910"/>
                </a:cubicBezTo>
                <a:cubicBezTo>
                  <a:pt x="920763" y="1097163"/>
                  <a:pt x="924029" y="1094174"/>
                  <a:pt x="925117" y="1091933"/>
                </a:cubicBezTo>
                <a:close/>
                <a:moveTo>
                  <a:pt x="715975" y="1082408"/>
                </a:moveTo>
                <a:cubicBezTo>
                  <a:pt x="746086" y="1084915"/>
                  <a:pt x="776197" y="1087063"/>
                  <a:pt x="802724" y="1103893"/>
                </a:cubicBezTo>
                <a:cubicBezTo>
                  <a:pt x="806667" y="1105684"/>
                  <a:pt x="810252" y="1108548"/>
                  <a:pt x="814195" y="1111055"/>
                </a:cubicBezTo>
                <a:cubicBezTo>
                  <a:pt x="826741" y="1129675"/>
                  <a:pt x="809535" y="1127168"/>
                  <a:pt x="801649" y="1125736"/>
                </a:cubicBezTo>
                <a:cubicBezTo>
                  <a:pt x="768670" y="1120723"/>
                  <a:pt x="741785" y="1103177"/>
                  <a:pt x="715975" y="1082408"/>
                </a:cubicBezTo>
                <a:close/>
                <a:moveTo>
                  <a:pt x="449449" y="1073345"/>
                </a:moveTo>
                <a:cubicBezTo>
                  <a:pt x="449808" y="1073708"/>
                  <a:pt x="450525" y="1074071"/>
                  <a:pt x="451243" y="1074434"/>
                </a:cubicBezTo>
                <a:cubicBezTo>
                  <a:pt x="451243" y="1074071"/>
                  <a:pt x="451243" y="1073708"/>
                  <a:pt x="451602" y="1073345"/>
                </a:cubicBezTo>
                <a:cubicBezTo>
                  <a:pt x="450884" y="1073345"/>
                  <a:pt x="450166" y="1073345"/>
                  <a:pt x="449449" y="1073345"/>
                </a:cubicBezTo>
                <a:close/>
                <a:moveTo>
                  <a:pt x="677323" y="1062531"/>
                </a:moveTo>
                <a:cubicBezTo>
                  <a:pt x="683323" y="1064800"/>
                  <a:pt x="688391" y="1070263"/>
                  <a:pt x="696569" y="1080450"/>
                </a:cubicBezTo>
                <a:cubicBezTo>
                  <a:pt x="680212" y="1077116"/>
                  <a:pt x="664210" y="1078598"/>
                  <a:pt x="652475" y="1063781"/>
                </a:cubicBezTo>
                <a:cubicBezTo>
                  <a:pt x="664388" y="1061188"/>
                  <a:pt x="671322" y="1060262"/>
                  <a:pt x="677323" y="1062531"/>
                </a:cubicBezTo>
                <a:close/>
                <a:moveTo>
                  <a:pt x="384413" y="1058369"/>
                </a:moveTo>
                <a:cubicBezTo>
                  <a:pt x="386656" y="1058097"/>
                  <a:pt x="389167" y="1058460"/>
                  <a:pt x="391320" y="1058460"/>
                </a:cubicBezTo>
                <a:cubicBezTo>
                  <a:pt x="428637" y="1061364"/>
                  <a:pt x="465954" y="1062091"/>
                  <a:pt x="501478" y="1075523"/>
                </a:cubicBezTo>
                <a:cubicBezTo>
                  <a:pt x="526236" y="1082420"/>
                  <a:pt x="550636" y="1089318"/>
                  <a:pt x="568935" y="1109285"/>
                </a:cubicBezTo>
                <a:cubicBezTo>
                  <a:pt x="576112" y="1116908"/>
                  <a:pt x="585441" y="1126710"/>
                  <a:pt x="577547" y="1139053"/>
                </a:cubicBezTo>
                <a:cubicBezTo>
                  <a:pt x="570730" y="1149944"/>
                  <a:pt x="559247" y="1150307"/>
                  <a:pt x="547047" y="1148129"/>
                </a:cubicBezTo>
                <a:cubicBezTo>
                  <a:pt x="512601" y="1140505"/>
                  <a:pt x="481025" y="1126710"/>
                  <a:pt x="450166" y="1110374"/>
                </a:cubicBezTo>
                <a:cubicBezTo>
                  <a:pt x="425049" y="1105654"/>
                  <a:pt x="404597" y="1092585"/>
                  <a:pt x="386297" y="1076249"/>
                </a:cubicBezTo>
                <a:cubicBezTo>
                  <a:pt x="382350" y="1072618"/>
                  <a:pt x="376250" y="1069351"/>
                  <a:pt x="379120" y="1062091"/>
                </a:cubicBezTo>
                <a:cubicBezTo>
                  <a:pt x="380197" y="1059549"/>
                  <a:pt x="382170" y="1058642"/>
                  <a:pt x="384413" y="1058369"/>
                </a:cubicBezTo>
                <a:close/>
                <a:moveTo>
                  <a:pt x="889298" y="1014870"/>
                </a:moveTo>
                <a:cubicBezTo>
                  <a:pt x="891439" y="1026822"/>
                  <a:pt x="895006" y="1037326"/>
                  <a:pt x="906422" y="1043845"/>
                </a:cubicBezTo>
                <a:cubicBezTo>
                  <a:pt x="909276" y="1057247"/>
                  <a:pt x="926756" y="1073184"/>
                  <a:pt x="913913" y="1082601"/>
                </a:cubicBezTo>
                <a:cubicBezTo>
                  <a:pt x="906065" y="1088396"/>
                  <a:pt x="900001" y="1063404"/>
                  <a:pt x="890012" y="1055436"/>
                </a:cubicBezTo>
                <a:cubicBezTo>
                  <a:pt x="885731" y="1051814"/>
                  <a:pt x="881807" y="1047105"/>
                  <a:pt x="879310" y="1042397"/>
                </a:cubicBezTo>
                <a:cubicBezTo>
                  <a:pt x="875742" y="1035877"/>
                  <a:pt x="863613" y="1034790"/>
                  <a:pt x="866110" y="1026098"/>
                </a:cubicBezTo>
                <a:cubicBezTo>
                  <a:pt x="869321" y="1016318"/>
                  <a:pt x="879310" y="1014145"/>
                  <a:pt x="889298" y="1014870"/>
                </a:cubicBezTo>
                <a:close/>
                <a:moveTo>
                  <a:pt x="269849" y="1002989"/>
                </a:moveTo>
                <a:cubicBezTo>
                  <a:pt x="272106" y="1003812"/>
                  <a:pt x="274593" y="1006063"/>
                  <a:pt x="276436" y="1007276"/>
                </a:cubicBezTo>
                <a:cubicBezTo>
                  <a:pt x="278647" y="1009007"/>
                  <a:pt x="279753" y="1012125"/>
                  <a:pt x="283806" y="1016974"/>
                </a:cubicBezTo>
                <a:cubicBezTo>
                  <a:pt x="273119" y="1014896"/>
                  <a:pt x="263538" y="1013510"/>
                  <a:pt x="264643" y="1007276"/>
                </a:cubicBezTo>
                <a:cubicBezTo>
                  <a:pt x="265565" y="1002773"/>
                  <a:pt x="267592" y="1002167"/>
                  <a:pt x="269849" y="1002989"/>
                </a:cubicBezTo>
                <a:close/>
                <a:moveTo>
                  <a:pt x="5209150" y="1000239"/>
                </a:moveTo>
                <a:cubicBezTo>
                  <a:pt x="5215058" y="997845"/>
                  <a:pt x="5221372" y="996941"/>
                  <a:pt x="5228588" y="1000374"/>
                </a:cubicBezTo>
                <a:cubicBezTo>
                  <a:pt x="5233639" y="1002543"/>
                  <a:pt x="5233639" y="1008686"/>
                  <a:pt x="5230031" y="1012300"/>
                </a:cubicBezTo>
                <a:cubicBezTo>
                  <a:pt x="5215960" y="1025310"/>
                  <a:pt x="5200085" y="1034344"/>
                  <a:pt x="5180963" y="1036874"/>
                </a:cubicBezTo>
                <a:cubicBezTo>
                  <a:pt x="5175551" y="1037597"/>
                  <a:pt x="5171943" y="1034706"/>
                  <a:pt x="5170500" y="1028924"/>
                </a:cubicBezTo>
                <a:cubicBezTo>
                  <a:pt x="5173387" y="1018082"/>
                  <a:pt x="5183489" y="1013384"/>
                  <a:pt x="5192148" y="1009048"/>
                </a:cubicBezTo>
                <a:cubicBezTo>
                  <a:pt x="5197740" y="1006518"/>
                  <a:pt x="5203242" y="1002633"/>
                  <a:pt x="5209150" y="1000239"/>
                </a:cubicBezTo>
                <a:close/>
                <a:moveTo>
                  <a:pt x="5003985" y="981886"/>
                </a:moveTo>
                <a:cubicBezTo>
                  <a:pt x="5008104" y="982965"/>
                  <a:pt x="5009820" y="986919"/>
                  <a:pt x="5008790" y="990872"/>
                </a:cubicBezTo>
                <a:cubicBezTo>
                  <a:pt x="5008104" y="993748"/>
                  <a:pt x="5008447" y="999499"/>
                  <a:pt x="5003298" y="997342"/>
                </a:cubicBezTo>
                <a:cubicBezTo>
                  <a:pt x="5000896" y="996264"/>
                  <a:pt x="4999179" y="992310"/>
                  <a:pt x="4997463" y="990153"/>
                </a:cubicBezTo>
                <a:cubicBezTo>
                  <a:pt x="4998836" y="985121"/>
                  <a:pt x="4999179" y="980808"/>
                  <a:pt x="5003985" y="981886"/>
                </a:cubicBezTo>
                <a:close/>
                <a:moveTo>
                  <a:pt x="142445" y="959720"/>
                </a:moveTo>
                <a:cubicBezTo>
                  <a:pt x="145398" y="960848"/>
                  <a:pt x="148352" y="964608"/>
                  <a:pt x="150567" y="967239"/>
                </a:cubicBezTo>
                <a:cubicBezTo>
                  <a:pt x="152044" y="970247"/>
                  <a:pt x="149459" y="972128"/>
                  <a:pt x="145398" y="972503"/>
                </a:cubicBezTo>
                <a:cubicBezTo>
                  <a:pt x="142445" y="972503"/>
                  <a:pt x="139122" y="971000"/>
                  <a:pt x="138384" y="966864"/>
                </a:cubicBezTo>
                <a:cubicBezTo>
                  <a:pt x="137645" y="963855"/>
                  <a:pt x="136538" y="958592"/>
                  <a:pt x="142445" y="959720"/>
                </a:cubicBezTo>
                <a:close/>
                <a:moveTo>
                  <a:pt x="4487511" y="923660"/>
                </a:moveTo>
                <a:cubicBezTo>
                  <a:pt x="4477689" y="933372"/>
                  <a:pt x="4467502" y="941964"/>
                  <a:pt x="4452950" y="942337"/>
                </a:cubicBezTo>
                <a:cubicBezTo>
                  <a:pt x="4459862" y="927396"/>
                  <a:pt x="4472959" y="924034"/>
                  <a:pt x="4487511" y="923660"/>
                </a:cubicBezTo>
                <a:close/>
                <a:moveTo>
                  <a:pt x="223850" y="907200"/>
                </a:moveTo>
                <a:cubicBezTo>
                  <a:pt x="242154" y="901442"/>
                  <a:pt x="253640" y="909359"/>
                  <a:pt x="264766" y="922313"/>
                </a:cubicBezTo>
                <a:cubicBezTo>
                  <a:pt x="241437" y="928069"/>
                  <a:pt x="241437" y="928069"/>
                  <a:pt x="223850" y="907200"/>
                </a:cubicBezTo>
                <a:close/>
                <a:moveTo>
                  <a:pt x="4487514" y="820472"/>
                </a:moveTo>
                <a:cubicBezTo>
                  <a:pt x="4484258" y="836165"/>
                  <a:pt x="4481364" y="851857"/>
                  <a:pt x="4459300" y="843829"/>
                </a:cubicBezTo>
                <a:cubicBezTo>
                  <a:pt x="4465088" y="831421"/>
                  <a:pt x="4478471" y="828866"/>
                  <a:pt x="4487514" y="820472"/>
                </a:cubicBezTo>
                <a:close/>
                <a:moveTo>
                  <a:pt x="1162592" y="747455"/>
                </a:moveTo>
                <a:cubicBezTo>
                  <a:pt x="1179172" y="751717"/>
                  <a:pt x="1174586" y="761304"/>
                  <a:pt x="1167178" y="774088"/>
                </a:cubicBezTo>
                <a:cubicBezTo>
                  <a:pt x="1160475" y="764145"/>
                  <a:pt x="1163297" y="755622"/>
                  <a:pt x="1162592" y="747455"/>
                </a:cubicBezTo>
                <a:close/>
                <a:moveTo>
                  <a:pt x="1414119" y="718870"/>
                </a:moveTo>
                <a:cubicBezTo>
                  <a:pt x="1410199" y="726510"/>
                  <a:pt x="1404497" y="732331"/>
                  <a:pt x="1397013" y="735969"/>
                </a:cubicBezTo>
                <a:cubicBezTo>
                  <a:pt x="1397726" y="725055"/>
                  <a:pt x="1403428" y="719598"/>
                  <a:pt x="1414119" y="718870"/>
                </a:cubicBezTo>
                <a:close/>
                <a:moveTo>
                  <a:pt x="951160" y="715172"/>
                </a:moveTo>
                <a:cubicBezTo>
                  <a:pt x="954574" y="716537"/>
                  <a:pt x="958167" y="718809"/>
                  <a:pt x="961580" y="718446"/>
                </a:cubicBezTo>
                <a:cubicBezTo>
                  <a:pt x="981702" y="721355"/>
                  <a:pt x="997152" y="733718"/>
                  <a:pt x="1011884" y="746807"/>
                </a:cubicBezTo>
                <a:cubicBezTo>
                  <a:pt x="1016915" y="751534"/>
                  <a:pt x="1025179" y="757717"/>
                  <a:pt x="1020867" y="765353"/>
                </a:cubicBezTo>
                <a:cubicBezTo>
                  <a:pt x="1015836" y="774080"/>
                  <a:pt x="1005776" y="769715"/>
                  <a:pt x="998230" y="767534"/>
                </a:cubicBezTo>
                <a:cubicBezTo>
                  <a:pt x="993200" y="766444"/>
                  <a:pt x="988888" y="762444"/>
                  <a:pt x="983858" y="759171"/>
                </a:cubicBezTo>
                <a:cubicBezTo>
                  <a:pt x="968766" y="754444"/>
                  <a:pt x="958706" y="743172"/>
                  <a:pt x="950801" y="729718"/>
                </a:cubicBezTo>
                <a:lnTo>
                  <a:pt x="950442" y="729354"/>
                </a:lnTo>
                <a:cubicBezTo>
                  <a:pt x="945411" y="727172"/>
                  <a:pt x="938225" y="722445"/>
                  <a:pt x="941818" y="717355"/>
                </a:cubicBezTo>
                <a:cubicBezTo>
                  <a:pt x="944513" y="713355"/>
                  <a:pt x="947747" y="713810"/>
                  <a:pt x="951160" y="715172"/>
                </a:cubicBezTo>
                <a:close/>
                <a:moveTo>
                  <a:pt x="869324" y="661730"/>
                </a:moveTo>
                <a:cubicBezTo>
                  <a:pt x="881367" y="662095"/>
                  <a:pt x="886841" y="671204"/>
                  <a:pt x="893410" y="683592"/>
                </a:cubicBezTo>
                <a:cubicBezTo>
                  <a:pt x="878447" y="683592"/>
                  <a:pt x="869689" y="678855"/>
                  <a:pt x="863850" y="669746"/>
                </a:cubicBezTo>
                <a:cubicBezTo>
                  <a:pt x="862025" y="666831"/>
                  <a:pt x="865309" y="661730"/>
                  <a:pt x="869324" y="661730"/>
                </a:cubicBezTo>
                <a:close/>
                <a:moveTo>
                  <a:pt x="1424856" y="622033"/>
                </a:moveTo>
                <a:cubicBezTo>
                  <a:pt x="1436341" y="650766"/>
                  <a:pt x="1420190" y="675190"/>
                  <a:pt x="1413012" y="701049"/>
                </a:cubicBezTo>
                <a:cubicBezTo>
                  <a:pt x="1405475" y="685246"/>
                  <a:pt x="1395425" y="670161"/>
                  <a:pt x="1418396" y="656872"/>
                </a:cubicBezTo>
                <a:cubicBezTo>
                  <a:pt x="1431316" y="649330"/>
                  <a:pt x="1409064" y="631372"/>
                  <a:pt x="1424856" y="622033"/>
                </a:cubicBezTo>
                <a:close/>
                <a:moveTo>
                  <a:pt x="1436794" y="575996"/>
                </a:moveTo>
                <a:cubicBezTo>
                  <a:pt x="1450241" y="589068"/>
                  <a:pt x="1434553" y="608675"/>
                  <a:pt x="1448000" y="621384"/>
                </a:cubicBezTo>
                <a:cubicBezTo>
                  <a:pt x="1448373" y="628646"/>
                  <a:pt x="1450615" y="635908"/>
                  <a:pt x="1440903" y="643896"/>
                </a:cubicBezTo>
                <a:cubicBezTo>
                  <a:pt x="1431938" y="620657"/>
                  <a:pt x="1437541" y="598145"/>
                  <a:pt x="1436794" y="575996"/>
                </a:cubicBezTo>
                <a:close/>
                <a:moveTo>
                  <a:pt x="4489286" y="563139"/>
                </a:moveTo>
                <a:cubicBezTo>
                  <a:pt x="4500222" y="558535"/>
                  <a:pt x="4497400" y="570221"/>
                  <a:pt x="4498459" y="576241"/>
                </a:cubicBezTo>
                <a:cubicBezTo>
                  <a:pt x="4500928" y="580845"/>
                  <a:pt x="4505161" y="581554"/>
                  <a:pt x="4509747" y="581907"/>
                </a:cubicBezTo>
                <a:cubicBezTo>
                  <a:pt x="4504103" y="589345"/>
                  <a:pt x="4498459" y="596781"/>
                  <a:pt x="4492814" y="604218"/>
                </a:cubicBezTo>
                <a:cubicBezTo>
                  <a:pt x="4491050" y="598906"/>
                  <a:pt x="4489286" y="593240"/>
                  <a:pt x="4487170" y="587574"/>
                </a:cubicBezTo>
                <a:cubicBezTo>
                  <a:pt x="4478350" y="578366"/>
                  <a:pt x="4479056" y="567742"/>
                  <a:pt x="4489286" y="563139"/>
                </a:cubicBezTo>
                <a:close/>
                <a:moveTo>
                  <a:pt x="1426053" y="547420"/>
                </a:moveTo>
                <a:cubicBezTo>
                  <a:pt x="1426789" y="564883"/>
                  <a:pt x="1431570" y="581982"/>
                  <a:pt x="1426053" y="599445"/>
                </a:cubicBezTo>
                <a:cubicBezTo>
                  <a:pt x="1401775" y="581982"/>
                  <a:pt x="1424949" y="564883"/>
                  <a:pt x="1426053" y="547420"/>
                </a:cubicBezTo>
                <a:close/>
                <a:moveTo>
                  <a:pt x="1397214" y="496621"/>
                </a:moveTo>
                <a:cubicBezTo>
                  <a:pt x="1405084" y="499910"/>
                  <a:pt x="1408662" y="505392"/>
                  <a:pt x="1408662" y="514163"/>
                </a:cubicBezTo>
                <a:cubicBezTo>
                  <a:pt x="1416532" y="524396"/>
                  <a:pt x="1420467" y="535360"/>
                  <a:pt x="1408662" y="547055"/>
                </a:cubicBezTo>
                <a:cubicBezTo>
                  <a:pt x="1395425" y="532071"/>
                  <a:pt x="1397572" y="514163"/>
                  <a:pt x="1397214" y="496621"/>
                </a:cubicBezTo>
                <a:close/>
                <a:moveTo>
                  <a:pt x="4492285" y="469635"/>
                </a:moveTo>
                <a:cubicBezTo>
                  <a:pt x="4500399" y="469635"/>
                  <a:pt x="4507455" y="471833"/>
                  <a:pt x="4507808" y="482090"/>
                </a:cubicBezTo>
                <a:cubicBezTo>
                  <a:pt x="4508160" y="493080"/>
                  <a:pt x="4499341" y="491615"/>
                  <a:pt x="4491933" y="491615"/>
                </a:cubicBezTo>
                <a:cubicBezTo>
                  <a:pt x="4486288" y="484289"/>
                  <a:pt x="4486288" y="476595"/>
                  <a:pt x="4492285" y="469635"/>
                </a:cubicBezTo>
                <a:close/>
                <a:moveTo>
                  <a:pt x="4063627" y="440900"/>
                </a:moveTo>
                <a:cubicBezTo>
                  <a:pt x="4066029" y="441615"/>
                  <a:pt x="4068432" y="444830"/>
                  <a:pt x="4068432" y="446258"/>
                </a:cubicBezTo>
                <a:cubicBezTo>
                  <a:pt x="4068089" y="450545"/>
                  <a:pt x="4065343" y="453403"/>
                  <a:pt x="4061567" y="453045"/>
                </a:cubicBezTo>
                <a:cubicBezTo>
                  <a:pt x="4057448" y="452688"/>
                  <a:pt x="4056075" y="449116"/>
                  <a:pt x="4056075" y="445544"/>
                </a:cubicBezTo>
                <a:cubicBezTo>
                  <a:pt x="4057105" y="440900"/>
                  <a:pt x="4060194" y="439472"/>
                  <a:pt x="4063627" y="440900"/>
                </a:cubicBezTo>
                <a:close/>
                <a:moveTo>
                  <a:pt x="1419079" y="428360"/>
                </a:moveTo>
                <a:cubicBezTo>
                  <a:pt x="1430867" y="442476"/>
                  <a:pt x="1421937" y="459489"/>
                  <a:pt x="1425509" y="474692"/>
                </a:cubicBezTo>
                <a:cubicBezTo>
                  <a:pt x="1431224" y="493152"/>
                  <a:pt x="1430152" y="511975"/>
                  <a:pt x="1430867" y="531159"/>
                </a:cubicBezTo>
                <a:cubicBezTo>
                  <a:pt x="1431581" y="538760"/>
                  <a:pt x="1428366" y="539122"/>
                  <a:pt x="1422651" y="535865"/>
                </a:cubicBezTo>
                <a:cubicBezTo>
                  <a:pt x="1417651" y="528625"/>
                  <a:pt x="1417651" y="520300"/>
                  <a:pt x="1416936" y="511975"/>
                </a:cubicBezTo>
                <a:cubicBezTo>
                  <a:pt x="1412650" y="484465"/>
                  <a:pt x="1403363" y="456231"/>
                  <a:pt x="1419079" y="428360"/>
                </a:cubicBezTo>
                <a:close/>
                <a:moveTo>
                  <a:pt x="3837465" y="423506"/>
                </a:moveTo>
                <a:cubicBezTo>
                  <a:pt x="3839817" y="422826"/>
                  <a:pt x="3842866" y="423279"/>
                  <a:pt x="3846177" y="424549"/>
                </a:cubicBezTo>
                <a:cubicBezTo>
                  <a:pt x="3842692" y="427815"/>
                  <a:pt x="3838162" y="431081"/>
                  <a:pt x="3834329" y="434346"/>
                </a:cubicBezTo>
                <a:cubicBezTo>
                  <a:pt x="3833981" y="432895"/>
                  <a:pt x="3832238" y="430718"/>
                  <a:pt x="3832935" y="429266"/>
                </a:cubicBezTo>
                <a:cubicBezTo>
                  <a:pt x="3833458" y="426001"/>
                  <a:pt x="3835113" y="424186"/>
                  <a:pt x="3837465" y="423506"/>
                </a:cubicBezTo>
                <a:close/>
                <a:moveTo>
                  <a:pt x="4316108" y="411616"/>
                </a:moveTo>
                <a:cubicBezTo>
                  <a:pt x="4333525" y="418092"/>
                  <a:pt x="4322640" y="429963"/>
                  <a:pt x="4322277" y="439675"/>
                </a:cubicBezTo>
                <a:cubicBezTo>
                  <a:pt x="4320463" y="439675"/>
                  <a:pt x="4318648" y="440035"/>
                  <a:pt x="4316834" y="440035"/>
                </a:cubicBezTo>
                <a:cubicBezTo>
                  <a:pt x="4308125" y="447589"/>
                  <a:pt x="4308125" y="458741"/>
                  <a:pt x="4304860" y="467734"/>
                </a:cubicBezTo>
                <a:cubicBezTo>
                  <a:pt x="4301957" y="473490"/>
                  <a:pt x="4301231" y="483562"/>
                  <a:pt x="4293248" y="482123"/>
                </a:cubicBezTo>
                <a:cubicBezTo>
                  <a:pt x="4283451" y="479965"/>
                  <a:pt x="4289257" y="469533"/>
                  <a:pt x="4287805" y="462698"/>
                </a:cubicBezTo>
                <a:cubicBezTo>
                  <a:pt x="4289620" y="451546"/>
                  <a:pt x="4283088" y="438596"/>
                  <a:pt x="4293248" y="428524"/>
                </a:cubicBezTo>
                <a:lnTo>
                  <a:pt x="4293611" y="428524"/>
                </a:lnTo>
                <a:cubicBezTo>
                  <a:pt x="4294337" y="413775"/>
                  <a:pt x="4304134" y="410897"/>
                  <a:pt x="4316108" y="411616"/>
                </a:cubicBezTo>
                <a:close/>
                <a:moveTo>
                  <a:pt x="2039587" y="353745"/>
                </a:moveTo>
                <a:cubicBezTo>
                  <a:pt x="2027976" y="378597"/>
                  <a:pt x="1995319" y="378232"/>
                  <a:pt x="1984070" y="404180"/>
                </a:cubicBezTo>
                <a:cubicBezTo>
                  <a:pt x="1976450" y="392850"/>
                  <a:pt x="1984796" y="384810"/>
                  <a:pt x="1982256" y="376404"/>
                </a:cubicBezTo>
                <a:cubicBezTo>
                  <a:pt x="2005479" y="379693"/>
                  <a:pt x="2017816" y="354476"/>
                  <a:pt x="2039587" y="353745"/>
                </a:cubicBezTo>
                <a:close/>
                <a:moveTo>
                  <a:pt x="2572374" y="348944"/>
                </a:moveTo>
                <a:cubicBezTo>
                  <a:pt x="2576037" y="348855"/>
                  <a:pt x="2579701" y="349751"/>
                  <a:pt x="2584097" y="349393"/>
                </a:cubicBezTo>
                <a:cubicBezTo>
                  <a:pt x="2575671" y="356562"/>
                  <a:pt x="2569443" y="353336"/>
                  <a:pt x="2560650" y="354411"/>
                </a:cubicBezTo>
                <a:cubicBezTo>
                  <a:pt x="2565047" y="350109"/>
                  <a:pt x="2568710" y="349034"/>
                  <a:pt x="2572374" y="348944"/>
                </a:cubicBezTo>
                <a:close/>
                <a:moveTo>
                  <a:pt x="1366030" y="311564"/>
                </a:moveTo>
                <a:cubicBezTo>
                  <a:pt x="1375283" y="311475"/>
                  <a:pt x="1384895" y="314463"/>
                  <a:pt x="1394417" y="318084"/>
                </a:cubicBezTo>
                <a:cubicBezTo>
                  <a:pt x="1403400" y="320257"/>
                  <a:pt x="1411665" y="322792"/>
                  <a:pt x="1417055" y="331122"/>
                </a:cubicBezTo>
                <a:cubicBezTo>
                  <a:pt x="1426757" y="342349"/>
                  <a:pt x="1426038" y="356836"/>
                  <a:pt x="1428194" y="370236"/>
                </a:cubicBezTo>
                <a:cubicBezTo>
                  <a:pt x="1429991" y="383637"/>
                  <a:pt x="1423523" y="393414"/>
                  <a:pt x="1409509" y="392329"/>
                </a:cubicBezTo>
                <a:cubicBezTo>
                  <a:pt x="1405197" y="391966"/>
                  <a:pt x="1400526" y="392329"/>
                  <a:pt x="1396214" y="393414"/>
                </a:cubicBezTo>
                <a:cubicBezTo>
                  <a:pt x="1396214" y="393777"/>
                  <a:pt x="1396214" y="393777"/>
                  <a:pt x="1396214" y="394139"/>
                </a:cubicBezTo>
                <a:cubicBezTo>
                  <a:pt x="1395854" y="393777"/>
                  <a:pt x="1395495" y="393777"/>
                  <a:pt x="1395136" y="393414"/>
                </a:cubicBezTo>
                <a:cubicBezTo>
                  <a:pt x="1380044" y="396312"/>
                  <a:pt x="1364593" y="401021"/>
                  <a:pt x="1353453" y="382187"/>
                </a:cubicBezTo>
                <a:cubicBezTo>
                  <a:pt x="1350938" y="378204"/>
                  <a:pt x="1347704" y="374583"/>
                  <a:pt x="1346267" y="370236"/>
                </a:cubicBezTo>
                <a:cubicBezTo>
                  <a:pt x="1341236" y="355026"/>
                  <a:pt x="1323988" y="340900"/>
                  <a:pt x="1339799" y="323517"/>
                </a:cubicBezTo>
                <a:cubicBezTo>
                  <a:pt x="1347884" y="314825"/>
                  <a:pt x="1356777" y="311656"/>
                  <a:pt x="1366030" y="311564"/>
                </a:cubicBezTo>
                <a:close/>
                <a:moveTo>
                  <a:pt x="3644192" y="242622"/>
                </a:moveTo>
                <a:cubicBezTo>
                  <a:pt x="3640295" y="270665"/>
                  <a:pt x="3647734" y="297988"/>
                  <a:pt x="3643483" y="324953"/>
                </a:cubicBezTo>
                <a:cubicBezTo>
                  <a:pt x="3639232" y="332143"/>
                  <a:pt x="3636753" y="339693"/>
                  <a:pt x="3637815" y="347962"/>
                </a:cubicBezTo>
                <a:cubicBezTo>
                  <a:pt x="3632147" y="351557"/>
                  <a:pt x="3626125" y="354434"/>
                  <a:pt x="3621520" y="358748"/>
                </a:cubicBezTo>
                <a:cubicBezTo>
                  <a:pt x="3617624" y="362343"/>
                  <a:pt x="3613727" y="364500"/>
                  <a:pt x="3609476" y="360186"/>
                </a:cubicBezTo>
                <a:cubicBezTo>
                  <a:pt x="3607351" y="358029"/>
                  <a:pt x="3605225" y="352636"/>
                  <a:pt x="3606642" y="350479"/>
                </a:cubicBezTo>
                <a:cubicBezTo>
                  <a:pt x="3622583" y="315965"/>
                  <a:pt x="3629314" y="277855"/>
                  <a:pt x="3644192" y="242622"/>
                </a:cubicBezTo>
                <a:close/>
                <a:moveTo>
                  <a:pt x="37605" y="237900"/>
                </a:moveTo>
                <a:cubicBezTo>
                  <a:pt x="67910" y="234696"/>
                  <a:pt x="55861" y="257128"/>
                  <a:pt x="56956" y="271728"/>
                </a:cubicBezTo>
                <a:cubicBezTo>
                  <a:pt x="52575" y="272440"/>
                  <a:pt x="48193" y="272083"/>
                  <a:pt x="44907" y="267811"/>
                </a:cubicBezTo>
                <a:cubicBezTo>
                  <a:pt x="51844" y="255349"/>
                  <a:pt x="31763" y="251075"/>
                  <a:pt x="37605" y="237900"/>
                </a:cubicBezTo>
                <a:close/>
                <a:moveTo>
                  <a:pt x="2702909" y="146806"/>
                </a:moveTo>
                <a:cubicBezTo>
                  <a:pt x="2705367" y="146586"/>
                  <a:pt x="2712945" y="153819"/>
                  <a:pt x="2717041" y="154360"/>
                </a:cubicBezTo>
                <a:cubicBezTo>
                  <a:pt x="2721046" y="175630"/>
                  <a:pt x="2725052" y="196540"/>
                  <a:pt x="2728329" y="218170"/>
                </a:cubicBezTo>
                <a:cubicBezTo>
                  <a:pt x="2729057" y="222857"/>
                  <a:pt x="2730149" y="230788"/>
                  <a:pt x="2722503" y="231149"/>
                </a:cubicBezTo>
                <a:cubicBezTo>
                  <a:pt x="2718862" y="231149"/>
                  <a:pt x="2715221" y="226102"/>
                  <a:pt x="2711580" y="222857"/>
                </a:cubicBezTo>
                <a:cubicBezTo>
                  <a:pt x="2711215" y="218170"/>
                  <a:pt x="2710487" y="213844"/>
                  <a:pt x="2705754" y="211321"/>
                </a:cubicBezTo>
                <a:cubicBezTo>
                  <a:pt x="2690825" y="192574"/>
                  <a:pt x="2708667" y="171304"/>
                  <a:pt x="2702477" y="150034"/>
                </a:cubicBezTo>
                <a:cubicBezTo>
                  <a:pt x="2701840" y="147780"/>
                  <a:pt x="2702090" y="146879"/>
                  <a:pt x="2702909" y="146806"/>
                </a:cubicBezTo>
                <a:close/>
                <a:moveTo>
                  <a:pt x="3698043" y="142596"/>
                </a:moveTo>
                <a:cubicBezTo>
                  <a:pt x="3704804" y="142597"/>
                  <a:pt x="3710926" y="145238"/>
                  <a:pt x="3714398" y="155804"/>
                </a:cubicBezTo>
                <a:cubicBezTo>
                  <a:pt x="3704896" y="175479"/>
                  <a:pt x="3686988" y="178758"/>
                  <a:pt x="3667618" y="178758"/>
                </a:cubicBezTo>
                <a:cubicBezTo>
                  <a:pt x="3667618" y="176571"/>
                  <a:pt x="3667618" y="175114"/>
                  <a:pt x="3667983" y="172928"/>
                </a:cubicBezTo>
                <a:cubicBezTo>
                  <a:pt x="3667618" y="171107"/>
                  <a:pt x="3667252" y="169649"/>
                  <a:pt x="3666887" y="167827"/>
                </a:cubicBezTo>
                <a:cubicBezTo>
                  <a:pt x="3668714" y="159447"/>
                  <a:pt x="3663963" y="145602"/>
                  <a:pt x="3677851" y="145238"/>
                </a:cubicBezTo>
                <a:cubicBezTo>
                  <a:pt x="3683881" y="145238"/>
                  <a:pt x="3691282" y="142596"/>
                  <a:pt x="3698043" y="142596"/>
                </a:cubicBezTo>
                <a:close/>
                <a:moveTo>
                  <a:pt x="2726257" y="139434"/>
                </a:moveTo>
                <a:cubicBezTo>
                  <a:pt x="2729230" y="142962"/>
                  <a:pt x="2731830" y="145078"/>
                  <a:pt x="2732202" y="146842"/>
                </a:cubicBezTo>
                <a:cubicBezTo>
                  <a:pt x="2733317" y="153898"/>
                  <a:pt x="2727743" y="154251"/>
                  <a:pt x="2722913" y="154251"/>
                </a:cubicBezTo>
                <a:cubicBezTo>
                  <a:pt x="2721799" y="154251"/>
                  <a:pt x="2716225" y="158131"/>
                  <a:pt x="2718455" y="152134"/>
                </a:cubicBezTo>
                <a:cubicBezTo>
                  <a:pt x="2719941" y="148253"/>
                  <a:pt x="2723285" y="144726"/>
                  <a:pt x="2726257" y="139434"/>
                </a:cubicBezTo>
                <a:close/>
                <a:moveTo>
                  <a:pt x="258897" y="115557"/>
                </a:moveTo>
                <a:cubicBezTo>
                  <a:pt x="264163" y="117358"/>
                  <a:pt x="268983" y="120783"/>
                  <a:pt x="273802" y="124567"/>
                </a:cubicBezTo>
                <a:cubicBezTo>
                  <a:pt x="287727" y="128532"/>
                  <a:pt x="298794" y="136100"/>
                  <a:pt x="307720" y="147633"/>
                </a:cubicBezTo>
                <a:cubicBezTo>
                  <a:pt x="316646" y="154120"/>
                  <a:pt x="325929" y="159886"/>
                  <a:pt x="329856" y="173221"/>
                </a:cubicBezTo>
                <a:cubicBezTo>
                  <a:pt x="317717" y="177186"/>
                  <a:pt x="310576" y="168537"/>
                  <a:pt x="302365" y="164212"/>
                </a:cubicBezTo>
                <a:cubicBezTo>
                  <a:pt x="285941" y="156283"/>
                  <a:pt x="268090" y="151237"/>
                  <a:pt x="255594" y="137181"/>
                </a:cubicBezTo>
                <a:cubicBezTo>
                  <a:pt x="249525" y="131775"/>
                  <a:pt x="241670" y="127450"/>
                  <a:pt x="241313" y="116278"/>
                </a:cubicBezTo>
                <a:cubicBezTo>
                  <a:pt x="247918" y="113574"/>
                  <a:pt x="253630" y="113754"/>
                  <a:pt x="258897" y="115557"/>
                </a:cubicBezTo>
                <a:close/>
                <a:moveTo>
                  <a:pt x="2754868" y="106096"/>
                </a:moveTo>
                <a:cubicBezTo>
                  <a:pt x="2757124" y="117675"/>
                  <a:pt x="2754116" y="123278"/>
                  <a:pt x="2743589" y="124772"/>
                </a:cubicBezTo>
                <a:cubicBezTo>
                  <a:pt x="2743213" y="116181"/>
                  <a:pt x="2745093" y="110578"/>
                  <a:pt x="2754868" y="106096"/>
                </a:cubicBezTo>
                <a:close/>
                <a:moveTo>
                  <a:pt x="3556854" y="97223"/>
                </a:moveTo>
                <a:cubicBezTo>
                  <a:pt x="3561474" y="94653"/>
                  <a:pt x="3567091" y="93944"/>
                  <a:pt x="3574701" y="97666"/>
                </a:cubicBezTo>
                <a:cubicBezTo>
                  <a:pt x="3555495" y="93767"/>
                  <a:pt x="3572889" y="126380"/>
                  <a:pt x="3551147" y="118227"/>
                </a:cubicBezTo>
                <a:cubicBezTo>
                  <a:pt x="3546436" y="116454"/>
                  <a:pt x="3541725" y="110782"/>
                  <a:pt x="3544987" y="107946"/>
                </a:cubicBezTo>
                <a:cubicBezTo>
                  <a:pt x="3548610" y="104224"/>
                  <a:pt x="3552234" y="99793"/>
                  <a:pt x="3556854" y="97223"/>
                </a:cubicBezTo>
                <a:close/>
                <a:moveTo>
                  <a:pt x="2746176" y="72759"/>
                </a:moveTo>
                <a:cubicBezTo>
                  <a:pt x="2750992" y="77476"/>
                  <a:pt x="2752473" y="79290"/>
                  <a:pt x="2753955" y="81105"/>
                </a:cubicBezTo>
                <a:cubicBezTo>
                  <a:pt x="2752473" y="82556"/>
                  <a:pt x="2750251" y="85096"/>
                  <a:pt x="2749140" y="85096"/>
                </a:cubicBezTo>
                <a:cubicBezTo>
                  <a:pt x="2746547" y="84733"/>
                  <a:pt x="2743954" y="81830"/>
                  <a:pt x="2743584" y="80016"/>
                </a:cubicBezTo>
                <a:cubicBezTo>
                  <a:pt x="2743213" y="78202"/>
                  <a:pt x="2745065" y="75662"/>
                  <a:pt x="2746176" y="72759"/>
                </a:cubicBezTo>
                <a:close/>
                <a:moveTo>
                  <a:pt x="2660016" y="7671"/>
                </a:moveTo>
                <a:cubicBezTo>
                  <a:pt x="2686618" y="17731"/>
                  <a:pt x="2713220" y="8389"/>
                  <a:pt x="2739463" y="8030"/>
                </a:cubicBezTo>
                <a:cubicBezTo>
                  <a:pt x="2757078" y="8030"/>
                  <a:pt x="2774692" y="8030"/>
                  <a:pt x="2779366" y="30665"/>
                </a:cubicBezTo>
                <a:cubicBezTo>
                  <a:pt x="2763548" y="57610"/>
                  <a:pt x="2739463" y="47910"/>
                  <a:pt x="2717174" y="44676"/>
                </a:cubicBezTo>
                <a:cubicBezTo>
                  <a:pt x="2692729" y="40724"/>
                  <a:pt x="2669722" y="39646"/>
                  <a:pt x="2654264" y="64437"/>
                </a:cubicBezTo>
                <a:cubicBezTo>
                  <a:pt x="2656421" y="68029"/>
                  <a:pt x="2658578" y="71981"/>
                  <a:pt x="2660735" y="75574"/>
                </a:cubicBezTo>
                <a:cubicBezTo>
                  <a:pt x="2675114" y="74496"/>
                  <a:pt x="2688775" y="77011"/>
                  <a:pt x="2699919" y="87430"/>
                </a:cubicBezTo>
                <a:cubicBezTo>
                  <a:pt x="2700279" y="79886"/>
                  <a:pt x="2703873" y="75933"/>
                  <a:pt x="2711063" y="75933"/>
                </a:cubicBezTo>
                <a:cubicBezTo>
                  <a:pt x="2733351" y="75933"/>
                  <a:pt x="2732632" y="91382"/>
                  <a:pt x="2724724" y="102161"/>
                </a:cubicBezTo>
                <a:cubicBezTo>
                  <a:pt x="2711782" y="120484"/>
                  <a:pt x="2706749" y="146711"/>
                  <a:pt x="2679788" y="154256"/>
                </a:cubicBezTo>
                <a:cubicBezTo>
                  <a:pt x="2677990" y="154615"/>
                  <a:pt x="2677990" y="162519"/>
                  <a:pt x="2677271" y="166830"/>
                </a:cubicBezTo>
                <a:cubicBezTo>
                  <a:pt x="2674395" y="181202"/>
                  <a:pt x="2693448" y="202758"/>
                  <a:pt x="2677631" y="207429"/>
                </a:cubicBezTo>
                <a:cubicBezTo>
                  <a:pt x="2660016" y="212099"/>
                  <a:pt x="2668644" y="183357"/>
                  <a:pt x="2657859" y="172938"/>
                </a:cubicBezTo>
                <a:cubicBezTo>
                  <a:pt x="2653545" y="168627"/>
                  <a:pt x="2651748" y="161441"/>
                  <a:pt x="2648872" y="155693"/>
                </a:cubicBezTo>
                <a:cubicBezTo>
                  <a:pt x="2650669" y="155693"/>
                  <a:pt x="2652467" y="155334"/>
                  <a:pt x="2654264" y="155334"/>
                </a:cubicBezTo>
                <a:cubicBezTo>
                  <a:pt x="2660016" y="143477"/>
                  <a:pt x="2660735" y="137010"/>
                  <a:pt x="2644199" y="143118"/>
                </a:cubicBezTo>
                <a:cubicBezTo>
                  <a:pt x="2620472" y="150663"/>
                  <a:pt x="2606452" y="135933"/>
                  <a:pt x="2595668" y="118687"/>
                </a:cubicBezTo>
                <a:cubicBezTo>
                  <a:pt x="2581288" y="95694"/>
                  <a:pt x="2590635" y="79526"/>
                  <a:pt x="2621910" y="71981"/>
                </a:cubicBezTo>
                <a:cubicBezTo>
                  <a:pt x="2622989" y="70903"/>
                  <a:pt x="2624427" y="70185"/>
                  <a:pt x="2625505" y="69466"/>
                </a:cubicBezTo>
                <a:cubicBezTo>
                  <a:pt x="2626943" y="68389"/>
                  <a:pt x="2628381" y="67670"/>
                  <a:pt x="2630179" y="66952"/>
                </a:cubicBezTo>
                <a:cubicBezTo>
                  <a:pt x="2628022" y="61922"/>
                  <a:pt x="2626943" y="55814"/>
                  <a:pt x="2620832" y="53299"/>
                </a:cubicBezTo>
                <a:cubicBezTo>
                  <a:pt x="2617237" y="50425"/>
                  <a:pt x="2612204" y="48269"/>
                  <a:pt x="2614361" y="41802"/>
                </a:cubicBezTo>
                <a:cubicBezTo>
                  <a:pt x="2614361" y="40006"/>
                  <a:pt x="2614361" y="38209"/>
                  <a:pt x="2614361" y="36413"/>
                </a:cubicBezTo>
                <a:lnTo>
                  <a:pt x="2620472" y="36413"/>
                </a:lnTo>
                <a:cubicBezTo>
                  <a:pt x="2631616" y="38928"/>
                  <a:pt x="2643480" y="50066"/>
                  <a:pt x="2650669" y="29587"/>
                </a:cubicBezTo>
                <a:cubicBezTo>
                  <a:pt x="2652826" y="24197"/>
                  <a:pt x="2658578" y="24197"/>
                  <a:pt x="2664330" y="24557"/>
                </a:cubicBezTo>
                <a:cubicBezTo>
                  <a:pt x="2662173" y="19168"/>
                  <a:pt x="2656062" y="14856"/>
                  <a:pt x="2660016" y="7671"/>
                </a:cubicBezTo>
                <a:close/>
                <a:moveTo>
                  <a:pt x="2882659" y="448"/>
                </a:moveTo>
                <a:cubicBezTo>
                  <a:pt x="2885899" y="2967"/>
                  <a:pt x="2889140" y="5487"/>
                  <a:pt x="2892380" y="8006"/>
                </a:cubicBezTo>
                <a:cubicBezTo>
                  <a:pt x="2893100" y="27444"/>
                  <a:pt x="2908222" y="27444"/>
                  <a:pt x="2921904" y="30323"/>
                </a:cubicBezTo>
                <a:lnTo>
                  <a:pt x="2927664" y="30323"/>
                </a:lnTo>
                <a:cubicBezTo>
                  <a:pt x="2962229" y="35362"/>
                  <a:pt x="2945307" y="63438"/>
                  <a:pt x="2950707" y="81436"/>
                </a:cubicBezTo>
                <a:cubicBezTo>
                  <a:pt x="2957188" y="75677"/>
                  <a:pt x="2964389" y="69197"/>
                  <a:pt x="2971230" y="63438"/>
                </a:cubicBezTo>
                <a:cubicBezTo>
                  <a:pt x="2979871" y="74236"/>
                  <a:pt x="2972670" y="86835"/>
                  <a:pt x="2973390" y="98353"/>
                </a:cubicBezTo>
                <a:cubicBezTo>
                  <a:pt x="2989592" y="96914"/>
                  <a:pt x="3007234" y="105552"/>
                  <a:pt x="3022356" y="89715"/>
                </a:cubicBezTo>
                <a:cubicBezTo>
                  <a:pt x="3028837" y="82515"/>
                  <a:pt x="3037118" y="90434"/>
                  <a:pt x="3041438" y="98353"/>
                </a:cubicBezTo>
                <a:cubicBezTo>
                  <a:pt x="3048999" y="94754"/>
                  <a:pt x="3056920" y="90794"/>
                  <a:pt x="3064481" y="87195"/>
                </a:cubicBezTo>
                <a:cubicBezTo>
                  <a:pt x="3079603" y="90434"/>
                  <a:pt x="3088604" y="72437"/>
                  <a:pt x="3104086" y="75677"/>
                </a:cubicBezTo>
                <a:cubicBezTo>
                  <a:pt x="3118488" y="58039"/>
                  <a:pt x="3141171" y="53360"/>
                  <a:pt x="3159893" y="44721"/>
                </a:cubicBezTo>
                <a:cubicBezTo>
                  <a:pt x="3193017" y="28884"/>
                  <a:pt x="3227941" y="7647"/>
                  <a:pt x="3265386" y="13766"/>
                </a:cubicBezTo>
                <a:cubicBezTo>
                  <a:pt x="3286989" y="17005"/>
                  <a:pt x="3316512" y="-632"/>
                  <a:pt x="3331994" y="30323"/>
                </a:cubicBezTo>
                <a:cubicBezTo>
                  <a:pt x="3337395" y="30323"/>
                  <a:pt x="3343156" y="30323"/>
                  <a:pt x="3348916" y="30323"/>
                </a:cubicBezTo>
                <a:lnTo>
                  <a:pt x="3348916" y="24564"/>
                </a:lnTo>
                <a:cubicBezTo>
                  <a:pt x="3353597" y="15205"/>
                  <a:pt x="3366918" y="22405"/>
                  <a:pt x="3371959" y="13046"/>
                </a:cubicBezTo>
                <a:cubicBezTo>
                  <a:pt x="3380600" y="13046"/>
                  <a:pt x="3384201" y="-8191"/>
                  <a:pt x="3396082" y="5846"/>
                </a:cubicBezTo>
                <a:cubicBezTo>
                  <a:pt x="3396802" y="5487"/>
                  <a:pt x="3397522" y="5487"/>
                  <a:pt x="3398242" y="5487"/>
                </a:cubicBezTo>
                <a:cubicBezTo>
                  <a:pt x="3399683" y="6206"/>
                  <a:pt x="3400403" y="6567"/>
                  <a:pt x="3400403" y="7647"/>
                </a:cubicBezTo>
                <a:cubicBezTo>
                  <a:pt x="3415164" y="37882"/>
                  <a:pt x="3439287" y="54440"/>
                  <a:pt x="3474212" y="53000"/>
                </a:cubicBezTo>
                <a:cubicBezTo>
                  <a:pt x="3476012" y="54800"/>
                  <a:pt x="3477812" y="56599"/>
                  <a:pt x="3479972" y="58759"/>
                </a:cubicBezTo>
                <a:lnTo>
                  <a:pt x="3479972" y="64158"/>
                </a:lnTo>
                <a:cubicBezTo>
                  <a:pt x="3491854" y="68838"/>
                  <a:pt x="3499775" y="78196"/>
                  <a:pt x="3508416" y="87195"/>
                </a:cubicBezTo>
                <a:cubicBezTo>
                  <a:pt x="3518137" y="95114"/>
                  <a:pt x="3533259" y="98353"/>
                  <a:pt x="3531099" y="115631"/>
                </a:cubicBezTo>
                <a:lnTo>
                  <a:pt x="3531099" y="121030"/>
                </a:lnTo>
                <a:cubicBezTo>
                  <a:pt x="3549461" y="124989"/>
                  <a:pt x="3540100" y="139747"/>
                  <a:pt x="3542620" y="149826"/>
                </a:cubicBezTo>
                <a:lnTo>
                  <a:pt x="3542620" y="155226"/>
                </a:lnTo>
                <a:cubicBezTo>
                  <a:pt x="3563143" y="159545"/>
                  <a:pt x="3572144" y="167463"/>
                  <a:pt x="3566743" y="191940"/>
                </a:cubicBezTo>
                <a:cubicBezTo>
                  <a:pt x="3563143" y="209578"/>
                  <a:pt x="3575384" y="229735"/>
                  <a:pt x="3559902" y="246292"/>
                </a:cubicBezTo>
                <a:cubicBezTo>
                  <a:pt x="3559182" y="287326"/>
                  <a:pt x="3582945" y="324762"/>
                  <a:pt x="3576824" y="365795"/>
                </a:cubicBezTo>
                <a:cubicBezTo>
                  <a:pt x="3584025" y="372275"/>
                  <a:pt x="3584385" y="391712"/>
                  <a:pt x="3602387" y="375514"/>
                </a:cubicBezTo>
                <a:cubicBezTo>
                  <a:pt x="3612829" y="366515"/>
                  <a:pt x="3621470" y="374794"/>
                  <a:pt x="3619670" y="389552"/>
                </a:cubicBezTo>
                <a:cubicBezTo>
                  <a:pt x="3618589" y="400710"/>
                  <a:pt x="3617509" y="411869"/>
                  <a:pt x="3616429" y="423027"/>
                </a:cubicBezTo>
                <a:cubicBezTo>
                  <a:pt x="3618589" y="424467"/>
                  <a:pt x="3620390" y="426987"/>
                  <a:pt x="3622190" y="428426"/>
                </a:cubicBezTo>
                <a:cubicBezTo>
                  <a:pt x="3622190" y="430586"/>
                  <a:pt x="3622190" y="432386"/>
                  <a:pt x="3622550" y="434185"/>
                </a:cubicBezTo>
                <a:cubicBezTo>
                  <a:pt x="3637312" y="444264"/>
                  <a:pt x="3664675" y="433466"/>
                  <a:pt x="3667555" y="462621"/>
                </a:cubicBezTo>
                <a:cubicBezTo>
                  <a:pt x="3685918" y="464421"/>
                  <a:pt x="3698519" y="479899"/>
                  <a:pt x="3716161" y="484579"/>
                </a:cubicBezTo>
                <a:cubicBezTo>
                  <a:pt x="3723362" y="486378"/>
                  <a:pt x="3726963" y="493937"/>
                  <a:pt x="3724082" y="500416"/>
                </a:cubicBezTo>
                <a:cubicBezTo>
                  <a:pt x="3711481" y="525972"/>
                  <a:pt x="3725523" y="542890"/>
                  <a:pt x="3741725" y="559447"/>
                </a:cubicBezTo>
                <a:cubicBezTo>
                  <a:pt x="3762247" y="560528"/>
                  <a:pt x="3764407" y="535331"/>
                  <a:pt x="3781690" y="530652"/>
                </a:cubicBezTo>
                <a:cubicBezTo>
                  <a:pt x="3782050" y="530292"/>
                  <a:pt x="3782410" y="529212"/>
                  <a:pt x="3783130" y="528852"/>
                </a:cubicBezTo>
                <a:lnTo>
                  <a:pt x="3783130" y="528492"/>
                </a:lnTo>
                <a:cubicBezTo>
                  <a:pt x="3783490" y="521653"/>
                  <a:pt x="3767648" y="504016"/>
                  <a:pt x="3792851" y="514094"/>
                </a:cubicBezTo>
                <a:cubicBezTo>
                  <a:pt x="3796811" y="494297"/>
                  <a:pt x="3793931" y="475580"/>
                  <a:pt x="3787090" y="456862"/>
                </a:cubicBezTo>
                <a:cubicBezTo>
                  <a:pt x="3777369" y="446424"/>
                  <a:pt x="3780969" y="433826"/>
                  <a:pt x="3783130" y="422307"/>
                </a:cubicBezTo>
                <a:cubicBezTo>
                  <a:pt x="3784570" y="415108"/>
                  <a:pt x="3786730" y="403230"/>
                  <a:pt x="3796811" y="403950"/>
                </a:cubicBezTo>
                <a:cubicBezTo>
                  <a:pt x="3805813" y="404670"/>
                  <a:pt x="3798612" y="417628"/>
                  <a:pt x="3804372" y="422667"/>
                </a:cubicBezTo>
                <a:cubicBezTo>
                  <a:pt x="3828495" y="430586"/>
                  <a:pt x="3818414" y="451463"/>
                  <a:pt x="3822015" y="467301"/>
                </a:cubicBezTo>
                <a:cubicBezTo>
                  <a:pt x="3823815" y="476660"/>
                  <a:pt x="3809773" y="488898"/>
                  <a:pt x="3830296" y="496817"/>
                </a:cubicBezTo>
                <a:cubicBezTo>
                  <a:pt x="3840017" y="500416"/>
                  <a:pt x="3819134" y="513734"/>
                  <a:pt x="3821654" y="525253"/>
                </a:cubicBezTo>
                <a:cubicBezTo>
                  <a:pt x="3823095" y="532452"/>
                  <a:pt x="3826335" y="540011"/>
                  <a:pt x="3832816" y="529572"/>
                </a:cubicBezTo>
                <a:cubicBezTo>
                  <a:pt x="3842897" y="513734"/>
                  <a:pt x="3851538" y="496817"/>
                  <a:pt x="3867020" y="485298"/>
                </a:cubicBezTo>
                <a:cubicBezTo>
                  <a:pt x="3857659" y="472340"/>
                  <a:pt x="3858019" y="460462"/>
                  <a:pt x="3872421" y="451463"/>
                </a:cubicBezTo>
                <a:lnTo>
                  <a:pt x="3872421" y="434185"/>
                </a:lnTo>
                <a:cubicBezTo>
                  <a:pt x="3859459" y="423027"/>
                  <a:pt x="3874221" y="418708"/>
                  <a:pt x="3878541" y="411509"/>
                </a:cubicBezTo>
                <a:lnTo>
                  <a:pt x="3884302" y="411509"/>
                </a:lnTo>
                <a:cubicBezTo>
                  <a:pt x="3905185" y="416548"/>
                  <a:pt x="3889343" y="435626"/>
                  <a:pt x="3897624" y="446064"/>
                </a:cubicBezTo>
                <a:cubicBezTo>
                  <a:pt x="3907345" y="441025"/>
                  <a:pt x="3905905" y="430586"/>
                  <a:pt x="3908425" y="421587"/>
                </a:cubicBezTo>
                <a:cubicBezTo>
                  <a:pt x="3915266" y="427707"/>
                  <a:pt x="3911305" y="434185"/>
                  <a:pt x="3912746" y="439585"/>
                </a:cubicBezTo>
                <a:cubicBezTo>
                  <a:pt x="3912746" y="442464"/>
                  <a:pt x="3913466" y="446064"/>
                  <a:pt x="3912026" y="448223"/>
                </a:cubicBezTo>
                <a:cubicBezTo>
                  <a:pt x="3901224" y="473420"/>
                  <a:pt x="3912026" y="487818"/>
                  <a:pt x="3935428" y="496817"/>
                </a:cubicBezTo>
                <a:cubicBezTo>
                  <a:pt x="3946590" y="510855"/>
                  <a:pt x="3963512" y="488898"/>
                  <a:pt x="3975033" y="502936"/>
                </a:cubicBezTo>
                <a:cubicBezTo>
                  <a:pt x="3975033" y="508335"/>
                  <a:pt x="3975033" y="514094"/>
                  <a:pt x="3975033" y="519493"/>
                </a:cubicBezTo>
                <a:cubicBezTo>
                  <a:pt x="3975033" y="547209"/>
                  <a:pt x="4005997" y="537491"/>
                  <a:pt x="4009238" y="536771"/>
                </a:cubicBezTo>
                <a:cubicBezTo>
                  <a:pt x="4028320" y="529932"/>
                  <a:pt x="4042002" y="526692"/>
                  <a:pt x="4047042" y="551889"/>
                </a:cubicBezTo>
                <a:cubicBezTo>
                  <a:pt x="4047042" y="553328"/>
                  <a:pt x="4052443" y="553328"/>
                  <a:pt x="4054603" y="554049"/>
                </a:cubicBezTo>
                <a:cubicBezTo>
                  <a:pt x="4084127" y="551889"/>
                  <a:pt x="4103209" y="564487"/>
                  <a:pt x="4110770" y="593283"/>
                </a:cubicBezTo>
                <a:cubicBezTo>
                  <a:pt x="4112930" y="600482"/>
                  <a:pt x="4115451" y="607681"/>
                  <a:pt x="4123012" y="610560"/>
                </a:cubicBezTo>
                <a:lnTo>
                  <a:pt x="4123012" y="616319"/>
                </a:lnTo>
                <a:cubicBezTo>
                  <a:pt x="4157936" y="618839"/>
                  <a:pt x="4177378" y="592203"/>
                  <a:pt x="4202942" y="576365"/>
                </a:cubicBezTo>
                <a:cubicBezTo>
                  <a:pt x="4206902" y="573126"/>
                  <a:pt x="4210863" y="569167"/>
                  <a:pt x="4214463" y="565567"/>
                </a:cubicBezTo>
                <a:cubicBezTo>
                  <a:pt x="4215903" y="563407"/>
                  <a:pt x="4217343" y="561247"/>
                  <a:pt x="4218783" y="559088"/>
                </a:cubicBezTo>
                <a:cubicBezTo>
                  <a:pt x="4202942" y="540011"/>
                  <a:pt x="4228505" y="525972"/>
                  <a:pt x="4225624" y="508335"/>
                </a:cubicBezTo>
                <a:cubicBezTo>
                  <a:pt x="4226704" y="508335"/>
                  <a:pt x="4227785" y="508335"/>
                  <a:pt x="4228505" y="507975"/>
                </a:cubicBezTo>
                <a:cubicBezTo>
                  <a:pt x="4228505" y="498976"/>
                  <a:pt x="4228505" y="489977"/>
                  <a:pt x="4237866" y="484579"/>
                </a:cubicBezTo>
                <a:cubicBezTo>
                  <a:pt x="4240026" y="484219"/>
                  <a:pt x="4241466" y="484579"/>
                  <a:pt x="4242906" y="485298"/>
                </a:cubicBezTo>
                <a:cubicBezTo>
                  <a:pt x="4242906" y="480259"/>
                  <a:pt x="4243987" y="475580"/>
                  <a:pt x="4248307" y="473780"/>
                </a:cubicBezTo>
                <a:cubicBezTo>
                  <a:pt x="4245787" y="470540"/>
                  <a:pt x="4245787" y="466581"/>
                  <a:pt x="4248667" y="462621"/>
                </a:cubicBezTo>
                <a:cubicBezTo>
                  <a:pt x="4253348" y="462621"/>
                  <a:pt x="4257308" y="463702"/>
                  <a:pt x="4259829" y="468380"/>
                </a:cubicBezTo>
                <a:cubicBezTo>
                  <a:pt x="4259468" y="476299"/>
                  <a:pt x="4262349" y="484938"/>
                  <a:pt x="4254428" y="491417"/>
                </a:cubicBezTo>
                <a:cubicBezTo>
                  <a:pt x="4254428" y="492857"/>
                  <a:pt x="4254068" y="495017"/>
                  <a:pt x="4253708" y="496457"/>
                </a:cubicBezTo>
                <a:cubicBezTo>
                  <a:pt x="4251908" y="507975"/>
                  <a:pt x="4250107" y="519134"/>
                  <a:pt x="4248667" y="530652"/>
                </a:cubicBezTo>
                <a:cubicBezTo>
                  <a:pt x="4259468" y="531012"/>
                  <a:pt x="4269550" y="526332"/>
                  <a:pt x="4262349" y="547569"/>
                </a:cubicBezTo>
                <a:cubicBezTo>
                  <a:pt x="4254428" y="570246"/>
                  <a:pt x="4240746" y="589323"/>
                  <a:pt x="4231385" y="610560"/>
                </a:cubicBezTo>
                <a:cubicBezTo>
                  <a:pt x="4231385" y="618120"/>
                  <a:pt x="4231385" y="626038"/>
                  <a:pt x="4231385" y="633597"/>
                </a:cubicBezTo>
                <a:cubicBezTo>
                  <a:pt x="4233905" y="646915"/>
                  <a:pt x="4226344" y="658073"/>
                  <a:pt x="4221304" y="677870"/>
                </a:cubicBezTo>
                <a:cubicBezTo>
                  <a:pt x="4244707" y="663832"/>
                  <a:pt x="4258388" y="646915"/>
                  <a:pt x="4277471" y="639356"/>
                </a:cubicBezTo>
                <a:cubicBezTo>
                  <a:pt x="4281071" y="637197"/>
                  <a:pt x="4285032" y="635757"/>
                  <a:pt x="4288992" y="633597"/>
                </a:cubicBezTo>
                <a:cubicBezTo>
                  <a:pt x="4290792" y="625318"/>
                  <a:pt x="4297273" y="622439"/>
                  <a:pt x="4305194" y="621719"/>
                </a:cubicBezTo>
                <a:cubicBezTo>
                  <a:pt x="4314555" y="612360"/>
                  <a:pt x="4323916" y="603001"/>
                  <a:pt x="4333638" y="593283"/>
                </a:cubicBezTo>
                <a:cubicBezTo>
                  <a:pt x="4335798" y="589683"/>
                  <a:pt x="4337958" y="586084"/>
                  <a:pt x="4339758" y="581764"/>
                </a:cubicBezTo>
                <a:cubicBezTo>
                  <a:pt x="4339398" y="580325"/>
                  <a:pt x="4338678" y="578165"/>
                  <a:pt x="4337958" y="576365"/>
                </a:cubicBezTo>
                <a:cubicBezTo>
                  <a:pt x="4329677" y="558008"/>
                  <a:pt x="4322116" y="540011"/>
                  <a:pt x="4347679" y="527052"/>
                </a:cubicBezTo>
                <a:cubicBezTo>
                  <a:pt x="4351640" y="524532"/>
                  <a:pt x="4351640" y="513734"/>
                  <a:pt x="4353800" y="504016"/>
                </a:cubicBezTo>
                <a:cubicBezTo>
                  <a:pt x="4362441" y="517693"/>
                  <a:pt x="4387644" y="506175"/>
                  <a:pt x="4385124" y="531012"/>
                </a:cubicBezTo>
                <a:lnTo>
                  <a:pt x="4385124" y="536411"/>
                </a:lnTo>
                <a:cubicBezTo>
                  <a:pt x="4389084" y="540370"/>
                  <a:pt x="4390885" y="544330"/>
                  <a:pt x="4385484" y="549009"/>
                </a:cubicBezTo>
                <a:cubicBezTo>
                  <a:pt x="4382964" y="562327"/>
                  <a:pt x="4374323" y="570606"/>
                  <a:pt x="4362441" y="576365"/>
                </a:cubicBezTo>
                <a:cubicBezTo>
                  <a:pt x="4357041" y="584645"/>
                  <a:pt x="4351640" y="592563"/>
                  <a:pt x="4345879" y="600122"/>
                </a:cubicBezTo>
                <a:cubicBezTo>
                  <a:pt x="4347679" y="603721"/>
                  <a:pt x="4349480" y="606961"/>
                  <a:pt x="4350920" y="610200"/>
                </a:cubicBezTo>
                <a:cubicBezTo>
                  <a:pt x="4367122" y="618120"/>
                  <a:pt x="4353440" y="626038"/>
                  <a:pt x="4350560" y="633597"/>
                </a:cubicBezTo>
                <a:cubicBezTo>
                  <a:pt x="4342999" y="646555"/>
                  <a:pt x="4340118" y="662393"/>
                  <a:pt x="4327877" y="673191"/>
                </a:cubicBezTo>
                <a:cubicBezTo>
                  <a:pt x="4322476" y="685789"/>
                  <a:pt x="4315635" y="697668"/>
                  <a:pt x="4305554" y="707746"/>
                </a:cubicBezTo>
                <a:lnTo>
                  <a:pt x="4305554" y="713145"/>
                </a:lnTo>
                <a:cubicBezTo>
                  <a:pt x="4306994" y="718905"/>
                  <a:pt x="4309155" y="724664"/>
                  <a:pt x="4311315" y="730423"/>
                </a:cubicBezTo>
                <a:lnTo>
                  <a:pt x="4311315" y="741582"/>
                </a:lnTo>
                <a:cubicBezTo>
                  <a:pt x="4321396" y="734742"/>
                  <a:pt x="4336518" y="741221"/>
                  <a:pt x="4345159" y="730423"/>
                </a:cubicBezTo>
                <a:cubicBezTo>
                  <a:pt x="4345159" y="730063"/>
                  <a:pt x="4345519" y="730063"/>
                  <a:pt x="4345519" y="730063"/>
                </a:cubicBezTo>
                <a:lnTo>
                  <a:pt x="4345159" y="730063"/>
                </a:lnTo>
                <a:cubicBezTo>
                  <a:pt x="4331117" y="727183"/>
                  <a:pt x="4310595" y="730423"/>
                  <a:pt x="4318876" y="705227"/>
                </a:cubicBezTo>
                <a:cubicBezTo>
                  <a:pt x="4321036" y="697668"/>
                  <a:pt x="4326437" y="688669"/>
                  <a:pt x="4337958" y="697308"/>
                </a:cubicBezTo>
                <a:cubicBezTo>
                  <a:pt x="4341199" y="699828"/>
                  <a:pt x="4345159" y="708826"/>
                  <a:pt x="4350200" y="699828"/>
                </a:cubicBezTo>
                <a:cubicBezTo>
                  <a:pt x="4352720" y="695148"/>
                  <a:pt x="4356680" y="687949"/>
                  <a:pt x="4351280" y="683990"/>
                </a:cubicBezTo>
                <a:cubicBezTo>
                  <a:pt x="4331837" y="669952"/>
                  <a:pt x="4345519" y="658794"/>
                  <a:pt x="4354880" y="650155"/>
                </a:cubicBezTo>
                <a:cubicBezTo>
                  <a:pt x="4365682" y="639356"/>
                  <a:pt x="4362801" y="619919"/>
                  <a:pt x="4380083" y="614160"/>
                </a:cubicBezTo>
                <a:cubicBezTo>
                  <a:pt x="4384404" y="613080"/>
                  <a:pt x="4383324" y="606601"/>
                  <a:pt x="4380443" y="604441"/>
                </a:cubicBezTo>
                <a:cubicBezTo>
                  <a:pt x="4359921" y="593643"/>
                  <a:pt x="4378643" y="581044"/>
                  <a:pt x="4382964" y="577805"/>
                </a:cubicBezTo>
                <a:cubicBezTo>
                  <a:pt x="4394485" y="568806"/>
                  <a:pt x="4408887" y="565207"/>
                  <a:pt x="4419688" y="553328"/>
                </a:cubicBezTo>
                <a:cubicBezTo>
                  <a:pt x="4425449" y="547209"/>
                  <a:pt x="4431570" y="556928"/>
                  <a:pt x="4427609" y="564127"/>
                </a:cubicBezTo>
                <a:cubicBezTo>
                  <a:pt x="4421488" y="576005"/>
                  <a:pt x="4419688" y="586084"/>
                  <a:pt x="4428689" y="597962"/>
                </a:cubicBezTo>
                <a:cubicBezTo>
                  <a:pt x="4433370" y="604441"/>
                  <a:pt x="4425809" y="607681"/>
                  <a:pt x="4419328" y="611280"/>
                </a:cubicBezTo>
                <a:cubicBezTo>
                  <a:pt x="4397726" y="621359"/>
                  <a:pt x="4398446" y="621719"/>
                  <a:pt x="4412847" y="638996"/>
                </a:cubicBezTo>
                <a:cubicBezTo>
                  <a:pt x="4416808" y="643316"/>
                  <a:pt x="4420408" y="649075"/>
                  <a:pt x="4413567" y="656634"/>
                </a:cubicBezTo>
                <a:cubicBezTo>
                  <a:pt x="4403486" y="667072"/>
                  <a:pt x="4398806" y="682550"/>
                  <a:pt x="4385124" y="690109"/>
                </a:cubicBezTo>
                <a:cubicBezTo>
                  <a:pt x="4389084" y="690109"/>
                  <a:pt x="4393045" y="690469"/>
                  <a:pt x="4396645" y="690469"/>
                </a:cubicBezTo>
                <a:cubicBezTo>
                  <a:pt x="4405646" y="682550"/>
                  <a:pt x="4414648" y="674631"/>
                  <a:pt x="4423649" y="666713"/>
                </a:cubicBezTo>
                <a:cubicBezTo>
                  <a:pt x="4424369" y="652315"/>
                  <a:pt x="4433730" y="643316"/>
                  <a:pt x="4441651" y="633237"/>
                </a:cubicBezTo>
                <a:cubicBezTo>
                  <a:pt x="4439491" y="618839"/>
                  <a:pt x="4450652" y="613080"/>
                  <a:pt x="4458933" y="604801"/>
                </a:cubicBezTo>
                <a:cubicBezTo>
                  <a:pt x="4470454" y="604801"/>
                  <a:pt x="4481976" y="604801"/>
                  <a:pt x="4493137" y="605161"/>
                </a:cubicBezTo>
                <a:cubicBezTo>
                  <a:pt x="4491337" y="607321"/>
                  <a:pt x="4490257" y="609121"/>
                  <a:pt x="4488097" y="611280"/>
                </a:cubicBezTo>
                <a:cubicBezTo>
                  <a:pt x="4490617" y="613800"/>
                  <a:pt x="4482336" y="627118"/>
                  <a:pt x="4494217" y="618839"/>
                </a:cubicBezTo>
                <a:cubicBezTo>
                  <a:pt x="4501058" y="614160"/>
                  <a:pt x="4507539" y="610200"/>
                  <a:pt x="4515820" y="610200"/>
                </a:cubicBezTo>
                <a:lnTo>
                  <a:pt x="4515820" y="613080"/>
                </a:lnTo>
                <a:lnTo>
                  <a:pt x="4515100" y="615960"/>
                </a:lnTo>
                <a:cubicBezTo>
                  <a:pt x="4501418" y="620999"/>
                  <a:pt x="4496018" y="635037"/>
                  <a:pt x="4487377" y="645115"/>
                </a:cubicBezTo>
                <a:lnTo>
                  <a:pt x="4487377" y="656274"/>
                </a:lnTo>
                <a:cubicBezTo>
                  <a:pt x="4494937" y="655914"/>
                  <a:pt x="4498538" y="662393"/>
                  <a:pt x="4503579" y="665992"/>
                </a:cubicBezTo>
                <a:cubicBezTo>
                  <a:pt x="4505379" y="667792"/>
                  <a:pt x="4512580" y="665992"/>
                  <a:pt x="4509339" y="671752"/>
                </a:cubicBezTo>
                <a:cubicBezTo>
                  <a:pt x="4508259" y="673551"/>
                  <a:pt x="4502138" y="672831"/>
                  <a:pt x="4498898" y="673191"/>
                </a:cubicBezTo>
                <a:cubicBezTo>
                  <a:pt x="4500698" y="677151"/>
                  <a:pt x="4502498" y="680750"/>
                  <a:pt x="4504299" y="684710"/>
                </a:cubicBezTo>
                <a:cubicBezTo>
                  <a:pt x="4498538" y="691909"/>
                  <a:pt x="4501778" y="706667"/>
                  <a:pt x="4487377" y="707746"/>
                </a:cubicBezTo>
                <a:cubicBezTo>
                  <a:pt x="4474055" y="722864"/>
                  <a:pt x="4460373" y="737622"/>
                  <a:pt x="4442371" y="747701"/>
                </a:cubicBezTo>
                <a:cubicBezTo>
                  <a:pt x="4442011" y="752380"/>
                  <a:pt x="4440571" y="756340"/>
                  <a:pt x="4436250" y="758859"/>
                </a:cubicBezTo>
                <a:cubicBezTo>
                  <a:pt x="4418248" y="775417"/>
                  <a:pt x="4409607" y="803133"/>
                  <a:pt x="4380083" y="804932"/>
                </a:cubicBezTo>
                <a:cubicBezTo>
                  <a:pt x="4379003" y="818971"/>
                  <a:pt x="4361721" y="824370"/>
                  <a:pt x="4362441" y="839128"/>
                </a:cubicBezTo>
                <a:cubicBezTo>
                  <a:pt x="4362441" y="848846"/>
                  <a:pt x="4361001" y="858205"/>
                  <a:pt x="4372882" y="863244"/>
                </a:cubicBezTo>
                <a:cubicBezTo>
                  <a:pt x="4385124" y="868644"/>
                  <a:pt x="4381884" y="856765"/>
                  <a:pt x="4386204" y="852086"/>
                </a:cubicBezTo>
                <a:cubicBezTo>
                  <a:pt x="4396285" y="841647"/>
                  <a:pt x="4415728" y="853166"/>
                  <a:pt x="4425089" y="838048"/>
                </a:cubicBezTo>
                <a:cubicBezTo>
                  <a:pt x="4426169" y="836608"/>
                  <a:pt x="4427969" y="836248"/>
                  <a:pt x="4429409" y="836608"/>
                </a:cubicBezTo>
                <a:cubicBezTo>
                  <a:pt x="4430850" y="836968"/>
                  <a:pt x="4431570" y="837328"/>
                  <a:pt x="4431570" y="838048"/>
                </a:cubicBezTo>
                <a:cubicBezTo>
                  <a:pt x="4431570" y="838048"/>
                  <a:pt x="4431570" y="838408"/>
                  <a:pt x="4431570" y="838768"/>
                </a:cubicBezTo>
                <a:cubicBezTo>
                  <a:pt x="4439491" y="838768"/>
                  <a:pt x="4444531" y="842007"/>
                  <a:pt x="4447052" y="849566"/>
                </a:cubicBezTo>
                <a:cubicBezTo>
                  <a:pt x="4449212" y="849926"/>
                  <a:pt x="4451012" y="849926"/>
                  <a:pt x="4453172" y="849926"/>
                </a:cubicBezTo>
                <a:cubicBezTo>
                  <a:pt x="4449212" y="861085"/>
                  <a:pt x="4441651" y="868644"/>
                  <a:pt x="4430490" y="872243"/>
                </a:cubicBezTo>
                <a:cubicBezTo>
                  <a:pt x="4409607" y="875842"/>
                  <a:pt x="4396285" y="890241"/>
                  <a:pt x="4385124" y="906798"/>
                </a:cubicBezTo>
                <a:cubicBezTo>
                  <a:pt x="4375763" y="923716"/>
                  <a:pt x="4395205" y="932355"/>
                  <a:pt x="4396645" y="945673"/>
                </a:cubicBezTo>
                <a:cubicBezTo>
                  <a:pt x="4413207" y="946032"/>
                  <a:pt x="4429769" y="951072"/>
                  <a:pt x="4445971" y="944233"/>
                </a:cubicBezTo>
                <a:cubicBezTo>
                  <a:pt x="4453172" y="945673"/>
                  <a:pt x="4457493" y="950352"/>
                  <a:pt x="4460373" y="956472"/>
                </a:cubicBezTo>
                <a:cubicBezTo>
                  <a:pt x="4461453" y="959351"/>
                  <a:pt x="4460733" y="961511"/>
                  <a:pt x="4458933" y="963670"/>
                </a:cubicBezTo>
                <a:cubicBezTo>
                  <a:pt x="4457853" y="978420"/>
                  <a:pt x="4449572" y="972309"/>
                  <a:pt x="4442011" y="969429"/>
                </a:cubicBezTo>
                <a:cubicBezTo>
                  <a:pt x="4409607" y="992458"/>
                  <a:pt x="4412847" y="1018014"/>
                  <a:pt x="4449572" y="1038891"/>
                </a:cubicBezTo>
                <a:cubicBezTo>
                  <a:pt x="4481976" y="1056889"/>
                  <a:pt x="4508979" y="1083885"/>
                  <a:pt x="4548584" y="1090364"/>
                </a:cubicBezTo>
                <a:cubicBezTo>
                  <a:pt x="4560826" y="1092524"/>
                  <a:pt x="4566946" y="1106922"/>
                  <a:pt x="4550024" y="1117001"/>
                </a:cubicBezTo>
                <a:cubicBezTo>
                  <a:pt x="4523381" y="1137518"/>
                  <a:pt x="4556865" y="1149756"/>
                  <a:pt x="4556865" y="1166674"/>
                </a:cubicBezTo>
                <a:cubicBezTo>
                  <a:pt x="4590709" y="1170273"/>
                  <a:pt x="4614832" y="1149036"/>
                  <a:pt x="4638595" y="1131399"/>
                </a:cubicBezTo>
                <a:cubicBezTo>
                  <a:pt x="4653717" y="1119880"/>
                  <a:pt x="4668839" y="1110521"/>
                  <a:pt x="4686841" y="1105122"/>
                </a:cubicBezTo>
                <a:cubicBezTo>
                  <a:pt x="4681800" y="1097563"/>
                  <a:pt x="4672799" y="1091084"/>
                  <a:pt x="4692242" y="1086765"/>
                </a:cubicBezTo>
                <a:cubicBezTo>
                  <a:pt x="4698002" y="1084965"/>
                  <a:pt x="4703763" y="1085325"/>
                  <a:pt x="4708804" y="1086045"/>
                </a:cubicBezTo>
                <a:cubicBezTo>
                  <a:pt x="4708444" y="1083525"/>
                  <a:pt x="4710604" y="1082445"/>
                  <a:pt x="4713484" y="1082445"/>
                </a:cubicBezTo>
                <a:cubicBezTo>
                  <a:pt x="4717445" y="1082445"/>
                  <a:pt x="4719605" y="1084965"/>
                  <a:pt x="4721045" y="1087845"/>
                </a:cubicBezTo>
                <a:cubicBezTo>
                  <a:pt x="4724646" y="1088564"/>
                  <a:pt x="4728246" y="1088564"/>
                  <a:pt x="4732207" y="1088564"/>
                </a:cubicBezTo>
                <a:cubicBezTo>
                  <a:pt x="4728246" y="1076686"/>
                  <a:pt x="4739768" y="1068767"/>
                  <a:pt x="4740488" y="1056889"/>
                </a:cubicBezTo>
                <a:cubicBezTo>
                  <a:pt x="4741568" y="1042131"/>
                  <a:pt x="4750929" y="1034932"/>
                  <a:pt x="4760650" y="1052209"/>
                </a:cubicBezTo>
                <a:cubicBezTo>
                  <a:pt x="4766411" y="1062648"/>
                  <a:pt x="4777932" y="1056889"/>
                  <a:pt x="4784053" y="1064808"/>
                </a:cubicBezTo>
                <a:cubicBezTo>
                  <a:pt x="4785853" y="1066607"/>
                  <a:pt x="4788014" y="1068407"/>
                  <a:pt x="4790174" y="1070207"/>
                </a:cubicBezTo>
                <a:cubicBezTo>
                  <a:pt x="4799895" y="1088564"/>
                  <a:pt x="4790174" y="1096843"/>
                  <a:pt x="4773972" y="1096843"/>
                </a:cubicBezTo>
                <a:cubicBezTo>
                  <a:pt x="4763531" y="1096843"/>
                  <a:pt x="4755970" y="1097923"/>
                  <a:pt x="4749129" y="1105122"/>
                </a:cubicBezTo>
                <a:cubicBezTo>
                  <a:pt x="4748409" y="1106562"/>
                  <a:pt x="4747689" y="1108362"/>
                  <a:pt x="4747689" y="1109442"/>
                </a:cubicBezTo>
                <a:cubicBezTo>
                  <a:pt x="4748409" y="1109082"/>
                  <a:pt x="4749489" y="1108722"/>
                  <a:pt x="4750209" y="1108362"/>
                </a:cubicBezTo>
                <a:cubicBezTo>
                  <a:pt x="4767131" y="1100803"/>
                  <a:pt x="4793414" y="1108362"/>
                  <a:pt x="4799175" y="1085685"/>
                </a:cubicBezTo>
                <a:cubicBezTo>
                  <a:pt x="4807456" y="1052929"/>
                  <a:pt x="4826538" y="1057609"/>
                  <a:pt x="4852462" y="1056889"/>
                </a:cubicBezTo>
                <a:cubicBezTo>
                  <a:pt x="4856422" y="1056889"/>
                  <a:pt x="4861103" y="1057609"/>
                  <a:pt x="4866143" y="1058329"/>
                </a:cubicBezTo>
                <a:cubicBezTo>
                  <a:pt x="4867583" y="1056529"/>
                  <a:pt x="4869744" y="1055809"/>
                  <a:pt x="4871544" y="1057969"/>
                </a:cubicBezTo>
                <a:cubicBezTo>
                  <a:pt x="4871904" y="1058329"/>
                  <a:pt x="4872264" y="1058689"/>
                  <a:pt x="4872984" y="1058689"/>
                </a:cubicBezTo>
                <a:cubicBezTo>
                  <a:pt x="4885586" y="1059768"/>
                  <a:pt x="4899267" y="1058329"/>
                  <a:pt x="4906468" y="1042131"/>
                </a:cubicBezTo>
                <a:cubicBezTo>
                  <a:pt x="4902508" y="1038171"/>
                  <a:pt x="4897827" y="1031332"/>
                  <a:pt x="4905028" y="1029173"/>
                </a:cubicBezTo>
                <a:cubicBezTo>
                  <a:pt x="4909709" y="1027013"/>
                  <a:pt x="4912589" y="1035292"/>
                  <a:pt x="4913669" y="1041051"/>
                </a:cubicBezTo>
                <a:cubicBezTo>
                  <a:pt x="4918710" y="1046810"/>
                  <a:pt x="4924830" y="1052209"/>
                  <a:pt x="4930591" y="1057969"/>
                </a:cubicBezTo>
                <a:cubicBezTo>
                  <a:pt x="4933832" y="1058689"/>
                  <a:pt x="4937432" y="1059408"/>
                  <a:pt x="4941032" y="1059768"/>
                </a:cubicBezTo>
                <a:cubicBezTo>
                  <a:pt x="4942473" y="1060848"/>
                  <a:pt x="4943913" y="1061208"/>
                  <a:pt x="4945353" y="1061928"/>
                </a:cubicBezTo>
                <a:cubicBezTo>
                  <a:pt x="4948953" y="1055809"/>
                  <a:pt x="4952914" y="1048610"/>
                  <a:pt x="4960835" y="1054009"/>
                </a:cubicBezTo>
                <a:cubicBezTo>
                  <a:pt x="4964075" y="1055809"/>
                  <a:pt x="4966596" y="1056529"/>
                  <a:pt x="4969116" y="1056169"/>
                </a:cubicBezTo>
                <a:cubicBezTo>
                  <a:pt x="4971996" y="1054009"/>
                  <a:pt x="4975237" y="1051850"/>
                  <a:pt x="4978837" y="1050050"/>
                </a:cubicBezTo>
                <a:cubicBezTo>
                  <a:pt x="4981717" y="1046810"/>
                  <a:pt x="4984598" y="1043211"/>
                  <a:pt x="4988918" y="1043211"/>
                </a:cubicBezTo>
                <a:cubicBezTo>
                  <a:pt x="5000080" y="1039251"/>
                  <a:pt x="4998640" y="1022693"/>
                  <a:pt x="5011961" y="1020894"/>
                </a:cubicBezTo>
                <a:cubicBezTo>
                  <a:pt x="5013761" y="1020534"/>
                  <a:pt x="5015202" y="1020174"/>
                  <a:pt x="5017002" y="1020174"/>
                </a:cubicBezTo>
                <a:cubicBezTo>
                  <a:pt x="5041485" y="1012255"/>
                  <a:pt x="5065968" y="1004336"/>
                  <a:pt x="5090451" y="996777"/>
                </a:cubicBezTo>
                <a:cubicBezTo>
                  <a:pt x="5092611" y="994977"/>
                  <a:pt x="5094411" y="993178"/>
                  <a:pt x="5096212" y="991378"/>
                </a:cubicBezTo>
                <a:cubicBezTo>
                  <a:pt x="5105933" y="993537"/>
                  <a:pt x="5116014" y="996057"/>
                  <a:pt x="5104853" y="1005776"/>
                </a:cubicBezTo>
                <a:cubicBezTo>
                  <a:pt x="5106653" y="1006496"/>
                  <a:pt x="5108093" y="1007576"/>
                  <a:pt x="5109173" y="1009375"/>
                </a:cubicBezTo>
                <a:cubicBezTo>
                  <a:pt x="5099452" y="1017654"/>
                  <a:pt x="5086850" y="1018374"/>
                  <a:pt x="5075329" y="1021614"/>
                </a:cubicBezTo>
                <a:cubicBezTo>
                  <a:pt x="5074969" y="1023053"/>
                  <a:pt x="5074609" y="1024493"/>
                  <a:pt x="5073529" y="1025933"/>
                </a:cubicBezTo>
                <a:cubicBezTo>
                  <a:pt x="5075689" y="1031692"/>
                  <a:pt x="5067048" y="1037451"/>
                  <a:pt x="5074249" y="1043211"/>
                </a:cubicBezTo>
                <a:cubicBezTo>
                  <a:pt x="5076049" y="1043211"/>
                  <a:pt x="5077849" y="1043211"/>
                  <a:pt x="5079289" y="1043211"/>
                </a:cubicBezTo>
                <a:cubicBezTo>
                  <a:pt x="5089011" y="1033132"/>
                  <a:pt x="5097292" y="1037451"/>
                  <a:pt x="5100172" y="1047890"/>
                </a:cubicBezTo>
                <a:cubicBezTo>
                  <a:pt x="5104132" y="1059768"/>
                  <a:pt x="5094771" y="1066248"/>
                  <a:pt x="5085050" y="1070567"/>
                </a:cubicBezTo>
                <a:cubicBezTo>
                  <a:pt x="5076409" y="1074526"/>
                  <a:pt x="5064528" y="1066967"/>
                  <a:pt x="5056607" y="1077406"/>
                </a:cubicBezTo>
                <a:cubicBezTo>
                  <a:pt x="5056247" y="1077406"/>
                  <a:pt x="5056247" y="1077766"/>
                  <a:pt x="5056247" y="1078126"/>
                </a:cubicBezTo>
                <a:cubicBezTo>
                  <a:pt x="5076049" y="1090364"/>
                  <a:pt x="5093691" y="1106922"/>
                  <a:pt x="5118534" y="1110881"/>
                </a:cubicBezTo>
                <a:cubicBezTo>
                  <a:pt x="5135456" y="1114121"/>
                  <a:pt x="5125735" y="1128879"/>
                  <a:pt x="5128616" y="1138238"/>
                </a:cubicBezTo>
                <a:cubicBezTo>
                  <a:pt x="5129696" y="1139677"/>
                  <a:pt x="5130056" y="1141117"/>
                  <a:pt x="5129336" y="1142197"/>
                </a:cubicBezTo>
                <a:cubicBezTo>
                  <a:pt x="5139417" y="1158035"/>
                  <a:pt x="5152738" y="1171353"/>
                  <a:pt x="5157419" y="1190071"/>
                </a:cubicBezTo>
                <a:cubicBezTo>
                  <a:pt x="5163540" y="1193310"/>
                  <a:pt x="5167860" y="1200869"/>
                  <a:pt x="5176141" y="1201229"/>
                </a:cubicBezTo>
                <a:cubicBezTo>
                  <a:pt x="5181902" y="1201229"/>
                  <a:pt x="5191983" y="1203389"/>
                  <a:pt x="5189103" y="1208068"/>
                </a:cubicBezTo>
                <a:cubicBezTo>
                  <a:pt x="5173981" y="1233984"/>
                  <a:pt x="5212866" y="1243703"/>
                  <a:pt x="5205305" y="1265300"/>
                </a:cubicBezTo>
                <a:cubicBezTo>
                  <a:pt x="5202425" y="1274659"/>
                  <a:pt x="5205665" y="1279698"/>
                  <a:pt x="5209986" y="1285817"/>
                </a:cubicBezTo>
                <a:cubicBezTo>
                  <a:pt x="5218267" y="1291577"/>
                  <a:pt x="5226188" y="1297696"/>
                  <a:pt x="5225107" y="1308854"/>
                </a:cubicBezTo>
                <a:cubicBezTo>
                  <a:pt x="5224027" y="1335131"/>
                  <a:pt x="5209265" y="1362847"/>
                  <a:pt x="5234108" y="1386604"/>
                </a:cubicBezTo>
                <a:cubicBezTo>
                  <a:pt x="5235909" y="1389123"/>
                  <a:pt x="5235549" y="1398122"/>
                  <a:pt x="5233748" y="1399562"/>
                </a:cubicBezTo>
                <a:cubicBezTo>
                  <a:pt x="5205665" y="1418279"/>
                  <a:pt x="5224747" y="1453194"/>
                  <a:pt x="5205665" y="1474431"/>
                </a:cubicBezTo>
                <a:cubicBezTo>
                  <a:pt x="5205665" y="1475151"/>
                  <a:pt x="5204225" y="1474791"/>
                  <a:pt x="5203505" y="1474791"/>
                </a:cubicBezTo>
                <a:cubicBezTo>
                  <a:pt x="5190903" y="1491709"/>
                  <a:pt x="5160659" y="1498908"/>
                  <a:pt x="5179382" y="1531304"/>
                </a:cubicBezTo>
                <a:cubicBezTo>
                  <a:pt x="5179742" y="1532383"/>
                  <a:pt x="5179742" y="1533103"/>
                  <a:pt x="5179382" y="1533823"/>
                </a:cubicBezTo>
                <a:cubicBezTo>
                  <a:pt x="5195224" y="1534183"/>
                  <a:pt x="5211426" y="1529144"/>
                  <a:pt x="5227268" y="1526624"/>
                </a:cubicBezTo>
                <a:cubicBezTo>
                  <a:pt x="5269393" y="1520145"/>
                  <a:pt x="5306477" y="1497468"/>
                  <a:pt x="5346802" y="1486670"/>
                </a:cubicBezTo>
                <a:cubicBezTo>
                  <a:pt x="5355443" y="1472632"/>
                  <a:pt x="5370205" y="1470112"/>
                  <a:pt x="5383887" y="1470112"/>
                </a:cubicBezTo>
                <a:cubicBezTo>
                  <a:pt x="5428172" y="1471192"/>
                  <a:pt x="5471738" y="1466872"/>
                  <a:pt x="5514583" y="1453914"/>
                </a:cubicBezTo>
                <a:cubicBezTo>
                  <a:pt x="5525744" y="1451035"/>
                  <a:pt x="5540506" y="1447795"/>
                  <a:pt x="5552028" y="1458954"/>
                </a:cubicBezTo>
                <a:cubicBezTo>
                  <a:pt x="5561749" y="1458594"/>
                  <a:pt x="5572550" y="1454634"/>
                  <a:pt x="5580111" y="1464713"/>
                </a:cubicBezTo>
                <a:cubicBezTo>
                  <a:pt x="5570030" y="1464713"/>
                  <a:pt x="5559949" y="1465793"/>
                  <a:pt x="5551668" y="1458954"/>
                </a:cubicBezTo>
                <a:cubicBezTo>
                  <a:pt x="5532225" y="1462193"/>
                  <a:pt x="5511703" y="1456794"/>
                  <a:pt x="5494061" y="1469392"/>
                </a:cubicBezTo>
                <a:cubicBezTo>
                  <a:pt x="5496221" y="1469752"/>
                  <a:pt x="5498741" y="1470112"/>
                  <a:pt x="5501261" y="1470112"/>
                </a:cubicBezTo>
                <a:cubicBezTo>
                  <a:pt x="5516383" y="1470112"/>
                  <a:pt x="5531145" y="1470112"/>
                  <a:pt x="5546267" y="1469752"/>
                </a:cubicBezTo>
                <a:cubicBezTo>
                  <a:pt x="5571830" y="1468312"/>
                  <a:pt x="5595953" y="1476231"/>
                  <a:pt x="5620076" y="1481990"/>
                </a:cubicBezTo>
                <a:cubicBezTo>
                  <a:pt x="5641679" y="1487390"/>
                  <a:pt x="5637718" y="1512946"/>
                  <a:pt x="5643479" y="1529144"/>
                </a:cubicBezTo>
                <a:cubicBezTo>
                  <a:pt x="5648520" y="1542822"/>
                  <a:pt x="5631597" y="1546062"/>
                  <a:pt x="5620436" y="1549661"/>
                </a:cubicBezTo>
                <a:cubicBezTo>
                  <a:pt x="5620436" y="1551101"/>
                  <a:pt x="5620436" y="1552901"/>
                  <a:pt x="5620076" y="1555060"/>
                </a:cubicBezTo>
                <a:cubicBezTo>
                  <a:pt x="5622596" y="1555060"/>
                  <a:pt x="5624397" y="1555420"/>
                  <a:pt x="5626917" y="1555780"/>
                </a:cubicBezTo>
                <a:cubicBezTo>
                  <a:pt x="5640239" y="1551821"/>
                  <a:pt x="5651760" y="1544262"/>
                  <a:pt x="5660041" y="1532743"/>
                </a:cubicBezTo>
                <a:cubicBezTo>
                  <a:pt x="5664001" y="1532743"/>
                  <a:pt x="5667602" y="1532383"/>
                  <a:pt x="5671202" y="1532383"/>
                </a:cubicBezTo>
                <a:cubicBezTo>
                  <a:pt x="5647439" y="1565499"/>
                  <a:pt x="5610355" y="1570898"/>
                  <a:pt x="5574710" y="1577737"/>
                </a:cubicBezTo>
                <a:cubicBezTo>
                  <a:pt x="5528985" y="1605453"/>
                  <a:pt x="5475698" y="1607613"/>
                  <a:pt x="5426732" y="1623451"/>
                </a:cubicBezTo>
                <a:cubicBezTo>
                  <a:pt x="5421332" y="1627410"/>
                  <a:pt x="5415931" y="1631370"/>
                  <a:pt x="5410530" y="1635329"/>
                </a:cubicBezTo>
                <a:cubicBezTo>
                  <a:pt x="5400089" y="1647568"/>
                  <a:pt x="5389288" y="1658366"/>
                  <a:pt x="5411970" y="1670604"/>
                </a:cubicBezTo>
                <a:cubicBezTo>
                  <a:pt x="5427812" y="1678883"/>
                  <a:pt x="5416291" y="1688242"/>
                  <a:pt x="5408010" y="1694001"/>
                </a:cubicBezTo>
                <a:cubicBezTo>
                  <a:pt x="5379566" y="1715238"/>
                  <a:pt x="5346082" y="1715238"/>
                  <a:pt x="5312958" y="1714518"/>
                </a:cubicBezTo>
                <a:cubicBezTo>
                  <a:pt x="5260752" y="1714518"/>
                  <a:pt x="5208905" y="1716318"/>
                  <a:pt x="5157059" y="1713079"/>
                </a:cubicBezTo>
                <a:cubicBezTo>
                  <a:pt x="5114934" y="1710559"/>
                  <a:pt x="5081090" y="1733236"/>
                  <a:pt x="5042205" y="1740075"/>
                </a:cubicBezTo>
                <a:cubicBezTo>
                  <a:pt x="5032844" y="1741875"/>
                  <a:pt x="5036444" y="1750154"/>
                  <a:pt x="5040405" y="1755913"/>
                </a:cubicBezTo>
                <a:cubicBezTo>
                  <a:pt x="5045805" y="1764552"/>
                  <a:pt x="5051566" y="1773550"/>
                  <a:pt x="5057327" y="1782189"/>
                </a:cubicBezTo>
                <a:cubicBezTo>
                  <a:pt x="5069928" y="1790108"/>
                  <a:pt x="5076409" y="1802346"/>
                  <a:pt x="5080010" y="1816744"/>
                </a:cubicBezTo>
                <a:cubicBezTo>
                  <a:pt x="5126455" y="1822144"/>
                  <a:pt x="5172541" y="1830423"/>
                  <a:pt x="5218267" y="1822144"/>
                </a:cubicBezTo>
                <a:cubicBezTo>
                  <a:pt x="5217546" y="1821784"/>
                  <a:pt x="5217546" y="1821064"/>
                  <a:pt x="5217186" y="1820704"/>
                </a:cubicBezTo>
                <a:cubicBezTo>
                  <a:pt x="5217546" y="1821064"/>
                  <a:pt x="5218267" y="1821424"/>
                  <a:pt x="5218627" y="1821784"/>
                </a:cubicBezTo>
                <a:cubicBezTo>
                  <a:pt x="5234829" y="1818904"/>
                  <a:pt x="5251391" y="1813505"/>
                  <a:pt x="5267233" y="1805586"/>
                </a:cubicBezTo>
                <a:cubicBezTo>
                  <a:pt x="5271193" y="1801986"/>
                  <a:pt x="5275514" y="1795867"/>
                  <a:pt x="5279474" y="1795507"/>
                </a:cubicBezTo>
                <a:cubicBezTo>
                  <a:pt x="5292076" y="1794427"/>
                  <a:pt x="5306477" y="1780389"/>
                  <a:pt x="5315839" y="1792988"/>
                </a:cubicBezTo>
                <a:cubicBezTo>
                  <a:pt x="5325560" y="1805586"/>
                  <a:pt x="5300717" y="1803066"/>
                  <a:pt x="5301797" y="1814585"/>
                </a:cubicBezTo>
                <a:cubicBezTo>
                  <a:pt x="5301797" y="1817464"/>
                  <a:pt x="5301077" y="1820344"/>
                  <a:pt x="5300717" y="1822864"/>
                </a:cubicBezTo>
                <a:cubicBezTo>
                  <a:pt x="5301797" y="1824663"/>
                  <a:pt x="5301797" y="1825743"/>
                  <a:pt x="5302157" y="1827543"/>
                </a:cubicBezTo>
                <a:cubicBezTo>
                  <a:pt x="5332401" y="1831142"/>
                  <a:pt x="5363364" y="1835102"/>
                  <a:pt x="5393608" y="1839061"/>
                </a:cubicBezTo>
                <a:cubicBezTo>
                  <a:pt x="5399369" y="1840141"/>
                  <a:pt x="5406570" y="1841941"/>
                  <a:pt x="5406210" y="1848780"/>
                </a:cubicBezTo>
                <a:cubicBezTo>
                  <a:pt x="5406210" y="1854899"/>
                  <a:pt x="5399009" y="1856699"/>
                  <a:pt x="5393608" y="1857419"/>
                </a:cubicBezTo>
                <a:cubicBezTo>
                  <a:pt x="5365165" y="1859579"/>
                  <a:pt x="5336361" y="1861018"/>
                  <a:pt x="5307558" y="1863538"/>
                </a:cubicBezTo>
                <a:cubicBezTo>
                  <a:pt x="5265792" y="1882975"/>
                  <a:pt x="5220427" y="1880096"/>
                  <a:pt x="5176141" y="1885135"/>
                </a:cubicBezTo>
                <a:cubicBezTo>
                  <a:pt x="5174701" y="1885855"/>
                  <a:pt x="5173621" y="1886575"/>
                  <a:pt x="5171821" y="1886215"/>
                </a:cubicBezTo>
                <a:cubicBezTo>
                  <a:pt x="5162100" y="1893054"/>
                  <a:pt x="5154179" y="1899533"/>
                  <a:pt x="5166780" y="1912131"/>
                </a:cubicBezTo>
                <a:cubicBezTo>
                  <a:pt x="5175421" y="1920770"/>
                  <a:pt x="5181182" y="1931569"/>
                  <a:pt x="5187663" y="1941647"/>
                </a:cubicBezTo>
                <a:cubicBezTo>
                  <a:pt x="5194864" y="1942727"/>
                  <a:pt x="5198464" y="1946327"/>
                  <a:pt x="5199184" y="1953526"/>
                </a:cubicBezTo>
                <a:cubicBezTo>
                  <a:pt x="5204585" y="1980522"/>
                  <a:pt x="5209986" y="2006798"/>
                  <a:pt x="5234108" y="2026236"/>
                </a:cubicBezTo>
                <a:cubicBezTo>
                  <a:pt x="5245630" y="2035954"/>
                  <a:pt x="5237349" y="2043873"/>
                  <a:pt x="5223667" y="2045673"/>
                </a:cubicBezTo>
                <a:cubicBezTo>
                  <a:pt x="5203505" y="2048193"/>
                  <a:pt x="5186223" y="2055032"/>
                  <a:pt x="5181902" y="2078428"/>
                </a:cubicBezTo>
                <a:cubicBezTo>
                  <a:pt x="5172541" y="2106505"/>
                  <a:pt x="5143377" y="2108664"/>
                  <a:pt x="5123935" y="2123782"/>
                </a:cubicBezTo>
                <a:cubicBezTo>
                  <a:pt x="5105573" y="2140340"/>
                  <a:pt x="5100172" y="2160857"/>
                  <a:pt x="5095131" y="2184974"/>
                </a:cubicBezTo>
                <a:cubicBezTo>
                  <a:pt x="5086130" y="2223488"/>
                  <a:pt x="5057327" y="2253004"/>
                  <a:pt x="5035004" y="2284680"/>
                </a:cubicBezTo>
                <a:cubicBezTo>
                  <a:pt x="5033204" y="2296198"/>
                  <a:pt x="5022762" y="2300878"/>
                  <a:pt x="5017002" y="2309517"/>
                </a:cubicBezTo>
                <a:cubicBezTo>
                  <a:pt x="5007641" y="2321755"/>
                  <a:pt x="5000800" y="2335073"/>
                  <a:pt x="5010161" y="2350551"/>
                </a:cubicBezTo>
                <a:cubicBezTo>
                  <a:pt x="5020242" y="2368189"/>
                  <a:pt x="5011961" y="2373228"/>
                  <a:pt x="4994679" y="2375028"/>
                </a:cubicBezTo>
                <a:cubicBezTo>
                  <a:pt x="4974517" y="2377187"/>
                  <a:pt x="4951834" y="2377907"/>
                  <a:pt x="4942473" y="2402024"/>
                </a:cubicBezTo>
                <a:cubicBezTo>
                  <a:pt x="4909709" y="2414982"/>
                  <a:pt x="4872264" y="2412103"/>
                  <a:pt x="4840940" y="2432260"/>
                </a:cubicBezTo>
                <a:cubicBezTo>
                  <a:pt x="4840220" y="2438739"/>
                  <a:pt x="4839140" y="2444858"/>
                  <a:pt x="4837700" y="2451337"/>
                </a:cubicBezTo>
                <a:cubicBezTo>
                  <a:pt x="4852101" y="2464295"/>
                  <a:pt x="4863623" y="2480133"/>
                  <a:pt x="4879105" y="2491652"/>
                </a:cubicBezTo>
                <a:cubicBezTo>
                  <a:pt x="4882705" y="2492731"/>
                  <a:pt x="4886306" y="2493811"/>
                  <a:pt x="4889906" y="2495251"/>
                </a:cubicBezTo>
                <a:cubicBezTo>
                  <a:pt x="4897827" y="2498131"/>
                  <a:pt x="4903228" y="2502450"/>
                  <a:pt x="4902508" y="2511089"/>
                </a:cubicBezTo>
                <a:cubicBezTo>
                  <a:pt x="4902508" y="2516848"/>
                  <a:pt x="4900347" y="2520088"/>
                  <a:pt x="4894947" y="2520448"/>
                </a:cubicBezTo>
                <a:cubicBezTo>
                  <a:pt x="4885586" y="2521527"/>
                  <a:pt x="4881265" y="2515768"/>
                  <a:pt x="4877305" y="2508569"/>
                </a:cubicBezTo>
                <a:cubicBezTo>
                  <a:pt x="4875864" y="2505330"/>
                  <a:pt x="4873704" y="2502450"/>
                  <a:pt x="4871544" y="2499211"/>
                </a:cubicBezTo>
                <a:cubicBezTo>
                  <a:pt x="4859662" y="2488052"/>
                  <a:pt x="4848141" y="2475814"/>
                  <a:pt x="4835539" y="2465375"/>
                </a:cubicBezTo>
                <a:cubicBezTo>
                  <a:pt x="4831219" y="2487692"/>
                  <a:pt x="4827618" y="2509289"/>
                  <a:pt x="4823658" y="2531966"/>
                </a:cubicBezTo>
                <a:cubicBezTo>
                  <a:pt x="4823658" y="2531966"/>
                  <a:pt x="4823658" y="2532326"/>
                  <a:pt x="4823658" y="2533046"/>
                </a:cubicBezTo>
                <a:cubicBezTo>
                  <a:pt x="4833019" y="2541325"/>
                  <a:pt x="4838420" y="2554643"/>
                  <a:pt x="4849941" y="2560762"/>
                </a:cubicBezTo>
                <a:cubicBezTo>
                  <a:pt x="4857862" y="2570121"/>
                  <a:pt x="4871904" y="2571921"/>
                  <a:pt x="4880545" y="2582719"/>
                </a:cubicBezTo>
                <a:cubicBezTo>
                  <a:pt x="4882345" y="2583799"/>
                  <a:pt x="4884145" y="2584519"/>
                  <a:pt x="4885946" y="2585239"/>
                </a:cubicBezTo>
                <a:cubicBezTo>
                  <a:pt x="4885946" y="2586679"/>
                  <a:pt x="4886666" y="2588118"/>
                  <a:pt x="4887026" y="2589198"/>
                </a:cubicBezTo>
                <a:cubicBezTo>
                  <a:pt x="4934912" y="2583079"/>
                  <a:pt x="4980637" y="2570841"/>
                  <a:pt x="5023843" y="2549604"/>
                </a:cubicBezTo>
                <a:cubicBezTo>
                  <a:pt x="5033564" y="2544924"/>
                  <a:pt x="5043285" y="2540605"/>
                  <a:pt x="5051926" y="2550324"/>
                </a:cubicBezTo>
                <a:cubicBezTo>
                  <a:pt x="5059847" y="2559682"/>
                  <a:pt x="5051206" y="2565801"/>
                  <a:pt x="5045445" y="2571561"/>
                </a:cubicBezTo>
                <a:cubicBezTo>
                  <a:pt x="5033564" y="2583799"/>
                  <a:pt x="5042205" y="2598557"/>
                  <a:pt x="5040405" y="2611875"/>
                </a:cubicBezTo>
                <a:cubicBezTo>
                  <a:pt x="5040765" y="2612955"/>
                  <a:pt x="5041125" y="2613675"/>
                  <a:pt x="5041485" y="2614395"/>
                </a:cubicBezTo>
                <a:cubicBezTo>
                  <a:pt x="5050486" y="2633832"/>
                  <a:pt x="5056247" y="2655069"/>
                  <a:pt x="5074609" y="2675586"/>
                </a:cubicBezTo>
                <a:cubicBezTo>
                  <a:pt x="5047245" y="2671267"/>
                  <a:pt x="5023843" y="2675586"/>
                  <a:pt x="5004760" y="2659748"/>
                </a:cubicBezTo>
                <a:cubicBezTo>
                  <a:pt x="5005120" y="2659029"/>
                  <a:pt x="5005840" y="2658669"/>
                  <a:pt x="5006200" y="2657589"/>
                </a:cubicBezTo>
                <a:lnTo>
                  <a:pt x="5006200" y="2657229"/>
                </a:lnTo>
                <a:cubicBezTo>
                  <a:pt x="5005480" y="2658309"/>
                  <a:pt x="5005120" y="2659029"/>
                  <a:pt x="5004760" y="2659748"/>
                </a:cubicBezTo>
                <a:cubicBezTo>
                  <a:pt x="4958675" y="2659029"/>
                  <a:pt x="4913309" y="2666228"/>
                  <a:pt x="4869024" y="2677386"/>
                </a:cubicBezTo>
                <a:cubicBezTo>
                  <a:pt x="4870464" y="2679906"/>
                  <a:pt x="4872264" y="2682785"/>
                  <a:pt x="4873704" y="2685665"/>
                </a:cubicBezTo>
                <a:cubicBezTo>
                  <a:pt x="4877305" y="2690704"/>
                  <a:pt x="4881265" y="2696463"/>
                  <a:pt x="4884865" y="2701863"/>
                </a:cubicBezTo>
                <a:cubicBezTo>
                  <a:pt x="4891706" y="2710142"/>
                  <a:pt x="4898907" y="2718060"/>
                  <a:pt x="4905748" y="2726339"/>
                </a:cubicBezTo>
                <a:cubicBezTo>
                  <a:pt x="4910069" y="2728139"/>
                  <a:pt x="4913669" y="2730299"/>
                  <a:pt x="4916549" y="2732818"/>
                </a:cubicBezTo>
                <a:cubicBezTo>
                  <a:pt x="4955794" y="2733898"/>
                  <a:pt x="4997199" y="2727419"/>
                  <a:pt x="5036804" y="2719860"/>
                </a:cubicBezTo>
                <a:cubicBezTo>
                  <a:pt x="5046165" y="2717701"/>
                  <a:pt x="5055166" y="2714821"/>
                  <a:pt x="5066328" y="2719140"/>
                </a:cubicBezTo>
                <a:cubicBezTo>
                  <a:pt x="5059487" y="2730659"/>
                  <a:pt x="5059847" y="2742897"/>
                  <a:pt x="5062007" y="2755855"/>
                </a:cubicBezTo>
                <a:cubicBezTo>
                  <a:pt x="5062727" y="2756935"/>
                  <a:pt x="5062727" y="2759095"/>
                  <a:pt x="5063087" y="2760535"/>
                </a:cubicBezTo>
                <a:cubicBezTo>
                  <a:pt x="5070648" y="2767734"/>
                  <a:pt x="5078209" y="2775653"/>
                  <a:pt x="5085410" y="2782852"/>
                </a:cubicBezTo>
                <a:cubicBezTo>
                  <a:pt x="5117094" y="2786091"/>
                  <a:pt x="5149138" y="2787171"/>
                  <a:pt x="5176861" y="2806608"/>
                </a:cubicBezTo>
                <a:cubicBezTo>
                  <a:pt x="5190543" y="2804809"/>
                  <a:pt x="5198464" y="2812727"/>
                  <a:pt x="5204945" y="2823886"/>
                </a:cubicBezTo>
                <a:cubicBezTo>
                  <a:pt x="5229428" y="2835764"/>
                  <a:pt x="5249950" y="2855922"/>
                  <a:pt x="5278754" y="2858081"/>
                </a:cubicBezTo>
                <a:cubicBezTo>
                  <a:pt x="5292796" y="2858801"/>
                  <a:pt x="5305757" y="2863480"/>
                  <a:pt x="5318359" y="2869600"/>
                </a:cubicBezTo>
                <a:cubicBezTo>
                  <a:pt x="5326640" y="2868520"/>
                  <a:pt x="5334561" y="2871399"/>
                  <a:pt x="5341402" y="2874999"/>
                </a:cubicBezTo>
                <a:cubicBezTo>
                  <a:pt x="5356524" y="2876799"/>
                  <a:pt x="5372005" y="2878958"/>
                  <a:pt x="5387127" y="2881118"/>
                </a:cubicBezTo>
                <a:cubicBezTo>
                  <a:pt x="5390728" y="2881118"/>
                  <a:pt x="5394688" y="2881118"/>
                  <a:pt x="5397929" y="2880758"/>
                </a:cubicBezTo>
                <a:lnTo>
                  <a:pt x="5402016" y="2881888"/>
                </a:lnTo>
                <a:lnTo>
                  <a:pt x="5414851" y="2885437"/>
                </a:lnTo>
                <a:cubicBezTo>
                  <a:pt x="5411970" y="2883638"/>
                  <a:pt x="5408730" y="2882198"/>
                  <a:pt x="5405850" y="2881118"/>
                </a:cubicBezTo>
                <a:cubicBezTo>
                  <a:pt x="5434293" y="2881838"/>
                  <a:pt x="5462737" y="2877159"/>
                  <a:pt x="5490820" y="2884358"/>
                </a:cubicBezTo>
                <a:cubicBezTo>
                  <a:pt x="5492260" y="2884358"/>
                  <a:pt x="5493700" y="2884718"/>
                  <a:pt x="5495501" y="2885797"/>
                </a:cubicBezTo>
                <a:cubicBezTo>
                  <a:pt x="5497301" y="2886157"/>
                  <a:pt x="5498741" y="2886877"/>
                  <a:pt x="5500541" y="2887237"/>
                </a:cubicBezTo>
                <a:cubicBezTo>
                  <a:pt x="5510623" y="2887237"/>
                  <a:pt x="5521064" y="2884358"/>
                  <a:pt x="5529345" y="2892277"/>
                </a:cubicBezTo>
                <a:cubicBezTo>
                  <a:pt x="5551308" y="2890117"/>
                  <a:pt x="5557428" y="2909194"/>
                  <a:pt x="5569310" y="2921073"/>
                </a:cubicBezTo>
                <a:cubicBezTo>
                  <a:pt x="5582631" y="2929351"/>
                  <a:pt x="5592353" y="2949149"/>
                  <a:pt x="5586232" y="2954908"/>
                </a:cubicBezTo>
                <a:cubicBezTo>
                  <a:pt x="5572910" y="2966066"/>
                  <a:pt x="5552388" y="2963187"/>
                  <a:pt x="5535466" y="2954188"/>
                </a:cubicBezTo>
                <a:cubicBezTo>
                  <a:pt x="5512063" y="2949509"/>
                  <a:pt x="5492980" y="2936191"/>
                  <a:pt x="5472098" y="2926472"/>
                </a:cubicBezTo>
                <a:cubicBezTo>
                  <a:pt x="5447615" y="2918553"/>
                  <a:pt x="5423132" y="2910994"/>
                  <a:pt x="5397929" y="2904155"/>
                </a:cubicBezTo>
                <a:cubicBezTo>
                  <a:pt x="5377046" y="2903795"/>
                  <a:pt x="5356164" y="2903435"/>
                  <a:pt x="5334921" y="2903435"/>
                </a:cubicBezTo>
                <a:cubicBezTo>
                  <a:pt x="5325560" y="2909914"/>
                  <a:pt x="5315839" y="2910994"/>
                  <a:pt x="5306477" y="2907035"/>
                </a:cubicBezTo>
                <a:cubicBezTo>
                  <a:pt x="5304677" y="2906315"/>
                  <a:pt x="5302877" y="2905595"/>
                  <a:pt x="5300717" y="2904155"/>
                </a:cubicBezTo>
                <a:cubicBezTo>
                  <a:pt x="5288835" y="2900195"/>
                  <a:pt x="5276954" y="2895516"/>
                  <a:pt x="5267593" y="2886517"/>
                </a:cubicBezTo>
                <a:cubicBezTo>
                  <a:pt x="5265432" y="2884718"/>
                  <a:pt x="5263272" y="2883278"/>
                  <a:pt x="5261112" y="2881838"/>
                </a:cubicBezTo>
                <a:cubicBezTo>
                  <a:pt x="5234469" y="2869960"/>
                  <a:pt x="5206025" y="2869600"/>
                  <a:pt x="5177582" y="2869600"/>
                </a:cubicBezTo>
                <a:cubicBezTo>
                  <a:pt x="5167860" y="2869600"/>
                  <a:pt x="5156699" y="2872119"/>
                  <a:pt x="5147698" y="2863480"/>
                </a:cubicBezTo>
                <a:cubicBezTo>
                  <a:pt x="5109893" y="2858081"/>
                  <a:pt x="5072089" y="2863121"/>
                  <a:pt x="5034284" y="2863840"/>
                </a:cubicBezTo>
                <a:cubicBezTo>
                  <a:pt x="5013401" y="2869600"/>
                  <a:pt x="4992879" y="2875719"/>
                  <a:pt x="4971996" y="2881118"/>
                </a:cubicBezTo>
                <a:cubicBezTo>
                  <a:pt x="4974877" y="2887597"/>
                  <a:pt x="4979557" y="2892636"/>
                  <a:pt x="4987478" y="2896236"/>
                </a:cubicBezTo>
                <a:cubicBezTo>
                  <a:pt x="4994679" y="2900195"/>
                  <a:pt x="5001880" y="2904155"/>
                  <a:pt x="5009081" y="2908114"/>
                </a:cubicBezTo>
                <a:cubicBezTo>
                  <a:pt x="5020962" y="2912794"/>
                  <a:pt x="5024923" y="2921792"/>
                  <a:pt x="5025643" y="2930791"/>
                </a:cubicBezTo>
                <a:cubicBezTo>
                  <a:pt x="5041125" y="2931511"/>
                  <a:pt x="5056967" y="2932951"/>
                  <a:pt x="5072449" y="2933311"/>
                </a:cubicBezTo>
                <a:cubicBezTo>
                  <a:pt x="5084690" y="2933671"/>
                  <a:pt x="5090091" y="2946269"/>
                  <a:pt x="5097292" y="2954548"/>
                </a:cubicBezTo>
                <a:cubicBezTo>
                  <a:pt x="5109173" y="2965706"/>
                  <a:pt x="5120695" y="2965706"/>
                  <a:pt x="5132576" y="2963187"/>
                </a:cubicBezTo>
                <a:cubicBezTo>
                  <a:pt x="5135096" y="2959227"/>
                  <a:pt x="5138697" y="2956708"/>
                  <a:pt x="5143017" y="2957788"/>
                </a:cubicBezTo>
                <a:cubicBezTo>
                  <a:pt x="5144457" y="2957788"/>
                  <a:pt x="5145898" y="2958507"/>
                  <a:pt x="5147698" y="2958867"/>
                </a:cubicBezTo>
                <a:cubicBezTo>
                  <a:pt x="5155619" y="2956708"/>
                  <a:pt x="5163540" y="2954548"/>
                  <a:pt x="5171461" y="2955268"/>
                </a:cubicBezTo>
                <a:cubicBezTo>
                  <a:pt x="5190903" y="2954188"/>
                  <a:pt x="5210706" y="2950948"/>
                  <a:pt x="5226908" y="2966426"/>
                </a:cubicBezTo>
                <a:cubicBezTo>
                  <a:pt x="5241669" y="2972905"/>
                  <a:pt x="5254991" y="2983344"/>
                  <a:pt x="5249230" y="3000262"/>
                </a:cubicBezTo>
                <a:cubicBezTo>
                  <a:pt x="5243110" y="3017539"/>
                  <a:pt x="5226908" y="3014660"/>
                  <a:pt x="5211426" y="3013580"/>
                </a:cubicBezTo>
                <a:cubicBezTo>
                  <a:pt x="5206385" y="3013580"/>
                  <a:pt x="5201344" y="3012860"/>
                  <a:pt x="5196664" y="3012500"/>
                </a:cubicBezTo>
                <a:cubicBezTo>
                  <a:pt x="5202065" y="3021859"/>
                  <a:pt x="5206745" y="3031577"/>
                  <a:pt x="5208905" y="3043096"/>
                </a:cubicBezTo>
                <a:cubicBezTo>
                  <a:pt x="5216826" y="3091329"/>
                  <a:pt x="5195584" y="3119765"/>
                  <a:pt x="5155619" y="3130564"/>
                </a:cubicBezTo>
                <a:cubicBezTo>
                  <a:pt x="5156699" y="3130924"/>
                  <a:pt x="5157779" y="3131284"/>
                  <a:pt x="5159219" y="3131644"/>
                </a:cubicBezTo>
                <a:cubicBezTo>
                  <a:pt x="5171101" y="3132004"/>
                  <a:pt x="5180462" y="3137403"/>
                  <a:pt x="5189823" y="3146402"/>
                </a:cubicBezTo>
                <a:cubicBezTo>
                  <a:pt x="5181902" y="3157560"/>
                  <a:pt x="5169301" y="3152521"/>
                  <a:pt x="5159219" y="3153601"/>
                </a:cubicBezTo>
                <a:cubicBezTo>
                  <a:pt x="5130056" y="3164759"/>
                  <a:pt x="5101252" y="3152881"/>
                  <a:pt x="5072089" y="3151801"/>
                </a:cubicBezTo>
                <a:cubicBezTo>
                  <a:pt x="5065968" y="3151801"/>
                  <a:pt x="5058407" y="3148201"/>
                  <a:pt x="5058407" y="3140282"/>
                </a:cubicBezTo>
                <a:cubicBezTo>
                  <a:pt x="5058047" y="3131644"/>
                  <a:pt x="5066328" y="3130564"/>
                  <a:pt x="5072089" y="3129124"/>
                </a:cubicBezTo>
                <a:cubicBezTo>
                  <a:pt x="5074609" y="3128764"/>
                  <a:pt x="5077129" y="3128404"/>
                  <a:pt x="5079289" y="3128404"/>
                </a:cubicBezTo>
                <a:cubicBezTo>
                  <a:pt x="5069208" y="3123005"/>
                  <a:pt x="5059127" y="3117606"/>
                  <a:pt x="5046525" y="3123725"/>
                </a:cubicBezTo>
                <a:cubicBezTo>
                  <a:pt x="5044725" y="3124805"/>
                  <a:pt x="5031404" y="3119045"/>
                  <a:pt x="5036804" y="3108247"/>
                </a:cubicBezTo>
                <a:cubicBezTo>
                  <a:pt x="5016282" y="3108247"/>
                  <a:pt x="4995759" y="3107527"/>
                  <a:pt x="4975597" y="3107167"/>
                </a:cubicBezTo>
                <a:cubicBezTo>
                  <a:pt x="4963355" y="3114726"/>
                  <a:pt x="4972356" y="3122285"/>
                  <a:pt x="4975597" y="3130204"/>
                </a:cubicBezTo>
                <a:cubicBezTo>
                  <a:pt x="4979917" y="3130564"/>
                  <a:pt x="4984598" y="3130204"/>
                  <a:pt x="4986398" y="3135243"/>
                </a:cubicBezTo>
                <a:cubicBezTo>
                  <a:pt x="5001520" y="3142442"/>
                  <a:pt x="5005840" y="3157920"/>
                  <a:pt x="5015562" y="3169798"/>
                </a:cubicBezTo>
                <a:cubicBezTo>
                  <a:pt x="5022402" y="3180957"/>
                  <a:pt x="5015922" y="3197875"/>
                  <a:pt x="5027803" y="3207233"/>
                </a:cubicBezTo>
                <a:cubicBezTo>
                  <a:pt x="5029243" y="3207953"/>
                  <a:pt x="5030683" y="3208673"/>
                  <a:pt x="5031764" y="3209753"/>
                </a:cubicBezTo>
                <a:cubicBezTo>
                  <a:pt x="5036084" y="3213352"/>
                  <a:pt x="5040045" y="3216952"/>
                  <a:pt x="5044005" y="3220911"/>
                </a:cubicBezTo>
                <a:cubicBezTo>
                  <a:pt x="5048686" y="3221271"/>
                  <a:pt x="5051926" y="3220911"/>
                  <a:pt x="5053726" y="3220191"/>
                </a:cubicBezTo>
                <a:cubicBezTo>
                  <a:pt x="5051566" y="3219112"/>
                  <a:pt x="5049766" y="3217312"/>
                  <a:pt x="5048686" y="3215152"/>
                </a:cubicBezTo>
                <a:cubicBezTo>
                  <a:pt x="5047606" y="3212273"/>
                  <a:pt x="5050486" y="3211193"/>
                  <a:pt x="5053726" y="3210833"/>
                </a:cubicBezTo>
                <a:cubicBezTo>
                  <a:pt x="5051566" y="3207953"/>
                  <a:pt x="5049046" y="3204714"/>
                  <a:pt x="5049406" y="3202554"/>
                </a:cubicBezTo>
                <a:cubicBezTo>
                  <a:pt x="5040405" y="3192475"/>
                  <a:pt x="5032844" y="3182397"/>
                  <a:pt x="5042925" y="3168359"/>
                </a:cubicBezTo>
                <a:cubicBezTo>
                  <a:pt x="5047606" y="3152881"/>
                  <a:pt x="5056967" y="3155760"/>
                  <a:pt x="5067408" y="3162239"/>
                </a:cubicBezTo>
                <a:cubicBezTo>
                  <a:pt x="5079649" y="3168359"/>
                  <a:pt x="5092251" y="3175558"/>
                  <a:pt x="5104853" y="3181677"/>
                </a:cubicBezTo>
                <a:cubicBezTo>
                  <a:pt x="5117094" y="3187076"/>
                  <a:pt x="5121775" y="3196435"/>
                  <a:pt x="5122855" y="3206873"/>
                </a:cubicBezTo>
                <a:cubicBezTo>
                  <a:pt x="5132216" y="3208313"/>
                  <a:pt x="5140857" y="3210833"/>
                  <a:pt x="5149498" y="3216232"/>
                </a:cubicBezTo>
                <a:cubicBezTo>
                  <a:pt x="5154539" y="3219472"/>
                  <a:pt x="5160659" y="3220551"/>
                  <a:pt x="5160659" y="3230270"/>
                </a:cubicBezTo>
                <a:cubicBezTo>
                  <a:pt x="5146258" y="3234949"/>
                  <a:pt x="5132216" y="3234949"/>
                  <a:pt x="5118174" y="3232790"/>
                </a:cubicBezTo>
                <a:cubicBezTo>
                  <a:pt x="5114574" y="3237469"/>
                  <a:pt x="5108813" y="3238549"/>
                  <a:pt x="5100172" y="3231710"/>
                </a:cubicBezTo>
                <a:cubicBezTo>
                  <a:pt x="5098732" y="3230990"/>
                  <a:pt x="5097292" y="3230990"/>
                  <a:pt x="5095851" y="3231710"/>
                </a:cubicBezTo>
                <a:cubicBezTo>
                  <a:pt x="5093691" y="3233510"/>
                  <a:pt x="5091171" y="3235669"/>
                  <a:pt x="5089011" y="3237469"/>
                </a:cubicBezTo>
                <a:cubicBezTo>
                  <a:pt x="5098732" y="3243228"/>
                  <a:pt x="5108453" y="3248988"/>
                  <a:pt x="5117814" y="3255107"/>
                </a:cubicBezTo>
                <a:cubicBezTo>
                  <a:pt x="5121775" y="3258706"/>
                  <a:pt x="5125735" y="3261946"/>
                  <a:pt x="5130056" y="3265905"/>
                </a:cubicBezTo>
                <a:cubicBezTo>
                  <a:pt x="5134016" y="3267345"/>
                  <a:pt x="5137617" y="3268785"/>
                  <a:pt x="5141217" y="3270225"/>
                </a:cubicBezTo>
                <a:cubicBezTo>
                  <a:pt x="5151658" y="3272024"/>
                  <a:pt x="5160659" y="3276704"/>
                  <a:pt x="5168580" y="3283903"/>
                </a:cubicBezTo>
                <a:cubicBezTo>
                  <a:pt x="5230508" y="3298661"/>
                  <a:pt x="5286315" y="3330696"/>
                  <a:pt x="5348243" y="3345814"/>
                </a:cubicBezTo>
                <a:cubicBezTo>
                  <a:pt x="5357244" y="3347974"/>
                  <a:pt x="5366605" y="3349054"/>
                  <a:pt x="5373806" y="3356613"/>
                </a:cubicBezTo>
                <a:cubicBezTo>
                  <a:pt x="5398649" y="3358412"/>
                  <a:pt x="5414491" y="3374610"/>
                  <a:pt x="5431413" y="3390088"/>
                </a:cubicBezTo>
                <a:cubicBezTo>
                  <a:pt x="5441494" y="3386489"/>
                  <a:pt x="5442934" y="3396567"/>
                  <a:pt x="5443294" y="3400887"/>
                </a:cubicBezTo>
                <a:cubicBezTo>
                  <a:pt x="5444734" y="3429683"/>
                  <a:pt x="5462737" y="3425003"/>
                  <a:pt x="5481099" y="3420684"/>
                </a:cubicBezTo>
                <a:cubicBezTo>
                  <a:pt x="5491180" y="3419244"/>
                  <a:pt x="5499821" y="3420684"/>
                  <a:pt x="5504502" y="3431482"/>
                </a:cubicBezTo>
                <a:cubicBezTo>
                  <a:pt x="5510623" y="3435442"/>
                  <a:pt x="5516383" y="3438681"/>
                  <a:pt x="5522504" y="3442281"/>
                </a:cubicBezTo>
                <a:cubicBezTo>
                  <a:pt x="5525384" y="3442641"/>
                  <a:pt x="5528625" y="3443001"/>
                  <a:pt x="5532225" y="3443361"/>
                </a:cubicBezTo>
                <a:cubicBezTo>
                  <a:pt x="5561029" y="3482595"/>
                  <a:pt x="5607114" y="3483675"/>
                  <a:pt x="5648520" y="3494474"/>
                </a:cubicBezTo>
                <a:cubicBezTo>
                  <a:pt x="5671202" y="3499873"/>
                  <a:pt x="5692805" y="3503833"/>
                  <a:pt x="5704686" y="3526149"/>
                </a:cubicBezTo>
                <a:cubicBezTo>
                  <a:pt x="5707567" y="3527229"/>
                  <a:pt x="5710447" y="3528309"/>
                  <a:pt x="5712967" y="3529389"/>
                </a:cubicBezTo>
                <a:cubicBezTo>
                  <a:pt x="5717288" y="3535868"/>
                  <a:pt x="5721248" y="3542347"/>
                  <a:pt x="5724489" y="3548826"/>
                </a:cubicBezTo>
                <a:cubicBezTo>
                  <a:pt x="5735290" y="3571143"/>
                  <a:pt x="5725209" y="3587701"/>
                  <a:pt x="5700006" y="3587701"/>
                </a:cubicBezTo>
                <a:cubicBezTo>
                  <a:pt x="5679123" y="3587701"/>
                  <a:pt x="5659321" y="3582662"/>
                  <a:pt x="5641319" y="3572223"/>
                </a:cubicBezTo>
                <a:cubicBezTo>
                  <a:pt x="5614675" y="3563224"/>
                  <a:pt x="5591272" y="3548466"/>
                  <a:pt x="5570750" y="3528669"/>
                </a:cubicBezTo>
                <a:cubicBezTo>
                  <a:pt x="5568230" y="3527949"/>
                  <a:pt x="5565709" y="3527229"/>
                  <a:pt x="5562829" y="3526509"/>
                </a:cubicBezTo>
                <a:cubicBezTo>
                  <a:pt x="5560669" y="3525789"/>
                  <a:pt x="5558508" y="3525430"/>
                  <a:pt x="5555628" y="3524350"/>
                </a:cubicBezTo>
                <a:cubicBezTo>
                  <a:pt x="5527545" y="3523630"/>
                  <a:pt x="5503422" y="3509232"/>
                  <a:pt x="5477859" y="3498793"/>
                </a:cubicBezTo>
                <a:cubicBezTo>
                  <a:pt x="5462737" y="3514631"/>
                  <a:pt x="5446535" y="3517511"/>
                  <a:pt x="5430693" y="3500233"/>
                </a:cubicBezTo>
                <a:cubicBezTo>
                  <a:pt x="5425652" y="3503473"/>
                  <a:pt x="5420972" y="3504912"/>
                  <a:pt x="5415931" y="3505632"/>
                </a:cubicBezTo>
                <a:cubicBezTo>
                  <a:pt x="5410170" y="3506712"/>
                  <a:pt x="5404409" y="3507072"/>
                  <a:pt x="5399009" y="3507792"/>
                </a:cubicBezTo>
                <a:cubicBezTo>
                  <a:pt x="5397209" y="3508512"/>
                  <a:pt x="5395408" y="3508872"/>
                  <a:pt x="5393608" y="3509232"/>
                </a:cubicBezTo>
                <a:cubicBezTo>
                  <a:pt x="5391088" y="3509952"/>
                  <a:pt x="5388928" y="3511391"/>
                  <a:pt x="5386767" y="3512831"/>
                </a:cubicBezTo>
                <a:cubicBezTo>
                  <a:pt x="5384607" y="3513551"/>
                  <a:pt x="5382087" y="3513551"/>
                  <a:pt x="5379926" y="3513191"/>
                </a:cubicBezTo>
                <a:cubicBezTo>
                  <a:pt x="5378126" y="3511751"/>
                  <a:pt x="5375966" y="3511032"/>
                  <a:pt x="5374166" y="3511032"/>
                </a:cubicBezTo>
                <a:lnTo>
                  <a:pt x="5373806" y="3511032"/>
                </a:lnTo>
                <a:cubicBezTo>
                  <a:pt x="5370565" y="3511032"/>
                  <a:pt x="5367685" y="3512831"/>
                  <a:pt x="5365165" y="3515711"/>
                </a:cubicBezTo>
                <a:cubicBezTo>
                  <a:pt x="5351123" y="3527229"/>
                  <a:pt x="5329880" y="3531909"/>
                  <a:pt x="5329160" y="3556025"/>
                </a:cubicBezTo>
                <a:cubicBezTo>
                  <a:pt x="5329160" y="3562144"/>
                  <a:pt x="5318719" y="3566824"/>
                  <a:pt x="5313318" y="3561065"/>
                </a:cubicBezTo>
                <a:cubicBezTo>
                  <a:pt x="5290996" y="3536228"/>
                  <a:pt x="5262912" y="3520390"/>
                  <a:pt x="5232308" y="3508512"/>
                </a:cubicBezTo>
                <a:cubicBezTo>
                  <a:pt x="5230508" y="3507792"/>
                  <a:pt x="5230148" y="3504912"/>
                  <a:pt x="5230148" y="3502393"/>
                </a:cubicBezTo>
                <a:cubicBezTo>
                  <a:pt x="5229428" y="3502393"/>
                  <a:pt x="5229068" y="3502393"/>
                  <a:pt x="5228348" y="3502393"/>
                </a:cubicBezTo>
                <a:cubicBezTo>
                  <a:pt x="5218987" y="3511751"/>
                  <a:pt x="5240229" y="3518231"/>
                  <a:pt x="5233028" y="3527229"/>
                </a:cubicBezTo>
                <a:cubicBezTo>
                  <a:pt x="5232668" y="3527949"/>
                  <a:pt x="5231948" y="3528309"/>
                  <a:pt x="5231228" y="3528669"/>
                </a:cubicBezTo>
                <a:cubicBezTo>
                  <a:pt x="5240949" y="3554945"/>
                  <a:pt x="5271193" y="3567904"/>
                  <a:pt x="5276594" y="3597780"/>
                </a:cubicBezTo>
                <a:cubicBezTo>
                  <a:pt x="5261112" y="3598140"/>
                  <a:pt x="5262192" y="3578702"/>
                  <a:pt x="5248870" y="3579782"/>
                </a:cubicBezTo>
                <a:cubicBezTo>
                  <a:pt x="5244550" y="3582302"/>
                  <a:pt x="5245270" y="3587341"/>
                  <a:pt x="5247790" y="3588781"/>
                </a:cubicBezTo>
                <a:cubicBezTo>
                  <a:pt x="5274433" y="3605699"/>
                  <a:pt x="5251391" y="3622616"/>
                  <a:pt x="5243110" y="3631975"/>
                </a:cubicBezTo>
                <a:cubicBezTo>
                  <a:pt x="5235549" y="3641694"/>
                  <a:pt x="5216106" y="3640614"/>
                  <a:pt x="5202785" y="3630175"/>
                </a:cubicBezTo>
                <a:cubicBezTo>
                  <a:pt x="5196304" y="3624776"/>
                  <a:pt x="5190183" y="3619737"/>
                  <a:pt x="5182982" y="3612898"/>
                </a:cubicBezTo>
                <a:cubicBezTo>
                  <a:pt x="5194144" y="3603539"/>
                  <a:pt x="5211426" y="3608218"/>
                  <a:pt x="5219347" y="3595260"/>
                </a:cubicBezTo>
                <a:cubicBezTo>
                  <a:pt x="5212146" y="3597420"/>
                  <a:pt x="5206385" y="3597780"/>
                  <a:pt x="5201705" y="3591300"/>
                </a:cubicBezTo>
                <a:cubicBezTo>
                  <a:pt x="5199184" y="3589141"/>
                  <a:pt x="5194144" y="3587701"/>
                  <a:pt x="5194144" y="3585901"/>
                </a:cubicBezTo>
                <a:cubicBezTo>
                  <a:pt x="5193423" y="3580142"/>
                  <a:pt x="5199184" y="3580142"/>
                  <a:pt x="5202785" y="3579422"/>
                </a:cubicBezTo>
                <a:cubicBezTo>
                  <a:pt x="5190543" y="3556385"/>
                  <a:pt x="5178302" y="3534068"/>
                  <a:pt x="5145898" y="3540907"/>
                </a:cubicBezTo>
                <a:cubicBezTo>
                  <a:pt x="5146618" y="3548826"/>
                  <a:pt x="5156699" y="3542347"/>
                  <a:pt x="5157779" y="3549186"/>
                </a:cubicBezTo>
                <a:cubicBezTo>
                  <a:pt x="5151658" y="3557825"/>
                  <a:pt x="5140497" y="3554945"/>
                  <a:pt x="5132936" y="3559265"/>
                </a:cubicBezTo>
                <a:cubicBezTo>
                  <a:pt x="5125015" y="3571143"/>
                  <a:pt x="5150218" y="3561785"/>
                  <a:pt x="5140857" y="3571863"/>
                </a:cubicBezTo>
                <a:cubicBezTo>
                  <a:pt x="5137617" y="3575463"/>
                  <a:pt x="5127895" y="3581222"/>
                  <a:pt x="5121775" y="3570783"/>
                </a:cubicBezTo>
                <a:cubicBezTo>
                  <a:pt x="5118174" y="3564664"/>
                  <a:pt x="5115654" y="3556385"/>
                  <a:pt x="5106293" y="3556385"/>
                </a:cubicBezTo>
                <a:cubicBezTo>
                  <a:pt x="5107733" y="3572223"/>
                  <a:pt x="5120334" y="3580142"/>
                  <a:pt x="5128616" y="3591660"/>
                </a:cubicBezTo>
                <a:cubicBezTo>
                  <a:pt x="5147338" y="3604259"/>
                  <a:pt x="5147698" y="3606418"/>
                  <a:pt x="5134376" y="3614337"/>
                </a:cubicBezTo>
                <a:cubicBezTo>
                  <a:pt x="5125375" y="3625496"/>
                  <a:pt x="5126815" y="3652852"/>
                  <a:pt x="5100172" y="3636294"/>
                </a:cubicBezTo>
                <a:cubicBezTo>
                  <a:pt x="5099452" y="3642413"/>
                  <a:pt x="5097652" y="3648173"/>
                  <a:pt x="5090091" y="3647093"/>
                </a:cubicBezTo>
                <a:cubicBezTo>
                  <a:pt x="5081090" y="3645653"/>
                  <a:pt x="5078209" y="3639174"/>
                  <a:pt x="5077849" y="3630535"/>
                </a:cubicBezTo>
                <a:cubicBezTo>
                  <a:pt x="5065968" y="3639174"/>
                  <a:pt x="5058407" y="3627296"/>
                  <a:pt x="5049406" y="3624056"/>
                </a:cubicBezTo>
                <a:cubicBezTo>
                  <a:pt x="5031404" y="3618297"/>
                  <a:pt x="5018442" y="3599219"/>
                  <a:pt x="4994679" y="3605339"/>
                </a:cubicBezTo>
                <a:cubicBezTo>
                  <a:pt x="4988918" y="3606778"/>
                  <a:pt x="4981357" y="3595980"/>
                  <a:pt x="4980637" y="3586261"/>
                </a:cubicBezTo>
                <a:cubicBezTo>
                  <a:pt x="4974877" y="3578342"/>
                  <a:pt x="4968036" y="3571143"/>
                  <a:pt x="4958315" y="3567904"/>
                </a:cubicBezTo>
                <a:cubicBezTo>
                  <a:pt x="4953274" y="3562144"/>
                  <a:pt x="4948593" y="3556385"/>
                  <a:pt x="4943553" y="3551346"/>
                </a:cubicBezTo>
                <a:cubicBezTo>
                  <a:pt x="4937432" y="3544147"/>
                  <a:pt x="4928791" y="3544147"/>
                  <a:pt x="4920510" y="3547027"/>
                </a:cubicBezTo>
                <a:cubicBezTo>
                  <a:pt x="4910429" y="3549546"/>
                  <a:pt x="4912589" y="3558545"/>
                  <a:pt x="4912589" y="3565384"/>
                </a:cubicBezTo>
                <a:cubicBezTo>
                  <a:pt x="4912229" y="3583382"/>
                  <a:pt x="4912589" y="3601019"/>
                  <a:pt x="4912949" y="3618657"/>
                </a:cubicBezTo>
                <a:cubicBezTo>
                  <a:pt x="4921950" y="3624056"/>
                  <a:pt x="4931671" y="3629455"/>
                  <a:pt x="4941032" y="3634854"/>
                </a:cubicBezTo>
                <a:cubicBezTo>
                  <a:pt x="4948233" y="3635934"/>
                  <a:pt x="4955074" y="3636294"/>
                  <a:pt x="4961915" y="3637374"/>
                </a:cubicBezTo>
                <a:cubicBezTo>
                  <a:pt x="4990719" y="3632335"/>
                  <a:pt x="5005120" y="3653932"/>
                  <a:pt x="5016282" y="3672289"/>
                </a:cubicBezTo>
                <a:cubicBezTo>
                  <a:pt x="5029603" y="3695326"/>
                  <a:pt x="5030683" y="3701085"/>
                  <a:pt x="5011241" y="3706125"/>
                </a:cubicBezTo>
                <a:cubicBezTo>
                  <a:pt x="5019882" y="3710804"/>
                  <a:pt x="5029963" y="3712964"/>
                  <a:pt x="5035004" y="3723042"/>
                </a:cubicBezTo>
                <a:cubicBezTo>
                  <a:pt x="5038604" y="3725562"/>
                  <a:pt x="5045085" y="3729881"/>
                  <a:pt x="5040765" y="3732041"/>
                </a:cubicBezTo>
                <a:cubicBezTo>
                  <a:pt x="5033924" y="3735641"/>
                  <a:pt x="5027443" y="3728802"/>
                  <a:pt x="5022402" y="3723402"/>
                </a:cubicBezTo>
                <a:cubicBezTo>
                  <a:pt x="5018442" y="3721243"/>
                  <a:pt x="5015202" y="3719443"/>
                  <a:pt x="5011241" y="3716923"/>
                </a:cubicBezTo>
                <a:cubicBezTo>
                  <a:pt x="5003320" y="3715123"/>
                  <a:pt x="4995039" y="3712964"/>
                  <a:pt x="4987478" y="3710804"/>
                </a:cubicBezTo>
                <a:cubicBezTo>
                  <a:pt x="4980277" y="3711884"/>
                  <a:pt x="4973796" y="3713684"/>
                  <a:pt x="4976317" y="3724482"/>
                </a:cubicBezTo>
                <a:cubicBezTo>
                  <a:pt x="4979917" y="3738160"/>
                  <a:pt x="4991079" y="3732401"/>
                  <a:pt x="4999720" y="3729881"/>
                </a:cubicBezTo>
                <a:cubicBezTo>
                  <a:pt x="5005840" y="3727722"/>
                  <a:pt x="5013041" y="3725562"/>
                  <a:pt x="5018082" y="3731681"/>
                </a:cubicBezTo>
                <a:cubicBezTo>
                  <a:pt x="5023483" y="3738880"/>
                  <a:pt x="5016282" y="3742840"/>
                  <a:pt x="5010881" y="3747159"/>
                </a:cubicBezTo>
                <a:cubicBezTo>
                  <a:pt x="5006560" y="3750399"/>
                  <a:pt x="5004760" y="3756158"/>
                  <a:pt x="5009801" y="3758677"/>
                </a:cubicBezTo>
                <a:cubicBezTo>
                  <a:pt x="5037884" y="3772356"/>
                  <a:pt x="5026363" y="3792873"/>
                  <a:pt x="5020602" y="3813030"/>
                </a:cubicBezTo>
                <a:cubicBezTo>
                  <a:pt x="5026363" y="3814830"/>
                  <a:pt x="5031764" y="3816630"/>
                  <a:pt x="5037524" y="3818789"/>
                </a:cubicBezTo>
                <a:cubicBezTo>
                  <a:pt x="5059487" y="3799712"/>
                  <a:pt x="5085410" y="3783514"/>
                  <a:pt x="5096572" y="3756158"/>
                </a:cubicBezTo>
                <a:cubicBezTo>
                  <a:pt x="5106293" y="3732401"/>
                  <a:pt x="5099812" y="3716563"/>
                  <a:pt x="5082170" y="3698926"/>
                </a:cubicBezTo>
                <a:cubicBezTo>
                  <a:pt x="5116734" y="3677329"/>
                  <a:pt x="5116734" y="3677329"/>
                  <a:pt x="5123215" y="3715843"/>
                </a:cubicBezTo>
                <a:cubicBezTo>
                  <a:pt x="5135816" y="3733481"/>
                  <a:pt x="5149498" y="3750399"/>
                  <a:pt x="5167860" y="3762277"/>
                </a:cubicBezTo>
                <a:cubicBezTo>
                  <a:pt x="5185142" y="3766596"/>
                  <a:pt x="5200984" y="3772716"/>
                  <a:pt x="5197024" y="3795392"/>
                </a:cubicBezTo>
                <a:lnTo>
                  <a:pt x="5197024" y="3795752"/>
                </a:lnTo>
                <a:cubicBezTo>
                  <a:pt x="5191623" y="3805471"/>
                  <a:pt x="5185863" y="3802951"/>
                  <a:pt x="5180102" y="3795752"/>
                </a:cubicBezTo>
                <a:cubicBezTo>
                  <a:pt x="5178302" y="3793593"/>
                  <a:pt x="5176141" y="3792153"/>
                  <a:pt x="5174341" y="3789993"/>
                </a:cubicBezTo>
                <a:lnTo>
                  <a:pt x="5174341" y="3778835"/>
                </a:lnTo>
                <a:cubicBezTo>
                  <a:pt x="5174341" y="3778835"/>
                  <a:pt x="5174341" y="3778835"/>
                  <a:pt x="5173981" y="3778835"/>
                </a:cubicBezTo>
                <a:cubicBezTo>
                  <a:pt x="5168580" y="3777035"/>
                  <a:pt x="5162820" y="3775235"/>
                  <a:pt x="5157059" y="3773795"/>
                </a:cubicBezTo>
                <a:cubicBezTo>
                  <a:pt x="5155259" y="3792513"/>
                  <a:pt x="5157419" y="3810510"/>
                  <a:pt x="5143377" y="3829228"/>
                </a:cubicBezTo>
                <a:cubicBezTo>
                  <a:pt x="5131496" y="3845426"/>
                  <a:pt x="5112053" y="3844346"/>
                  <a:pt x="5101972" y="3859824"/>
                </a:cubicBezTo>
                <a:cubicBezTo>
                  <a:pt x="5097292" y="3867023"/>
                  <a:pt x="5090091" y="3854784"/>
                  <a:pt x="5086850" y="3848665"/>
                </a:cubicBezTo>
                <a:cubicBezTo>
                  <a:pt x="5079649" y="3831387"/>
                  <a:pt x="5067768" y="3823469"/>
                  <a:pt x="5049046" y="3829948"/>
                </a:cubicBezTo>
                <a:cubicBezTo>
                  <a:pt x="5054086" y="3843266"/>
                  <a:pt x="5070288" y="3842546"/>
                  <a:pt x="5077849" y="3852625"/>
                </a:cubicBezTo>
                <a:cubicBezTo>
                  <a:pt x="5076409" y="3863783"/>
                  <a:pt x="5071368" y="3864863"/>
                  <a:pt x="5063087" y="3858384"/>
                </a:cubicBezTo>
                <a:cubicBezTo>
                  <a:pt x="5051206" y="3849025"/>
                  <a:pt x="5038604" y="3838946"/>
                  <a:pt x="5026363" y="3829588"/>
                </a:cubicBezTo>
                <a:cubicBezTo>
                  <a:pt x="5010881" y="3847585"/>
                  <a:pt x="4991079" y="3828148"/>
                  <a:pt x="4989998" y="3823469"/>
                </a:cubicBezTo>
                <a:cubicBezTo>
                  <a:pt x="4987118" y="3798632"/>
                  <a:pt x="4971636" y="3805831"/>
                  <a:pt x="4957594" y="3807271"/>
                </a:cubicBezTo>
                <a:cubicBezTo>
                  <a:pt x="4959755" y="3815190"/>
                  <a:pt x="4961195" y="3822749"/>
                  <a:pt x="4963355" y="3831028"/>
                </a:cubicBezTo>
                <a:cubicBezTo>
                  <a:pt x="4952194" y="3836787"/>
                  <a:pt x="4944273" y="3829948"/>
                  <a:pt x="4936352" y="3824548"/>
                </a:cubicBezTo>
                <a:cubicBezTo>
                  <a:pt x="4937792" y="3836787"/>
                  <a:pt x="4937432" y="3847585"/>
                  <a:pt x="4916909" y="3841826"/>
                </a:cubicBezTo>
                <a:cubicBezTo>
                  <a:pt x="4897467" y="3838587"/>
                  <a:pt x="4887746" y="3825268"/>
                  <a:pt x="4884505" y="3806911"/>
                </a:cubicBezTo>
                <a:cubicBezTo>
                  <a:pt x="4884145" y="3806551"/>
                  <a:pt x="4883785" y="3806551"/>
                  <a:pt x="4883065" y="3806191"/>
                </a:cubicBezTo>
                <a:cubicBezTo>
                  <a:pt x="4876224" y="3806551"/>
                  <a:pt x="4871904" y="3809790"/>
                  <a:pt x="4872264" y="3817349"/>
                </a:cubicBezTo>
                <a:cubicBezTo>
                  <a:pt x="4872264" y="3826708"/>
                  <a:pt x="4867583" y="3832107"/>
                  <a:pt x="4859302" y="3832827"/>
                </a:cubicBezTo>
                <a:cubicBezTo>
                  <a:pt x="4824378" y="3837507"/>
                  <a:pt x="4831939" y="3858384"/>
                  <a:pt x="4840580" y="3880341"/>
                </a:cubicBezTo>
                <a:cubicBezTo>
                  <a:pt x="4839500" y="3881421"/>
                  <a:pt x="4838420" y="3882500"/>
                  <a:pt x="4837340" y="3882500"/>
                </a:cubicBezTo>
                <a:cubicBezTo>
                  <a:pt x="4838780" y="3884660"/>
                  <a:pt x="4840220" y="3886820"/>
                  <a:pt x="4840940" y="3888980"/>
                </a:cubicBezTo>
                <a:cubicBezTo>
                  <a:pt x="4847421" y="3912376"/>
                  <a:pt x="4840580" y="3919215"/>
                  <a:pt x="4816817" y="3913816"/>
                </a:cubicBezTo>
                <a:cubicBezTo>
                  <a:pt x="4813217" y="3913096"/>
                  <a:pt x="4809616" y="3913096"/>
                  <a:pt x="4806016" y="3913096"/>
                </a:cubicBezTo>
                <a:cubicBezTo>
                  <a:pt x="4803495" y="3913456"/>
                  <a:pt x="4800975" y="3913456"/>
                  <a:pt x="4798455" y="3913456"/>
                </a:cubicBezTo>
                <a:cubicBezTo>
                  <a:pt x="4795575" y="3915616"/>
                  <a:pt x="4792334" y="3917776"/>
                  <a:pt x="4789094" y="3919575"/>
                </a:cubicBezTo>
                <a:cubicBezTo>
                  <a:pt x="4788734" y="3920655"/>
                  <a:pt x="4788734" y="3922455"/>
                  <a:pt x="4789454" y="3923895"/>
                </a:cubicBezTo>
                <a:cubicBezTo>
                  <a:pt x="4799175" y="3960250"/>
                  <a:pt x="4779012" y="3934693"/>
                  <a:pt x="4770011" y="3933253"/>
                </a:cubicBezTo>
                <a:cubicBezTo>
                  <a:pt x="4744448" y="3926054"/>
                  <a:pt x="4728606" y="3941172"/>
                  <a:pt x="4713844" y="3958090"/>
                </a:cubicBezTo>
                <a:cubicBezTo>
                  <a:pt x="4707004" y="3961690"/>
                  <a:pt x="4699443" y="3962050"/>
                  <a:pt x="4692242" y="3965649"/>
                </a:cubicBezTo>
                <a:cubicBezTo>
                  <a:pt x="4678920" y="3970688"/>
                  <a:pt x="4681800" y="3985446"/>
                  <a:pt x="4675680" y="3994445"/>
                </a:cubicBezTo>
                <a:cubicBezTo>
                  <a:pt x="4675320" y="3994445"/>
                  <a:pt x="4675320" y="3994445"/>
                  <a:pt x="4675320" y="3994805"/>
                </a:cubicBezTo>
                <a:cubicBezTo>
                  <a:pt x="4681440" y="3994445"/>
                  <a:pt x="4681440" y="3999484"/>
                  <a:pt x="4680720" y="4004164"/>
                </a:cubicBezTo>
                <a:cubicBezTo>
                  <a:pt x="4680360" y="4005244"/>
                  <a:pt x="4680000" y="4006323"/>
                  <a:pt x="4679640" y="4007043"/>
                </a:cubicBezTo>
                <a:cubicBezTo>
                  <a:pt x="4690082" y="4011003"/>
                  <a:pt x="4691162" y="4019642"/>
                  <a:pt x="4690442" y="4029360"/>
                </a:cubicBezTo>
                <a:cubicBezTo>
                  <a:pt x="4690802" y="4031520"/>
                  <a:pt x="4690802" y="4033320"/>
                  <a:pt x="4690442" y="4035119"/>
                </a:cubicBezTo>
                <a:cubicBezTo>
                  <a:pt x="4689361" y="4037279"/>
                  <a:pt x="4687921" y="4039439"/>
                  <a:pt x="4686841" y="4041599"/>
                </a:cubicBezTo>
                <a:cubicBezTo>
                  <a:pt x="4687201" y="4043398"/>
                  <a:pt x="4687561" y="4045198"/>
                  <a:pt x="4687201" y="4047358"/>
                </a:cubicBezTo>
                <a:cubicBezTo>
                  <a:pt x="4685761" y="4054197"/>
                  <a:pt x="4679280" y="4056717"/>
                  <a:pt x="4673880" y="4059236"/>
                </a:cubicBezTo>
                <a:cubicBezTo>
                  <a:pt x="4668119" y="4061756"/>
                  <a:pt x="4666679" y="4068955"/>
                  <a:pt x="4659478" y="4070395"/>
                </a:cubicBezTo>
                <a:cubicBezTo>
                  <a:pt x="4646516" y="4055277"/>
                  <a:pt x="4628514" y="4046278"/>
                  <a:pt x="4611232" y="4036559"/>
                </a:cubicBezTo>
                <a:cubicBezTo>
                  <a:pt x="4612312" y="4051677"/>
                  <a:pt x="4599350" y="4057796"/>
                  <a:pt x="4591069" y="4066435"/>
                </a:cubicBezTo>
                <a:cubicBezTo>
                  <a:pt x="4574867" y="4083713"/>
                  <a:pt x="4557585" y="4099551"/>
                  <a:pt x="4541743" y="4116828"/>
                </a:cubicBezTo>
                <a:cubicBezTo>
                  <a:pt x="4541383" y="4117548"/>
                  <a:pt x="4541023" y="4117908"/>
                  <a:pt x="4540303" y="4118628"/>
                </a:cubicBezTo>
                <a:cubicBezTo>
                  <a:pt x="4543183" y="4121148"/>
                  <a:pt x="4545704" y="4123667"/>
                  <a:pt x="4548224" y="4126187"/>
                </a:cubicBezTo>
                <a:cubicBezTo>
                  <a:pt x="4556505" y="4134826"/>
                  <a:pt x="4556505" y="4146344"/>
                  <a:pt x="4551464" y="4154263"/>
                </a:cubicBezTo>
                <a:cubicBezTo>
                  <a:pt x="4545344" y="4164702"/>
                  <a:pt x="4539223" y="4149944"/>
                  <a:pt x="4533102" y="4150664"/>
                </a:cubicBezTo>
                <a:cubicBezTo>
                  <a:pt x="4528422" y="4150664"/>
                  <a:pt x="4524101" y="4152823"/>
                  <a:pt x="4519781" y="4154263"/>
                </a:cubicBezTo>
                <a:cubicBezTo>
                  <a:pt x="4519781" y="4156423"/>
                  <a:pt x="4519781" y="4158223"/>
                  <a:pt x="4519781" y="4160022"/>
                </a:cubicBezTo>
                <a:cubicBezTo>
                  <a:pt x="4518340" y="4166141"/>
                  <a:pt x="4523741" y="4178020"/>
                  <a:pt x="4514740" y="4178740"/>
                </a:cubicBezTo>
                <a:cubicBezTo>
                  <a:pt x="4506819" y="4179460"/>
                  <a:pt x="4507539" y="4170461"/>
                  <a:pt x="4505019" y="4163982"/>
                </a:cubicBezTo>
                <a:cubicBezTo>
                  <a:pt x="4505019" y="4163982"/>
                  <a:pt x="4504659" y="4163982"/>
                  <a:pt x="4504659" y="4164342"/>
                </a:cubicBezTo>
                <a:cubicBezTo>
                  <a:pt x="4499978" y="4168301"/>
                  <a:pt x="4496378" y="4173340"/>
                  <a:pt x="4492417" y="4177660"/>
                </a:cubicBezTo>
                <a:cubicBezTo>
                  <a:pt x="4492057" y="4178020"/>
                  <a:pt x="4491337" y="4178020"/>
                  <a:pt x="4491337" y="4178020"/>
                </a:cubicBezTo>
                <a:cubicBezTo>
                  <a:pt x="4497458" y="4202137"/>
                  <a:pt x="4503219" y="4226253"/>
                  <a:pt x="4509339" y="4250730"/>
                </a:cubicBezTo>
                <a:cubicBezTo>
                  <a:pt x="4516900" y="4262608"/>
                  <a:pt x="4519781" y="4274847"/>
                  <a:pt x="4507899" y="4286365"/>
                </a:cubicBezTo>
                <a:cubicBezTo>
                  <a:pt x="4499618" y="4284205"/>
                  <a:pt x="4497458" y="4279526"/>
                  <a:pt x="4496018" y="4273767"/>
                </a:cubicBezTo>
                <a:cubicBezTo>
                  <a:pt x="4495298" y="4273767"/>
                  <a:pt x="4494577" y="4274127"/>
                  <a:pt x="4494217" y="4274847"/>
                </a:cubicBezTo>
                <a:cubicBezTo>
                  <a:pt x="4493497" y="4274847"/>
                  <a:pt x="4492777" y="4274487"/>
                  <a:pt x="4492417" y="4274127"/>
                </a:cubicBezTo>
                <a:cubicBezTo>
                  <a:pt x="4496018" y="4283485"/>
                  <a:pt x="4497818" y="4292844"/>
                  <a:pt x="4496378" y="4302923"/>
                </a:cubicBezTo>
                <a:cubicBezTo>
                  <a:pt x="4493137" y="4301123"/>
                  <a:pt x="4489537" y="4299323"/>
                  <a:pt x="4485576" y="4297164"/>
                </a:cubicBezTo>
                <a:cubicBezTo>
                  <a:pt x="4479456" y="4299323"/>
                  <a:pt x="4473335" y="4300763"/>
                  <a:pt x="4474055" y="4290684"/>
                </a:cubicBezTo>
                <a:cubicBezTo>
                  <a:pt x="4473335" y="4289605"/>
                  <a:pt x="4472255" y="4288525"/>
                  <a:pt x="4471535" y="4287445"/>
                </a:cubicBezTo>
                <a:cubicBezTo>
                  <a:pt x="4471535" y="4287445"/>
                  <a:pt x="4471535" y="4287805"/>
                  <a:pt x="4471175" y="4287805"/>
                </a:cubicBezTo>
                <a:cubicBezTo>
                  <a:pt x="4451372" y="4295364"/>
                  <a:pt x="4448492" y="4284925"/>
                  <a:pt x="4451012" y="4268728"/>
                </a:cubicBezTo>
                <a:cubicBezTo>
                  <a:pt x="4443811" y="4262968"/>
                  <a:pt x="4440571" y="4254329"/>
                  <a:pt x="4436970" y="4246051"/>
                </a:cubicBezTo>
                <a:cubicBezTo>
                  <a:pt x="4436250" y="4246051"/>
                  <a:pt x="4435170" y="4245691"/>
                  <a:pt x="4434450" y="4245691"/>
                </a:cubicBezTo>
                <a:cubicBezTo>
                  <a:pt x="4433730" y="4244971"/>
                  <a:pt x="4433010" y="4244611"/>
                  <a:pt x="4432290" y="4244251"/>
                </a:cubicBezTo>
                <a:cubicBezTo>
                  <a:pt x="4438771" y="4255409"/>
                  <a:pt x="4440211" y="4266208"/>
                  <a:pt x="4426529" y="4275207"/>
                </a:cubicBezTo>
                <a:cubicBezTo>
                  <a:pt x="4425449" y="4275207"/>
                  <a:pt x="4424729" y="4275207"/>
                  <a:pt x="4424009" y="4275207"/>
                </a:cubicBezTo>
                <a:cubicBezTo>
                  <a:pt x="4426169" y="4278086"/>
                  <a:pt x="4425809" y="4280966"/>
                  <a:pt x="4424009" y="4284565"/>
                </a:cubicBezTo>
                <a:cubicBezTo>
                  <a:pt x="4422929" y="4292124"/>
                  <a:pt x="4420048" y="4295724"/>
                  <a:pt x="4412127" y="4291044"/>
                </a:cubicBezTo>
                <a:cubicBezTo>
                  <a:pt x="4411767" y="4285285"/>
                  <a:pt x="4411407" y="4279886"/>
                  <a:pt x="4411047" y="4274127"/>
                </a:cubicBezTo>
                <a:cubicBezTo>
                  <a:pt x="4404926" y="4270167"/>
                  <a:pt x="4407447" y="4256129"/>
                  <a:pt x="4398446" y="4258289"/>
                </a:cubicBezTo>
                <a:cubicBezTo>
                  <a:pt x="4390165" y="4260449"/>
                  <a:pt x="4376123" y="4270887"/>
                  <a:pt x="4377203" y="4273767"/>
                </a:cubicBezTo>
                <a:cubicBezTo>
                  <a:pt x="4384404" y="4299683"/>
                  <a:pt x="4364241" y="4295724"/>
                  <a:pt x="4351280" y="4299683"/>
                </a:cubicBezTo>
                <a:cubicBezTo>
                  <a:pt x="4346959" y="4301123"/>
                  <a:pt x="4342279" y="4301483"/>
                  <a:pt x="4337958" y="4302563"/>
                </a:cubicBezTo>
                <a:cubicBezTo>
                  <a:pt x="4304114" y="4317321"/>
                  <a:pt x="4302674" y="4352236"/>
                  <a:pt x="4293313" y="4379592"/>
                </a:cubicBezTo>
                <a:cubicBezTo>
                  <a:pt x="4286472" y="4399750"/>
                  <a:pt x="4281431" y="4396870"/>
                  <a:pt x="4269550" y="4387511"/>
                </a:cubicBezTo>
                <a:cubicBezTo>
                  <a:pt x="4271350" y="4393630"/>
                  <a:pt x="4272790" y="4399390"/>
                  <a:pt x="4273510" y="4405509"/>
                </a:cubicBezTo>
                <a:cubicBezTo>
                  <a:pt x="4275310" y="4411268"/>
                  <a:pt x="4275670" y="4417747"/>
                  <a:pt x="4275670" y="4423866"/>
                </a:cubicBezTo>
                <a:cubicBezTo>
                  <a:pt x="4276031" y="4438624"/>
                  <a:pt x="4274230" y="4454102"/>
                  <a:pt x="4275670" y="4468860"/>
                </a:cubicBezTo>
                <a:cubicBezTo>
                  <a:pt x="4276751" y="4471380"/>
                  <a:pt x="4277111" y="4474619"/>
                  <a:pt x="4276751" y="4477859"/>
                </a:cubicBezTo>
                <a:cubicBezTo>
                  <a:pt x="4274590" y="4480738"/>
                  <a:pt x="4272070" y="4481098"/>
                  <a:pt x="4269190" y="4478579"/>
                </a:cubicBezTo>
                <a:cubicBezTo>
                  <a:pt x="4265229" y="4476779"/>
                  <a:pt x="4261989" y="4474979"/>
                  <a:pt x="4258028" y="4473179"/>
                </a:cubicBezTo>
                <a:cubicBezTo>
                  <a:pt x="4260909" y="4494057"/>
                  <a:pt x="4251548" y="4515294"/>
                  <a:pt x="4257668" y="4536531"/>
                </a:cubicBezTo>
                <a:cubicBezTo>
                  <a:pt x="4262709" y="4555968"/>
                  <a:pt x="4243987" y="4539050"/>
                  <a:pt x="4241106" y="4546969"/>
                </a:cubicBezTo>
                <a:cubicBezTo>
                  <a:pt x="4237506" y="4544450"/>
                  <a:pt x="4235346" y="4540490"/>
                  <a:pt x="4234625" y="4535451"/>
                </a:cubicBezTo>
                <a:cubicBezTo>
                  <a:pt x="4233905" y="4528252"/>
                  <a:pt x="4234265" y="4521053"/>
                  <a:pt x="4234625" y="4513854"/>
                </a:cubicBezTo>
                <a:cubicBezTo>
                  <a:pt x="4234265" y="4507735"/>
                  <a:pt x="4234265" y="4501975"/>
                  <a:pt x="4235346" y="4496216"/>
                </a:cubicBezTo>
                <a:cubicBezTo>
                  <a:pt x="4235346" y="4490097"/>
                  <a:pt x="4234985" y="4484338"/>
                  <a:pt x="4233185" y="4478219"/>
                </a:cubicBezTo>
                <a:cubicBezTo>
                  <a:pt x="4233185" y="4474979"/>
                  <a:pt x="4232825" y="4472100"/>
                  <a:pt x="4232825" y="4468860"/>
                </a:cubicBezTo>
                <a:cubicBezTo>
                  <a:pt x="4232825" y="4462741"/>
                  <a:pt x="4232825" y="4456622"/>
                  <a:pt x="4232825" y="4450503"/>
                </a:cubicBezTo>
                <a:cubicBezTo>
                  <a:pt x="4231745" y="4450503"/>
                  <a:pt x="4230305" y="4450503"/>
                  <a:pt x="4229225" y="4450503"/>
                </a:cubicBezTo>
                <a:cubicBezTo>
                  <a:pt x="4227065" y="4473179"/>
                  <a:pt x="4235346" y="4496576"/>
                  <a:pt x="4224184" y="4518533"/>
                </a:cubicBezTo>
                <a:lnTo>
                  <a:pt x="4224184" y="4524292"/>
                </a:lnTo>
                <a:cubicBezTo>
                  <a:pt x="4225624" y="4526092"/>
                  <a:pt x="4225984" y="4528972"/>
                  <a:pt x="4224184" y="4531491"/>
                </a:cubicBezTo>
                <a:cubicBezTo>
                  <a:pt x="4209062" y="4537611"/>
                  <a:pt x="4198621" y="4534011"/>
                  <a:pt x="4195741" y="4516373"/>
                </a:cubicBezTo>
                <a:cubicBezTo>
                  <a:pt x="4193940" y="4504855"/>
                  <a:pt x="4188180" y="4495496"/>
                  <a:pt x="4183139" y="4485778"/>
                </a:cubicBezTo>
                <a:cubicBezTo>
                  <a:pt x="4180619" y="4501616"/>
                  <a:pt x="4173058" y="4510614"/>
                  <a:pt x="4152175" y="4503055"/>
                </a:cubicBezTo>
                <a:cubicBezTo>
                  <a:pt x="4142094" y="4499456"/>
                  <a:pt x="4134173" y="4502695"/>
                  <a:pt x="4129852" y="4513134"/>
                </a:cubicBezTo>
                <a:cubicBezTo>
                  <a:pt x="4126252" y="4522133"/>
                  <a:pt x="4119411" y="4525372"/>
                  <a:pt x="4109690" y="4524292"/>
                </a:cubicBezTo>
                <a:cubicBezTo>
                  <a:pt x="4106089" y="4517093"/>
                  <a:pt x="4102489" y="4509894"/>
                  <a:pt x="4099249" y="4503775"/>
                </a:cubicBezTo>
                <a:cubicBezTo>
                  <a:pt x="4129852" y="4494417"/>
                  <a:pt x="4148215" y="4470660"/>
                  <a:pt x="4170177" y="4451942"/>
                </a:cubicBezTo>
                <a:cubicBezTo>
                  <a:pt x="4170177" y="4451582"/>
                  <a:pt x="4170177" y="4451222"/>
                  <a:pt x="4170177" y="4451222"/>
                </a:cubicBezTo>
                <a:cubicBezTo>
                  <a:pt x="4169817" y="4448703"/>
                  <a:pt x="4170177" y="4446543"/>
                  <a:pt x="4171258" y="4444383"/>
                </a:cubicBezTo>
                <a:cubicBezTo>
                  <a:pt x="4155416" y="4444023"/>
                  <a:pt x="4144614" y="4452662"/>
                  <a:pt x="4134173" y="4462741"/>
                </a:cubicBezTo>
                <a:cubicBezTo>
                  <a:pt x="4126972" y="4469580"/>
                  <a:pt x="4121571" y="4478579"/>
                  <a:pt x="4109690" y="4478579"/>
                </a:cubicBezTo>
                <a:cubicBezTo>
                  <a:pt x="4097088" y="4480738"/>
                  <a:pt x="4094208" y="4490457"/>
                  <a:pt x="4092768" y="4501616"/>
                </a:cubicBezTo>
                <a:lnTo>
                  <a:pt x="4092768" y="4581165"/>
                </a:lnTo>
                <a:cubicBezTo>
                  <a:pt x="4081967" y="4581165"/>
                  <a:pt x="4095648" y="4555968"/>
                  <a:pt x="4075846" y="4564967"/>
                </a:cubicBezTo>
                <a:cubicBezTo>
                  <a:pt x="4075846" y="4561007"/>
                  <a:pt x="4075846" y="4556688"/>
                  <a:pt x="4075486" y="4552728"/>
                </a:cubicBezTo>
                <a:cubicBezTo>
                  <a:pt x="4071525" y="4520333"/>
                  <a:pt x="4048842" y="4519973"/>
                  <a:pt x="4024359" y="4524292"/>
                </a:cubicBezTo>
                <a:cubicBezTo>
                  <a:pt x="4008517" y="4532931"/>
                  <a:pt x="3995916" y="4552369"/>
                  <a:pt x="3973593" y="4541210"/>
                </a:cubicBezTo>
                <a:cubicBezTo>
                  <a:pt x="3967472" y="4537611"/>
                  <a:pt x="3961712" y="4534371"/>
                  <a:pt x="3955951" y="4530412"/>
                </a:cubicBezTo>
                <a:cubicBezTo>
                  <a:pt x="3954151" y="4529692"/>
                  <a:pt x="3952711" y="4529692"/>
                  <a:pt x="3950550" y="4529692"/>
                </a:cubicBezTo>
                <a:cubicBezTo>
                  <a:pt x="3943349" y="4531851"/>
                  <a:pt x="3935428" y="4533651"/>
                  <a:pt x="3927868" y="4535451"/>
                </a:cubicBezTo>
                <a:cubicBezTo>
                  <a:pt x="3927868" y="4537611"/>
                  <a:pt x="3927507" y="4539770"/>
                  <a:pt x="3927507" y="4541210"/>
                </a:cubicBezTo>
                <a:cubicBezTo>
                  <a:pt x="3913106" y="4544090"/>
                  <a:pt x="3903745" y="4559208"/>
                  <a:pt x="3887903" y="4558488"/>
                </a:cubicBezTo>
                <a:cubicBezTo>
                  <a:pt x="3870981" y="4553808"/>
                  <a:pt x="3853698" y="4573246"/>
                  <a:pt x="3836776" y="4558488"/>
                </a:cubicBezTo>
                <a:cubicBezTo>
                  <a:pt x="3834976" y="4554888"/>
                  <a:pt x="3832816" y="4554888"/>
                  <a:pt x="3831016" y="4558488"/>
                </a:cubicBezTo>
                <a:cubicBezTo>
                  <a:pt x="3828855" y="4573606"/>
                  <a:pt x="3816974" y="4568566"/>
                  <a:pt x="3808333" y="4570006"/>
                </a:cubicBezTo>
                <a:cubicBezTo>
                  <a:pt x="3809773" y="4578285"/>
                  <a:pt x="3810133" y="4582604"/>
                  <a:pt x="3823455" y="4581884"/>
                </a:cubicBezTo>
                <a:cubicBezTo>
                  <a:pt x="3852258" y="4580085"/>
                  <a:pt x="3878902" y="4565687"/>
                  <a:pt x="3908425" y="4570006"/>
                </a:cubicBezTo>
                <a:cubicBezTo>
                  <a:pt x="3924987" y="4572886"/>
                  <a:pt x="3911305" y="4557048"/>
                  <a:pt x="3917786" y="4554168"/>
                </a:cubicBezTo>
                <a:cubicBezTo>
                  <a:pt x="3930388" y="4559927"/>
                  <a:pt x="3927147" y="4571446"/>
                  <a:pt x="3927507" y="4581165"/>
                </a:cubicBezTo>
                <a:cubicBezTo>
                  <a:pt x="3906985" y="4577925"/>
                  <a:pt x="3886102" y="4568566"/>
                  <a:pt x="3867740" y="4589443"/>
                </a:cubicBezTo>
                <a:cubicBezTo>
                  <a:pt x="3863780" y="4594123"/>
                  <a:pt x="3851538" y="4592323"/>
                  <a:pt x="3843257" y="4591963"/>
                </a:cubicBezTo>
                <a:cubicBezTo>
                  <a:pt x="3837856" y="4591603"/>
                  <a:pt x="3833896" y="4589443"/>
                  <a:pt x="3830656" y="4597722"/>
                </a:cubicBezTo>
                <a:cubicBezTo>
                  <a:pt x="3824895" y="4612120"/>
                  <a:pt x="3823815" y="4612120"/>
                  <a:pt x="3807613" y="4600602"/>
                </a:cubicBezTo>
                <a:cubicBezTo>
                  <a:pt x="3816614" y="4630118"/>
                  <a:pt x="3802932" y="4662153"/>
                  <a:pt x="3831016" y="4684110"/>
                </a:cubicBezTo>
                <a:cubicBezTo>
                  <a:pt x="3819134" y="4684110"/>
                  <a:pt x="3819494" y="4692389"/>
                  <a:pt x="3819854" y="4700308"/>
                </a:cubicBezTo>
                <a:cubicBezTo>
                  <a:pt x="3817694" y="4702468"/>
                  <a:pt x="3815894" y="4704268"/>
                  <a:pt x="3814094" y="4706787"/>
                </a:cubicBezTo>
                <a:cubicBezTo>
                  <a:pt x="3812653" y="4707507"/>
                  <a:pt x="3811213" y="4708227"/>
                  <a:pt x="3810133" y="4707507"/>
                </a:cubicBezTo>
                <a:cubicBezTo>
                  <a:pt x="3809053" y="4707147"/>
                  <a:pt x="3808333" y="4706787"/>
                  <a:pt x="3808333" y="4706787"/>
                </a:cubicBezTo>
                <a:cubicBezTo>
                  <a:pt x="3820574" y="4692029"/>
                  <a:pt x="3807613" y="4680151"/>
                  <a:pt x="3800412" y="4672592"/>
                </a:cubicBezTo>
                <a:cubicBezTo>
                  <a:pt x="3790691" y="4662153"/>
                  <a:pt x="3778089" y="4670432"/>
                  <a:pt x="3768368" y="4677991"/>
                </a:cubicBezTo>
                <a:cubicBezTo>
                  <a:pt x="3760807" y="4661074"/>
                  <a:pt x="3770888" y="4652435"/>
                  <a:pt x="3783850" y="4645596"/>
                </a:cubicBezTo>
                <a:cubicBezTo>
                  <a:pt x="3784570" y="4645236"/>
                  <a:pt x="3785290" y="4644876"/>
                  <a:pt x="3786010" y="4644516"/>
                </a:cubicBezTo>
                <a:cubicBezTo>
                  <a:pt x="3772328" y="4634437"/>
                  <a:pt x="3755406" y="4639477"/>
                  <a:pt x="3739924" y="4638037"/>
                </a:cubicBezTo>
                <a:cubicBezTo>
                  <a:pt x="3732363" y="4647755"/>
                  <a:pt x="3728763" y="4663233"/>
                  <a:pt x="3711481" y="4661074"/>
                </a:cubicBezTo>
                <a:lnTo>
                  <a:pt x="3711481" y="4654954"/>
                </a:lnTo>
                <a:cubicBezTo>
                  <a:pt x="3709681" y="4653155"/>
                  <a:pt x="3707520" y="4651715"/>
                  <a:pt x="3705720" y="4649195"/>
                </a:cubicBezTo>
                <a:cubicBezTo>
                  <a:pt x="3699959" y="4662513"/>
                  <a:pt x="3686278" y="4655674"/>
                  <a:pt x="3677277" y="4661074"/>
                </a:cubicBezTo>
                <a:cubicBezTo>
                  <a:pt x="3653514" y="4670072"/>
                  <a:pt x="3640912" y="4690230"/>
                  <a:pt x="3631551" y="4711827"/>
                </a:cubicBezTo>
                <a:cubicBezTo>
                  <a:pt x="3623990" y="4713266"/>
                  <a:pt x="3618589" y="4724785"/>
                  <a:pt x="3608868" y="4717586"/>
                </a:cubicBezTo>
                <a:cubicBezTo>
                  <a:pt x="3599867" y="4719026"/>
                  <a:pt x="3589786" y="4722625"/>
                  <a:pt x="3591586" y="4706787"/>
                </a:cubicBezTo>
                <a:cubicBezTo>
                  <a:pt x="3594827" y="4683391"/>
                  <a:pt x="3587266" y="4661074"/>
                  <a:pt x="3586185" y="4638037"/>
                </a:cubicBezTo>
                <a:cubicBezTo>
                  <a:pt x="3577904" y="4634077"/>
                  <a:pt x="3571064" y="4624359"/>
                  <a:pt x="3558822" y="4630838"/>
                </a:cubicBezTo>
                <a:cubicBezTo>
                  <a:pt x="3551621" y="4634437"/>
                  <a:pt x="3546941" y="4628678"/>
                  <a:pt x="3546581" y="4621119"/>
                </a:cubicBezTo>
                <a:cubicBezTo>
                  <a:pt x="3536859" y="4624359"/>
                  <a:pt x="3536139" y="4630478"/>
                  <a:pt x="3540460" y="4638037"/>
                </a:cubicBezTo>
                <a:cubicBezTo>
                  <a:pt x="3528218" y="4636957"/>
                  <a:pt x="3522098" y="4642716"/>
                  <a:pt x="3523538" y="4654954"/>
                </a:cubicBezTo>
                <a:cubicBezTo>
                  <a:pt x="3518137" y="4653155"/>
                  <a:pt x="3512376" y="4651715"/>
                  <a:pt x="3507336" y="4649555"/>
                </a:cubicBezTo>
                <a:cubicBezTo>
                  <a:pt x="3506976" y="4647755"/>
                  <a:pt x="3506616" y="4645956"/>
                  <a:pt x="3506616" y="4643796"/>
                </a:cubicBezTo>
                <a:cubicBezTo>
                  <a:pt x="3506256" y="4641996"/>
                  <a:pt x="3506256" y="4640196"/>
                  <a:pt x="3506256" y="4637677"/>
                </a:cubicBezTo>
                <a:cubicBezTo>
                  <a:pt x="3500495" y="4653875"/>
                  <a:pt x="3492934" y="4666473"/>
                  <a:pt x="3472411" y="4660714"/>
                </a:cubicBezTo>
                <a:cubicBezTo>
                  <a:pt x="3472411" y="4662873"/>
                  <a:pt x="3472411" y="4664313"/>
                  <a:pt x="3472051" y="4666833"/>
                </a:cubicBezTo>
                <a:cubicBezTo>
                  <a:pt x="3444688" y="4630838"/>
                  <a:pt x="3455129" y="4587284"/>
                  <a:pt x="3449729" y="4546969"/>
                </a:cubicBezTo>
                <a:cubicBezTo>
                  <a:pt x="3447568" y="4527892"/>
                  <a:pt x="3447568" y="4509894"/>
                  <a:pt x="3421285" y="4513134"/>
                </a:cubicBezTo>
                <a:lnTo>
                  <a:pt x="3415524" y="4513134"/>
                </a:lnTo>
                <a:cubicBezTo>
                  <a:pt x="3407964" y="4526092"/>
                  <a:pt x="3398962" y="4536171"/>
                  <a:pt x="3381320" y="4529692"/>
                </a:cubicBezTo>
                <a:cubicBezTo>
                  <a:pt x="3384201" y="4533291"/>
                  <a:pt x="3387081" y="4538690"/>
                  <a:pt x="3390681" y="4539770"/>
                </a:cubicBezTo>
                <a:cubicBezTo>
                  <a:pt x="3433887" y="4548409"/>
                  <a:pt x="3438567" y="4553808"/>
                  <a:pt x="3443968" y="4601322"/>
                </a:cubicBezTo>
                <a:cubicBezTo>
                  <a:pt x="3444328" y="4605641"/>
                  <a:pt x="3443968" y="4610321"/>
                  <a:pt x="3443968" y="4615360"/>
                </a:cubicBezTo>
                <a:cubicBezTo>
                  <a:pt x="3449369" y="4643796"/>
                  <a:pt x="3445408" y="4672232"/>
                  <a:pt x="3443968" y="4701028"/>
                </a:cubicBezTo>
                <a:cubicBezTo>
                  <a:pt x="3440007" y="4698149"/>
                  <a:pt x="3433887" y="4692389"/>
                  <a:pt x="3432447" y="4693829"/>
                </a:cubicBezTo>
                <a:cubicBezTo>
                  <a:pt x="3391762" y="4715786"/>
                  <a:pt x="3390321" y="4681591"/>
                  <a:pt x="3381680" y="4658554"/>
                </a:cubicBezTo>
                <a:cubicBezTo>
                  <a:pt x="3379160" y="4652075"/>
                  <a:pt x="3376280" y="4646676"/>
                  <a:pt x="3369799" y="4643796"/>
                </a:cubicBezTo>
                <a:cubicBezTo>
                  <a:pt x="3366558" y="4641276"/>
                  <a:pt x="3365118" y="4637677"/>
                  <a:pt x="3364038" y="4634077"/>
                </a:cubicBezTo>
                <a:cubicBezTo>
                  <a:pt x="3363678" y="4632278"/>
                  <a:pt x="3363678" y="4630478"/>
                  <a:pt x="3363318" y="4628678"/>
                </a:cubicBezTo>
                <a:cubicBezTo>
                  <a:pt x="3353237" y="4625438"/>
                  <a:pt x="3341715" y="4626878"/>
                  <a:pt x="3325513" y="4630478"/>
                </a:cubicBezTo>
                <a:cubicBezTo>
                  <a:pt x="3343876" y="4613200"/>
                  <a:pt x="3338115" y="4598082"/>
                  <a:pt x="3335955" y="4583324"/>
                </a:cubicBezTo>
                <a:cubicBezTo>
                  <a:pt x="3334875" y="4582604"/>
                  <a:pt x="3333434" y="4581884"/>
                  <a:pt x="3332354" y="4580805"/>
                </a:cubicBezTo>
                <a:cubicBezTo>
                  <a:pt x="3330554" y="4562087"/>
                  <a:pt x="3322633" y="4543730"/>
                  <a:pt x="3328394" y="4524292"/>
                </a:cubicBezTo>
                <a:cubicBezTo>
                  <a:pt x="3328754" y="4523932"/>
                  <a:pt x="3329474" y="4523572"/>
                  <a:pt x="3329834" y="4523213"/>
                </a:cubicBezTo>
                <a:cubicBezTo>
                  <a:pt x="3329834" y="4521773"/>
                  <a:pt x="3329834" y="4520333"/>
                  <a:pt x="3329834" y="4518893"/>
                </a:cubicBezTo>
                <a:cubicBezTo>
                  <a:pt x="3322633" y="4518893"/>
                  <a:pt x="3315792" y="4518893"/>
                  <a:pt x="3308951" y="4518533"/>
                </a:cubicBezTo>
                <a:cubicBezTo>
                  <a:pt x="3309671" y="4519253"/>
                  <a:pt x="3310031" y="4519973"/>
                  <a:pt x="3310392" y="4520693"/>
                </a:cubicBezTo>
                <a:cubicBezTo>
                  <a:pt x="3321193" y="4552369"/>
                  <a:pt x="3313272" y="4577565"/>
                  <a:pt x="3283748" y="4595203"/>
                </a:cubicBezTo>
                <a:cubicBezTo>
                  <a:pt x="3270067" y="4604201"/>
                  <a:pt x="3256025" y="4614640"/>
                  <a:pt x="3240183" y="4620399"/>
                </a:cubicBezTo>
                <a:cubicBezTo>
                  <a:pt x="3235142" y="4620759"/>
                  <a:pt x="3230462" y="4622559"/>
                  <a:pt x="3226861" y="4625079"/>
                </a:cubicBezTo>
                <a:cubicBezTo>
                  <a:pt x="3223981" y="4629038"/>
                  <a:pt x="3221821" y="4632997"/>
                  <a:pt x="3222181" y="4638397"/>
                </a:cubicBezTo>
                <a:cubicBezTo>
                  <a:pt x="3220380" y="4638037"/>
                  <a:pt x="3218220" y="4638037"/>
                  <a:pt x="3216420" y="4638037"/>
                </a:cubicBezTo>
                <a:lnTo>
                  <a:pt x="3216060" y="4638037"/>
                </a:lnTo>
                <a:lnTo>
                  <a:pt x="3215700" y="4638037"/>
                </a:lnTo>
                <a:cubicBezTo>
                  <a:pt x="3218580" y="4643076"/>
                  <a:pt x="3216060" y="4646676"/>
                  <a:pt x="3212459" y="4650995"/>
                </a:cubicBezTo>
                <a:cubicBezTo>
                  <a:pt x="3210299" y="4652435"/>
                  <a:pt x="3207779" y="4653155"/>
                  <a:pt x="3205259" y="4653875"/>
                </a:cubicBezTo>
                <a:lnTo>
                  <a:pt x="3204899" y="4653875"/>
                </a:lnTo>
                <a:lnTo>
                  <a:pt x="3204899" y="4660714"/>
                </a:lnTo>
                <a:cubicBezTo>
                  <a:pt x="3198778" y="4657474"/>
                  <a:pt x="3193377" y="4657474"/>
                  <a:pt x="3187616" y="4661074"/>
                </a:cubicBezTo>
                <a:cubicBezTo>
                  <a:pt x="3199138" y="4675832"/>
                  <a:pt x="3201658" y="4685910"/>
                  <a:pt x="3176815" y="4683750"/>
                </a:cubicBezTo>
                <a:cubicBezTo>
                  <a:pt x="3161333" y="4681951"/>
                  <a:pt x="3146931" y="4686630"/>
                  <a:pt x="3136130" y="4698149"/>
                </a:cubicBezTo>
                <a:cubicBezTo>
                  <a:pt x="3130009" y="4704988"/>
                  <a:pt x="3122448" y="4707147"/>
                  <a:pt x="3113807" y="4706427"/>
                </a:cubicBezTo>
                <a:cubicBezTo>
                  <a:pt x="3111647" y="4706427"/>
                  <a:pt x="3109487" y="4706787"/>
                  <a:pt x="3108047" y="4707147"/>
                </a:cubicBezTo>
                <a:cubicBezTo>
                  <a:pt x="3087884" y="4716506"/>
                  <a:pt x="3072762" y="4734144"/>
                  <a:pt x="3050800" y="4740263"/>
                </a:cubicBezTo>
                <a:cubicBezTo>
                  <a:pt x="3043239" y="4753221"/>
                  <a:pt x="3030637" y="4759340"/>
                  <a:pt x="3017315" y="4763660"/>
                </a:cubicBezTo>
                <a:cubicBezTo>
                  <a:pt x="3004354" y="4778417"/>
                  <a:pt x="2991392" y="4792456"/>
                  <a:pt x="2971230" y="4797495"/>
                </a:cubicBezTo>
                <a:cubicBezTo>
                  <a:pt x="2961509" y="4815492"/>
                  <a:pt x="2939546" y="4814053"/>
                  <a:pt x="2925864" y="4825931"/>
                </a:cubicBezTo>
                <a:cubicBezTo>
                  <a:pt x="2916503" y="4831690"/>
                  <a:pt x="2906782" y="4837449"/>
                  <a:pt x="2897421" y="4842849"/>
                </a:cubicBezTo>
                <a:cubicBezTo>
                  <a:pt x="2886259" y="4843928"/>
                  <a:pt x="2889860" y="4850768"/>
                  <a:pt x="2892740" y="4856167"/>
                </a:cubicBezTo>
                <a:cubicBezTo>
                  <a:pt x="2898501" y="4866605"/>
                  <a:pt x="2897061" y="4877764"/>
                  <a:pt x="2897421" y="4888562"/>
                </a:cubicBezTo>
                <a:cubicBezTo>
                  <a:pt x="2899581" y="4890002"/>
                  <a:pt x="2901381" y="4892522"/>
                  <a:pt x="2903181" y="4894322"/>
                </a:cubicBezTo>
                <a:cubicBezTo>
                  <a:pt x="2931625" y="4897201"/>
                  <a:pt x="2937026" y="4907640"/>
                  <a:pt x="2925864" y="4939675"/>
                </a:cubicBezTo>
                <a:cubicBezTo>
                  <a:pt x="2927664" y="4961992"/>
                  <a:pt x="2946747" y="4974591"/>
                  <a:pt x="2955028" y="4994028"/>
                </a:cubicBezTo>
                <a:cubicBezTo>
                  <a:pt x="2957908" y="5001227"/>
                  <a:pt x="2976990" y="5000147"/>
                  <a:pt x="2985632" y="4992588"/>
                </a:cubicBezTo>
                <a:cubicBezTo>
                  <a:pt x="2995353" y="4984309"/>
                  <a:pt x="3006154" y="4985389"/>
                  <a:pt x="3016955" y="4985389"/>
                </a:cubicBezTo>
                <a:cubicBezTo>
                  <a:pt x="3018036" y="4991508"/>
                  <a:pt x="3019836" y="4996547"/>
                  <a:pt x="3027757" y="4994028"/>
                </a:cubicBezTo>
                <a:cubicBezTo>
                  <a:pt x="3037478" y="4991148"/>
                  <a:pt x="3047199" y="4988989"/>
                  <a:pt x="3060161" y="4994748"/>
                </a:cubicBezTo>
                <a:cubicBezTo>
                  <a:pt x="3042519" y="5002667"/>
                  <a:pt x="3029197" y="5007706"/>
                  <a:pt x="3010115" y="5003747"/>
                </a:cubicBezTo>
                <a:cubicBezTo>
                  <a:pt x="2962229" y="4993308"/>
                  <a:pt x="2946387" y="5001947"/>
                  <a:pt x="2926224" y="5042261"/>
                </a:cubicBezTo>
                <a:cubicBezTo>
                  <a:pt x="2926224" y="5038662"/>
                  <a:pt x="2925864" y="5034342"/>
                  <a:pt x="2925864" y="5031103"/>
                </a:cubicBezTo>
                <a:cubicBezTo>
                  <a:pt x="2919383" y="5027503"/>
                  <a:pt x="2914343" y="5027143"/>
                  <a:pt x="2914343" y="5036502"/>
                </a:cubicBezTo>
                <a:cubicBezTo>
                  <a:pt x="2900661" y="5019224"/>
                  <a:pt x="2903181" y="4999067"/>
                  <a:pt x="2903181" y="4979630"/>
                </a:cubicBezTo>
                <a:cubicBezTo>
                  <a:pt x="2901021" y="4962712"/>
                  <a:pt x="2898501" y="4946874"/>
                  <a:pt x="2886259" y="4934276"/>
                </a:cubicBezTo>
                <a:cubicBezTo>
                  <a:pt x="2874378" y="4936436"/>
                  <a:pt x="2866817" y="4927797"/>
                  <a:pt x="2857816" y="4922758"/>
                </a:cubicBezTo>
                <a:cubicBezTo>
                  <a:pt x="2852415" y="4936436"/>
                  <a:pt x="2852775" y="4949754"/>
                  <a:pt x="2858896" y="4963432"/>
                </a:cubicBezTo>
                <a:cubicBezTo>
                  <a:pt x="2870057" y="4988269"/>
                  <a:pt x="2857816" y="5014545"/>
                  <a:pt x="2866097" y="5039742"/>
                </a:cubicBezTo>
                <a:cubicBezTo>
                  <a:pt x="2843054" y="5039022"/>
                  <a:pt x="2850255" y="5014905"/>
                  <a:pt x="2836213" y="5006266"/>
                </a:cubicBezTo>
                <a:cubicBezTo>
                  <a:pt x="2826852" y="5000147"/>
                  <a:pt x="2823252" y="4995108"/>
                  <a:pt x="2818211" y="5008066"/>
                </a:cubicBezTo>
                <a:cubicBezTo>
                  <a:pt x="2832973" y="5020664"/>
                  <a:pt x="2848095" y="5032903"/>
                  <a:pt x="2846294" y="5054859"/>
                </a:cubicBezTo>
                <a:cubicBezTo>
                  <a:pt x="2843054" y="5052340"/>
                  <a:pt x="2839454" y="5049460"/>
                  <a:pt x="2836573" y="5047301"/>
                </a:cubicBezTo>
                <a:cubicBezTo>
                  <a:pt x="2835853" y="5027503"/>
                  <a:pt x="2820371" y="5027863"/>
                  <a:pt x="2807050" y="5025344"/>
                </a:cubicBezTo>
                <a:lnTo>
                  <a:pt x="2800929" y="5025344"/>
                </a:lnTo>
                <a:cubicBezTo>
                  <a:pt x="2766725" y="5019944"/>
                  <a:pt x="2783647" y="4991868"/>
                  <a:pt x="2778246" y="4973871"/>
                </a:cubicBezTo>
                <a:cubicBezTo>
                  <a:pt x="2771405" y="4979990"/>
                  <a:pt x="2764204" y="4985749"/>
                  <a:pt x="2757723" y="4991508"/>
                </a:cubicBezTo>
                <a:cubicBezTo>
                  <a:pt x="2749082" y="4980710"/>
                  <a:pt x="2755923" y="4968471"/>
                  <a:pt x="2755563" y="4956593"/>
                </a:cubicBezTo>
                <a:cubicBezTo>
                  <a:pt x="2739001" y="4958393"/>
                  <a:pt x="2721719" y="4949754"/>
                  <a:pt x="2706597" y="4965592"/>
                </a:cubicBezTo>
                <a:cubicBezTo>
                  <a:pt x="2699756" y="4972791"/>
                  <a:pt x="2691475" y="4964872"/>
                  <a:pt x="2687155" y="4956593"/>
                </a:cubicBezTo>
                <a:cubicBezTo>
                  <a:pt x="2679594" y="4960552"/>
                  <a:pt x="2672033" y="4964512"/>
                  <a:pt x="2664472" y="4968471"/>
                </a:cubicBezTo>
                <a:cubicBezTo>
                  <a:pt x="2648990" y="4964872"/>
                  <a:pt x="2639989" y="4982869"/>
                  <a:pt x="2624867" y="4979990"/>
                </a:cubicBezTo>
                <a:cubicBezTo>
                  <a:pt x="2610465" y="4997267"/>
                  <a:pt x="2587422" y="5001947"/>
                  <a:pt x="2569060" y="5010586"/>
                </a:cubicBezTo>
                <a:cubicBezTo>
                  <a:pt x="2535936" y="5026783"/>
                  <a:pt x="2501012" y="5047660"/>
                  <a:pt x="2463567" y="5041901"/>
                </a:cubicBezTo>
                <a:cubicBezTo>
                  <a:pt x="2441605" y="5038662"/>
                  <a:pt x="2412081" y="5055579"/>
                  <a:pt x="2396599" y="5025344"/>
                </a:cubicBezTo>
                <a:cubicBezTo>
                  <a:pt x="2391198" y="5025344"/>
                  <a:pt x="2385438" y="5025344"/>
                  <a:pt x="2380037" y="5024984"/>
                </a:cubicBezTo>
                <a:lnTo>
                  <a:pt x="2380037" y="5031103"/>
                </a:lnTo>
                <a:cubicBezTo>
                  <a:pt x="2374996" y="5040102"/>
                  <a:pt x="2362035" y="5032903"/>
                  <a:pt x="2356634" y="5042261"/>
                </a:cubicBezTo>
                <a:cubicBezTo>
                  <a:pt x="2347993" y="5042261"/>
                  <a:pt x="2344393" y="5063498"/>
                  <a:pt x="2332511" y="5049460"/>
                </a:cubicBezTo>
                <a:cubicBezTo>
                  <a:pt x="2331791" y="5049820"/>
                  <a:pt x="2331071" y="5049820"/>
                  <a:pt x="2330351" y="5049460"/>
                </a:cubicBezTo>
                <a:cubicBezTo>
                  <a:pt x="2329271" y="5049100"/>
                  <a:pt x="2328551" y="5048740"/>
                  <a:pt x="2328551" y="5047660"/>
                </a:cubicBezTo>
                <a:cubicBezTo>
                  <a:pt x="2313429" y="5017785"/>
                  <a:pt x="2289306" y="5000867"/>
                  <a:pt x="2254742" y="5001947"/>
                </a:cubicBezTo>
                <a:cubicBezTo>
                  <a:pt x="2252581" y="5000507"/>
                  <a:pt x="2250781" y="4998707"/>
                  <a:pt x="2248981" y="4996547"/>
                </a:cubicBezTo>
                <a:cubicBezTo>
                  <a:pt x="2248981" y="4994748"/>
                  <a:pt x="2248621" y="4992588"/>
                  <a:pt x="2248621" y="4991148"/>
                </a:cubicBezTo>
                <a:cubicBezTo>
                  <a:pt x="2236739" y="4986469"/>
                  <a:pt x="2228818" y="4976750"/>
                  <a:pt x="2220177" y="4968471"/>
                </a:cubicBezTo>
                <a:cubicBezTo>
                  <a:pt x="2210456" y="4960192"/>
                  <a:pt x="2195334" y="4956953"/>
                  <a:pt x="2197855" y="4939675"/>
                </a:cubicBezTo>
                <a:cubicBezTo>
                  <a:pt x="2197855" y="4937516"/>
                  <a:pt x="2197494" y="4936076"/>
                  <a:pt x="2197494" y="4934276"/>
                </a:cubicBezTo>
                <a:cubicBezTo>
                  <a:pt x="2179492" y="4930317"/>
                  <a:pt x="2188493" y="4915559"/>
                  <a:pt x="2186333" y="4905480"/>
                </a:cubicBezTo>
                <a:lnTo>
                  <a:pt x="2186333" y="4900081"/>
                </a:lnTo>
                <a:cubicBezTo>
                  <a:pt x="2165451" y="4895761"/>
                  <a:pt x="2156809" y="4888202"/>
                  <a:pt x="2161850" y="4863006"/>
                </a:cubicBezTo>
                <a:cubicBezTo>
                  <a:pt x="2165451" y="4845728"/>
                  <a:pt x="2153209" y="4825571"/>
                  <a:pt x="2169051" y="4808653"/>
                </a:cubicBezTo>
                <a:cubicBezTo>
                  <a:pt x="2169771" y="4768339"/>
                  <a:pt x="2145648" y="4730544"/>
                  <a:pt x="2152129" y="4689150"/>
                </a:cubicBezTo>
                <a:cubicBezTo>
                  <a:pt x="2144568" y="4683031"/>
                  <a:pt x="2144568" y="4663593"/>
                  <a:pt x="2126206" y="4679791"/>
                </a:cubicBezTo>
                <a:cubicBezTo>
                  <a:pt x="2115764" y="4688790"/>
                  <a:pt x="2107123" y="4680151"/>
                  <a:pt x="2109284" y="4665753"/>
                </a:cubicBezTo>
                <a:cubicBezTo>
                  <a:pt x="2110364" y="4654954"/>
                  <a:pt x="2111444" y="4643436"/>
                  <a:pt x="2112164" y="4632278"/>
                </a:cubicBezTo>
                <a:cubicBezTo>
                  <a:pt x="2110364" y="4630838"/>
                  <a:pt x="2108564" y="4628318"/>
                  <a:pt x="2106763" y="4626518"/>
                </a:cubicBezTo>
                <a:cubicBezTo>
                  <a:pt x="2106763" y="4624719"/>
                  <a:pt x="2106763" y="4622919"/>
                  <a:pt x="2106763" y="4621119"/>
                </a:cubicBezTo>
                <a:cubicBezTo>
                  <a:pt x="2092001" y="4610681"/>
                  <a:pt x="2063918" y="4621839"/>
                  <a:pt x="2061038" y="4592683"/>
                </a:cubicBezTo>
                <a:cubicBezTo>
                  <a:pt x="2042675" y="4590883"/>
                  <a:pt x="2030434" y="4575045"/>
                  <a:pt x="2012792" y="4570726"/>
                </a:cubicBezTo>
                <a:cubicBezTo>
                  <a:pt x="2005231" y="4568926"/>
                  <a:pt x="2001990" y="4561367"/>
                  <a:pt x="2004871" y="4554888"/>
                </a:cubicBezTo>
                <a:cubicBezTo>
                  <a:pt x="2017472" y="4529332"/>
                  <a:pt x="2003071" y="4512414"/>
                  <a:pt x="1986869" y="4495856"/>
                </a:cubicBezTo>
                <a:cubicBezTo>
                  <a:pt x="1966346" y="4495136"/>
                  <a:pt x="1964546" y="4519973"/>
                  <a:pt x="1947264" y="4524292"/>
                </a:cubicBezTo>
                <a:cubicBezTo>
                  <a:pt x="1946904" y="4524652"/>
                  <a:pt x="1946544" y="4525012"/>
                  <a:pt x="1946184" y="4525732"/>
                </a:cubicBezTo>
                <a:cubicBezTo>
                  <a:pt x="1945824" y="4525732"/>
                  <a:pt x="1945824" y="4526092"/>
                  <a:pt x="1945824" y="4526812"/>
                </a:cubicBezTo>
                <a:cubicBezTo>
                  <a:pt x="1945824" y="4533651"/>
                  <a:pt x="1960945" y="4550929"/>
                  <a:pt x="1935742" y="4541210"/>
                </a:cubicBezTo>
                <a:cubicBezTo>
                  <a:pt x="1932142" y="4561367"/>
                  <a:pt x="1935022" y="4579725"/>
                  <a:pt x="1941503" y="4598442"/>
                </a:cubicBezTo>
                <a:cubicBezTo>
                  <a:pt x="1951224" y="4608881"/>
                  <a:pt x="1947624" y="4621119"/>
                  <a:pt x="1945824" y="4632997"/>
                </a:cubicBezTo>
                <a:cubicBezTo>
                  <a:pt x="1944023" y="4640196"/>
                  <a:pt x="1942223" y="4652075"/>
                  <a:pt x="1932142" y="4651355"/>
                </a:cubicBezTo>
                <a:cubicBezTo>
                  <a:pt x="1922781" y="4650275"/>
                  <a:pt x="1929982" y="4637677"/>
                  <a:pt x="1924221" y="4632278"/>
                </a:cubicBezTo>
                <a:cubicBezTo>
                  <a:pt x="1900098" y="4624719"/>
                  <a:pt x="1910539" y="4604201"/>
                  <a:pt x="1906939" y="4588364"/>
                </a:cubicBezTo>
                <a:cubicBezTo>
                  <a:pt x="1904778" y="4578285"/>
                  <a:pt x="1919180" y="4566767"/>
                  <a:pt x="1898658" y="4558488"/>
                </a:cubicBezTo>
                <a:cubicBezTo>
                  <a:pt x="1888937" y="4554888"/>
                  <a:pt x="1909459" y="4541570"/>
                  <a:pt x="1907299" y="4529692"/>
                </a:cubicBezTo>
                <a:cubicBezTo>
                  <a:pt x="1905859" y="4522853"/>
                  <a:pt x="1902618" y="4514934"/>
                  <a:pt x="1896137" y="4525372"/>
                </a:cubicBezTo>
                <a:cubicBezTo>
                  <a:pt x="1885696" y="4541570"/>
                  <a:pt x="1877415" y="4558488"/>
                  <a:pt x="1861933" y="4570006"/>
                </a:cubicBezTo>
                <a:cubicBezTo>
                  <a:pt x="1871294" y="4583324"/>
                  <a:pt x="1870574" y="4594483"/>
                  <a:pt x="1856173" y="4604201"/>
                </a:cubicBezTo>
                <a:lnTo>
                  <a:pt x="1856173" y="4621119"/>
                </a:lnTo>
                <a:cubicBezTo>
                  <a:pt x="1869494" y="4632278"/>
                  <a:pt x="1854732" y="4636957"/>
                  <a:pt x="1850412" y="4643796"/>
                </a:cubicBezTo>
                <a:lnTo>
                  <a:pt x="1844651" y="4643796"/>
                </a:lnTo>
                <a:cubicBezTo>
                  <a:pt x="1823408" y="4639117"/>
                  <a:pt x="1839250" y="4619679"/>
                  <a:pt x="1830969" y="4609241"/>
                </a:cubicBezTo>
                <a:cubicBezTo>
                  <a:pt x="1821248" y="4613920"/>
                  <a:pt x="1823049" y="4624719"/>
                  <a:pt x="1820528" y="4633717"/>
                </a:cubicBezTo>
                <a:cubicBezTo>
                  <a:pt x="1813687" y="4627598"/>
                  <a:pt x="1817288" y="4621119"/>
                  <a:pt x="1816208" y="4615720"/>
                </a:cubicBezTo>
                <a:cubicBezTo>
                  <a:pt x="1816208" y="4612480"/>
                  <a:pt x="1815127" y="4609241"/>
                  <a:pt x="1816208" y="4607081"/>
                </a:cubicBezTo>
                <a:cubicBezTo>
                  <a:pt x="1827729" y="4581884"/>
                  <a:pt x="1816568" y="4567486"/>
                  <a:pt x="1793525" y="4558488"/>
                </a:cubicBezTo>
                <a:cubicBezTo>
                  <a:pt x="1782363" y="4544450"/>
                  <a:pt x="1765441" y="4566047"/>
                  <a:pt x="1753920" y="4552369"/>
                </a:cubicBezTo>
                <a:cubicBezTo>
                  <a:pt x="1753560" y="4546969"/>
                  <a:pt x="1753560" y="4541210"/>
                  <a:pt x="1753560" y="4535451"/>
                </a:cubicBezTo>
                <a:cubicBezTo>
                  <a:pt x="1753560" y="4508095"/>
                  <a:pt x="1722956" y="4517453"/>
                  <a:pt x="1719716" y="4518533"/>
                </a:cubicBezTo>
                <a:cubicBezTo>
                  <a:pt x="1700273" y="4525372"/>
                  <a:pt x="1686592" y="4528612"/>
                  <a:pt x="1681551" y="4503055"/>
                </a:cubicBezTo>
                <a:cubicBezTo>
                  <a:pt x="1681551" y="4502335"/>
                  <a:pt x="1676870" y="4502335"/>
                  <a:pt x="1673990" y="4501616"/>
                </a:cubicBezTo>
                <a:cubicBezTo>
                  <a:pt x="1644826" y="4503055"/>
                  <a:pt x="1625744" y="4490457"/>
                  <a:pt x="1617823" y="4462021"/>
                </a:cubicBezTo>
                <a:cubicBezTo>
                  <a:pt x="1615663" y="4454822"/>
                  <a:pt x="1613503" y="4447983"/>
                  <a:pt x="1605582" y="4444383"/>
                </a:cubicBezTo>
                <a:lnTo>
                  <a:pt x="1605582" y="4438984"/>
                </a:lnTo>
                <a:cubicBezTo>
                  <a:pt x="1571017" y="4436464"/>
                  <a:pt x="1551215" y="4463101"/>
                  <a:pt x="1525652" y="4478579"/>
                </a:cubicBezTo>
                <a:cubicBezTo>
                  <a:pt x="1522051" y="4482178"/>
                  <a:pt x="1517731" y="4486138"/>
                  <a:pt x="1514130" y="4489737"/>
                </a:cubicBezTo>
                <a:cubicBezTo>
                  <a:pt x="1513050" y="4491897"/>
                  <a:pt x="1511610" y="4494057"/>
                  <a:pt x="1510170" y="4496216"/>
                </a:cubicBezTo>
                <a:cubicBezTo>
                  <a:pt x="1525652" y="4515294"/>
                  <a:pt x="1500089" y="4529332"/>
                  <a:pt x="1502969" y="4546969"/>
                </a:cubicBezTo>
                <a:cubicBezTo>
                  <a:pt x="1502249" y="4546969"/>
                  <a:pt x="1501169" y="4546969"/>
                  <a:pt x="1500089" y="4546969"/>
                </a:cubicBezTo>
                <a:cubicBezTo>
                  <a:pt x="1500089" y="4555968"/>
                  <a:pt x="1500449" y="4565327"/>
                  <a:pt x="1490728" y="4570726"/>
                </a:cubicBezTo>
                <a:cubicBezTo>
                  <a:pt x="1488927" y="4571086"/>
                  <a:pt x="1487127" y="4570726"/>
                  <a:pt x="1486047" y="4570006"/>
                </a:cubicBezTo>
                <a:cubicBezTo>
                  <a:pt x="1485687" y="4575045"/>
                  <a:pt x="1484967" y="4579725"/>
                  <a:pt x="1480646" y="4581884"/>
                </a:cubicBezTo>
                <a:cubicBezTo>
                  <a:pt x="1483167" y="4585124"/>
                  <a:pt x="1483167" y="4588724"/>
                  <a:pt x="1479926" y="4592323"/>
                </a:cubicBezTo>
                <a:cubicBezTo>
                  <a:pt x="1475606" y="4592323"/>
                  <a:pt x="1471285" y="4591243"/>
                  <a:pt x="1468765" y="4586924"/>
                </a:cubicBezTo>
                <a:cubicBezTo>
                  <a:pt x="1469485" y="4579005"/>
                  <a:pt x="1466605" y="4570366"/>
                  <a:pt x="1474165" y="4563887"/>
                </a:cubicBezTo>
                <a:cubicBezTo>
                  <a:pt x="1474165" y="4562087"/>
                  <a:pt x="1474526" y="4560647"/>
                  <a:pt x="1474886" y="4558488"/>
                </a:cubicBezTo>
                <a:cubicBezTo>
                  <a:pt x="1477046" y="4546969"/>
                  <a:pt x="1478486" y="4535811"/>
                  <a:pt x="1480286" y="4524292"/>
                </a:cubicBezTo>
                <a:cubicBezTo>
                  <a:pt x="1469485" y="4524292"/>
                  <a:pt x="1459044" y="4528972"/>
                  <a:pt x="1466245" y="4507735"/>
                </a:cubicBezTo>
                <a:cubicBezTo>
                  <a:pt x="1474165" y="4484698"/>
                  <a:pt x="1487847" y="4465980"/>
                  <a:pt x="1497568" y="4444383"/>
                </a:cubicBezTo>
                <a:cubicBezTo>
                  <a:pt x="1497568" y="4436824"/>
                  <a:pt x="1497568" y="4429265"/>
                  <a:pt x="1497568" y="4421706"/>
                </a:cubicBezTo>
                <a:cubicBezTo>
                  <a:pt x="1495048" y="4408388"/>
                  <a:pt x="1502609" y="4396870"/>
                  <a:pt x="1507290" y="4377433"/>
                </a:cubicBezTo>
                <a:cubicBezTo>
                  <a:pt x="1484247" y="4391111"/>
                  <a:pt x="1470205" y="4408028"/>
                  <a:pt x="1451483" y="4415947"/>
                </a:cubicBezTo>
                <a:cubicBezTo>
                  <a:pt x="1447882" y="4417747"/>
                  <a:pt x="1443922" y="4419907"/>
                  <a:pt x="1439961" y="4421706"/>
                </a:cubicBezTo>
                <a:cubicBezTo>
                  <a:pt x="1437801" y="4429985"/>
                  <a:pt x="1431680" y="4432865"/>
                  <a:pt x="1423759" y="4433225"/>
                </a:cubicBezTo>
                <a:cubicBezTo>
                  <a:pt x="1414398" y="4442944"/>
                  <a:pt x="1404677" y="4452302"/>
                  <a:pt x="1395316" y="4462021"/>
                </a:cubicBezTo>
                <a:cubicBezTo>
                  <a:pt x="1393156" y="4465620"/>
                  <a:pt x="1391355" y="4469580"/>
                  <a:pt x="1388835" y="4473179"/>
                </a:cubicBezTo>
                <a:cubicBezTo>
                  <a:pt x="1389195" y="4474979"/>
                  <a:pt x="1389915" y="4476779"/>
                  <a:pt x="1390995" y="4478579"/>
                </a:cubicBezTo>
                <a:cubicBezTo>
                  <a:pt x="1398916" y="4497656"/>
                  <a:pt x="1406837" y="4514934"/>
                  <a:pt x="1381274" y="4528612"/>
                </a:cubicBezTo>
                <a:cubicBezTo>
                  <a:pt x="1376954" y="4530412"/>
                  <a:pt x="1377314" y="4541570"/>
                  <a:pt x="1374793" y="4550929"/>
                </a:cubicBezTo>
                <a:cubicBezTo>
                  <a:pt x="1366512" y="4537611"/>
                  <a:pt x="1341309" y="4549129"/>
                  <a:pt x="1343829" y="4524292"/>
                </a:cubicBezTo>
                <a:lnTo>
                  <a:pt x="1343829" y="4521773"/>
                </a:lnTo>
                <a:lnTo>
                  <a:pt x="1343829" y="4518893"/>
                </a:lnTo>
                <a:cubicBezTo>
                  <a:pt x="1339869" y="4514934"/>
                  <a:pt x="1337709" y="4510974"/>
                  <a:pt x="1343109" y="4506295"/>
                </a:cubicBezTo>
                <a:cubicBezTo>
                  <a:pt x="1345630" y="4492977"/>
                  <a:pt x="1354631" y="4484338"/>
                  <a:pt x="1366512" y="4478579"/>
                </a:cubicBezTo>
                <a:cubicBezTo>
                  <a:pt x="1371913" y="4471020"/>
                  <a:pt x="1376954" y="4462741"/>
                  <a:pt x="1382714" y="4454822"/>
                </a:cubicBezTo>
                <a:cubicBezTo>
                  <a:pt x="1380914" y="4451582"/>
                  <a:pt x="1379474" y="4448343"/>
                  <a:pt x="1377674" y="4444743"/>
                </a:cubicBezTo>
                <a:cubicBezTo>
                  <a:pt x="1361472" y="4436824"/>
                  <a:pt x="1375153" y="4429265"/>
                  <a:pt x="1378034" y="4421706"/>
                </a:cubicBezTo>
                <a:cubicBezTo>
                  <a:pt x="1385595" y="4408388"/>
                  <a:pt x="1388835" y="4393270"/>
                  <a:pt x="1400716" y="4382472"/>
                </a:cubicBezTo>
                <a:cubicBezTo>
                  <a:pt x="1406477" y="4369514"/>
                  <a:pt x="1413318" y="4357635"/>
                  <a:pt x="1423399" y="4347557"/>
                </a:cubicBezTo>
                <a:lnTo>
                  <a:pt x="1423399" y="4342157"/>
                </a:lnTo>
                <a:cubicBezTo>
                  <a:pt x="1421599" y="4336398"/>
                  <a:pt x="1419439" y="4330639"/>
                  <a:pt x="1417999" y="4324880"/>
                </a:cubicBezTo>
                <a:lnTo>
                  <a:pt x="1417999" y="4313721"/>
                </a:lnTo>
                <a:cubicBezTo>
                  <a:pt x="1407197" y="4320560"/>
                  <a:pt x="1392795" y="4314441"/>
                  <a:pt x="1383794" y="4324880"/>
                </a:cubicBezTo>
                <a:cubicBezTo>
                  <a:pt x="1383434" y="4324880"/>
                  <a:pt x="1383074" y="4325240"/>
                  <a:pt x="1383074" y="4325240"/>
                </a:cubicBezTo>
                <a:cubicBezTo>
                  <a:pt x="1383074" y="4325240"/>
                  <a:pt x="1383434" y="4325240"/>
                  <a:pt x="1383794" y="4325240"/>
                </a:cubicBezTo>
                <a:cubicBezTo>
                  <a:pt x="1397476" y="4328119"/>
                  <a:pt x="1418359" y="4324880"/>
                  <a:pt x="1410078" y="4350076"/>
                </a:cubicBezTo>
                <a:cubicBezTo>
                  <a:pt x="1407197" y="4357635"/>
                  <a:pt x="1402157" y="4366994"/>
                  <a:pt x="1390995" y="4357995"/>
                </a:cubicBezTo>
                <a:cubicBezTo>
                  <a:pt x="1387395" y="4355476"/>
                  <a:pt x="1383794" y="4346477"/>
                  <a:pt x="1378754" y="4355836"/>
                </a:cubicBezTo>
                <a:cubicBezTo>
                  <a:pt x="1376233" y="4360155"/>
                  <a:pt x="1371913" y="4367714"/>
                  <a:pt x="1377674" y="4371313"/>
                </a:cubicBezTo>
                <a:cubicBezTo>
                  <a:pt x="1396756" y="4384992"/>
                  <a:pt x="1383074" y="4396150"/>
                  <a:pt x="1373713" y="4405509"/>
                </a:cubicBezTo>
                <a:cubicBezTo>
                  <a:pt x="1362912" y="4415587"/>
                  <a:pt x="1365792" y="4435025"/>
                  <a:pt x="1348510" y="4441144"/>
                </a:cubicBezTo>
                <a:cubicBezTo>
                  <a:pt x="1344189" y="4442224"/>
                  <a:pt x="1345270" y="4448703"/>
                  <a:pt x="1348510" y="4450503"/>
                </a:cubicBezTo>
                <a:cubicBezTo>
                  <a:pt x="1368672" y="4461661"/>
                  <a:pt x="1350310" y="4474259"/>
                  <a:pt x="1345630" y="4477499"/>
                </a:cubicBezTo>
                <a:cubicBezTo>
                  <a:pt x="1334108" y="4486498"/>
                  <a:pt x="1319706" y="4490097"/>
                  <a:pt x="1308905" y="4502335"/>
                </a:cubicBezTo>
                <a:cubicBezTo>
                  <a:pt x="1303504" y="4508095"/>
                  <a:pt x="1297384" y="4498016"/>
                  <a:pt x="1301344" y="4491177"/>
                </a:cubicBezTo>
                <a:cubicBezTo>
                  <a:pt x="1307465" y="4479659"/>
                  <a:pt x="1309265" y="4469580"/>
                  <a:pt x="1300264" y="4457342"/>
                </a:cubicBezTo>
                <a:cubicBezTo>
                  <a:pt x="1295223" y="4450862"/>
                  <a:pt x="1302784" y="4447623"/>
                  <a:pt x="1309265" y="4444023"/>
                </a:cubicBezTo>
                <a:cubicBezTo>
                  <a:pt x="1330868" y="4433585"/>
                  <a:pt x="1330148" y="4433225"/>
                  <a:pt x="1316106" y="4416667"/>
                </a:cubicBezTo>
                <a:cubicBezTo>
                  <a:pt x="1312146" y="4411628"/>
                  <a:pt x="1308545" y="4406229"/>
                  <a:pt x="1315026" y="4399030"/>
                </a:cubicBezTo>
                <a:cubicBezTo>
                  <a:pt x="1325467" y="4388591"/>
                  <a:pt x="1330148" y="4372753"/>
                  <a:pt x="1343829" y="4364834"/>
                </a:cubicBezTo>
                <a:cubicBezTo>
                  <a:pt x="1339869" y="4364834"/>
                  <a:pt x="1335908" y="4364474"/>
                  <a:pt x="1331948" y="4364474"/>
                </a:cubicBezTo>
                <a:cubicBezTo>
                  <a:pt x="1322947" y="4372753"/>
                  <a:pt x="1313946" y="4380672"/>
                  <a:pt x="1304945" y="4388591"/>
                </a:cubicBezTo>
                <a:cubicBezTo>
                  <a:pt x="1304585" y="4402629"/>
                  <a:pt x="1294863" y="4411628"/>
                  <a:pt x="1286942" y="4422066"/>
                </a:cubicBezTo>
                <a:cubicBezTo>
                  <a:pt x="1289463" y="4436464"/>
                  <a:pt x="1278301" y="4442224"/>
                  <a:pt x="1270020" y="4450143"/>
                </a:cubicBezTo>
                <a:cubicBezTo>
                  <a:pt x="1258139" y="4450143"/>
                  <a:pt x="1246978" y="4450143"/>
                  <a:pt x="1235816" y="4450143"/>
                </a:cubicBezTo>
                <a:cubicBezTo>
                  <a:pt x="1237256" y="4447983"/>
                  <a:pt x="1238696" y="4445823"/>
                  <a:pt x="1240497" y="4444023"/>
                </a:cubicBezTo>
                <a:cubicBezTo>
                  <a:pt x="1238336" y="4441864"/>
                  <a:pt x="1246617" y="4427826"/>
                  <a:pt x="1234736" y="4436464"/>
                </a:cubicBezTo>
                <a:cubicBezTo>
                  <a:pt x="1227535" y="4441144"/>
                  <a:pt x="1221774" y="4444743"/>
                  <a:pt x="1213133" y="4444743"/>
                </a:cubicBezTo>
                <a:lnTo>
                  <a:pt x="1213133" y="4442224"/>
                </a:lnTo>
                <a:lnTo>
                  <a:pt x="1213853" y="4439344"/>
                </a:lnTo>
                <a:cubicBezTo>
                  <a:pt x="1227535" y="4433945"/>
                  <a:pt x="1232576" y="4420267"/>
                  <a:pt x="1241217" y="4410548"/>
                </a:cubicBezTo>
                <a:lnTo>
                  <a:pt x="1241217" y="4399390"/>
                </a:lnTo>
                <a:cubicBezTo>
                  <a:pt x="1233656" y="4399390"/>
                  <a:pt x="1230415" y="4393270"/>
                  <a:pt x="1225375" y="4389311"/>
                </a:cubicBezTo>
                <a:cubicBezTo>
                  <a:pt x="1223215" y="4387511"/>
                  <a:pt x="1216374" y="4389311"/>
                  <a:pt x="1219614" y="4383912"/>
                </a:cubicBezTo>
                <a:cubicBezTo>
                  <a:pt x="1220334" y="4381752"/>
                  <a:pt x="1226455" y="4382472"/>
                  <a:pt x="1230055" y="4382112"/>
                </a:cubicBezTo>
                <a:cubicBezTo>
                  <a:pt x="1227895" y="4378512"/>
                  <a:pt x="1226095" y="4374193"/>
                  <a:pt x="1224295" y="4370594"/>
                </a:cubicBezTo>
                <a:cubicBezTo>
                  <a:pt x="1230415" y="4363395"/>
                  <a:pt x="1226815" y="4348637"/>
                  <a:pt x="1241217" y="4347557"/>
                </a:cubicBezTo>
                <a:cubicBezTo>
                  <a:pt x="1254538" y="4332439"/>
                  <a:pt x="1268220" y="4317681"/>
                  <a:pt x="1286582" y="4307602"/>
                </a:cubicBezTo>
                <a:cubicBezTo>
                  <a:pt x="1286942" y="4302923"/>
                  <a:pt x="1287663" y="4298963"/>
                  <a:pt x="1292343" y="4296804"/>
                </a:cubicBezTo>
                <a:cubicBezTo>
                  <a:pt x="1310345" y="4279886"/>
                  <a:pt x="1318986" y="4252170"/>
                  <a:pt x="1348870" y="4250370"/>
                </a:cubicBezTo>
                <a:cubicBezTo>
                  <a:pt x="1349590" y="4236692"/>
                  <a:pt x="1367232" y="4230933"/>
                  <a:pt x="1366512" y="4216175"/>
                </a:cubicBezTo>
                <a:cubicBezTo>
                  <a:pt x="1366152" y="4206456"/>
                  <a:pt x="1367592" y="4197097"/>
                  <a:pt x="1356071" y="4192058"/>
                </a:cubicBezTo>
                <a:cubicBezTo>
                  <a:pt x="1343829" y="4186659"/>
                  <a:pt x="1346710" y="4198897"/>
                  <a:pt x="1342389" y="4203217"/>
                </a:cubicBezTo>
                <a:cubicBezTo>
                  <a:pt x="1332308" y="4213655"/>
                  <a:pt x="1313226" y="4202137"/>
                  <a:pt x="1303865" y="4216895"/>
                </a:cubicBezTo>
                <a:cubicBezTo>
                  <a:pt x="1302784" y="4219054"/>
                  <a:pt x="1300984" y="4219054"/>
                  <a:pt x="1299544" y="4219054"/>
                </a:cubicBezTo>
                <a:cubicBezTo>
                  <a:pt x="1297744" y="4218694"/>
                  <a:pt x="1297384" y="4217974"/>
                  <a:pt x="1297384" y="4217615"/>
                </a:cubicBezTo>
                <a:cubicBezTo>
                  <a:pt x="1297384" y="4216895"/>
                  <a:pt x="1297384" y="4216895"/>
                  <a:pt x="1297024" y="4216535"/>
                </a:cubicBezTo>
                <a:cubicBezTo>
                  <a:pt x="1289463" y="4216535"/>
                  <a:pt x="1284422" y="4213295"/>
                  <a:pt x="1281902" y="4205736"/>
                </a:cubicBezTo>
                <a:cubicBezTo>
                  <a:pt x="1279742" y="4205736"/>
                  <a:pt x="1277581" y="4205376"/>
                  <a:pt x="1275781" y="4205376"/>
                </a:cubicBezTo>
                <a:cubicBezTo>
                  <a:pt x="1279742" y="4194218"/>
                  <a:pt x="1286942" y="4186659"/>
                  <a:pt x="1298464" y="4183059"/>
                </a:cubicBezTo>
                <a:cubicBezTo>
                  <a:pt x="1319346" y="4179460"/>
                  <a:pt x="1332308" y="4165062"/>
                  <a:pt x="1343829" y="4148504"/>
                </a:cubicBezTo>
                <a:cubicBezTo>
                  <a:pt x="1353191" y="4131946"/>
                  <a:pt x="1333748" y="4123307"/>
                  <a:pt x="1331948" y="4109269"/>
                </a:cubicBezTo>
                <a:cubicBezTo>
                  <a:pt x="1315386" y="4109269"/>
                  <a:pt x="1299184" y="4104230"/>
                  <a:pt x="1282622" y="4111069"/>
                </a:cubicBezTo>
                <a:cubicBezTo>
                  <a:pt x="1275781" y="4109269"/>
                  <a:pt x="1271461" y="4104950"/>
                  <a:pt x="1267860" y="4098831"/>
                </a:cubicBezTo>
                <a:cubicBezTo>
                  <a:pt x="1267140" y="4095951"/>
                  <a:pt x="1267860" y="4094151"/>
                  <a:pt x="1270020" y="4091992"/>
                </a:cubicBezTo>
                <a:cubicBezTo>
                  <a:pt x="1271100" y="4076874"/>
                  <a:pt x="1279381" y="4082993"/>
                  <a:pt x="1286582" y="4085873"/>
                </a:cubicBezTo>
                <a:cubicBezTo>
                  <a:pt x="1318986" y="4063196"/>
                  <a:pt x="1316106" y="4036919"/>
                  <a:pt x="1279381" y="4016042"/>
                </a:cubicBezTo>
                <a:cubicBezTo>
                  <a:pt x="1246978" y="3998045"/>
                  <a:pt x="1219614" y="3971048"/>
                  <a:pt x="1180369" y="3964929"/>
                </a:cubicBezTo>
                <a:cubicBezTo>
                  <a:pt x="1167768" y="3962769"/>
                  <a:pt x="1161647" y="3948371"/>
                  <a:pt x="1178569" y="3937933"/>
                </a:cubicBezTo>
                <a:cubicBezTo>
                  <a:pt x="1205212" y="3917776"/>
                  <a:pt x="1172088" y="3905177"/>
                  <a:pt x="1172088" y="3888260"/>
                </a:cubicBezTo>
                <a:cubicBezTo>
                  <a:pt x="1138244" y="3885020"/>
                  <a:pt x="1114121" y="3905897"/>
                  <a:pt x="1090718" y="3924255"/>
                </a:cubicBezTo>
                <a:cubicBezTo>
                  <a:pt x="1075236" y="3935053"/>
                  <a:pt x="1060114" y="3944412"/>
                  <a:pt x="1042112" y="3949811"/>
                </a:cubicBezTo>
                <a:cubicBezTo>
                  <a:pt x="1047153" y="3957730"/>
                  <a:pt x="1055794" y="3963849"/>
                  <a:pt x="1036711" y="3968529"/>
                </a:cubicBezTo>
                <a:cubicBezTo>
                  <a:pt x="1030591" y="3969968"/>
                  <a:pt x="1025190" y="3969968"/>
                  <a:pt x="1020149" y="3969249"/>
                </a:cubicBezTo>
                <a:cubicBezTo>
                  <a:pt x="1020509" y="3971408"/>
                  <a:pt x="1017989" y="3972848"/>
                  <a:pt x="1015469" y="3972488"/>
                </a:cubicBezTo>
                <a:cubicBezTo>
                  <a:pt x="1011508" y="3972488"/>
                  <a:pt x="1009348" y="3969968"/>
                  <a:pt x="1007908" y="3967449"/>
                </a:cubicBezTo>
                <a:cubicBezTo>
                  <a:pt x="1003947" y="3967089"/>
                  <a:pt x="1000347" y="3966369"/>
                  <a:pt x="996386" y="3966729"/>
                </a:cubicBezTo>
                <a:cubicBezTo>
                  <a:pt x="1000347" y="3978607"/>
                  <a:pt x="989185" y="3986166"/>
                  <a:pt x="988466" y="3998045"/>
                </a:cubicBezTo>
                <a:cubicBezTo>
                  <a:pt x="987385" y="4012803"/>
                  <a:pt x="978024" y="4020362"/>
                  <a:pt x="968303" y="4003084"/>
                </a:cubicBezTo>
                <a:cubicBezTo>
                  <a:pt x="962542" y="3992285"/>
                  <a:pt x="950661" y="3998045"/>
                  <a:pt x="944900" y="3990486"/>
                </a:cubicBezTo>
                <a:cubicBezTo>
                  <a:pt x="943100" y="3988686"/>
                  <a:pt x="940939" y="3986886"/>
                  <a:pt x="938419" y="3985086"/>
                </a:cubicBezTo>
                <a:cubicBezTo>
                  <a:pt x="928698" y="3966729"/>
                  <a:pt x="938779" y="3958090"/>
                  <a:pt x="954981" y="3958090"/>
                </a:cubicBezTo>
                <a:cubicBezTo>
                  <a:pt x="965062" y="3958090"/>
                  <a:pt x="972983" y="3957010"/>
                  <a:pt x="979824" y="3949811"/>
                </a:cubicBezTo>
                <a:cubicBezTo>
                  <a:pt x="980544" y="3948371"/>
                  <a:pt x="980904" y="3946932"/>
                  <a:pt x="980904" y="3945852"/>
                </a:cubicBezTo>
                <a:cubicBezTo>
                  <a:pt x="980544" y="3946212"/>
                  <a:pt x="979824" y="3946572"/>
                  <a:pt x="978744" y="3946932"/>
                </a:cubicBezTo>
                <a:cubicBezTo>
                  <a:pt x="962182" y="3954491"/>
                  <a:pt x="935539" y="3946932"/>
                  <a:pt x="929778" y="3969608"/>
                </a:cubicBezTo>
                <a:cubicBezTo>
                  <a:pt x="921137" y="4002364"/>
                  <a:pt x="902055" y="3997685"/>
                  <a:pt x="876492" y="3998045"/>
                </a:cubicBezTo>
                <a:cubicBezTo>
                  <a:pt x="872171" y="3998045"/>
                  <a:pt x="867850" y="3997325"/>
                  <a:pt x="862450" y="3996605"/>
                </a:cubicBezTo>
                <a:cubicBezTo>
                  <a:pt x="861010" y="3998405"/>
                  <a:pt x="859209" y="3999124"/>
                  <a:pt x="857049" y="3997325"/>
                </a:cubicBezTo>
                <a:cubicBezTo>
                  <a:pt x="856689" y="3996965"/>
                  <a:pt x="856329" y="3996605"/>
                  <a:pt x="855969" y="3996245"/>
                </a:cubicBezTo>
                <a:cubicBezTo>
                  <a:pt x="843007" y="3995165"/>
                  <a:pt x="829686" y="3996605"/>
                  <a:pt x="822125" y="4012803"/>
                </a:cubicBezTo>
                <a:cubicBezTo>
                  <a:pt x="826085" y="4017122"/>
                  <a:pt x="830766" y="4023601"/>
                  <a:pt x="823925" y="4026121"/>
                </a:cubicBezTo>
                <a:cubicBezTo>
                  <a:pt x="818884" y="4027920"/>
                  <a:pt x="816004" y="4020002"/>
                  <a:pt x="815284" y="4014242"/>
                </a:cubicBezTo>
                <a:cubicBezTo>
                  <a:pt x="809523" y="4008123"/>
                  <a:pt x="804123" y="4002724"/>
                  <a:pt x="798362" y="3996965"/>
                </a:cubicBezTo>
                <a:cubicBezTo>
                  <a:pt x="794761" y="3996245"/>
                  <a:pt x="791521" y="3995885"/>
                  <a:pt x="787921" y="3995165"/>
                </a:cubicBezTo>
                <a:cubicBezTo>
                  <a:pt x="786120" y="3994445"/>
                  <a:pt x="784680" y="3993725"/>
                  <a:pt x="783240" y="3993005"/>
                </a:cubicBezTo>
                <a:cubicBezTo>
                  <a:pt x="779640" y="3999124"/>
                  <a:pt x="776039" y="4006323"/>
                  <a:pt x="767758" y="4001284"/>
                </a:cubicBezTo>
                <a:cubicBezTo>
                  <a:pt x="764878" y="3999484"/>
                  <a:pt x="762357" y="3998764"/>
                  <a:pt x="760197" y="3998764"/>
                </a:cubicBezTo>
                <a:cubicBezTo>
                  <a:pt x="756957" y="4001284"/>
                  <a:pt x="753356" y="4003444"/>
                  <a:pt x="749756" y="4005244"/>
                </a:cubicBezTo>
                <a:cubicBezTo>
                  <a:pt x="746876" y="4008483"/>
                  <a:pt x="743995" y="4011723"/>
                  <a:pt x="739675" y="4011723"/>
                </a:cubicBezTo>
                <a:cubicBezTo>
                  <a:pt x="728873" y="4015682"/>
                  <a:pt x="729954" y="4032240"/>
                  <a:pt x="716632" y="4034400"/>
                </a:cubicBezTo>
                <a:cubicBezTo>
                  <a:pt x="715192" y="4034760"/>
                  <a:pt x="713391" y="4035119"/>
                  <a:pt x="711951" y="4035119"/>
                </a:cubicBezTo>
                <a:cubicBezTo>
                  <a:pt x="687108" y="4042678"/>
                  <a:pt x="662985" y="4050957"/>
                  <a:pt x="638142" y="4058516"/>
                </a:cubicBezTo>
                <a:cubicBezTo>
                  <a:pt x="636342" y="4060316"/>
                  <a:pt x="634542" y="4062116"/>
                  <a:pt x="632381" y="4063556"/>
                </a:cubicBezTo>
                <a:cubicBezTo>
                  <a:pt x="622660" y="4062116"/>
                  <a:pt x="612939" y="4059596"/>
                  <a:pt x="623740" y="4049518"/>
                </a:cubicBezTo>
                <a:cubicBezTo>
                  <a:pt x="622300" y="4048438"/>
                  <a:pt x="620860" y="4047358"/>
                  <a:pt x="619780" y="4045918"/>
                </a:cubicBezTo>
                <a:cubicBezTo>
                  <a:pt x="629501" y="4037639"/>
                  <a:pt x="641743" y="4036559"/>
                  <a:pt x="653264" y="4033320"/>
                </a:cubicBezTo>
                <a:cubicBezTo>
                  <a:pt x="653624" y="4032240"/>
                  <a:pt x="654344" y="4030440"/>
                  <a:pt x="655064" y="4029000"/>
                </a:cubicBezTo>
                <a:cubicBezTo>
                  <a:pt x="653264" y="4023241"/>
                  <a:pt x="661545" y="4017482"/>
                  <a:pt x="654344" y="4011723"/>
                </a:cubicBezTo>
                <a:cubicBezTo>
                  <a:pt x="652904" y="4011723"/>
                  <a:pt x="651104" y="4011723"/>
                  <a:pt x="649304" y="4012083"/>
                </a:cubicBezTo>
                <a:cubicBezTo>
                  <a:pt x="639942" y="4021801"/>
                  <a:pt x="631661" y="4017482"/>
                  <a:pt x="628421" y="4007043"/>
                </a:cubicBezTo>
                <a:cubicBezTo>
                  <a:pt x="624461" y="3995165"/>
                  <a:pt x="634182" y="3988686"/>
                  <a:pt x="643543" y="3984366"/>
                </a:cubicBezTo>
                <a:cubicBezTo>
                  <a:pt x="652544" y="3980767"/>
                  <a:pt x="664426" y="3987966"/>
                  <a:pt x="671986" y="3978247"/>
                </a:cubicBezTo>
                <a:cubicBezTo>
                  <a:pt x="672346" y="3977887"/>
                  <a:pt x="672346" y="3977167"/>
                  <a:pt x="672346" y="3976808"/>
                </a:cubicBezTo>
                <a:cubicBezTo>
                  <a:pt x="652544" y="3964569"/>
                  <a:pt x="635262" y="3948371"/>
                  <a:pt x="610419" y="3944052"/>
                </a:cubicBezTo>
                <a:cubicBezTo>
                  <a:pt x="593137" y="3940812"/>
                  <a:pt x="602858" y="3926054"/>
                  <a:pt x="600338" y="3916696"/>
                </a:cubicBezTo>
                <a:cubicBezTo>
                  <a:pt x="599257" y="3915616"/>
                  <a:pt x="598537" y="3914176"/>
                  <a:pt x="599257" y="3912736"/>
                </a:cubicBezTo>
                <a:cubicBezTo>
                  <a:pt x="589536" y="3897258"/>
                  <a:pt x="576215" y="3883580"/>
                  <a:pt x="571534" y="3865223"/>
                </a:cubicBezTo>
                <a:cubicBezTo>
                  <a:pt x="565413" y="3861983"/>
                  <a:pt x="560733" y="3854784"/>
                  <a:pt x="552452" y="3854064"/>
                </a:cubicBezTo>
                <a:cubicBezTo>
                  <a:pt x="547051" y="3853704"/>
                  <a:pt x="536970" y="3851905"/>
                  <a:pt x="539850" y="3847225"/>
                </a:cubicBezTo>
                <a:cubicBezTo>
                  <a:pt x="554612" y="3820949"/>
                  <a:pt x="516087" y="3811230"/>
                  <a:pt x="523288" y="3789633"/>
                </a:cubicBezTo>
                <a:cubicBezTo>
                  <a:pt x="526528" y="3780634"/>
                  <a:pt x="523288" y="3775595"/>
                  <a:pt x="518968" y="3769116"/>
                </a:cubicBezTo>
                <a:cubicBezTo>
                  <a:pt x="510687" y="3763717"/>
                  <a:pt x="502766" y="3757958"/>
                  <a:pt x="503846" y="3746079"/>
                </a:cubicBezTo>
                <a:cubicBezTo>
                  <a:pt x="504566" y="3719803"/>
                  <a:pt x="519328" y="3692447"/>
                  <a:pt x="494845" y="3668690"/>
                </a:cubicBezTo>
                <a:cubicBezTo>
                  <a:pt x="492685" y="3666170"/>
                  <a:pt x="493044" y="3657171"/>
                  <a:pt x="495205" y="3655372"/>
                </a:cubicBezTo>
                <a:cubicBezTo>
                  <a:pt x="522568" y="3636654"/>
                  <a:pt x="503846" y="3602099"/>
                  <a:pt x="522568" y="3580502"/>
                </a:cubicBezTo>
                <a:cubicBezTo>
                  <a:pt x="523288" y="3579782"/>
                  <a:pt x="524728" y="3580142"/>
                  <a:pt x="525448" y="3580142"/>
                </a:cubicBezTo>
                <a:cubicBezTo>
                  <a:pt x="537690" y="3563584"/>
                  <a:pt x="568294" y="3556025"/>
                  <a:pt x="549571" y="3524350"/>
                </a:cubicBezTo>
                <a:cubicBezTo>
                  <a:pt x="548851" y="3522910"/>
                  <a:pt x="548851" y="3522190"/>
                  <a:pt x="549571" y="3521470"/>
                </a:cubicBezTo>
                <a:cubicBezTo>
                  <a:pt x="533369" y="3521110"/>
                  <a:pt x="517167" y="3525789"/>
                  <a:pt x="501325" y="3528309"/>
                </a:cubicBezTo>
                <a:cubicBezTo>
                  <a:pt x="459560" y="3534788"/>
                  <a:pt x="422476" y="3557825"/>
                  <a:pt x="382151" y="3568264"/>
                </a:cubicBezTo>
                <a:cubicBezTo>
                  <a:pt x="373510" y="3582662"/>
                  <a:pt x="358388" y="3584821"/>
                  <a:pt x="345066" y="3584821"/>
                </a:cubicBezTo>
                <a:cubicBezTo>
                  <a:pt x="300421" y="3584101"/>
                  <a:pt x="257215" y="3588421"/>
                  <a:pt x="214370" y="3601019"/>
                </a:cubicBezTo>
                <a:cubicBezTo>
                  <a:pt x="202849" y="3604259"/>
                  <a:pt x="188087" y="3607138"/>
                  <a:pt x="176925" y="3596340"/>
                </a:cubicBezTo>
                <a:cubicBezTo>
                  <a:pt x="196368" y="3593100"/>
                  <a:pt x="216890" y="3598140"/>
                  <a:pt x="234533" y="3585541"/>
                </a:cubicBezTo>
                <a:cubicBezTo>
                  <a:pt x="232372" y="3585181"/>
                  <a:pt x="229852" y="3584821"/>
                  <a:pt x="227692" y="3584821"/>
                </a:cubicBezTo>
                <a:cubicBezTo>
                  <a:pt x="212570" y="3584821"/>
                  <a:pt x="197448" y="3584821"/>
                  <a:pt x="182686" y="3585181"/>
                </a:cubicBezTo>
                <a:cubicBezTo>
                  <a:pt x="157123" y="3586981"/>
                  <a:pt x="132640" y="3578702"/>
                  <a:pt x="108517" y="3572943"/>
                </a:cubicBezTo>
                <a:cubicBezTo>
                  <a:pt x="86914" y="3567904"/>
                  <a:pt x="91235" y="3542347"/>
                  <a:pt x="85114" y="3525789"/>
                </a:cubicBezTo>
                <a:cubicBezTo>
                  <a:pt x="80434" y="3512471"/>
                  <a:pt x="96996" y="3508872"/>
                  <a:pt x="108517" y="3505272"/>
                </a:cubicBezTo>
                <a:cubicBezTo>
                  <a:pt x="108517" y="3503833"/>
                  <a:pt x="108517" y="3502033"/>
                  <a:pt x="108517" y="3500593"/>
                </a:cubicBezTo>
                <a:cubicBezTo>
                  <a:pt x="106357" y="3500233"/>
                  <a:pt x="104196" y="3499513"/>
                  <a:pt x="102036" y="3499153"/>
                </a:cubicBezTo>
                <a:cubicBezTo>
                  <a:pt x="88355" y="3503473"/>
                  <a:pt x="77193" y="3511032"/>
                  <a:pt x="68552" y="3522190"/>
                </a:cubicBezTo>
                <a:cubicBezTo>
                  <a:pt x="64952" y="3522190"/>
                  <a:pt x="61351" y="3522550"/>
                  <a:pt x="57391" y="3522550"/>
                </a:cubicBezTo>
                <a:cubicBezTo>
                  <a:pt x="81154" y="3489434"/>
                  <a:pt x="117878" y="3484395"/>
                  <a:pt x="154243" y="3477196"/>
                </a:cubicBezTo>
                <a:cubicBezTo>
                  <a:pt x="199608" y="3449840"/>
                  <a:pt x="252895" y="3447320"/>
                  <a:pt x="302221" y="3431482"/>
                </a:cubicBezTo>
                <a:cubicBezTo>
                  <a:pt x="307622" y="3427883"/>
                  <a:pt x="313022" y="3423564"/>
                  <a:pt x="318423" y="3419604"/>
                </a:cubicBezTo>
                <a:cubicBezTo>
                  <a:pt x="328864" y="3407366"/>
                  <a:pt x="339305" y="3396567"/>
                  <a:pt x="316623" y="3384329"/>
                </a:cubicBezTo>
                <a:cubicBezTo>
                  <a:pt x="300781" y="3376050"/>
                  <a:pt x="312302" y="3367051"/>
                  <a:pt x="320583" y="3360932"/>
                </a:cubicBezTo>
                <a:cubicBezTo>
                  <a:pt x="349387" y="3340055"/>
                  <a:pt x="382511" y="3340055"/>
                  <a:pt x="415995" y="3340415"/>
                </a:cubicBezTo>
                <a:cubicBezTo>
                  <a:pt x="467841" y="3340775"/>
                  <a:pt x="519688" y="3338975"/>
                  <a:pt x="571534" y="3341855"/>
                </a:cubicBezTo>
                <a:cubicBezTo>
                  <a:pt x="613659" y="3344734"/>
                  <a:pt x="647863" y="3322057"/>
                  <a:pt x="686388" y="3314858"/>
                </a:cubicBezTo>
                <a:cubicBezTo>
                  <a:pt x="695749" y="3313419"/>
                  <a:pt x="692149" y="3304780"/>
                  <a:pt x="688548" y="3299021"/>
                </a:cubicBezTo>
                <a:cubicBezTo>
                  <a:pt x="682788" y="3290382"/>
                  <a:pt x="677027" y="3281743"/>
                  <a:pt x="671626" y="3273104"/>
                </a:cubicBezTo>
                <a:cubicBezTo>
                  <a:pt x="658665" y="3264825"/>
                  <a:pt x="652544" y="3252587"/>
                  <a:pt x="648944" y="3238909"/>
                </a:cubicBezTo>
                <a:cubicBezTo>
                  <a:pt x="602498" y="3232790"/>
                  <a:pt x="556052" y="3224871"/>
                  <a:pt x="510687" y="3233150"/>
                </a:cubicBezTo>
                <a:cubicBezTo>
                  <a:pt x="511047" y="3233510"/>
                  <a:pt x="511047" y="3233870"/>
                  <a:pt x="511407" y="3234230"/>
                </a:cubicBezTo>
                <a:cubicBezTo>
                  <a:pt x="511047" y="3233870"/>
                  <a:pt x="510687" y="3233510"/>
                  <a:pt x="510326" y="3233510"/>
                </a:cubicBezTo>
                <a:cubicBezTo>
                  <a:pt x="493764" y="3236389"/>
                  <a:pt x="477562" y="3241429"/>
                  <a:pt x="461360" y="3249347"/>
                </a:cubicBezTo>
                <a:cubicBezTo>
                  <a:pt x="457400" y="3252947"/>
                  <a:pt x="453439" y="3259426"/>
                  <a:pt x="449119" y="3259786"/>
                </a:cubicBezTo>
                <a:cubicBezTo>
                  <a:pt x="436877" y="3260506"/>
                  <a:pt x="422476" y="3274904"/>
                  <a:pt x="412754" y="3261946"/>
                </a:cubicBezTo>
                <a:cubicBezTo>
                  <a:pt x="403393" y="3249347"/>
                  <a:pt x="428236" y="3252227"/>
                  <a:pt x="427516" y="3240349"/>
                </a:cubicBezTo>
                <a:cubicBezTo>
                  <a:pt x="427156" y="3237829"/>
                  <a:pt x="427876" y="3234949"/>
                  <a:pt x="427876" y="3232070"/>
                </a:cubicBezTo>
                <a:cubicBezTo>
                  <a:pt x="427516" y="3230630"/>
                  <a:pt x="427156" y="3229190"/>
                  <a:pt x="426796" y="3227750"/>
                </a:cubicBezTo>
                <a:cubicBezTo>
                  <a:pt x="396192" y="3224151"/>
                  <a:pt x="365589" y="3219832"/>
                  <a:pt x="334985" y="3215872"/>
                </a:cubicBezTo>
                <a:cubicBezTo>
                  <a:pt x="329224" y="3215152"/>
                  <a:pt x="322383" y="3212992"/>
                  <a:pt x="322383" y="3206513"/>
                </a:cubicBezTo>
                <a:cubicBezTo>
                  <a:pt x="322743" y="3200394"/>
                  <a:pt x="329584" y="3198234"/>
                  <a:pt x="334985" y="3197875"/>
                </a:cubicBezTo>
                <a:cubicBezTo>
                  <a:pt x="363788" y="3195355"/>
                  <a:pt x="392592" y="3193915"/>
                  <a:pt x="421035" y="3191755"/>
                </a:cubicBezTo>
                <a:cubicBezTo>
                  <a:pt x="463161" y="3171958"/>
                  <a:pt x="508526" y="3174838"/>
                  <a:pt x="552452" y="3169798"/>
                </a:cubicBezTo>
                <a:cubicBezTo>
                  <a:pt x="553892" y="3169079"/>
                  <a:pt x="554972" y="3168359"/>
                  <a:pt x="556772" y="3168719"/>
                </a:cubicBezTo>
                <a:cubicBezTo>
                  <a:pt x="566493" y="3161879"/>
                  <a:pt x="574774" y="3155400"/>
                  <a:pt x="562173" y="3142802"/>
                </a:cubicBezTo>
                <a:cubicBezTo>
                  <a:pt x="553892" y="3134523"/>
                  <a:pt x="547771" y="3123365"/>
                  <a:pt x="540930" y="3113646"/>
                </a:cubicBezTo>
                <a:cubicBezTo>
                  <a:pt x="533729" y="3112566"/>
                  <a:pt x="530129" y="3108607"/>
                  <a:pt x="529409" y="3101768"/>
                </a:cubicBezTo>
                <a:cubicBezTo>
                  <a:pt x="524008" y="3074412"/>
                  <a:pt x="518607" y="3048495"/>
                  <a:pt x="494845" y="3028698"/>
                </a:cubicBezTo>
                <a:cubicBezTo>
                  <a:pt x="482963" y="3019339"/>
                  <a:pt x="491244" y="3011420"/>
                  <a:pt x="504926" y="3009260"/>
                </a:cubicBezTo>
                <a:cubicBezTo>
                  <a:pt x="525448" y="3007461"/>
                  <a:pt x="542730" y="2999902"/>
                  <a:pt x="547051" y="2976505"/>
                </a:cubicBezTo>
                <a:cubicBezTo>
                  <a:pt x="556052" y="2948789"/>
                  <a:pt x="585216" y="2946269"/>
                  <a:pt x="604658" y="2931151"/>
                </a:cubicBezTo>
                <a:cubicBezTo>
                  <a:pt x="623380" y="2914953"/>
                  <a:pt x="628421" y="2894076"/>
                  <a:pt x="633822" y="2870320"/>
                </a:cubicBezTo>
                <a:cubicBezTo>
                  <a:pt x="642463" y="2831805"/>
                  <a:pt x="671266" y="2801929"/>
                  <a:pt x="693589" y="2770253"/>
                </a:cubicBezTo>
                <a:cubicBezTo>
                  <a:pt x="694309" y="2770973"/>
                  <a:pt x="695029" y="2771693"/>
                  <a:pt x="695749" y="2772773"/>
                </a:cubicBezTo>
                <a:lnTo>
                  <a:pt x="696109" y="2772773"/>
                </a:lnTo>
                <a:cubicBezTo>
                  <a:pt x="695029" y="2772053"/>
                  <a:pt x="694309" y="2771333"/>
                  <a:pt x="693589" y="2770253"/>
                </a:cubicBezTo>
                <a:cubicBezTo>
                  <a:pt x="695749" y="2759095"/>
                  <a:pt x="705831" y="2754056"/>
                  <a:pt x="711951" y="2745777"/>
                </a:cubicBezTo>
                <a:cubicBezTo>
                  <a:pt x="721312" y="2733538"/>
                  <a:pt x="727793" y="2720220"/>
                  <a:pt x="718792" y="2704742"/>
                </a:cubicBezTo>
                <a:cubicBezTo>
                  <a:pt x="708351" y="2687105"/>
                  <a:pt x="716632" y="2681705"/>
                  <a:pt x="733914" y="2680266"/>
                </a:cubicBezTo>
                <a:cubicBezTo>
                  <a:pt x="754437" y="2677746"/>
                  <a:pt x="776759" y="2677386"/>
                  <a:pt x="786120" y="2653269"/>
                </a:cubicBezTo>
                <a:cubicBezTo>
                  <a:pt x="819244" y="2639951"/>
                  <a:pt x="856689" y="2642831"/>
                  <a:pt x="887653" y="2623034"/>
                </a:cubicBezTo>
                <a:cubicBezTo>
                  <a:pt x="888733" y="2616554"/>
                  <a:pt x="889813" y="2610435"/>
                  <a:pt x="890893" y="2603956"/>
                </a:cubicBezTo>
                <a:cubicBezTo>
                  <a:pt x="876492" y="2590998"/>
                  <a:pt x="864970" y="2575160"/>
                  <a:pt x="849848" y="2563282"/>
                </a:cubicBezTo>
                <a:cubicBezTo>
                  <a:pt x="846248" y="2562202"/>
                  <a:pt x="842647" y="2561122"/>
                  <a:pt x="839047" y="2559682"/>
                </a:cubicBezTo>
                <a:cubicBezTo>
                  <a:pt x="831126" y="2556803"/>
                  <a:pt x="825725" y="2552483"/>
                  <a:pt x="826085" y="2543844"/>
                </a:cubicBezTo>
                <a:cubicBezTo>
                  <a:pt x="826085" y="2538085"/>
                  <a:pt x="828246" y="2534846"/>
                  <a:pt x="834006" y="2534126"/>
                </a:cubicBezTo>
                <a:cubicBezTo>
                  <a:pt x="843007" y="2533046"/>
                  <a:pt x="847688" y="2539165"/>
                  <a:pt x="851288" y="2546364"/>
                </a:cubicBezTo>
                <a:cubicBezTo>
                  <a:pt x="853089" y="2549604"/>
                  <a:pt x="854889" y="2552483"/>
                  <a:pt x="857049" y="2556083"/>
                </a:cubicBezTo>
                <a:cubicBezTo>
                  <a:pt x="869291" y="2567241"/>
                  <a:pt x="880812" y="2579120"/>
                  <a:pt x="893414" y="2589918"/>
                </a:cubicBezTo>
                <a:cubicBezTo>
                  <a:pt x="897374" y="2567601"/>
                  <a:pt x="901335" y="2545284"/>
                  <a:pt x="904935" y="2522967"/>
                </a:cubicBezTo>
                <a:cubicBezTo>
                  <a:pt x="905295" y="2522607"/>
                  <a:pt x="905295" y="2522247"/>
                  <a:pt x="905295" y="2521887"/>
                </a:cubicBezTo>
                <a:cubicBezTo>
                  <a:pt x="895934" y="2513249"/>
                  <a:pt x="890533" y="2500650"/>
                  <a:pt x="879012" y="2494531"/>
                </a:cubicBezTo>
                <a:cubicBezTo>
                  <a:pt x="871091" y="2485172"/>
                  <a:pt x="856689" y="2483373"/>
                  <a:pt x="847688" y="2471854"/>
                </a:cubicBezTo>
                <a:cubicBezTo>
                  <a:pt x="846248" y="2471494"/>
                  <a:pt x="844808" y="2470415"/>
                  <a:pt x="843007" y="2469695"/>
                </a:cubicBezTo>
                <a:cubicBezTo>
                  <a:pt x="842647" y="2468615"/>
                  <a:pt x="842287" y="2466815"/>
                  <a:pt x="841567" y="2465735"/>
                </a:cubicBezTo>
                <a:cubicBezTo>
                  <a:pt x="794041" y="2471854"/>
                  <a:pt x="747956" y="2484093"/>
                  <a:pt x="704750" y="2504970"/>
                </a:cubicBezTo>
                <a:cubicBezTo>
                  <a:pt x="695029" y="2509649"/>
                  <a:pt x="685308" y="2514328"/>
                  <a:pt x="676667" y="2504250"/>
                </a:cubicBezTo>
                <a:cubicBezTo>
                  <a:pt x="669106" y="2495251"/>
                  <a:pt x="677747" y="2489492"/>
                  <a:pt x="683148" y="2483733"/>
                </a:cubicBezTo>
                <a:cubicBezTo>
                  <a:pt x="695029" y="2471494"/>
                  <a:pt x="686748" y="2456376"/>
                  <a:pt x="688548" y="2443058"/>
                </a:cubicBezTo>
                <a:cubicBezTo>
                  <a:pt x="687828" y="2442338"/>
                  <a:pt x="687468" y="2441259"/>
                  <a:pt x="687108" y="2440539"/>
                </a:cubicBezTo>
                <a:cubicBezTo>
                  <a:pt x="678107" y="2421101"/>
                  <a:pt x="672346" y="2399864"/>
                  <a:pt x="654344" y="2379707"/>
                </a:cubicBezTo>
                <a:cubicBezTo>
                  <a:pt x="681708" y="2384026"/>
                  <a:pt x="704750" y="2379347"/>
                  <a:pt x="723833" y="2395185"/>
                </a:cubicBezTo>
                <a:cubicBezTo>
                  <a:pt x="723473" y="2395905"/>
                  <a:pt x="722753" y="2396625"/>
                  <a:pt x="722393" y="2397345"/>
                </a:cubicBezTo>
                <a:cubicBezTo>
                  <a:pt x="722393" y="2397705"/>
                  <a:pt x="722753" y="2397705"/>
                  <a:pt x="722753" y="2398064"/>
                </a:cubicBezTo>
                <a:cubicBezTo>
                  <a:pt x="723113" y="2396985"/>
                  <a:pt x="723473" y="2396265"/>
                  <a:pt x="723833" y="2395185"/>
                </a:cubicBezTo>
                <a:cubicBezTo>
                  <a:pt x="769918" y="2395905"/>
                  <a:pt x="815284" y="2389066"/>
                  <a:pt x="859569" y="2377907"/>
                </a:cubicBezTo>
                <a:cubicBezTo>
                  <a:pt x="858129" y="2375028"/>
                  <a:pt x="856689" y="2372508"/>
                  <a:pt x="855249" y="2369988"/>
                </a:cubicBezTo>
                <a:cubicBezTo>
                  <a:pt x="851288" y="2364229"/>
                  <a:pt x="847688" y="2358830"/>
                  <a:pt x="843728" y="2353431"/>
                </a:cubicBezTo>
                <a:cubicBezTo>
                  <a:pt x="836887" y="2345152"/>
                  <a:pt x="830046" y="2337233"/>
                  <a:pt x="823205" y="2328594"/>
                </a:cubicBezTo>
                <a:cubicBezTo>
                  <a:pt x="818884" y="2326794"/>
                  <a:pt x="815644" y="2324994"/>
                  <a:pt x="812764" y="2322475"/>
                </a:cubicBezTo>
                <a:cubicBezTo>
                  <a:pt x="773159" y="2321035"/>
                  <a:pt x="731754" y="2327874"/>
                  <a:pt x="692149" y="2335433"/>
                </a:cubicBezTo>
                <a:cubicBezTo>
                  <a:pt x="682788" y="2337233"/>
                  <a:pt x="673787" y="2340112"/>
                  <a:pt x="662265" y="2336153"/>
                </a:cubicBezTo>
                <a:cubicBezTo>
                  <a:pt x="669466" y="2324635"/>
                  <a:pt x="668746" y="2312036"/>
                  <a:pt x="666946" y="2299438"/>
                </a:cubicBezTo>
                <a:cubicBezTo>
                  <a:pt x="665866" y="2297998"/>
                  <a:pt x="665866" y="2296198"/>
                  <a:pt x="665506" y="2294399"/>
                </a:cubicBezTo>
                <a:cubicBezTo>
                  <a:pt x="657945" y="2287200"/>
                  <a:pt x="650744" y="2279641"/>
                  <a:pt x="643183" y="2272082"/>
                </a:cubicBezTo>
                <a:cubicBezTo>
                  <a:pt x="611499" y="2268842"/>
                  <a:pt x="579455" y="2268122"/>
                  <a:pt x="552092" y="2248685"/>
                </a:cubicBezTo>
                <a:cubicBezTo>
                  <a:pt x="538050" y="2250125"/>
                  <a:pt x="530129" y="2242206"/>
                  <a:pt x="524008" y="2231767"/>
                </a:cubicBezTo>
                <a:cubicBezTo>
                  <a:pt x="499525" y="2219889"/>
                  <a:pt x="478643" y="2199012"/>
                  <a:pt x="449839" y="2197212"/>
                </a:cubicBezTo>
                <a:cubicBezTo>
                  <a:pt x="435797" y="2196132"/>
                  <a:pt x="422836" y="2191453"/>
                  <a:pt x="409874" y="2185334"/>
                </a:cubicBezTo>
                <a:cubicBezTo>
                  <a:pt x="401953" y="2186414"/>
                  <a:pt x="394392" y="2183894"/>
                  <a:pt x="387192" y="2180294"/>
                </a:cubicBezTo>
                <a:cubicBezTo>
                  <a:pt x="372429" y="2178135"/>
                  <a:pt x="356948" y="2176335"/>
                  <a:pt x="341826" y="2174175"/>
                </a:cubicBezTo>
                <a:cubicBezTo>
                  <a:pt x="337865" y="2174175"/>
                  <a:pt x="334265" y="2174175"/>
                  <a:pt x="330665" y="2174175"/>
                </a:cubicBezTo>
                <a:cubicBezTo>
                  <a:pt x="325264" y="2172735"/>
                  <a:pt x="319503" y="2170936"/>
                  <a:pt x="314102" y="2169496"/>
                </a:cubicBezTo>
                <a:cubicBezTo>
                  <a:pt x="316983" y="2171656"/>
                  <a:pt x="319863" y="2173095"/>
                  <a:pt x="322743" y="2174175"/>
                </a:cubicBezTo>
                <a:cubicBezTo>
                  <a:pt x="294660" y="2173095"/>
                  <a:pt x="266216" y="2177775"/>
                  <a:pt x="238493" y="2170576"/>
                </a:cubicBezTo>
                <a:cubicBezTo>
                  <a:pt x="237053" y="2170576"/>
                  <a:pt x="234893" y="2170216"/>
                  <a:pt x="233452" y="2169136"/>
                </a:cubicBezTo>
                <a:cubicBezTo>
                  <a:pt x="231652" y="2169136"/>
                  <a:pt x="229852" y="2168416"/>
                  <a:pt x="228052" y="2167696"/>
                </a:cubicBezTo>
                <a:cubicBezTo>
                  <a:pt x="218331" y="2167696"/>
                  <a:pt x="207889" y="2170576"/>
                  <a:pt x="199608" y="2162657"/>
                </a:cubicBezTo>
                <a:cubicBezTo>
                  <a:pt x="177646" y="2165176"/>
                  <a:pt x="171525" y="2146099"/>
                  <a:pt x="159643" y="2133861"/>
                </a:cubicBezTo>
                <a:cubicBezTo>
                  <a:pt x="146322" y="2125942"/>
                  <a:pt x="136240" y="2105785"/>
                  <a:pt x="142721" y="2100025"/>
                </a:cubicBezTo>
                <a:cubicBezTo>
                  <a:pt x="156043" y="2088867"/>
                  <a:pt x="176205" y="2091747"/>
                  <a:pt x="193487" y="2100745"/>
                </a:cubicBezTo>
                <a:cubicBezTo>
                  <a:pt x="216530" y="2105425"/>
                  <a:pt x="235613" y="2118743"/>
                  <a:pt x="256495" y="2129181"/>
                </a:cubicBezTo>
                <a:cubicBezTo>
                  <a:pt x="280978" y="2136380"/>
                  <a:pt x="305821" y="2143939"/>
                  <a:pt x="330665" y="2150778"/>
                </a:cubicBezTo>
                <a:cubicBezTo>
                  <a:pt x="351547" y="2151138"/>
                  <a:pt x="372429" y="2151498"/>
                  <a:pt x="393672" y="2151498"/>
                </a:cubicBezTo>
                <a:cubicBezTo>
                  <a:pt x="403033" y="2145379"/>
                  <a:pt x="412754" y="2143939"/>
                  <a:pt x="422476" y="2148259"/>
                </a:cubicBezTo>
                <a:cubicBezTo>
                  <a:pt x="423916" y="2148619"/>
                  <a:pt x="425716" y="2149339"/>
                  <a:pt x="427876" y="2150778"/>
                </a:cubicBezTo>
                <a:cubicBezTo>
                  <a:pt x="440118" y="2155098"/>
                  <a:pt x="451999" y="2159417"/>
                  <a:pt x="461360" y="2168776"/>
                </a:cubicBezTo>
                <a:cubicBezTo>
                  <a:pt x="463521" y="2170216"/>
                  <a:pt x="465321" y="2172016"/>
                  <a:pt x="467481" y="2173455"/>
                </a:cubicBezTo>
                <a:cubicBezTo>
                  <a:pt x="494124" y="2185334"/>
                  <a:pt x="522568" y="2185334"/>
                  <a:pt x="551011" y="2185334"/>
                </a:cubicBezTo>
                <a:cubicBezTo>
                  <a:pt x="561093" y="2185334"/>
                  <a:pt x="572254" y="2182814"/>
                  <a:pt x="580895" y="2191453"/>
                </a:cubicBezTo>
                <a:cubicBezTo>
                  <a:pt x="618700" y="2197212"/>
                  <a:pt x="656504" y="2192173"/>
                  <a:pt x="694309" y="2191093"/>
                </a:cubicBezTo>
                <a:cubicBezTo>
                  <a:pt x="715192" y="2185334"/>
                  <a:pt x="736074" y="2179215"/>
                  <a:pt x="756957" y="2173815"/>
                </a:cubicBezTo>
                <a:cubicBezTo>
                  <a:pt x="754076" y="2167336"/>
                  <a:pt x="749396" y="2162657"/>
                  <a:pt x="741475" y="2159057"/>
                </a:cubicBezTo>
                <a:cubicBezTo>
                  <a:pt x="733914" y="2155458"/>
                  <a:pt x="726713" y="2150778"/>
                  <a:pt x="719512" y="2147179"/>
                </a:cubicBezTo>
                <a:cubicBezTo>
                  <a:pt x="707991" y="2142500"/>
                  <a:pt x="703670" y="2133501"/>
                  <a:pt x="703310" y="2124502"/>
                </a:cubicBezTo>
                <a:cubicBezTo>
                  <a:pt x="687828" y="2123782"/>
                  <a:pt x="671986" y="2122342"/>
                  <a:pt x="656144" y="2121622"/>
                </a:cubicBezTo>
                <a:cubicBezTo>
                  <a:pt x="644263" y="2121622"/>
                  <a:pt x="638502" y="2108664"/>
                  <a:pt x="631661" y="2100385"/>
                </a:cubicBezTo>
                <a:cubicBezTo>
                  <a:pt x="619780" y="2089587"/>
                  <a:pt x="607898" y="2089227"/>
                  <a:pt x="596017" y="2092107"/>
                </a:cubicBezTo>
                <a:cubicBezTo>
                  <a:pt x="593497" y="2096066"/>
                  <a:pt x="590256" y="2098586"/>
                  <a:pt x="585936" y="2097506"/>
                </a:cubicBezTo>
                <a:cubicBezTo>
                  <a:pt x="584136" y="2097146"/>
                  <a:pt x="582695" y="2096786"/>
                  <a:pt x="581255" y="2096066"/>
                </a:cubicBezTo>
                <a:cubicBezTo>
                  <a:pt x="572974" y="2098226"/>
                  <a:pt x="565413" y="2100385"/>
                  <a:pt x="557492" y="2099665"/>
                </a:cubicBezTo>
                <a:cubicBezTo>
                  <a:pt x="538050" y="2100745"/>
                  <a:pt x="517887" y="2104345"/>
                  <a:pt x="501685" y="2088867"/>
                </a:cubicBezTo>
                <a:cubicBezTo>
                  <a:pt x="486924" y="2082028"/>
                  <a:pt x="473602" y="2071589"/>
                  <a:pt x="479363" y="2054672"/>
                </a:cubicBezTo>
                <a:cubicBezTo>
                  <a:pt x="485483" y="2037394"/>
                  <a:pt x="501685" y="2040634"/>
                  <a:pt x="517527" y="2041354"/>
                </a:cubicBezTo>
                <a:cubicBezTo>
                  <a:pt x="522568" y="2041713"/>
                  <a:pt x="527609" y="2042073"/>
                  <a:pt x="532289" y="2042793"/>
                </a:cubicBezTo>
                <a:cubicBezTo>
                  <a:pt x="526889" y="2033435"/>
                  <a:pt x="521848" y="2023716"/>
                  <a:pt x="519688" y="2011838"/>
                </a:cubicBezTo>
                <a:cubicBezTo>
                  <a:pt x="511767" y="1963964"/>
                  <a:pt x="533009" y="1935528"/>
                  <a:pt x="572974" y="1924730"/>
                </a:cubicBezTo>
                <a:cubicBezTo>
                  <a:pt x="572254" y="1924370"/>
                  <a:pt x="570814" y="1924010"/>
                  <a:pt x="569374" y="1923650"/>
                </a:cubicBezTo>
                <a:cubicBezTo>
                  <a:pt x="557852" y="1922930"/>
                  <a:pt x="548131" y="1917531"/>
                  <a:pt x="538770" y="1908892"/>
                </a:cubicBezTo>
                <a:cubicBezTo>
                  <a:pt x="547051" y="1897373"/>
                  <a:pt x="559292" y="1902773"/>
                  <a:pt x="569374" y="1901333"/>
                </a:cubicBezTo>
                <a:cubicBezTo>
                  <a:pt x="598537" y="1890174"/>
                  <a:pt x="627341" y="1902413"/>
                  <a:pt x="656504" y="1903492"/>
                </a:cubicBezTo>
                <a:cubicBezTo>
                  <a:pt x="662625" y="1903492"/>
                  <a:pt x="670546" y="1907092"/>
                  <a:pt x="670546" y="1914651"/>
                </a:cubicBezTo>
                <a:cubicBezTo>
                  <a:pt x="670546" y="1923650"/>
                  <a:pt x="662265" y="1925090"/>
                  <a:pt x="656504" y="1925809"/>
                </a:cubicBezTo>
                <a:cubicBezTo>
                  <a:pt x="653984" y="1926169"/>
                  <a:pt x="651464" y="1926529"/>
                  <a:pt x="649304" y="1926889"/>
                </a:cubicBezTo>
                <a:cubicBezTo>
                  <a:pt x="659385" y="1931929"/>
                  <a:pt x="669466" y="1937328"/>
                  <a:pt x="682428" y="1931209"/>
                </a:cubicBezTo>
                <a:cubicBezTo>
                  <a:pt x="684228" y="1930489"/>
                  <a:pt x="697189" y="1935888"/>
                  <a:pt x="692149" y="1946687"/>
                </a:cubicBezTo>
                <a:cubicBezTo>
                  <a:pt x="712311" y="1946687"/>
                  <a:pt x="732834" y="1947406"/>
                  <a:pt x="753356" y="1947766"/>
                </a:cubicBezTo>
                <a:cubicBezTo>
                  <a:pt x="765238" y="1940207"/>
                  <a:pt x="756237" y="1932648"/>
                  <a:pt x="752996" y="1925090"/>
                </a:cubicBezTo>
                <a:cubicBezTo>
                  <a:pt x="748676" y="1924730"/>
                  <a:pt x="744355" y="1925090"/>
                  <a:pt x="742195" y="1919690"/>
                </a:cubicBezTo>
                <a:cubicBezTo>
                  <a:pt x="727433" y="1912851"/>
                  <a:pt x="722753" y="1897013"/>
                  <a:pt x="713031" y="1885495"/>
                </a:cubicBezTo>
                <a:cubicBezTo>
                  <a:pt x="706191" y="1873977"/>
                  <a:pt x="713031" y="1857059"/>
                  <a:pt x="700790" y="1848060"/>
                </a:cubicBezTo>
                <a:cubicBezTo>
                  <a:pt x="699710" y="1847340"/>
                  <a:pt x="697910" y="1846260"/>
                  <a:pt x="696829" y="1845180"/>
                </a:cubicBezTo>
                <a:cubicBezTo>
                  <a:pt x="692869" y="1841581"/>
                  <a:pt x="688908" y="1837981"/>
                  <a:pt x="684948" y="1834022"/>
                </a:cubicBezTo>
                <a:cubicBezTo>
                  <a:pt x="679907" y="1834022"/>
                  <a:pt x="676667" y="1834382"/>
                  <a:pt x="674867" y="1835102"/>
                </a:cubicBezTo>
                <a:cubicBezTo>
                  <a:pt x="677027" y="1835822"/>
                  <a:pt x="678827" y="1837622"/>
                  <a:pt x="680267" y="1840141"/>
                </a:cubicBezTo>
                <a:cubicBezTo>
                  <a:pt x="681348" y="1842661"/>
                  <a:pt x="678107" y="1843741"/>
                  <a:pt x="675227" y="1844461"/>
                </a:cubicBezTo>
                <a:cubicBezTo>
                  <a:pt x="677027" y="1847340"/>
                  <a:pt x="679547" y="1850220"/>
                  <a:pt x="679187" y="1852739"/>
                </a:cubicBezTo>
                <a:cubicBezTo>
                  <a:pt x="688548" y="1862818"/>
                  <a:pt x="696109" y="1872897"/>
                  <a:pt x="686028" y="1886575"/>
                </a:cubicBezTo>
                <a:cubicBezTo>
                  <a:pt x="680987" y="1902413"/>
                  <a:pt x="671626" y="1899173"/>
                  <a:pt x="661545" y="1892694"/>
                </a:cubicBezTo>
                <a:cubicBezTo>
                  <a:pt x="648944" y="1886575"/>
                  <a:pt x="636702" y="1879736"/>
                  <a:pt x="624100" y="1873257"/>
                </a:cubicBezTo>
                <a:cubicBezTo>
                  <a:pt x="611499" y="1868217"/>
                  <a:pt x="606818" y="1858499"/>
                  <a:pt x="605738" y="1848060"/>
                </a:cubicBezTo>
                <a:cubicBezTo>
                  <a:pt x="596737" y="1846620"/>
                  <a:pt x="587736" y="1844101"/>
                  <a:pt x="579095" y="1838701"/>
                </a:cubicBezTo>
                <a:cubicBezTo>
                  <a:pt x="574054" y="1835462"/>
                  <a:pt x="568294" y="1834742"/>
                  <a:pt x="567934" y="1825023"/>
                </a:cubicBezTo>
                <a:cubicBezTo>
                  <a:pt x="582695" y="1820344"/>
                  <a:pt x="596737" y="1820344"/>
                  <a:pt x="610419" y="1822144"/>
                </a:cubicBezTo>
                <a:cubicBezTo>
                  <a:pt x="614379" y="1818184"/>
                  <a:pt x="620140" y="1816744"/>
                  <a:pt x="628781" y="1823224"/>
                </a:cubicBezTo>
                <a:cubicBezTo>
                  <a:pt x="629861" y="1823943"/>
                  <a:pt x="631661" y="1823943"/>
                  <a:pt x="632742" y="1823224"/>
                </a:cubicBezTo>
                <a:cubicBezTo>
                  <a:pt x="635262" y="1821784"/>
                  <a:pt x="637422" y="1819624"/>
                  <a:pt x="639942" y="1817824"/>
                </a:cubicBezTo>
                <a:cubicBezTo>
                  <a:pt x="630222" y="1812065"/>
                  <a:pt x="620860" y="1805946"/>
                  <a:pt x="611139" y="1800187"/>
                </a:cubicBezTo>
                <a:cubicBezTo>
                  <a:pt x="606818" y="1796227"/>
                  <a:pt x="602858" y="1792988"/>
                  <a:pt x="598537" y="1789388"/>
                </a:cubicBezTo>
                <a:cubicBezTo>
                  <a:pt x="594937" y="1787588"/>
                  <a:pt x="590976" y="1786509"/>
                  <a:pt x="587376" y="1785069"/>
                </a:cubicBezTo>
                <a:cubicBezTo>
                  <a:pt x="577295" y="1782909"/>
                  <a:pt x="567934" y="1778230"/>
                  <a:pt x="560373" y="1771391"/>
                </a:cubicBezTo>
                <a:cubicBezTo>
                  <a:pt x="498445" y="1756633"/>
                  <a:pt x="442278" y="1724597"/>
                  <a:pt x="380350" y="1709479"/>
                </a:cubicBezTo>
                <a:cubicBezTo>
                  <a:pt x="371349" y="1706959"/>
                  <a:pt x="361988" y="1705880"/>
                  <a:pt x="354787" y="1698681"/>
                </a:cubicBezTo>
                <a:cubicBezTo>
                  <a:pt x="330304" y="1696521"/>
                  <a:pt x="314462" y="1680323"/>
                  <a:pt x="297900" y="1664845"/>
                </a:cubicBezTo>
                <a:cubicBezTo>
                  <a:pt x="287099" y="1668805"/>
                  <a:pt x="285659" y="1658366"/>
                  <a:pt x="285659" y="1654407"/>
                </a:cubicBezTo>
                <a:cubicBezTo>
                  <a:pt x="284219" y="1625251"/>
                  <a:pt x="265856" y="1630290"/>
                  <a:pt x="247854" y="1634249"/>
                </a:cubicBezTo>
                <a:cubicBezTo>
                  <a:pt x="237413" y="1636049"/>
                  <a:pt x="228772" y="1634249"/>
                  <a:pt x="224091" y="1623811"/>
                </a:cubicBezTo>
                <a:cubicBezTo>
                  <a:pt x="218331" y="1619851"/>
                  <a:pt x="212210" y="1616252"/>
                  <a:pt x="206449" y="1612652"/>
                </a:cubicBezTo>
                <a:cubicBezTo>
                  <a:pt x="203209" y="1612292"/>
                  <a:pt x="199968" y="1612292"/>
                  <a:pt x="196728" y="1611933"/>
                </a:cubicBezTo>
                <a:cubicBezTo>
                  <a:pt x="167924" y="1572698"/>
                  <a:pt x="121479" y="1571258"/>
                  <a:pt x="80434" y="1560820"/>
                </a:cubicBezTo>
                <a:cubicBezTo>
                  <a:pt x="57751" y="1555420"/>
                  <a:pt x="36148" y="1551101"/>
                  <a:pt x="23547" y="1528784"/>
                </a:cubicBezTo>
                <a:cubicBezTo>
                  <a:pt x="21026" y="1527704"/>
                  <a:pt x="18146" y="1526624"/>
                  <a:pt x="15626" y="1525544"/>
                </a:cubicBezTo>
                <a:cubicBezTo>
                  <a:pt x="11665" y="1519425"/>
                  <a:pt x="7345" y="1513306"/>
                  <a:pt x="4464" y="1506827"/>
                </a:cubicBezTo>
                <a:cubicBezTo>
                  <a:pt x="-6337" y="1483790"/>
                  <a:pt x="3384" y="1467232"/>
                  <a:pt x="28587" y="1467232"/>
                </a:cubicBezTo>
                <a:cubicBezTo>
                  <a:pt x="49470" y="1467232"/>
                  <a:pt x="69272" y="1472632"/>
                  <a:pt x="87635" y="1483070"/>
                </a:cubicBezTo>
                <a:cubicBezTo>
                  <a:pt x="113918" y="1492069"/>
                  <a:pt x="137681" y="1506827"/>
                  <a:pt x="157483" y="1526264"/>
                </a:cubicBezTo>
                <a:cubicBezTo>
                  <a:pt x="160363" y="1526984"/>
                  <a:pt x="163244" y="1527704"/>
                  <a:pt x="165764" y="1528424"/>
                </a:cubicBezTo>
                <a:cubicBezTo>
                  <a:pt x="168284" y="1529144"/>
                  <a:pt x="170805" y="1529864"/>
                  <a:pt x="173325" y="1530944"/>
                </a:cubicBezTo>
                <a:cubicBezTo>
                  <a:pt x="201408" y="1531304"/>
                  <a:pt x="225891" y="1546062"/>
                  <a:pt x="250735" y="1556500"/>
                </a:cubicBezTo>
                <a:cubicBezTo>
                  <a:pt x="266216" y="1540302"/>
                  <a:pt x="282058" y="1537423"/>
                  <a:pt x="298260" y="1555060"/>
                </a:cubicBezTo>
                <a:cubicBezTo>
                  <a:pt x="302941" y="1551821"/>
                  <a:pt x="307622" y="1550381"/>
                  <a:pt x="313022" y="1549661"/>
                </a:cubicBezTo>
                <a:cubicBezTo>
                  <a:pt x="318423" y="1548581"/>
                  <a:pt x="324184" y="1548221"/>
                  <a:pt x="329584" y="1547141"/>
                </a:cubicBezTo>
                <a:cubicBezTo>
                  <a:pt x="331744" y="1546782"/>
                  <a:pt x="333545" y="1546062"/>
                  <a:pt x="335345" y="1545702"/>
                </a:cubicBezTo>
                <a:cubicBezTo>
                  <a:pt x="337865" y="1544982"/>
                  <a:pt x="340026" y="1543902"/>
                  <a:pt x="342186" y="1542462"/>
                </a:cubicBezTo>
                <a:cubicBezTo>
                  <a:pt x="343986" y="1541382"/>
                  <a:pt x="346506" y="1541382"/>
                  <a:pt x="349027" y="1541742"/>
                </a:cubicBezTo>
                <a:cubicBezTo>
                  <a:pt x="350467" y="1543182"/>
                  <a:pt x="351907" y="1543542"/>
                  <a:pt x="353347" y="1543902"/>
                </a:cubicBezTo>
                <a:lnTo>
                  <a:pt x="355867" y="1543902"/>
                </a:lnTo>
                <a:cubicBezTo>
                  <a:pt x="358748" y="1543542"/>
                  <a:pt x="360908" y="1541742"/>
                  <a:pt x="363428" y="1539582"/>
                </a:cubicBezTo>
                <a:cubicBezTo>
                  <a:pt x="377110" y="1527704"/>
                  <a:pt x="398713" y="1523025"/>
                  <a:pt x="399433" y="1498908"/>
                </a:cubicBezTo>
                <a:cubicBezTo>
                  <a:pt x="399793" y="1492789"/>
                  <a:pt x="409874" y="1488110"/>
                  <a:pt x="415275" y="1493869"/>
                </a:cubicBezTo>
                <a:cubicBezTo>
                  <a:pt x="437958" y="1519065"/>
                  <a:pt x="466041" y="1534543"/>
                  <a:pt x="496645" y="1546782"/>
                </a:cubicBezTo>
                <a:cubicBezTo>
                  <a:pt x="498445" y="1547501"/>
                  <a:pt x="498805" y="1550021"/>
                  <a:pt x="498805" y="1552541"/>
                </a:cubicBezTo>
                <a:cubicBezTo>
                  <a:pt x="499525" y="1552541"/>
                  <a:pt x="499885" y="1552541"/>
                  <a:pt x="500245" y="1552541"/>
                </a:cubicBezTo>
                <a:cubicBezTo>
                  <a:pt x="509606" y="1543182"/>
                  <a:pt x="488364" y="1536703"/>
                  <a:pt x="495925" y="1527704"/>
                </a:cubicBezTo>
                <a:cubicBezTo>
                  <a:pt x="496285" y="1527344"/>
                  <a:pt x="496645" y="1526984"/>
                  <a:pt x="497365" y="1526624"/>
                </a:cubicBezTo>
                <a:cubicBezTo>
                  <a:pt x="488004" y="1500348"/>
                  <a:pt x="457400" y="1487390"/>
                  <a:pt x="452359" y="1457154"/>
                </a:cubicBezTo>
                <a:cubicBezTo>
                  <a:pt x="467481" y="1456794"/>
                  <a:pt x="466761" y="1476231"/>
                  <a:pt x="480083" y="1475511"/>
                </a:cubicBezTo>
                <a:cubicBezTo>
                  <a:pt x="484043" y="1472992"/>
                  <a:pt x="483683" y="1467952"/>
                  <a:pt x="481163" y="1466153"/>
                </a:cubicBezTo>
                <a:cubicBezTo>
                  <a:pt x="454160" y="1449235"/>
                  <a:pt x="477562" y="1432317"/>
                  <a:pt x="485123" y="1422959"/>
                </a:cubicBezTo>
                <a:cubicBezTo>
                  <a:pt x="493404" y="1413240"/>
                  <a:pt x="512487" y="1414320"/>
                  <a:pt x="525808" y="1425118"/>
                </a:cubicBezTo>
                <a:cubicBezTo>
                  <a:pt x="532649" y="1430158"/>
                  <a:pt x="538770" y="1435557"/>
                  <a:pt x="546331" y="1442036"/>
                </a:cubicBezTo>
                <a:cubicBezTo>
                  <a:pt x="534809" y="1451755"/>
                  <a:pt x="517527" y="1447075"/>
                  <a:pt x="509606" y="1459673"/>
                </a:cubicBezTo>
                <a:cubicBezTo>
                  <a:pt x="516447" y="1457874"/>
                  <a:pt x="522568" y="1457514"/>
                  <a:pt x="526889" y="1463633"/>
                </a:cubicBezTo>
                <a:cubicBezTo>
                  <a:pt x="529409" y="1465793"/>
                  <a:pt x="534449" y="1467232"/>
                  <a:pt x="534809" y="1469032"/>
                </a:cubicBezTo>
                <a:cubicBezTo>
                  <a:pt x="535530" y="1474791"/>
                  <a:pt x="530129" y="1474791"/>
                  <a:pt x="525808" y="1475871"/>
                </a:cubicBezTo>
                <a:cubicBezTo>
                  <a:pt x="538410" y="1498548"/>
                  <a:pt x="550651" y="1521225"/>
                  <a:pt x="583055" y="1514026"/>
                </a:cubicBezTo>
                <a:cubicBezTo>
                  <a:pt x="582335" y="1506467"/>
                  <a:pt x="572254" y="1512946"/>
                  <a:pt x="571174" y="1505747"/>
                </a:cubicBezTo>
                <a:cubicBezTo>
                  <a:pt x="577295" y="1497468"/>
                  <a:pt x="588096" y="1499988"/>
                  <a:pt x="595657" y="1496028"/>
                </a:cubicBezTo>
                <a:cubicBezTo>
                  <a:pt x="603938" y="1483790"/>
                  <a:pt x="578735" y="1493509"/>
                  <a:pt x="588096" y="1483430"/>
                </a:cubicBezTo>
                <a:cubicBezTo>
                  <a:pt x="590976" y="1479831"/>
                  <a:pt x="600698" y="1474431"/>
                  <a:pt x="606818" y="1484510"/>
                </a:cubicBezTo>
                <a:cubicBezTo>
                  <a:pt x="610419" y="1490629"/>
                  <a:pt x="612939" y="1498548"/>
                  <a:pt x="622300" y="1498548"/>
                </a:cubicBezTo>
                <a:cubicBezTo>
                  <a:pt x="620860" y="1483070"/>
                  <a:pt x="608619" y="1474791"/>
                  <a:pt x="600338" y="1463633"/>
                </a:cubicBezTo>
                <a:cubicBezTo>
                  <a:pt x="581255" y="1451035"/>
                  <a:pt x="580895" y="1448875"/>
                  <a:pt x="594217" y="1440596"/>
                </a:cubicBezTo>
                <a:cubicBezTo>
                  <a:pt x="603218" y="1429438"/>
                  <a:pt x="601778" y="1402081"/>
                  <a:pt x="628421" y="1418639"/>
                </a:cubicBezTo>
                <a:cubicBezTo>
                  <a:pt x="629141" y="1412880"/>
                  <a:pt x="630941" y="1407121"/>
                  <a:pt x="638862" y="1408201"/>
                </a:cubicBezTo>
                <a:cubicBezTo>
                  <a:pt x="647863" y="1409640"/>
                  <a:pt x="650384" y="1416119"/>
                  <a:pt x="651104" y="1424758"/>
                </a:cubicBezTo>
                <a:cubicBezTo>
                  <a:pt x="662625" y="1416119"/>
                  <a:pt x="670546" y="1427998"/>
                  <a:pt x="679187" y="1430877"/>
                </a:cubicBezTo>
                <a:cubicBezTo>
                  <a:pt x="697550" y="1436997"/>
                  <a:pt x="710511" y="1456074"/>
                  <a:pt x="733914" y="1449955"/>
                </a:cubicBezTo>
                <a:cubicBezTo>
                  <a:pt x="740035" y="1448515"/>
                  <a:pt x="747236" y="1458954"/>
                  <a:pt x="747956" y="1468672"/>
                </a:cubicBezTo>
                <a:cubicBezTo>
                  <a:pt x="754076" y="1476951"/>
                  <a:pt x="760557" y="1483790"/>
                  <a:pt x="770278" y="1487030"/>
                </a:cubicBezTo>
                <a:cubicBezTo>
                  <a:pt x="775319" y="1492789"/>
                  <a:pt x="780000" y="1498548"/>
                  <a:pt x="785040" y="1503587"/>
                </a:cubicBezTo>
                <a:cubicBezTo>
                  <a:pt x="791521" y="1510786"/>
                  <a:pt x="799802" y="1510786"/>
                  <a:pt x="808443" y="1508267"/>
                </a:cubicBezTo>
                <a:cubicBezTo>
                  <a:pt x="817804" y="1505747"/>
                  <a:pt x="816364" y="1496748"/>
                  <a:pt x="816364" y="1489549"/>
                </a:cubicBezTo>
                <a:cubicBezTo>
                  <a:pt x="816724" y="1471912"/>
                  <a:pt x="816004" y="1453914"/>
                  <a:pt x="816004" y="1436637"/>
                </a:cubicBezTo>
                <a:cubicBezTo>
                  <a:pt x="806643" y="1430877"/>
                  <a:pt x="796922" y="1425478"/>
                  <a:pt x="787561" y="1420079"/>
                </a:cubicBezTo>
                <a:cubicBezTo>
                  <a:pt x="780720" y="1419359"/>
                  <a:pt x="773879" y="1418639"/>
                  <a:pt x="766678" y="1417919"/>
                </a:cubicBezTo>
                <a:cubicBezTo>
                  <a:pt x="737874" y="1422599"/>
                  <a:pt x="723473" y="1401002"/>
                  <a:pt x="712311" y="1382644"/>
                </a:cubicBezTo>
                <a:cubicBezTo>
                  <a:pt x="699350" y="1359607"/>
                  <a:pt x="698270" y="1354208"/>
                  <a:pt x="717712" y="1349169"/>
                </a:cubicBezTo>
                <a:cubicBezTo>
                  <a:pt x="717712" y="1348809"/>
                  <a:pt x="717712" y="1348809"/>
                  <a:pt x="717712" y="1348809"/>
                </a:cubicBezTo>
                <a:cubicBezTo>
                  <a:pt x="708711" y="1344489"/>
                  <a:pt x="698630" y="1342330"/>
                  <a:pt x="693589" y="1331891"/>
                </a:cubicBezTo>
                <a:cubicBezTo>
                  <a:pt x="689989" y="1329731"/>
                  <a:pt x="683508" y="1325052"/>
                  <a:pt x="688188" y="1322892"/>
                </a:cubicBezTo>
                <a:cubicBezTo>
                  <a:pt x="694669" y="1319653"/>
                  <a:pt x="701150" y="1326492"/>
                  <a:pt x="706191" y="1331531"/>
                </a:cubicBezTo>
                <a:cubicBezTo>
                  <a:pt x="710151" y="1333691"/>
                  <a:pt x="713752" y="1335850"/>
                  <a:pt x="717712" y="1338010"/>
                </a:cubicBezTo>
                <a:cubicBezTo>
                  <a:pt x="725633" y="1340170"/>
                  <a:pt x="733554" y="1341970"/>
                  <a:pt x="741115" y="1344129"/>
                </a:cubicBezTo>
                <a:cubicBezTo>
                  <a:pt x="748316" y="1343049"/>
                  <a:pt x="755157" y="1341610"/>
                  <a:pt x="752276" y="1330451"/>
                </a:cubicBezTo>
                <a:cubicBezTo>
                  <a:pt x="748676" y="1316773"/>
                  <a:pt x="737874" y="1322892"/>
                  <a:pt x="729233" y="1325412"/>
                </a:cubicBezTo>
                <a:cubicBezTo>
                  <a:pt x="722753" y="1327572"/>
                  <a:pt x="715552" y="1329731"/>
                  <a:pt x="710871" y="1323612"/>
                </a:cubicBezTo>
                <a:cubicBezTo>
                  <a:pt x="705110" y="1316053"/>
                  <a:pt x="712311" y="1312454"/>
                  <a:pt x="717712" y="1308134"/>
                </a:cubicBezTo>
                <a:cubicBezTo>
                  <a:pt x="722393" y="1304895"/>
                  <a:pt x="723833" y="1298776"/>
                  <a:pt x="718792" y="1296616"/>
                </a:cubicBezTo>
                <a:cubicBezTo>
                  <a:pt x="690709" y="1282938"/>
                  <a:pt x="702230" y="1262061"/>
                  <a:pt x="707991" y="1242263"/>
                </a:cubicBezTo>
                <a:cubicBezTo>
                  <a:pt x="702590" y="1240464"/>
                  <a:pt x="696829" y="1238664"/>
                  <a:pt x="691429" y="1236864"/>
                </a:cubicBezTo>
                <a:cubicBezTo>
                  <a:pt x="669106" y="1255222"/>
                  <a:pt x="643183" y="1271419"/>
                  <a:pt x="632021" y="1299136"/>
                </a:cubicBezTo>
                <a:cubicBezTo>
                  <a:pt x="622300" y="1322892"/>
                  <a:pt x="628781" y="1338730"/>
                  <a:pt x="646423" y="1356008"/>
                </a:cubicBezTo>
                <a:cubicBezTo>
                  <a:pt x="612219" y="1377965"/>
                  <a:pt x="612219" y="1377965"/>
                  <a:pt x="605738" y="1339090"/>
                </a:cubicBezTo>
                <a:cubicBezTo>
                  <a:pt x="592777" y="1321452"/>
                  <a:pt x="579455" y="1304895"/>
                  <a:pt x="560733" y="1293016"/>
                </a:cubicBezTo>
                <a:cubicBezTo>
                  <a:pt x="543451" y="1288337"/>
                  <a:pt x="527609" y="1282578"/>
                  <a:pt x="531569" y="1259541"/>
                </a:cubicBezTo>
                <a:cubicBezTo>
                  <a:pt x="537330" y="1249822"/>
                  <a:pt x="543090" y="1251982"/>
                  <a:pt x="548491" y="1259541"/>
                </a:cubicBezTo>
                <a:cubicBezTo>
                  <a:pt x="550651" y="1261341"/>
                  <a:pt x="552452" y="1263140"/>
                  <a:pt x="554612" y="1264940"/>
                </a:cubicBezTo>
                <a:cubicBezTo>
                  <a:pt x="554612" y="1268540"/>
                  <a:pt x="554612" y="1272499"/>
                  <a:pt x="554252" y="1276099"/>
                </a:cubicBezTo>
                <a:lnTo>
                  <a:pt x="554612" y="1276099"/>
                </a:lnTo>
                <a:cubicBezTo>
                  <a:pt x="554612" y="1276099"/>
                  <a:pt x="554612" y="1276099"/>
                  <a:pt x="554612" y="1276459"/>
                </a:cubicBezTo>
                <a:cubicBezTo>
                  <a:pt x="560373" y="1278258"/>
                  <a:pt x="565773" y="1279698"/>
                  <a:pt x="571534" y="1281138"/>
                </a:cubicBezTo>
                <a:cubicBezTo>
                  <a:pt x="573334" y="1262421"/>
                  <a:pt x="571534" y="1244783"/>
                  <a:pt x="585216" y="1225706"/>
                </a:cubicBezTo>
                <a:cubicBezTo>
                  <a:pt x="597097" y="1209868"/>
                  <a:pt x="616540" y="1210588"/>
                  <a:pt x="626981" y="1195110"/>
                </a:cubicBezTo>
                <a:cubicBezTo>
                  <a:pt x="631661" y="1187911"/>
                  <a:pt x="638862" y="1200149"/>
                  <a:pt x="641743" y="1206628"/>
                </a:cubicBezTo>
                <a:cubicBezTo>
                  <a:pt x="648944" y="1223906"/>
                  <a:pt x="660825" y="1231465"/>
                  <a:pt x="679547" y="1224986"/>
                </a:cubicBezTo>
                <a:cubicBezTo>
                  <a:pt x="674507" y="1212028"/>
                  <a:pt x="658665" y="1212747"/>
                  <a:pt x="651104" y="1202309"/>
                </a:cubicBezTo>
                <a:cubicBezTo>
                  <a:pt x="652544" y="1191510"/>
                  <a:pt x="657225" y="1190430"/>
                  <a:pt x="665506" y="1196910"/>
                </a:cubicBezTo>
                <a:cubicBezTo>
                  <a:pt x="677747" y="1206628"/>
                  <a:pt x="689989" y="1215987"/>
                  <a:pt x="702230" y="1225346"/>
                </a:cubicBezTo>
                <a:cubicBezTo>
                  <a:pt x="718072" y="1207348"/>
                  <a:pt x="737874" y="1226785"/>
                  <a:pt x="738595" y="1231465"/>
                </a:cubicBezTo>
                <a:cubicBezTo>
                  <a:pt x="741835" y="1256661"/>
                  <a:pt x="756957" y="1249102"/>
                  <a:pt x="770639" y="1248023"/>
                </a:cubicBezTo>
                <a:cubicBezTo>
                  <a:pt x="769198" y="1239744"/>
                  <a:pt x="767398" y="1232185"/>
                  <a:pt x="765598" y="1224266"/>
                </a:cubicBezTo>
                <a:cubicBezTo>
                  <a:pt x="776759" y="1218147"/>
                  <a:pt x="784320" y="1225346"/>
                  <a:pt x="792241" y="1230385"/>
                </a:cubicBezTo>
                <a:cubicBezTo>
                  <a:pt x="790801" y="1218147"/>
                  <a:pt x="791161" y="1207708"/>
                  <a:pt x="812044" y="1213107"/>
                </a:cubicBezTo>
                <a:cubicBezTo>
                  <a:pt x="831486" y="1216707"/>
                  <a:pt x="840847" y="1230025"/>
                  <a:pt x="844088" y="1248023"/>
                </a:cubicBezTo>
                <a:lnTo>
                  <a:pt x="844088" y="1248383"/>
                </a:lnTo>
                <a:cubicBezTo>
                  <a:pt x="844448" y="1248383"/>
                  <a:pt x="844808" y="1248742"/>
                  <a:pt x="845168" y="1248742"/>
                </a:cubicBezTo>
                <a:cubicBezTo>
                  <a:pt x="852369" y="1248742"/>
                  <a:pt x="857409" y="1245503"/>
                  <a:pt x="856689" y="1237584"/>
                </a:cubicBezTo>
                <a:cubicBezTo>
                  <a:pt x="856689" y="1228225"/>
                  <a:pt x="861010" y="1222826"/>
                  <a:pt x="869291" y="1222106"/>
                </a:cubicBezTo>
                <a:cubicBezTo>
                  <a:pt x="904215" y="1217427"/>
                  <a:pt x="897374" y="1196550"/>
                  <a:pt x="888373" y="1174953"/>
                </a:cubicBezTo>
                <a:cubicBezTo>
                  <a:pt x="889453" y="1173873"/>
                  <a:pt x="890173" y="1172793"/>
                  <a:pt x="891253" y="1172433"/>
                </a:cubicBezTo>
                <a:cubicBezTo>
                  <a:pt x="889813" y="1170633"/>
                  <a:pt x="888373" y="1168473"/>
                  <a:pt x="887653" y="1165954"/>
                </a:cubicBezTo>
                <a:cubicBezTo>
                  <a:pt x="881172" y="1142917"/>
                  <a:pt x="888373" y="1135718"/>
                  <a:pt x="911776" y="1141477"/>
                </a:cubicBezTo>
                <a:cubicBezTo>
                  <a:pt x="915376" y="1142197"/>
                  <a:pt x="918977" y="1142197"/>
                  <a:pt x="922577" y="1141837"/>
                </a:cubicBezTo>
                <a:cubicBezTo>
                  <a:pt x="925098" y="1141477"/>
                  <a:pt x="927618" y="1141477"/>
                  <a:pt x="930138" y="1141477"/>
                </a:cubicBezTo>
                <a:cubicBezTo>
                  <a:pt x="933379" y="1139317"/>
                  <a:pt x="936619" y="1137158"/>
                  <a:pt x="939499" y="1135358"/>
                </a:cubicBezTo>
                <a:cubicBezTo>
                  <a:pt x="939859" y="1134278"/>
                  <a:pt x="939859" y="1132838"/>
                  <a:pt x="939499" y="1131399"/>
                </a:cubicBezTo>
                <a:cubicBezTo>
                  <a:pt x="929778" y="1094684"/>
                  <a:pt x="949581" y="1120240"/>
                  <a:pt x="958582" y="1122040"/>
                </a:cubicBezTo>
                <a:cubicBezTo>
                  <a:pt x="984145" y="1129239"/>
                  <a:pt x="999987" y="1113761"/>
                  <a:pt x="1014749" y="1096843"/>
                </a:cubicBezTo>
                <a:cubicBezTo>
                  <a:pt x="1021589" y="1093604"/>
                  <a:pt x="1029510" y="1092884"/>
                  <a:pt x="1036351" y="1089644"/>
                </a:cubicBezTo>
                <a:cubicBezTo>
                  <a:pt x="1050033" y="1084245"/>
                  <a:pt x="1047153" y="1069847"/>
                  <a:pt x="1053273" y="1060488"/>
                </a:cubicBezTo>
                <a:cubicBezTo>
                  <a:pt x="1047153" y="1060488"/>
                  <a:pt x="1047153" y="1056169"/>
                  <a:pt x="1047873" y="1051130"/>
                </a:cubicBezTo>
                <a:cubicBezTo>
                  <a:pt x="1048593" y="1050050"/>
                  <a:pt x="1048953" y="1048970"/>
                  <a:pt x="1049313" y="1047890"/>
                </a:cubicBezTo>
                <a:cubicBezTo>
                  <a:pt x="1038872" y="1043931"/>
                  <a:pt x="1037791" y="1035292"/>
                  <a:pt x="1038511" y="1025573"/>
                </a:cubicBezTo>
                <a:cubicBezTo>
                  <a:pt x="1038151" y="1023773"/>
                  <a:pt x="1038151" y="1021974"/>
                  <a:pt x="1038511" y="1019814"/>
                </a:cubicBezTo>
                <a:cubicBezTo>
                  <a:pt x="1039592" y="1018014"/>
                  <a:pt x="1040672" y="1015854"/>
                  <a:pt x="1041752" y="1013695"/>
                </a:cubicBezTo>
                <a:cubicBezTo>
                  <a:pt x="1041392" y="1011535"/>
                  <a:pt x="1041392" y="1010095"/>
                  <a:pt x="1041752" y="1007936"/>
                </a:cubicBezTo>
                <a:cubicBezTo>
                  <a:pt x="1043192" y="1001096"/>
                  <a:pt x="1049313" y="998577"/>
                  <a:pt x="1054713" y="996057"/>
                </a:cubicBezTo>
                <a:cubicBezTo>
                  <a:pt x="1060474" y="993537"/>
                  <a:pt x="1062274" y="986338"/>
                  <a:pt x="1069115" y="985259"/>
                </a:cubicBezTo>
                <a:cubicBezTo>
                  <a:pt x="1082437" y="1000377"/>
                  <a:pt x="1100079" y="1008655"/>
                  <a:pt x="1117361" y="1018374"/>
                </a:cubicBezTo>
                <a:cubicBezTo>
                  <a:pt x="1116281" y="1003616"/>
                  <a:pt x="1129603" y="997857"/>
                  <a:pt x="1137884" y="988858"/>
                </a:cubicBezTo>
                <a:cubicBezTo>
                  <a:pt x="1153366" y="971589"/>
                  <a:pt x="1171008" y="955752"/>
                  <a:pt x="1186850" y="938474"/>
                </a:cubicBezTo>
                <a:cubicBezTo>
                  <a:pt x="1187570" y="938114"/>
                  <a:pt x="1187930" y="937394"/>
                  <a:pt x="1188290" y="937034"/>
                </a:cubicBezTo>
                <a:cubicBezTo>
                  <a:pt x="1185770" y="934514"/>
                  <a:pt x="1183250" y="931635"/>
                  <a:pt x="1180369" y="928755"/>
                </a:cubicBezTo>
                <a:cubicBezTo>
                  <a:pt x="1172088" y="920476"/>
                  <a:pt x="1172088" y="909318"/>
                  <a:pt x="1177489" y="900679"/>
                </a:cubicBezTo>
                <a:cubicBezTo>
                  <a:pt x="1183610" y="890960"/>
                  <a:pt x="1189370" y="905358"/>
                  <a:pt x="1195851" y="904639"/>
                </a:cubicBezTo>
                <a:cubicBezTo>
                  <a:pt x="1200172" y="904639"/>
                  <a:pt x="1204852" y="902119"/>
                  <a:pt x="1208813" y="900679"/>
                </a:cubicBezTo>
                <a:lnTo>
                  <a:pt x="1208813" y="895280"/>
                </a:lnTo>
                <a:cubicBezTo>
                  <a:pt x="1210613" y="888801"/>
                  <a:pt x="1205572" y="877642"/>
                  <a:pt x="1214213" y="876563"/>
                </a:cubicBezTo>
                <a:cubicBezTo>
                  <a:pt x="1221774" y="875483"/>
                  <a:pt x="1221054" y="885201"/>
                  <a:pt x="1223935" y="891320"/>
                </a:cubicBezTo>
                <a:cubicBezTo>
                  <a:pt x="1223935" y="891320"/>
                  <a:pt x="1223935" y="891320"/>
                  <a:pt x="1224295" y="890960"/>
                </a:cubicBezTo>
                <a:cubicBezTo>
                  <a:pt x="1228975" y="887361"/>
                  <a:pt x="1232216" y="881962"/>
                  <a:pt x="1236536" y="877642"/>
                </a:cubicBezTo>
                <a:cubicBezTo>
                  <a:pt x="1236896" y="877642"/>
                  <a:pt x="1237256" y="877642"/>
                  <a:pt x="1237616" y="877282"/>
                </a:cubicBezTo>
                <a:cubicBezTo>
                  <a:pt x="1231496" y="853166"/>
                  <a:pt x="1225375" y="829050"/>
                  <a:pt x="1219614" y="804573"/>
                </a:cubicBezTo>
                <a:cubicBezTo>
                  <a:pt x="1211333" y="792334"/>
                  <a:pt x="1208813" y="780456"/>
                  <a:pt x="1221054" y="768938"/>
                </a:cubicBezTo>
                <a:cubicBezTo>
                  <a:pt x="1228975" y="770738"/>
                  <a:pt x="1231496" y="776137"/>
                  <a:pt x="1232936" y="781536"/>
                </a:cubicBezTo>
                <a:cubicBezTo>
                  <a:pt x="1233656" y="781176"/>
                  <a:pt x="1234016" y="780816"/>
                  <a:pt x="1234736" y="780456"/>
                </a:cubicBezTo>
                <a:cubicBezTo>
                  <a:pt x="1235096" y="780816"/>
                  <a:pt x="1235816" y="780816"/>
                  <a:pt x="1236176" y="780816"/>
                </a:cubicBezTo>
                <a:cubicBezTo>
                  <a:pt x="1232576" y="771818"/>
                  <a:pt x="1230776" y="762459"/>
                  <a:pt x="1232216" y="752380"/>
                </a:cubicBezTo>
                <a:cubicBezTo>
                  <a:pt x="1235816" y="754540"/>
                  <a:pt x="1239417" y="755980"/>
                  <a:pt x="1243017" y="758140"/>
                </a:cubicBezTo>
                <a:cubicBezTo>
                  <a:pt x="1249498" y="755980"/>
                  <a:pt x="1255259" y="754540"/>
                  <a:pt x="1254538" y="764978"/>
                </a:cubicBezTo>
                <a:cubicBezTo>
                  <a:pt x="1255619" y="766058"/>
                  <a:pt x="1256339" y="766778"/>
                  <a:pt x="1257419" y="767858"/>
                </a:cubicBezTo>
                <a:cubicBezTo>
                  <a:pt x="1277221" y="760299"/>
                  <a:pt x="1280102" y="770378"/>
                  <a:pt x="1277581" y="786575"/>
                </a:cubicBezTo>
                <a:cubicBezTo>
                  <a:pt x="1284782" y="792334"/>
                  <a:pt x="1288023" y="800973"/>
                  <a:pt x="1291623" y="809252"/>
                </a:cubicBezTo>
                <a:cubicBezTo>
                  <a:pt x="1292343" y="809612"/>
                  <a:pt x="1293783" y="809972"/>
                  <a:pt x="1294503" y="809972"/>
                </a:cubicBezTo>
                <a:cubicBezTo>
                  <a:pt x="1294863" y="810332"/>
                  <a:pt x="1295944" y="810692"/>
                  <a:pt x="1296664" y="811052"/>
                </a:cubicBezTo>
                <a:cubicBezTo>
                  <a:pt x="1290183" y="799893"/>
                  <a:pt x="1288743" y="789455"/>
                  <a:pt x="1302064" y="780456"/>
                </a:cubicBezTo>
                <a:cubicBezTo>
                  <a:pt x="1303144" y="780097"/>
                  <a:pt x="1303865" y="780097"/>
                  <a:pt x="1304945" y="780097"/>
                </a:cubicBezTo>
                <a:cubicBezTo>
                  <a:pt x="1302784" y="777216"/>
                  <a:pt x="1302784" y="774337"/>
                  <a:pt x="1304945" y="771098"/>
                </a:cubicBezTo>
                <a:cubicBezTo>
                  <a:pt x="1305665" y="763179"/>
                  <a:pt x="1308905" y="759579"/>
                  <a:pt x="1316466" y="764259"/>
                </a:cubicBezTo>
                <a:cubicBezTo>
                  <a:pt x="1316826" y="770018"/>
                  <a:pt x="1317186" y="775777"/>
                  <a:pt x="1317546" y="781176"/>
                </a:cubicBezTo>
                <a:cubicBezTo>
                  <a:pt x="1324027" y="785135"/>
                  <a:pt x="1321147" y="798813"/>
                  <a:pt x="1330508" y="797014"/>
                </a:cubicBezTo>
                <a:cubicBezTo>
                  <a:pt x="1338789" y="795214"/>
                  <a:pt x="1352470" y="784415"/>
                  <a:pt x="1351751" y="781536"/>
                </a:cubicBezTo>
                <a:cubicBezTo>
                  <a:pt x="1344189" y="755620"/>
                  <a:pt x="1364712" y="759579"/>
                  <a:pt x="1377674" y="755620"/>
                </a:cubicBezTo>
                <a:cubicBezTo>
                  <a:pt x="1381634" y="754180"/>
                  <a:pt x="1386315" y="753460"/>
                  <a:pt x="1391355" y="753100"/>
                </a:cubicBezTo>
                <a:cubicBezTo>
                  <a:pt x="1424479" y="737982"/>
                  <a:pt x="1426280" y="703427"/>
                  <a:pt x="1435641" y="675351"/>
                </a:cubicBezTo>
                <a:cubicBezTo>
                  <a:pt x="1442482" y="655914"/>
                  <a:pt x="1447162" y="658073"/>
                  <a:pt x="1459044" y="667792"/>
                </a:cubicBezTo>
                <a:cubicBezTo>
                  <a:pt x="1457603" y="661673"/>
                  <a:pt x="1456163" y="656274"/>
                  <a:pt x="1455443" y="650155"/>
                </a:cubicBezTo>
                <a:cubicBezTo>
                  <a:pt x="1453643" y="644395"/>
                  <a:pt x="1452923" y="637917"/>
                  <a:pt x="1452923" y="631077"/>
                </a:cubicBezTo>
                <a:cubicBezTo>
                  <a:pt x="1452923" y="616319"/>
                  <a:pt x="1454363" y="601561"/>
                  <a:pt x="1452923" y="586804"/>
                </a:cubicBezTo>
                <a:cubicBezTo>
                  <a:pt x="1452203" y="583564"/>
                  <a:pt x="1451843" y="580685"/>
                  <a:pt x="1451843" y="577805"/>
                </a:cubicBezTo>
                <a:cubicBezTo>
                  <a:pt x="1454003" y="574566"/>
                  <a:pt x="1456523" y="574206"/>
                  <a:pt x="1459404" y="576365"/>
                </a:cubicBezTo>
                <a:cubicBezTo>
                  <a:pt x="1463364" y="578165"/>
                  <a:pt x="1466965" y="580325"/>
                  <a:pt x="1470925" y="582124"/>
                </a:cubicBezTo>
                <a:cubicBezTo>
                  <a:pt x="1467685" y="560887"/>
                  <a:pt x="1477046" y="540011"/>
                  <a:pt x="1471285" y="518774"/>
                </a:cubicBezTo>
                <a:cubicBezTo>
                  <a:pt x="1465884" y="499696"/>
                  <a:pt x="1484967" y="515894"/>
                  <a:pt x="1487487" y="507975"/>
                </a:cubicBezTo>
                <a:cubicBezTo>
                  <a:pt x="1491448" y="510855"/>
                  <a:pt x="1493248" y="514814"/>
                  <a:pt x="1494328" y="519493"/>
                </a:cubicBezTo>
                <a:cubicBezTo>
                  <a:pt x="1495048" y="526692"/>
                  <a:pt x="1494328" y="533891"/>
                  <a:pt x="1493968" y="540730"/>
                </a:cubicBezTo>
                <a:cubicBezTo>
                  <a:pt x="1495048" y="547209"/>
                  <a:pt x="1494688" y="553688"/>
                  <a:pt x="1493248" y="559808"/>
                </a:cubicBezTo>
                <a:cubicBezTo>
                  <a:pt x="1493248" y="565567"/>
                  <a:pt x="1493968" y="571326"/>
                  <a:pt x="1495408" y="577086"/>
                </a:cubicBezTo>
                <a:cubicBezTo>
                  <a:pt x="1495768" y="580325"/>
                  <a:pt x="1495768" y="583204"/>
                  <a:pt x="1495768" y="586804"/>
                </a:cubicBezTo>
                <a:cubicBezTo>
                  <a:pt x="1495768" y="592563"/>
                  <a:pt x="1495768" y="598682"/>
                  <a:pt x="1495768" y="604801"/>
                </a:cubicBezTo>
                <a:cubicBezTo>
                  <a:pt x="1496848" y="604801"/>
                  <a:pt x="1498288" y="604441"/>
                  <a:pt x="1499369" y="604441"/>
                </a:cubicBezTo>
                <a:cubicBezTo>
                  <a:pt x="1501529" y="581764"/>
                  <a:pt x="1493968" y="558728"/>
                  <a:pt x="1504769" y="536771"/>
                </a:cubicBezTo>
                <a:lnTo>
                  <a:pt x="1504769" y="531012"/>
                </a:lnTo>
                <a:cubicBezTo>
                  <a:pt x="1502969" y="528852"/>
                  <a:pt x="1502609" y="526692"/>
                  <a:pt x="1504409" y="524172"/>
                </a:cubicBezTo>
                <a:cubicBezTo>
                  <a:pt x="1519891" y="517693"/>
                  <a:pt x="1530332" y="521653"/>
                  <a:pt x="1532853" y="538931"/>
                </a:cubicBezTo>
                <a:cubicBezTo>
                  <a:pt x="1534653" y="550449"/>
                  <a:pt x="1540414" y="559808"/>
                  <a:pt x="1545454" y="569526"/>
                </a:cubicBezTo>
                <a:cubicBezTo>
                  <a:pt x="1547975" y="553688"/>
                  <a:pt x="1555896" y="544690"/>
                  <a:pt x="1576418" y="551889"/>
                </a:cubicBezTo>
                <a:cubicBezTo>
                  <a:pt x="1586859" y="555488"/>
                  <a:pt x="1594780" y="552609"/>
                  <a:pt x="1598741" y="542530"/>
                </a:cubicBezTo>
                <a:cubicBezTo>
                  <a:pt x="1602701" y="533172"/>
                  <a:pt x="1609542" y="529932"/>
                  <a:pt x="1618903" y="530652"/>
                </a:cubicBezTo>
                <a:cubicBezTo>
                  <a:pt x="1622504" y="537850"/>
                  <a:pt x="1626464" y="545050"/>
                  <a:pt x="1629705" y="551169"/>
                </a:cubicBezTo>
                <a:cubicBezTo>
                  <a:pt x="1599101" y="560887"/>
                  <a:pt x="1580379" y="585004"/>
                  <a:pt x="1558416" y="603362"/>
                </a:cubicBezTo>
                <a:cubicBezTo>
                  <a:pt x="1558416" y="603362"/>
                  <a:pt x="1558416" y="604081"/>
                  <a:pt x="1558776" y="604441"/>
                </a:cubicBezTo>
                <a:cubicBezTo>
                  <a:pt x="1559136" y="606601"/>
                  <a:pt x="1558416" y="608760"/>
                  <a:pt x="1557696" y="610560"/>
                </a:cubicBezTo>
                <a:cubicBezTo>
                  <a:pt x="1573178" y="611280"/>
                  <a:pt x="1583979" y="602641"/>
                  <a:pt x="1594420" y="592563"/>
                </a:cubicBezTo>
                <a:cubicBezTo>
                  <a:pt x="1601261" y="585364"/>
                  <a:pt x="1607382" y="576365"/>
                  <a:pt x="1618903" y="576365"/>
                </a:cubicBezTo>
                <a:cubicBezTo>
                  <a:pt x="1631865" y="574566"/>
                  <a:pt x="1634385" y="564487"/>
                  <a:pt x="1636185" y="554049"/>
                </a:cubicBezTo>
                <a:lnTo>
                  <a:pt x="1636185" y="474140"/>
                </a:lnTo>
                <a:cubicBezTo>
                  <a:pt x="1647347" y="474140"/>
                  <a:pt x="1632945" y="499696"/>
                  <a:pt x="1652747" y="490338"/>
                </a:cubicBezTo>
                <a:cubicBezTo>
                  <a:pt x="1652747" y="494657"/>
                  <a:pt x="1653108" y="498616"/>
                  <a:pt x="1653108" y="502576"/>
                </a:cubicBezTo>
                <a:cubicBezTo>
                  <a:pt x="1657428" y="534971"/>
                  <a:pt x="1680111" y="535331"/>
                  <a:pt x="1704594" y="531012"/>
                </a:cubicBezTo>
                <a:cubicBezTo>
                  <a:pt x="1720436" y="522373"/>
                  <a:pt x="1732677" y="502936"/>
                  <a:pt x="1755360" y="514094"/>
                </a:cubicBezTo>
                <a:cubicBezTo>
                  <a:pt x="1761481" y="517693"/>
                  <a:pt x="1766882" y="521294"/>
                  <a:pt x="1772642" y="524532"/>
                </a:cubicBezTo>
                <a:cubicBezTo>
                  <a:pt x="1774802" y="525253"/>
                  <a:pt x="1776243" y="525612"/>
                  <a:pt x="1778043" y="525612"/>
                </a:cubicBezTo>
                <a:cubicBezTo>
                  <a:pt x="1785604" y="523453"/>
                  <a:pt x="1793165" y="521653"/>
                  <a:pt x="1801086" y="519493"/>
                </a:cubicBezTo>
                <a:cubicBezTo>
                  <a:pt x="1801086" y="517693"/>
                  <a:pt x="1801086" y="515894"/>
                  <a:pt x="1801086" y="514094"/>
                </a:cubicBezTo>
                <a:cubicBezTo>
                  <a:pt x="1815488" y="511214"/>
                  <a:pt x="1824849" y="496096"/>
                  <a:pt x="1840691" y="496817"/>
                </a:cubicBezTo>
                <a:cubicBezTo>
                  <a:pt x="1857973" y="501496"/>
                  <a:pt x="1874895" y="481699"/>
                  <a:pt x="1892177" y="496817"/>
                </a:cubicBezTo>
                <a:cubicBezTo>
                  <a:pt x="1893977" y="500416"/>
                  <a:pt x="1895777" y="500416"/>
                  <a:pt x="1897938" y="496817"/>
                </a:cubicBezTo>
                <a:cubicBezTo>
                  <a:pt x="1899738" y="481339"/>
                  <a:pt x="1911619" y="486738"/>
                  <a:pt x="1920980" y="485298"/>
                </a:cubicBezTo>
                <a:cubicBezTo>
                  <a:pt x="1919180" y="476660"/>
                  <a:pt x="1918460" y="472700"/>
                  <a:pt x="1905139" y="473420"/>
                </a:cubicBezTo>
                <a:cubicBezTo>
                  <a:pt x="1876695" y="475219"/>
                  <a:pt x="1849692" y="489618"/>
                  <a:pt x="1820528" y="485298"/>
                </a:cubicBezTo>
                <a:cubicBezTo>
                  <a:pt x="1803606" y="482779"/>
                  <a:pt x="1817648" y="497897"/>
                  <a:pt x="1811167" y="500776"/>
                </a:cubicBezTo>
                <a:cubicBezTo>
                  <a:pt x="1798205" y="495377"/>
                  <a:pt x="1801806" y="484219"/>
                  <a:pt x="1801086" y="474140"/>
                </a:cubicBezTo>
                <a:cubicBezTo>
                  <a:pt x="1821968" y="477020"/>
                  <a:pt x="1842851" y="486738"/>
                  <a:pt x="1860853" y="465501"/>
                </a:cubicBezTo>
                <a:cubicBezTo>
                  <a:pt x="1864814" y="460821"/>
                  <a:pt x="1877055" y="463341"/>
                  <a:pt x="1885336" y="463341"/>
                </a:cubicBezTo>
                <a:cubicBezTo>
                  <a:pt x="1891097" y="463702"/>
                  <a:pt x="1895057" y="465501"/>
                  <a:pt x="1897938" y="457582"/>
                </a:cubicBezTo>
                <a:cubicBezTo>
                  <a:pt x="1903698" y="443184"/>
                  <a:pt x="1904778" y="443545"/>
                  <a:pt x="1920980" y="454342"/>
                </a:cubicBezTo>
                <a:cubicBezTo>
                  <a:pt x="1911979" y="425187"/>
                  <a:pt x="1925661" y="392791"/>
                  <a:pt x="1897938" y="371555"/>
                </a:cubicBezTo>
                <a:cubicBezTo>
                  <a:pt x="1909819" y="371555"/>
                  <a:pt x="1909099" y="362916"/>
                  <a:pt x="1909099" y="354997"/>
                </a:cubicBezTo>
                <a:cubicBezTo>
                  <a:pt x="1911259" y="352837"/>
                  <a:pt x="1913060" y="351037"/>
                  <a:pt x="1914860" y="348878"/>
                </a:cubicBezTo>
                <a:cubicBezTo>
                  <a:pt x="1916300" y="347438"/>
                  <a:pt x="1917380" y="347078"/>
                  <a:pt x="1918460" y="347438"/>
                </a:cubicBezTo>
                <a:cubicBezTo>
                  <a:pt x="1919540" y="347798"/>
                  <a:pt x="1920620" y="348518"/>
                  <a:pt x="1920620" y="348518"/>
                </a:cubicBezTo>
                <a:cubicBezTo>
                  <a:pt x="1908379" y="363635"/>
                  <a:pt x="1920980" y="374794"/>
                  <a:pt x="1928541" y="382713"/>
                </a:cubicBezTo>
                <a:cubicBezTo>
                  <a:pt x="1938263" y="393151"/>
                  <a:pt x="1950504" y="384873"/>
                  <a:pt x="1960225" y="377314"/>
                </a:cubicBezTo>
                <a:cubicBezTo>
                  <a:pt x="1967786" y="394231"/>
                  <a:pt x="1958065" y="403230"/>
                  <a:pt x="1944743" y="409709"/>
                </a:cubicBezTo>
                <a:cubicBezTo>
                  <a:pt x="1944023" y="409709"/>
                  <a:pt x="1943303" y="410069"/>
                  <a:pt x="1942943" y="410789"/>
                </a:cubicBezTo>
                <a:cubicBezTo>
                  <a:pt x="1956265" y="420867"/>
                  <a:pt x="1973547" y="416188"/>
                  <a:pt x="1988669" y="416908"/>
                </a:cubicBezTo>
                <a:cubicBezTo>
                  <a:pt x="1996590" y="407189"/>
                  <a:pt x="2000190" y="392432"/>
                  <a:pt x="2017112" y="394231"/>
                </a:cubicBezTo>
                <a:lnTo>
                  <a:pt x="2017112" y="399990"/>
                </a:lnTo>
                <a:cubicBezTo>
                  <a:pt x="2019273" y="402150"/>
                  <a:pt x="2021073" y="403590"/>
                  <a:pt x="2023233" y="405749"/>
                </a:cubicBezTo>
                <a:cubicBezTo>
                  <a:pt x="2028634" y="392791"/>
                  <a:pt x="2042675" y="399270"/>
                  <a:pt x="2051317" y="394231"/>
                </a:cubicBezTo>
                <a:cubicBezTo>
                  <a:pt x="2075440" y="385232"/>
                  <a:pt x="2087681" y="365436"/>
                  <a:pt x="2097042" y="343119"/>
                </a:cubicBezTo>
                <a:cubicBezTo>
                  <a:pt x="2104603" y="342039"/>
                  <a:pt x="2110004" y="330880"/>
                  <a:pt x="2120085" y="337359"/>
                </a:cubicBezTo>
                <a:cubicBezTo>
                  <a:pt x="2129086" y="335920"/>
                  <a:pt x="2139167" y="332680"/>
                  <a:pt x="2137007" y="348878"/>
                </a:cubicBezTo>
                <a:cubicBezTo>
                  <a:pt x="2133767" y="371915"/>
                  <a:pt x="2141328" y="394231"/>
                  <a:pt x="2142768" y="416908"/>
                </a:cubicBezTo>
                <a:cubicBezTo>
                  <a:pt x="2151049" y="421587"/>
                  <a:pt x="2157530" y="430946"/>
                  <a:pt x="2169771" y="424467"/>
                </a:cubicBezTo>
                <a:cubicBezTo>
                  <a:pt x="2176972" y="420508"/>
                  <a:pt x="2182013" y="426267"/>
                  <a:pt x="2182373" y="434185"/>
                </a:cubicBezTo>
                <a:cubicBezTo>
                  <a:pt x="2191734" y="430946"/>
                  <a:pt x="2192814" y="425187"/>
                  <a:pt x="2188133" y="416908"/>
                </a:cubicBezTo>
                <a:cubicBezTo>
                  <a:pt x="2200735" y="418348"/>
                  <a:pt x="2206496" y="412589"/>
                  <a:pt x="2205055" y="399990"/>
                </a:cubicBezTo>
                <a:cubicBezTo>
                  <a:pt x="2210456" y="402150"/>
                  <a:pt x="2216217" y="403590"/>
                  <a:pt x="2221257" y="405749"/>
                </a:cubicBezTo>
                <a:cubicBezTo>
                  <a:pt x="2221617" y="407549"/>
                  <a:pt x="2221977" y="409349"/>
                  <a:pt x="2222338" y="411509"/>
                </a:cubicBezTo>
                <a:cubicBezTo>
                  <a:pt x="2222338" y="413308"/>
                  <a:pt x="2222698" y="415108"/>
                  <a:pt x="2222698" y="417268"/>
                </a:cubicBezTo>
                <a:cubicBezTo>
                  <a:pt x="2228098" y="401070"/>
                  <a:pt x="2236379" y="388832"/>
                  <a:pt x="2256542" y="394591"/>
                </a:cubicBezTo>
                <a:cubicBezTo>
                  <a:pt x="2256542" y="392432"/>
                  <a:pt x="2256542" y="390992"/>
                  <a:pt x="2256902" y="388832"/>
                </a:cubicBezTo>
                <a:cubicBezTo>
                  <a:pt x="2283905" y="424467"/>
                  <a:pt x="2273824" y="468021"/>
                  <a:pt x="2278864" y="507975"/>
                </a:cubicBezTo>
                <a:cubicBezTo>
                  <a:pt x="2281025" y="527413"/>
                  <a:pt x="2281385" y="545050"/>
                  <a:pt x="2307668" y="542530"/>
                </a:cubicBezTo>
                <a:lnTo>
                  <a:pt x="2313069" y="542530"/>
                </a:lnTo>
                <a:cubicBezTo>
                  <a:pt x="2320990" y="528852"/>
                  <a:pt x="2329991" y="518774"/>
                  <a:pt x="2347633" y="525253"/>
                </a:cubicBezTo>
                <a:cubicBezTo>
                  <a:pt x="2344393" y="522013"/>
                  <a:pt x="2341512" y="516254"/>
                  <a:pt x="2337912" y="515894"/>
                </a:cubicBezTo>
                <a:cubicBezTo>
                  <a:pt x="2295066" y="506895"/>
                  <a:pt x="2290026" y="501496"/>
                  <a:pt x="2284985" y="454342"/>
                </a:cubicBezTo>
                <a:cubicBezTo>
                  <a:pt x="2284625" y="449664"/>
                  <a:pt x="2284625" y="444624"/>
                  <a:pt x="2284625" y="439945"/>
                </a:cubicBezTo>
                <a:cubicBezTo>
                  <a:pt x="2279225" y="411509"/>
                  <a:pt x="2283185" y="383073"/>
                  <a:pt x="2284985" y="354637"/>
                </a:cubicBezTo>
                <a:cubicBezTo>
                  <a:pt x="2288946" y="357157"/>
                  <a:pt x="2294706" y="362556"/>
                  <a:pt x="2296507" y="361476"/>
                </a:cubicBezTo>
                <a:cubicBezTo>
                  <a:pt x="2337192" y="339159"/>
                  <a:pt x="2338272" y="373354"/>
                  <a:pt x="2347273" y="396391"/>
                </a:cubicBezTo>
                <a:cubicBezTo>
                  <a:pt x="2349433" y="403230"/>
                  <a:pt x="2352314" y="408989"/>
                  <a:pt x="2358794" y="411509"/>
                </a:cubicBezTo>
                <a:cubicBezTo>
                  <a:pt x="2362035" y="414029"/>
                  <a:pt x="2363835" y="417268"/>
                  <a:pt x="2364555" y="421587"/>
                </a:cubicBezTo>
                <a:cubicBezTo>
                  <a:pt x="2364915" y="423027"/>
                  <a:pt x="2365275" y="424467"/>
                  <a:pt x="2365635" y="426267"/>
                </a:cubicBezTo>
                <a:cubicBezTo>
                  <a:pt x="2375356" y="429866"/>
                  <a:pt x="2387238" y="428067"/>
                  <a:pt x="2403440" y="425187"/>
                </a:cubicBezTo>
                <a:cubicBezTo>
                  <a:pt x="2384718" y="441744"/>
                  <a:pt x="2390838" y="457223"/>
                  <a:pt x="2392639" y="471980"/>
                </a:cubicBezTo>
                <a:cubicBezTo>
                  <a:pt x="2394079" y="472700"/>
                  <a:pt x="2395159" y="473420"/>
                  <a:pt x="2396239" y="474499"/>
                </a:cubicBezTo>
                <a:cubicBezTo>
                  <a:pt x="2398399" y="492857"/>
                  <a:pt x="2405960" y="511214"/>
                  <a:pt x="2400559" y="530652"/>
                </a:cubicBezTo>
                <a:cubicBezTo>
                  <a:pt x="2399839" y="531372"/>
                  <a:pt x="2399119" y="531731"/>
                  <a:pt x="2398759" y="531731"/>
                </a:cubicBezTo>
                <a:cubicBezTo>
                  <a:pt x="2398759" y="533172"/>
                  <a:pt x="2399119" y="534971"/>
                  <a:pt x="2399119" y="536411"/>
                </a:cubicBezTo>
                <a:cubicBezTo>
                  <a:pt x="2405960" y="536411"/>
                  <a:pt x="2413161" y="536771"/>
                  <a:pt x="2420362" y="536771"/>
                </a:cubicBezTo>
                <a:cubicBezTo>
                  <a:pt x="2419642" y="536051"/>
                  <a:pt x="2418562" y="535331"/>
                  <a:pt x="2418202" y="534251"/>
                </a:cubicBezTo>
                <a:cubicBezTo>
                  <a:pt x="2407400" y="502576"/>
                  <a:pt x="2415681" y="478100"/>
                  <a:pt x="2444845" y="460102"/>
                </a:cubicBezTo>
                <a:cubicBezTo>
                  <a:pt x="2458887" y="451103"/>
                  <a:pt x="2472568" y="441025"/>
                  <a:pt x="2488410" y="434906"/>
                </a:cubicBezTo>
                <a:cubicBezTo>
                  <a:pt x="2493811" y="434545"/>
                  <a:pt x="2498131" y="432746"/>
                  <a:pt x="2501732" y="430226"/>
                </a:cubicBezTo>
                <a:cubicBezTo>
                  <a:pt x="2504972" y="426267"/>
                  <a:pt x="2507133" y="422307"/>
                  <a:pt x="2506773" y="416908"/>
                </a:cubicBezTo>
                <a:cubicBezTo>
                  <a:pt x="2508573" y="416908"/>
                  <a:pt x="2510373" y="416908"/>
                  <a:pt x="2512533" y="417268"/>
                </a:cubicBezTo>
                <a:lnTo>
                  <a:pt x="2512533" y="416908"/>
                </a:lnTo>
                <a:lnTo>
                  <a:pt x="2512893" y="416908"/>
                </a:lnTo>
                <a:cubicBezTo>
                  <a:pt x="2510013" y="412589"/>
                  <a:pt x="2512893" y="408629"/>
                  <a:pt x="2516134" y="404670"/>
                </a:cubicBezTo>
                <a:cubicBezTo>
                  <a:pt x="2518294" y="403230"/>
                  <a:pt x="2520814" y="402150"/>
                  <a:pt x="2523335" y="401430"/>
                </a:cubicBezTo>
                <a:cubicBezTo>
                  <a:pt x="2523695" y="401430"/>
                  <a:pt x="2523695" y="401430"/>
                  <a:pt x="2524055" y="401790"/>
                </a:cubicBezTo>
                <a:lnTo>
                  <a:pt x="2524055" y="394591"/>
                </a:lnTo>
                <a:cubicBezTo>
                  <a:pt x="2529815" y="397831"/>
                  <a:pt x="2535576" y="398191"/>
                  <a:pt x="2541337" y="394231"/>
                </a:cubicBezTo>
                <a:cubicBezTo>
                  <a:pt x="2529455" y="379473"/>
                  <a:pt x="2526935" y="369395"/>
                  <a:pt x="2552138" y="371555"/>
                </a:cubicBezTo>
                <a:cubicBezTo>
                  <a:pt x="2567620" y="372994"/>
                  <a:pt x="2581662" y="368675"/>
                  <a:pt x="2592463" y="357157"/>
                </a:cubicBezTo>
                <a:cubicBezTo>
                  <a:pt x="2598944" y="350318"/>
                  <a:pt x="2606505" y="347798"/>
                  <a:pt x="2615146" y="349238"/>
                </a:cubicBezTo>
                <a:cubicBezTo>
                  <a:pt x="2617306" y="349238"/>
                  <a:pt x="2619106" y="348878"/>
                  <a:pt x="2620547" y="347798"/>
                </a:cubicBezTo>
                <a:cubicBezTo>
                  <a:pt x="2640709" y="338799"/>
                  <a:pt x="2655831" y="320801"/>
                  <a:pt x="2678154" y="314683"/>
                </a:cubicBezTo>
                <a:cubicBezTo>
                  <a:pt x="2685715" y="302444"/>
                  <a:pt x="2697956" y="295966"/>
                  <a:pt x="2711638" y="291646"/>
                </a:cubicBezTo>
                <a:cubicBezTo>
                  <a:pt x="2724239" y="277248"/>
                  <a:pt x="2737201" y="262850"/>
                  <a:pt x="2757363" y="257811"/>
                </a:cubicBezTo>
                <a:cubicBezTo>
                  <a:pt x="2767085" y="239813"/>
                  <a:pt x="2789047" y="241253"/>
                  <a:pt x="2803089" y="229735"/>
                </a:cubicBezTo>
                <a:cubicBezTo>
                  <a:pt x="2812090" y="223615"/>
                  <a:pt x="2821811" y="217857"/>
                  <a:pt x="2831173" y="212457"/>
                </a:cubicBezTo>
                <a:cubicBezTo>
                  <a:pt x="2842694" y="211017"/>
                  <a:pt x="2839093" y="204538"/>
                  <a:pt x="2835853" y="199139"/>
                </a:cubicBezTo>
                <a:cubicBezTo>
                  <a:pt x="2830092" y="188701"/>
                  <a:pt x="2831893" y="177902"/>
                  <a:pt x="2831173" y="167104"/>
                </a:cubicBezTo>
                <a:cubicBezTo>
                  <a:pt x="2829372" y="164944"/>
                  <a:pt x="2827572" y="162785"/>
                  <a:pt x="2825412" y="160985"/>
                </a:cubicBezTo>
                <a:cubicBezTo>
                  <a:pt x="2796968" y="158105"/>
                  <a:pt x="2791928" y="147667"/>
                  <a:pt x="2803089" y="115631"/>
                </a:cubicBezTo>
                <a:cubicBezTo>
                  <a:pt x="2800929" y="93314"/>
                  <a:pt x="2781846" y="80356"/>
                  <a:pt x="2773925" y="60918"/>
                </a:cubicBezTo>
                <a:cubicBezTo>
                  <a:pt x="2770685" y="54440"/>
                  <a:pt x="2751963" y="55159"/>
                  <a:pt x="2742962" y="62359"/>
                </a:cubicBezTo>
                <a:cubicBezTo>
                  <a:pt x="2733600" y="70997"/>
                  <a:pt x="2722799" y="69557"/>
                  <a:pt x="2711998" y="69917"/>
                </a:cubicBezTo>
                <a:cubicBezTo>
                  <a:pt x="2710918" y="63799"/>
                  <a:pt x="2708757" y="58759"/>
                  <a:pt x="2701196" y="60918"/>
                </a:cubicBezTo>
                <a:cubicBezTo>
                  <a:pt x="2691115" y="64518"/>
                  <a:pt x="2681394" y="66318"/>
                  <a:pt x="2668793" y="60559"/>
                </a:cubicBezTo>
                <a:cubicBezTo>
                  <a:pt x="2686435" y="52640"/>
                  <a:pt x="2699396" y="47241"/>
                  <a:pt x="2718479" y="51560"/>
                </a:cubicBezTo>
                <a:cubicBezTo>
                  <a:pt x="2766725" y="61999"/>
                  <a:pt x="2782567" y="53360"/>
                  <a:pt x="2802729" y="13046"/>
                </a:cubicBezTo>
                <a:cubicBezTo>
                  <a:pt x="2802729" y="17005"/>
                  <a:pt x="2803089" y="20605"/>
                  <a:pt x="2803089" y="24564"/>
                </a:cubicBezTo>
                <a:cubicBezTo>
                  <a:pt x="2809210" y="27444"/>
                  <a:pt x="2814610" y="28524"/>
                  <a:pt x="2814250" y="18805"/>
                </a:cubicBezTo>
                <a:cubicBezTo>
                  <a:pt x="2828292" y="36083"/>
                  <a:pt x="2825412" y="55880"/>
                  <a:pt x="2825412" y="75677"/>
                </a:cubicBezTo>
                <a:cubicBezTo>
                  <a:pt x="2827572" y="92234"/>
                  <a:pt x="2830092" y="108792"/>
                  <a:pt x="2842694" y="121030"/>
                </a:cubicBezTo>
                <a:cubicBezTo>
                  <a:pt x="2854575" y="118870"/>
                  <a:pt x="2862496" y="127509"/>
                  <a:pt x="2871137" y="132548"/>
                </a:cubicBezTo>
                <a:cubicBezTo>
                  <a:pt x="2876538" y="118870"/>
                  <a:pt x="2876178" y="105552"/>
                  <a:pt x="2870057" y="91875"/>
                </a:cubicBezTo>
                <a:cubicBezTo>
                  <a:pt x="2858896" y="67038"/>
                  <a:pt x="2871137" y="40762"/>
                  <a:pt x="2863216" y="15205"/>
                </a:cubicBezTo>
                <a:cubicBezTo>
                  <a:pt x="2885899" y="16285"/>
                  <a:pt x="2878698" y="40402"/>
                  <a:pt x="2892380" y="49040"/>
                </a:cubicBezTo>
                <a:cubicBezTo>
                  <a:pt x="2902101" y="55159"/>
                  <a:pt x="2905342" y="60199"/>
                  <a:pt x="2910742" y="47241"/>
                </a:cubicBezTo>
                <a:cubicBezTo>
                  <a:pt x="2895980" y="34643"/>
                  <a:pt x="2880859" y="22764"/>
                  <a:pt x="2882659" y="448"/>
                </a:cubicBezTo>
                <a:close/>
                <a:moveTo>
                  <a:pt x="46172" y="92"/>
                </a:moveTo>
                <a:cubicBezTo>
                  <a:pt x="52034" y="437"/>
                  <a:pt x="56797" y="2852"/>
                  <a:pt x="56430" y="9411"/>
                </a:cubicBezTo>
                <a:cubicBezTo>
                  <a:pt x="56064" y="13897"/>
                  <a:pt x="52767" y="15277"/>
                  <a:pt x="48737" y="15277"/>
                </a:cubicBezTo>
                <a:cubicBezTo>
                  <a:pt x="41776" y="14932"/>
                  <a:pt x="39945" y="10445"/>
                  <a:pt x="38113" y="6304"/>
                </a:cubicBezTo>
                <a:cubicBezTo>
                  <a:pt x="38113" y="92"/>
                  <a:pt x="42509" y="-253"/>
                  <a:pt x="46172" y="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Playfair Display" pitchFamily="2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3A55CA-8F8F-B249-8424-1BACAAE899DA}"/>
              </a:ext>
            </a:extLst>
          </p:cNvPr>
          <p:cNvSpPr/>
          <p:nvPr userDrawn="1"/>
        </p:nvSpPr>
        <p:spPr>
          <a:xfrm>
            <a:off x="712919" y="681926"/>
            <a:ext cx="10786819" cy="5501897"/>
          </a:xfrm>
          <a:prstGeom prst="roundRect">
            <a:avLst>
              <a:gd name="adj" fmla="val 6244"/>
            </a:avLst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D55B7F-EC1B-464D-A2AE-07AA27FAA5AE}"/>
              </a:ext>
            </a:extLst>
          </p:cNvPr>
          <p:cNvSpPr/>
          <p:nvPr userDrawn="1"/>
        </p:nvSpPr>
        <p:spPr>
          <a:xfrm>
            <a:off x="712919" y="681926"/>
            <a:ext cx="10786819" cy="5501897"/>
          </a:xfrm>
          <a:prstGeom prst="roundRect">
            <a:avLst>
              <a:gd name="adj" fmla="val 6244"/>
            </a:avLst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99E6C34-F97F-0A47-AAC6-96AFDBED012B}"/>
              </a:ext>
            </a:extLst>
          </p:cNvPr>
          <p:cNvSpPr/>
          <p:nvPr userDrawn="1"/>
        </p:nvSpPr>
        <p:spPr>
          <a:xfrm>
            <a:off x="712919" y="681926"/>
            <a:ext cx="10786819" cy="5501897"/>
          </a:xfrm>
          <a:prstGeom prst="roundRect">
            <a:avLst>
              <a:gd name="adj" fmla="val 6244"/>
            </a:avLst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2"/>
                </a:solidFill>
                <a:latin typeface="Playfair Display" pitchFamily="2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2"/>
                </a:solidFill>
                <a:latin typeface="Playfair Display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Playfair Display" pitchFamily="2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0" r:id="rId3"/>
    <p:sldLayoutId id="2147483669" r:id="rId4"/>
    <p:sldLayoutId id="2147483673" r:id="rId5"/>
    <p:sldLayoutId id="2147483662" r:id="rId6"/>
    <p:sldLayoutId id="2147483671" r:id="rId7"/>
    <p:sldLayoutId id="2147483674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layfair Display" pitchFamily="2" charset="77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layfair Display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1727292" y="3048063"/>
            <a:ext cx="8737416" cy="227241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6600" b="1" dirty="0" err="1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Bài</a:t>
            </a:r>
            <a:r>
              <a:rPr lang="en-US" sz="6600" b="1" dirty="0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 1: </a:t>
            </a:r>
            <a:r>
              <a:rPr lang="en-US" sz="6600" b="1" dirty="0" err="1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Gấp</a:t>
            </a:r>
            <a:r>
              <a:rPr lang="en-US" sz="6600" b="1" dirty="0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tàu</a:t>
            </a:r>
            <a:r>
              <a:rPr lang="en-US" sz="6600" b="1" dirty="0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thủy</a:t>
            </a:r>
            <a:endParaRPr lang="en-US" sz="6600" b="1" dirty="0">
              <a:solidFill>
                <a:schemeClr val="bg1"/>
              </a:solidFill>
              <a:ea typeface="Lato Medium" panose="020F0502020204030203" pitchFamily="34" charset="0"/>
              <a:cs typeface="Abhaya Libre ExtraBold" panose="02000603000000000000" pitchFamily="2" charset="77"/>
            </a:endParaRPr>
          </a:p>
          <a:p>
            <a:pPr algn="ctr">
              <a:lnSpc>
                <a:spcPts val="8500"/>
              </a:lnSpc>
            </a:pPr>
            <a:r>
              <a:rPr lang="en-US" sz="6600" b="1" dirty="0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hai</a:t>
            </a:r>
            <a:r>
              <a:rPr lang="en-US" sz="6600" b="1" dirty="0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ống</a:t>
            </a:r>
            <a:r>
              <a:rPr lang="en-US" sz="6600" b="1" dirty="0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khói</a:t>
            </a:r>
            <a:endParaRPr lang="en-US" sz="6600" b="1" dirty="0">
              <a:solidFill>
                <a:schemeClr val="bg1"/>
              </a:solidFill>
              <a:ea typeface="Lato Medium" panose="020F0502020204030203" pitchFamily="34" charset="0"/>
              <a:cs typeface="Abhaya Libre ExtraBold" panose="02000603000000000000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1879692" y="1754909"/>
            <a:ext cx="8737416" cy="107914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Thủ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công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lớp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ea typeface="Lato Medium" panose="020F0502020204030203" pitchFamily="34" charset="0"/>
                <a:cs typeface="Abhaya Libre ExtraBold" panose="02000603000000000000" pitchFamily="2" charset="77"/>
              </a:rPr>
              <a:t>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56873" y="609600"/>
            <a:ext cx="774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TRƯỜNG TIỂU HỌC NGỌC LÂM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75054" y="5809673"/>
            <a:ext cx="592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chemeClr val="bg1"/>
                </a:solidFill>
                <a:latin typeface="+mj-lt"/>
              </a:rPr>
              <a:t>GV: Nguyễn Lan Phương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9595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0B1C83-5576-4E73-AC05-8865EF6A4023}"/>
              </a:ext>
            </a:extLst>
          </p:cNvPr>
          <p:cNvSpPr/>
          <p:nvPr/>
        </p:nvSpPr>
        <p:spPr>
          <a:xfrm>
            <a:off x="156057" y="545124"/>
            <a:ext cx="6981092" cy="597876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23217-95F7-4B4A-BF79-42C3B79CB10A}"/>
              </a:ext>
            </a:extLst>
          </p:cNvPr>
          <p:cNvSpPr txBox="1"/>
          <p:nvPr/>
        </p:nvSpPr>
        <p:spPr>
          <a:xfrm>
            <a:off x="495085" y="2056635"/>
            <a:ext cx="6303036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err="1"/>
              <a:t>Lật</a:t>
            </a:r>
            <a:r>
              <a:rPr lang="vi-VN" sz="3200"/>
              <a:t> </a:t>
            </a:r>
            <a:r>
              <a:rPr lang="vi-VN" sz="3200" err="1"/>
              <a:t>hình</a:t>
            </a:r>
            <a:r>
              <a:rPr lang="vi-VN" sz="3200"/>
              <a:t> 3 </a:t>
            </a:r>
            <a:r>
              <a:rPr lang="vi-VN" sz="3200" err="1"/>
              <a:t>mặt</a:t>
            </a:r>
            <a:r>
              <a:rPr lang="vi-VN" sz="3200"/>
              <a:t> ra sau, </a:t>
            </a:r>
            <a:r>
              <a:rPr lang="vi-VN" sz="3200" err="1"/>
              <a:t>tiếp</a:t>
            </a:r>
            <a:r>
              <a:rPr lang="vi-VN" sz="3200"/>
              <a:t> </a:t>
            </a:r>
            <a:r>
              <a:rPr lang="vi-VN" sz="3200" err="1"/>
              <a:t>tục</a:t>
            </a:r>
            <a:r>
              <a:rPr lang="vi-VN" sz="3200"/>
              <a:t> </a:t>
            </a:r>
            <a:r>
              <a:rPr lang="vi-VN" sz="3200" err="1"/>
              <a:t>gấp</a:t>
            </a:r>
            <a:r>
              <a:rPr lang="vi-VN" sz="3200"/>
              <a:t> </a:t>
            </a:r>
            <a:r>
              <a:rPr lang="vi-VN" sz="3200" err="1"/>
              <a:t>lần</a:t>
            </a:r>
            <a:r>
              <a:rPr lang="vi-VN" sz="3200"/>
              <a:t> </a:t>
            </a:r>
            <a:r>
              <a:rPr lang="vi-VN" sz="3200" err="1"/>
              <a:t>lượt</a:t>
            </a:r>
            <a:r>
              <a:rPr lang="vi-VN" sz="3200"/>
              <a:t> 4 </a:t>
            </a:r>
            <a:r>
              <a:rPr lang="vi-VN" sz="3200" err="1"/>
              <a:t>đỉnh</a:t>
            </a:r>
            <a:r>
              <a:rPr lang="vi-VN" sz="3200"/>
              <a:t> </a:t>
            </a:r>
            <a:r>
              <a:rPr lang="vi-VN" sz="3200" err="1"/>
              <a:t>của</a:t>
            </a:r>
            <a:r>
              <a:rPr lang="vi-VN" sz="3200"/>
              <a:t> </a:t>
            </a:r>
            <a:r>
              <a:rPr lang="vi-VN" sz="3200" err="1"/>
              <a:t>hình</a:t>
            </a:r>
            <a:r>
              <a:rPr lang="vi-VN" sz="3200"/>
              <a:t> 3 </a:t>
            </a:r>
            <a:r>
              <a:rPr lang="vi-VN" sz="3200" err="1"/>
              <a:t>vào</a:t>
            </a:r>
            <a:r>
              <a:rPr lang="vi-VN" sz="3200"/>
              <a:t> </a:t>
            </a:r>
            <a:r>
              <a:rPr lang="vi-VN" sz="3200" err="1"/>
              <a:t>điểm</a:t>
            </a:r>
            <a:r>
              <a:rPr lang="vi-VN" sz="3200"/>
              <a:t> O. </a:t>
            </a:r>
            <a:r>
              <a:rPr lang="vi-VN" sz="3200" err="1"/>
              <a:t>Miết</a:t>
            </a:r>
            <a:r>
              <a:rPr lang="vi-VN" sz="3200"/>
              <a:t> </a:t>
            </a:r>
            <a:r>
              <a:rPr lang="vi-VN" sz="3200" err="1"/>
              <a:t>kĩ</a:t>
            </a:r>
            <a:r>
              <a:rPr lang="vi-VN" sz="3200"/>
              <a:t> </a:t>
            </a:r>
            <a:r>
              <a:rPr lang="vi-VN" sz="3200" err="1"/>
              <a:t>các</a:t>
            </a:r>
            <a:r>
              <a:rPr lang="vi-VN" sz="3200"/>
              <a:t> </a:t>
            </a:r>
            <a:r>
              <a:rPr lang="vi-VN" sz="3200" err="1"/>
              <a:t>đường</a:t>
            </a:r>
            <a:r>
              <a:rPr lang="vi-VN" sz="3200"/>
              <a:t> </a:t>
            </a:r>
            <a:r>
              <a:rPr lang="vi-VN" sz="3200" err="1"/>
              <a:t>dấu</a:t>
            </a:r>
            <a:r>
              <a:rPr lang="vi-VN" sz="3200"/>
              <a:t> </a:t>
            </a:r>
            <a:r>
              <a:rPr lang="vi-VN" sz="3200" err="1"/>
              <a:t>gấp</a:t>
            </a:r>
            <a:endParaRPr lang="vi-VN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123F1-E656-4AA9-AD6D-0533AD6F0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177" y="1345223"/>
            <a:ext cx="4393641" cy="41675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744896-3886-4392-9E46-59F5A1562398}"/>
              </a:ext>
            </a:extLst>
          </p:cNvPr>
          <p:cNvSpPr txBox="1"/>
          <p:nvPr/>
        </p:nvSpPr>
        <p:spPr>
          <a:xfrm>
            <a:off x="8814581" y="5816800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err="1">
                <a:solidFill>
                  <a:schemeClr val="bg1"/>
                </a:solidFill>
              </a:rPr>
              <a:t>Hình</a:t>
            </a:r>
            <a:r>
              <a:rPr lang="vi-VN" sz="3200" b="1">
                <a:solidFill>
                  <a:schemeClr val="bg1"/>
                </a:solidFill>
              </a:rPr>
              <a:t> 4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0B1C83-5576-4E73-AC05-8865EF6A4023}"/>
              </a:ext>
            </a:extLst>
          </p:cNvPr>
          <p:cNvSpPr/>
          <p:nvPr/>
        </p:nvSpPr>
        <p:spPr>
          <a:xfrm>
            <a:off x="153346" y="439616"/>
            <a:ext cx="6981092" cy="597876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23217-95F7-4B4A-BF79-42C3B79CB10A}"/>
              </a:ext>
            </a:extLst>
          </p:cNvPr>
          <p:cNvSpPr txBox="1"/>
          <p:nvPr/>
        </p:nvSpPr>
        <p:spPr>
          <a:xfrm>
            <a:off x="492374" y="2320459"/>
            <a:ext cx="630303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err="1"/>
              <a:t>Lật</a:t>
            </a:r>
            <a:r>
              <a:rPr lang="vi-VN" sz="3200"/>
              <a:t> </a:t>
            </a:r>
            <a:r>
              <a:rPr lang="vi-VN" sz="3200" err="1"/>
              <a:t>hình</a:t>
            </a:r>
            <a:r>
              <a:rPr lang="vi-VN" sz="3200"/>
              <a:t> 4 </a:t>
            </a:r>
            <a:r>
              <a:rPr lang="vi-VN" sz="3200" err="1"/>
              <a:t>mặt</a:t>
            </a:r>
            <a:r>
              <a:rPr lang="vi-VN" sz="3200"/>
              <a:t> ra sau. </a:t>
            </a:r>
            <a:r>
              <a:rPr lang="vi-VN" sz="3200" err="1"/>
              <a:t>Gấp</a:t>
            </a:r>
            <a:r>
              <a:rPr lang="vi-VN" sz="3200"/>
              <a:t> 1 </a:t>
            </a:r>
            <a:r>
              <a:rPr lang="vi-VN" sz="3200" err="1"/>
              <a:t>lần</a:t>
            </a:r>
            <a:r>
              <a:rPr lang="vi-VN" sz="3200"/>
              <a:t> </a:t>
            </a:r>
            <a:r>
              <a:rPr lang="vi-VN" sz="3200" err="1"/>
              <a:t>nữa</a:t>
            </a:r>
            <a:r>
              <a:rPr lang="vi-VN" sz="3200"/>
              <a:t> 4 </a:t>
            </a:r>
            <a:r>
              <a:rPr lang="vi-VN" sz="3200" err="1"/>
              <a:t>đỉnh</a:t>
            </a:r>
            <a:r>
              <a:rPr lang="vi-VN" sz="3200"/>
              <a:t> </a:t>
            </a:r>
            <a:r>
              <a:rPr lang="vi-VN" sz="3200" err="1"/>
              <a:t>của</a:t>
            </a:r>
            <a:r>
              <a:rPr lang="vi-VN" sz="3200"/>
              <a:t> </a:t>
            </a:r>
            <a:r>
              <a:rPr lang="vi-VN" sz="3200" err="1"/>
              <a:t>hình</a:t>
            </a:r>
            <a:r>
              <a:rPr lang="vi-VN" sz="3200"/>
              <a:t> vuông </a:t>
            </a:r>
            <a:r>
              <a:rPr lang="vi-VN" sz="3200" err="1"/>
              <a:t>vào</a:t>
            </a:r>
            <a:r>
              <a:rPr lang="vi-VN" sz="3200"/>
              <a:t> </a:t>
            </a:r>
            <a:r>
              <a:rPr lang="vi-VN" sz="3200" err="1"/>
              <a:t>điểm</a:t>
            </a:r>
            <a:r>
              <a:rPr lang="vi-VN" sz="3200"/>
              <a:t> 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44896-3886-4392-9E46-59F5A1562398}"/>
              </a:ext>
            </a:extLst>
          </p:cNvPr>
          <p:cNvSpPr txBox="1"/>
          <p:nvPr/>
        </p:nvSpPr>
        <p:spPr>
          <a:xfrm>
            <a:off x="8814581" y="5816800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err="1">
                <a:solidFill>
                  <a:schemeClr val="bg1"/>
                </a:solidFill>
              </a:rPr>
              <a:t>Hình</a:t>
            </a:r>
            <a:r>
              <a:rPr lang="vi-VN" sz="3200" b="1">
                <a:solidFill>
                  <a:schemeClr val="bg1"/>
                </a:solidFill>
              </a:rPr>
              <a:t> 5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D943A-9B7D-446E-BBFE-4851A16F3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4" t="32648" r="35123" b="15567"/>
          <a:stretch/>
        </p:blipFill>
        <p:spPr>
          <a:xfrm>
            <a:off x="7908654" y="1829215"/>
            <a:ext cx="3248465" cy="35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0B1C83-5576-4E73-AC05-8865EF6A4023}"/>
              </a:ext>
            </a:extLst>
          </p:cNvPr>
          <p:cNvSpPr/>
          <p:nvPr/>
        </p:nvSpPr>
        <p:spPr>
          <a:xfrm>
            <a:off x="153346" y="439616"/>
            <a:ext cx="6981092" cy="597876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23217-95F7-4B4A-BF79-42C3B79CB10A}"/>
              </a:ext>
            </a:extLst>
          </p:cNvPr>
          <p:cNvSpPr txBox="1"/>
          <p:nvPr/>
        </p:nvSpPr>
        <p:spPr>
          <a:xfrm>
            <a:off x="492374" y="2187667"/>
            <a:ext cx="6303036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err="1"/>
              <a:t>Lật</a:t>
            </a:r>
            <a:r>
              <a:rPr lang="vi-VN" sz="3600"/>
              <a:t> </a:t>
            </a:r>
            <a:r>
              <a:rPr lang="vi-VN" sz="3600" err="1"/>
              <a:t>hình</a:t>
            </a:r>
            <a:r>
              <a:rPr lang="vi-VN" sz="3600"/>
              <a:t> 5 ra </a:t>
            </a:r>
            <a:r>
              <a:rPr lang="vi-VN" sz="3600" err="1"/>
              <a:t>mặt</a:t>
            </a:r>
            <a:r>
              <a:rPr lang="vi-VN" sz="3600"/>
              <a:t> sau. Trên </a:t>
            </a:r>
            <a:r>
              <a:rPr lang="vi-VN" sz="3600" err="1"/>
              <a:t>hình</a:t>
            </a:r>
            <a:r>
              <a:rPr lang="vi-VN" sz="3600"/>
              <a:t> </a:t>
            </a:r>
            <a:r>
              <a:rPr lang="vi-VN" sz="3600" err="1"/>
              <a:t>có</a:t>
            </a:r>
            <a:r>
              <a:rPr lang="vi-VN" sz="3600"/>
              <a:t> 4 ô vuông, </a:t>
            </a:r>
            <a:r>
              <a:rPr lang="vi-VN" sz="3600" err="1"/>
              <a:t>mỗi</a:t>
            </a:r>
            <a:r>
              <a:rPr lang="vi-VN" sz="3600"/>
              <a:t> ô </a:t>
            </a:r>
            <a:r>
              <a:rPr lang="vi-VN" sz="3600" err="1"/>
              <a:t>có</a:t>
            </a:r>
            <a:r>
              <a:rPr lang="vi-VN" sz="3600"/>
              <a:t> 2 </a:t>
            </a:r>
            <a:r>
              <a:rPr lang="vi-VN" sz="3600" err="1"/>
              <a:t>hình</a:t>
            </a:r>
            <a:r>
              <a:rPr lang="vi-VN" sz="3600"/>
              <a:t> tam </a:t>
            </a:r>
            <a:r>
              <a:rPr lang="vi-VN" sz="3600" err="1"/>
              <a:t>giác</a:t>
            </a:r>
            <a:r>
              <a:rPr lang="vi-VN" sz="360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44896-3886-4392-9E46-59F5A1562398}"/>
              </a:ext>
            </a:extLst>
          </p:cNvPr>
          <p:cNvSpPr txBox="1"/>
          <p:nvPr/>
        </p:nvSpPr>
        <p:spPr>
          <a:xfrm>
            <a:off x="8961591" y="5816800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err="1">
                <a:solidFill>
                  <a:schemeClr val="bg1"/>
                </a:solidFill>
              </a:rPr>
              <a:t>Hình</a:t>
            </a:r>
            <a:r>
              <a:rPr lang="vi-VN" sz="3200" b="1">
                <a:solidFill>
                  <a:schemeClr val="bg1"/>
                </a:solidFill>
              </a:rPr>
              <a:t> 6</a:t>
            </a:r>
            <a:endParaRPr lang="en-US" sz="3200" b="1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A12837-332F-4130-8941-31582D5EAAA3}"/>
              </a:ext>
            </a:extLst>
          </p:cNvPr>
          <p:cNvGrpSpPr/>
          <p:nvPr/>
        </p:nvGrpSpPr>
        <p:grpSpPr>
          <a:xfrm>
            <a:off x="7965830" y="1934307"/>
            <a:ext cx="3428134" cy="3587262"/>
            <a:chOff x="7965830" y="1934307"/>
            <a:chExt cx="3428134" cy="35872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FC28B-52A5-4A46-9F88-CE1D5AE96CE4}"/>
                </a:ext>
              </a:extLst>
            </p:cNvPr>
            <p:cNvSpPr/>
            <p:nvPr/>
          </p:nvSpPr>
          <p:spPr>
            <a:xfrm>
              <a:off x="7965830" y="1934307"/>
              <a:ext cx="2057401" cy="949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7BFFC8-65DC-4D14-B8E0-4C162DAF9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492" t="44566" r="34009"/>
            <a:stretch/>
          </p:blipFill>
          <p:spPr>
            <a:xfrm>
              <a:off x="7965830" y="1934307"/>
              <a:ext cx="3428134" cy="3587262"/>
            </a:xfrm>
            <a:custGeom>
              <a:avLst/>
              <a:gdLst>
                <a:gd name="connsiteX0" fmla="*/ 1459524 w 3428134"/>
                <a:gd name="connsiteY0" fmla="*/ 0 h 3587262"/>
                <a:gd name="connsiteX1" fmla="*/ 3428134 w 3428134"/>
                <a:gd name="connsiteY1" fmla="*/ 0 h 3587262"/>
                <a:gd name="connsiteX2" fmla="*/ 3428134 w 3428134"/>
                <a:gd name="connsiteY2" fmla="*/ 3587262 h 3587262"/>
                <a:gd name="connsiteX3" fmla="*/ 0 w 3428134"/>
                <a:gd name="connsiteY3" fmla="*/ 3587262 h 3587262"/>
                <a:gd name="connsiteX4" fmla="*/ 0 w 3428134"/>
                <a:gd name="connsiteY4" fmla="*/ 474785 h 3587262"/>
                <a:gd name="connsiteX5" fmla="*/ 848751 w 3428134"/>
                <a:gd name="connsiteY5" fmla="*/ 474785 h 3587262"/>
                <a:gd name="connsiteX6" fmla="*/ 690536 w 3428134"/>
                <a:gd name="connsiteY6" fmla="*/ 123093 h 3587262"/>
                <a:gd name="connsiteX7" fmla="*/ 1459524 w 3428134"/>
                <a:gd name="connsiteY7" fmla="*/ 123093 h 358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8134" h="3587262">
                  <a:moveTo>
                    <a:pt x="1459524" y="0"/>
                  </a:moveTo>
                  <a:lnTo>
                    <a:pt x="3428134" y="0"/>
                  </a:lnTo>
                  <a:lnTo>
                    <a:pt x="3428134" y="3587262"/>
                  </a:lnTo>
                  <a:lnTo>
                    <a:pt x="0" y="3587262"/>
                  </a:lnTo>
                  <a:lnTo>
                    <a:pt x="0" y="474785"/>
                  </a:lnTo>
                  <a:lnTo>
                    <a:pt x="848751" y="474785"/>
                  </a:lnTo>
                  <a:lnTo>
                    <a:pt x="690536" y="123093"/>
                  </a:lnTo>
                  <a:lnTo>
                    <a:pt x="1459524" y="123093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10111B-87AB-4FCA-937D-E53EBE3B60B5}"/>
                </a:ext>
              </a:extLst>
            </p:cNvPr>
            <p:cNvSpPr/>
            <p:nvPr/>
          </p:nvSpPr>
          <p:spPr>
            <a:xfrm>
              <a:off x="8585947" y="2023782"/>
              <a:ext cx="786653" cy="73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08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0B1C83-5576-4E73-AC05-8865EF6A4023}"/>
              </a:ext>
            </a:extLst>
          </p:cNvPr>
          <p:cNvSpPr/>
          <p:nvPr/>
        </p:nvSpPr>
        <p:spPr>
          <a:xfrm>
            <a:off x="153346" y="439616"/>
            <a:ext cx="6981092" cy="597876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23217-95F7-4B4A-BF79-42C3B79CB10A}"/>
              </a:ext>
            </a:extLst>
          </p:cNvPr>
          <p:cNvSpPr txBox="1"/>
          <p:nvPr/>
        </p:nvSpPr>
        <p:spPr>
          <a:xfrm>
            <a:off x="492374" y="1356670"/>
            <a:ext cx="6303036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err="1"/>
              <a:t>Lách</a:t>
            </a:r>
            <a:r>
              <a:rPr lang="vi-VN" sz="3600"/>
              <a:t> </a:t>
            </a:r>
            <a:r>
              <a:rPr lang="vi-VN" sz="3600" err="1"/>
              <a:t>ngón</a:t>
            </a:r>
            <a:r>
              <a:rPr lang="vi-VN" sz="3600"/>
              <a:t> </a:t>
            </a:r>
            <a:r>
              <a:rPr lang="vi-VN" sz="3600" err="1"/>
              <a:t>trỏ</a:t>
            </a:r>
            <a:r>
              <a:rPr lang="vi-VN" sz="3600"/>
              <a:t> </a:t>
            </a:r>
            <a:r>
              <a:rPr lang="vi-VN" sz="3600" err="1"/>
              <a:t>vào</a:t>
            </a:r>
            <a:r>
              <a:rPr lang="vi-VN" sz="3600"/>
              <a:t> khe </a:t>
            </a:r>
            <a:r>
              <a:rPr lang="vi-VN" sz="3600" err="1"/>
              <a:t>giữa</a:t>
            </a:r>
            <a:r>
              <a:rPr lang="vi-VN" sz="3600"/>
              <a:t> </a:t>
            </a:r>
            <a:r>
              <a:rPr lang="vi-VN" sz="3600" err="1"/>
              <a:t>của</a:t>
            </a:r>
            <a:r>
              <a:rPr lang="vi-VN" sz="3600"/>
              <a:t> 1 ô vuông, </a:t>
            </a:r>
            <a:r>
              <a:rPr lang="vi-VN" sz="3600" err="1"/>
              <a:t>đồng</a:t>
            </a:r>
            <a:r>
              <a:rPr lang="vi-VN" sz="3600"/>
              <a:t> </a:t>
            </a:r>
            <a:r>
              <a:rPr lang="vi-VN" sz="3600" err="1"/>
              <a:t>thời</a:t>
            </a:r>
            <a:r>
              <a:rPr lang="vi-VN" sz="3600"/>
              <a:t> </a:t>
            </a:r>
            <a:r>
              <a:rPr lang="vi-VN" sz="3600" err="1"/>
              <a:t>dùng</a:t>
            </a:r>
            <a:r>
              <a:rPr lang="vi-VN" sz="3600"/>
              <a:t> </a:t>
            </a:r>
            <a:r>
              <a:rPr lang="vi-VN" sz="3600" err="1"/>
              <a:t>ngón</a:t>
            </a:r>
            <a:r>
              <a:rPr lang="vi-VN" sz="3600"/>
              <a:t> </a:t>
            </a:r>
            <a:r>
              <a:rPr lang="vi-VN" sz="3600" err="1"/>
              <a:t>cái</a:t>
            </a:r>
            <a:r>
              <a:rPr lang="vi-VN" sz="3600"/>
              <a:t> </a:t>
            </a:r>
            <a:r>
              <a:rPr lang="vi-VN" sz="3600" err="1"/>
              <a:t>để</a:t>
            </a:r>
            <a:r>
              <a:rPr lang="vi-VN" sz="3600"/>
              <a:t> </a:t>
            </a:r>
            <a:r>
              <a:rPr lang="vi-VN" sz="3600" err="1"/>
              <a:t>đẩy</a:t>
            </a:r>
            <a:r>
              <a:rPr lang="vi-VN" sz="3600"/>
              <a:t> ô vuông </a:t>
            </a:r>
            <a:r>
              <a:rPr lang="vi-VN" sz="3600" err="1"/>
              <a:t>đó</a:t>
            </a:r>
            <a:r>
              <a:rPr lang="vi-VN" sz="3600"/>
              <a:t> lên, </a:t>
            </a:r>
            <a:r>
              <a:rPr lang="vi-VN" sz="3600" err="1"/>
              <a:t>được</a:t>
            </a:r>
            <a:r>
              <a:rPr lang="vi-VN" sz="3600"/>
              <a:t> 1 </a:t>
            </a:r>
            <a:r>
              <a:rPr lang="vi-VN" sz="3600" err="1"/>
              <a:t>ống</a:t>
            </a:r>
            <a:r>
              <a:rPr lang="vi-VN" sz="3600"/>
              <a:t> </a:t>
            </a:r>
            <a:r>
              <a:rPr lang="vi-VN" sz="3600" err="1"/>
              <a:t>khói</a:t>
            </a:r>
            <a:r>
              <a:rPr lang="vi-VN" sz="3600"/>
              <a:t> </a:t>
            </a:r>
            <a:r>
              <a:rPr lang="vi-VN" sz="3600" err="1"/>
              <a:t>tàu</a:t>
            </a:r>
            <a:r>
              <a:rPr lang="vi-VN" sz="3600"/>
              <a:t> </a:t>
            </a:r>
            <a:r>
              <a:rPr lang="vi-VN" sz="3600" err="1"/>
              <a:t>thủy</a:t>
            </a:r>
            <a:r>
              <a:rPr lang="vi-VN" sz="360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44896-3886-4392-9E46-59F5A1562398}"/>
              </a:ext>
            </a:extLst>
          </p:cNvPr>
          <p:cNvSpPr txBox="1"/>
          <p:nvPr/>
        </p:nvSpPr>
        <p:spPr>
          <a:xfrm>
            <a:off x="8961591" y="581680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err="1">
                <a:solidFill>
                  <a:schemeClr val="bg1"/>
                </a:solidFill>
              </a:rPr>
              <a:t>Hình</a:t>
            </a:r>
            <a:r>
              <a:rPr lang="vi-VN" sz="3200" b="1">
                <a:solidFill>
                  <a:schemeClr val="bg1"/>
                </a:solidFill>
              </a:rPr>
              <a:t> 7a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D8009-D64D-413B-A852-881ABBD74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9" t="41507" r="31769" b="7211"/>
          <a:stretch/>
        </p:blipFill>
        <p:spPr>
          <a:xfrm>
            <a:off x="7738268" y="1788510"/>
            <a:ext cx="3961358" cy="38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0B1C83-5576-4E73-AC05-8865EF6A4023}"/>
              </a:ext>
            </a:extLst>
          </p:cNvPr>
          <p:cNvSpPr/>
          <p:nvPr/>
        </p:nvSpPr>
        <p:spPr>
          <a:xfrm>
            <a:off x="153346" y="439616"/>
            <a:ext cx="6981092" cy="597876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23217-95F7-4B4A-BF79-42C3B79CB10A}"/>
              </a:ext>
            </a:extLst>
          </p:cNvPr>
          <p:cNvSpPr txBox="1"/>
          <p:nvPr/>
        </p:nvSpPr>
        <p:spPr>
          <a:xfrm>
            <a:off x="567766" y="2380833"/>
            <a:ext cx="63030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err="1"/>
              <a:t>Làm</a:t>
            </a:r>
            <a:r>
              <a:rPr lang="vi-VN" sz="3600"/>
              <a:t> như </a:t>
            </a:r>
            <a:r>
              <a:rPr lang="vi-VN" sz="3600" err="1"/>
              <a:t>vậy</a:t>
            </a:r>
            <a:r>
              <a:rPr lang="vi-VN" sz="3600"/>
              <a:t> </a:t>
            </a:r>
            <a:r>
              <a:rPr lang="vi-VN" sz="3600" err="1"/>
              <a:t>với</a:t>
            </a:r>
            <a:r>
              <a:rPr lang="vi-VN" sz="3600"/>
              <a:t> ô vuông </a:t>
            </a:r>
            <a:r>
              <a:rPr lang="vi-VN" sz="3600" err="1"/>
              <a:t>đối</a:t>
            </a:r>
            <a:r>
              <a:rPr lang="vi-VN" sz="3600"/>
              <a:t> </a:t>
            </a:r>
            <a:r>
              <a:rPr lang="vi-VN" sz="3600" err="1"/>
              <a:t>diện</a:t>
            </a:r>
            <a:r>
              <a:rPr lang="vi-VN" sz="3600"/>
              <a:t>, ta </a:t>
            </a:r>
            <a:r>
              <a:rPr lang="vi-VN" sz="3600" err="1"/>
              <a:t>được</a:t>
            </a:r>
            <a:r>
              <a:rPr lang="vi-VN" sz="3600"/>
              <a:t> </a:t>
            </a:r>
            <a:r>
              <a:rPr lang="vi-VN" sz="3600" err="1"/>
              <a:t>ống</a:t>
            </a:r>
            <a:r>
              <a:rPr lang="vi-VN" sz="3600"/>
              <a:t> </a:t>
            </a:r>
            <a:r>
              <a:rPr lang="vi-VN" sz="3600" err="1"/>
              <a:t>khói</a:t>
            </a:r>
            <a:r>
              <a:rPr lang="vi-VN" sz="3600"/>
              <a:t> </a:t>
            </a:r>
            <a:r>
              <a:rPr lang="vi-VN" sz="3600" err="1"/>
              <a:t>thứ</a:t>
            </a:r>
            <a:r>
              <a:rPr lang="vi-VN" sz="3600"/>
              <a:t> 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44896-3886-4392-9E46-59F5A1562398}"/>
              </a:ext>
            </a:extLst>
          </p:cNvPr>
          <p:cNvSpPr txBox="1"/>
          <p:nvPr/>
        </p:nvSpPr>
        <p:spPr>
          <a:xfrm>
            <a:off x="8961591" y="5816800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err="1">
                <a:solidFill>
                  <a:schemeClr val="bg1"/>
                </a:solidFill>
              </a:rPr>
              <a:t>Hình</a:t>
            </a:r>
            <a:r>
              <a:rPr lang="vi-VN" sz="3200" b="1">
                <a:solidFill>
                  <a:schemeClr val="bg1"/>
                </a:solidFill>
              </a:rPr>
              <a:t> 7b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ECF79-7FB6-4AE9-AD98-00341C276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070" y="1123222"/>
            <a:ext cx="3805164" cy="46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0B1C83-5576-4E73-AC05-8865EF6A4023}"/>
              </a:ext>
            </a:extLst>
          </p:cNvPr>
          <p:cNvSpPr/>
          <p:nvPr/>
        </p:nvSpPr>
        <p:spPr>
          <a:xfrm>
            <a:off x="153346" y="439616"/>
            <a:ext cx="6981092" cy="597876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23217-95F7-4B4A-BF79-42C3B79CB10A}"/>
              </a:ext>
            </a:extLst>
          </p:cNvPr>
          <p:cNvSpPr txBox="1"/>
          <p:nvPr/>
        </p:nvSpPr>
        <p:spPr>
          <a:xfrm>
            <a:off x="492374" y="941172"/>
            <a:ext cx="6303036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err="1"/>
              <a:t>Lồng</a:t>
            </a:r>
            <a:r>
              <a:rPr lang="vi-VN" sz="3600"/>
              <a:t> 2 </a:t>
            </a:r>
            <a:r>
              <a:rPr lang="vi-VN" sz="3600" err="1"/>
              <a:t>ngón</a:t>
            </a:r>
            <a:r>
              <a:rPr lang="vi-VN" sz="3600"/>
              <a:t> </a:t>
            </a:r>
            <a:r>
              <a:rPr lang="vi-VN" sz="3600" err="1"/>
              <a:t>trỏ</a:t>
            </a:r>
            <a:r>
              <a:rPr lang="vi-VN" sz="3600"/>
              <a:t> </a:t>
            </a:r>
            <a:r>
              <a:rPr lang="vi-VN" sz="3600" err="1"/>
              <a:t>vào</a:t>
            </a:r>
            <a:r>
              <a:rPr lang="vi-VN" sz="3600"/>
              <a:t> </a:t>
            </a:r>
            <a:r>
              <a:rPr lang="vi-VN" sz="3600" err="1"/>
              <a:t>phải</a:t>
            </a:r>
            <a:r>
              <a:rPr lang="vi-VN" sz="3600"/>
              <a:t> </a:t>
            </a:r>
            <a:r>
              <a:rPr lang="vi-VN" sz="3600" err="1"/>
              <a:t>vào</a:t>
            </a:r>
            <a:r>
              <a:rPr lang="vi-VN" sz="3600"/>
              <a:t> </a:t>
            </a:r>
            <a:r>
              <a:rPr lang="vi-VN" sz="3600" err="1"/>
              <a:t>phía</a:t>
            </a:r>
            <a:r>
              <a:rPr lang="vi-VN" sz="3600"/>
              <a:t> dưới 2 ô vuông còn lại để kéo sang hai phía, đồng thời dùng ngón cái và ngón giữa của 2 tay ép vào sẽ được tàu thủy 2 ống khói.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44896-3886-4392-9E46-59F5A1562398}"/>
              </a:ext>
            </a:extLst>
          </p:cNvPr>
          <p:cNvSpPr txBox="1"/>
          <p:nvPr/>
        </p:nvSpPr>
        <p:spPr>
          <a:xfrm>
            <a:off x="9090221" y="5816800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err="1">
                <a:solidFill>
                  <a:schemeClr val="bg1"/>
                </a:solidFill>
              </a:rPr>
              <a:t>Hình</a:t>
            </a:r>
            <a:r>
              <a:rPr lang="vi-VN" sz="3200" b="1">
                <a:solidFill>
                  <a:schemeClr val="bg1"/>
                </a:solidFill>
              </a:rPr>
              <a:t> 8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3C437-5BD6-427C-B71E-3BCC50A65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65" t="57638" r="24427"/>
          <a:stretch/>
        </p:blipFill>
        <p:spPr>
          <a:xfrm>
            <a:off x="7729854" y="3071886"/>
            <a:ext cx="4157346" cy="245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567E34-53E4-460C-A0A4-13FE68F71BC6}"/>
              </a:ext>
            </a:extLst>
          </p:cNvPr>
          <p:cNvGrpSpPr/>
          <p:nvPr/>
        </p:nvGrpSpPr>
        <p:grpSpPr>
          <a:xfrm>
            <a:off x="3755944" y="273085"/>
            <a:ext cx="4680111" cy="905417"/>
            <a:chOff x="2671665" y="273085"/>
            <a:chExt cx="6848670" cy="132494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CC36538-7658-421B-A185-1472251E56B6}"/>
                </a:ext>
              </a:extLst>
            </p:cNvPr>
            <p:cNvSpPr/>
            <p:nvPr/>
          </p:nvSpPr>
          <p:spPr>
            <a:xfrm>
              <a:off x="2671665" y="273085"/>
              <a:ext cx="6848670" cy="1324947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F40BFD-97CC-43E3-B050-E96DB032C7F4}"/>
                </a:ext>
              </a:extLst>
            </p:cNvPr>
            <p:cNvSpPr txBox="1"/>
            <p:nvPr/>
          </p:nvSpPr>
          <p:spPr>
            <a:xfrm>
              <a:off x="4335742" y="550839"/>
              <a:ext cx="35205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>
                  <a:solidFill>
                    <a:schemeClr val="accent6">
                      <a:lumMod val="50000"/>
                    </a:schemeClr>
                  </a:solidFill>
                </a:rPr>
                <a:t>Thực hành gấp</a:t>
              </a:r>
              <a:endParaRPr lang="en-US" sz="3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3FFCA32-F44F-414B-9A46-0CC605DE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0" y="1307274"/>
            <a:ext cx="7498080" cy="55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4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32" y="3082690"/>
            <a:ext cx="3543849" cy="257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47" y="849291"/>
            <a:ext cx="3389684" cy="242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Kết quả hình ảnh cho tàu thủy hai ống khó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6"/>
          <a:stretch/>
        </p:blipFill>
        <p:spPr bwMode="auto">
          <a:xfrm>
            <a:off x="5303314" y="3913120"/>
            <a:ext cx="3897866" cy="184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36F0B4-8937-FF49-90F3-EECC057A65FD}"/>
              </a:ext>
            </a:extLst>
          </p:cNvPr>
          <p:cNvSpPr>
            <a:spLocks/>
          </p:cNvSpPr>
          <p:nvPr/>
        </p:nvSpPr>
        <p:spPr bwMode="auto">
          <a:xfrm>
            <a:off x="2036619" y="1201690"/>
            <a:ext cx="3906982" cy="12311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Một</a:t>
            </a:r>
            <a:r>
              <a:rPr lang="en-US" sz="4000" b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số</a:t>
            </a:r>
            <a:r>
              <a:rPr lang="en-US" sz="4000" b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sản</a:t>
            </a:r>
            <a:r>
              <a:rPr lang="en-US" sz="4000" b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phẩm</a:t>
            </a:r>
            <a:r>
              <a:rPr lang="en-US" sz="4000" b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sáng</a:t>
            </a:r>
            <a:r>
              <a:rPr lang="en-US" sz="4000" b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+mj-lt"/>
                <a:ea typeface="Roboto" charset="0"/>
                <a:cs typeface="Poppins" pitchFamily="2" charset="77"/>
                <a:sym typeface="Bebas Neue" charset="0"/>
              </a:rPr>
              <a:t>tạo</a:t>
            </a:r>
            <a:endParaRPr lang="en-US" sz="4000" b="1">
              <a:solidFill>
                <a:schemeClr val="accent2"/>
              </a:solidFill>
              <a:latin typeface="+mj-lt"/>
              <a:ea typeface="Roboto" charset="0"/>
              <a:cs typeface="Poppins" pitchFamily="2" charset="77"/>
              <a:sym typeface="Bebas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5" y="4435178"/>
            <a:ext cx="1803610" cy="18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501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F57924-CD2D-49AA-8078-7B2B0A1C95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E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2-Point Star 8"/>
          <p:cNvSpPr/>
          <p:nvPr/>
        </p:nvSpPr>
        <p:spPr>
          <a:xfrm>
            <a:off x="4889500" y="2349500"/>
            <a:ext cx="2413000" cy="2413000"/>
          </a:xfrm>
          <a:custGeom>
            <a:avLst/>
            <a:gdLst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193968 w 2895600"/>
              <a:gd name="connsiteY22" fmla="*/ 2171700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27219 w 2895600"/>
              <a:gd name="connsiteY22" fmla="*/ 2160617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62143 w 2895600"/>
              <a:gd name="connsiteY11" fmla="*/ 683559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12267 w 2895600"/>
              <a:gd name="connsiteY11" fmla="*/ 733436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95600" h="2895600">
                <a:moveTo>
                  <a:pt x="0" y="1447800"/>
                </a:moveTo>
                <a:lnTo>
                  <a:pt x="1447800" y="1447800"/>
                </a:lnTo>
                <a:lnTo>
                  <a:pt x="368069" y="846345"/>
                </a:lnTo>
                <a:cubicBezTo>
                  <a:pt x="376115" y="851848"/>
                  <a:pt x="390883" y="877521"/>
                  <a:pt x="398929" y="883024"/>
                </a:cubicBezTo>
                <a:lnTo>
                  <a:pt x="1447800" y="1447800"/>
                </a:lnTo>
                <a:lnTo>
                  <a:pt x="818029" y="362056"/>
                </a:lnTo>
                <a:lnTo>
                  <a:pt x="1447800" y="1447800"/>
                </a:lnTo>
                <a:lnTo>
                  <a:pt x="1447800" y="0"/>
                </a:lnTo>
                <a:lnTo>
                  <a:pt x="1447800" y="1447800"/>
                </a:lnTo>
                <a:lnTo>
                  <a:pt x="2057400" y="402397"/>
                </a:lnTo>
                <a:lnTo>
                  <a:pt x="1447800" y="1447800"/>
                </a:lnTo>
                <a:lnTo>
                  <a:pt x="2712267" y="733436"/>
                </a:lnTo>
                <a:lnTo>
                  <a:pt x="1447800" y="1447800"/>
                </a:lnTo>
                <a:lnTo>
                  <a:pt x="2895600" y="1447800"/>
                </a:lnTo>
                <a:lnTo>
                  <a:pt x="1447800" y="1447800"/>
                </a:lnTo>
                <a:lnTo>
                  <a:pt x="2701632" y="2171700"/>
                </a:lnTo>
                <a:lnTo>
                  <a:pt x="1447800" y="1447800"/>
                </a:lnTo>
                <a:lnTo>
                  <a:pt x="2171700" y="2701632"/>
                </a:lnTo>
                <a:lnTo>
                  <a:pt x="1447800" y="1447800"/>
                </a:lnTo>
                <a:lnTo>
                  <a:pt x="1447800" y="2895600"/>
                </a:lnTo>
                <a:lnTo>
                  <a:pt x="1447800" y="1447800"/>
                </a:lnTo>
                <a:lnTo>
                  <a:pt x="723900" y="2701632"/>
                </a:lnTo>
                <a:lnTo>
                  <a:pt x="1447800" y="1447800"/>
                </a:lnTo>
                <a:lnTo>
                  <a:pt x="210594" y="2182784"/>
                </a:lnTo>
                <a:lnTo>
                  <a:pt x="1447800" y="1447800"/>
                </a:lnTo>
                <a:lnTo>
                  <a:pt x="0" y="14478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Oval 10"/>
          <p:cNvSpPr/>
          <p:nvPr/>
        </p:nvSpPr>
        <p:spPr>
          <a:xfrm>
            <a:off x="4889500" y="2041236"/>
            <a:ext cx="2721264" cy="2721264"/>
          </a:xfrm>
          <a:prstGeom prst="ellipse">
            <a:avLst/>
          </a:prstGeom>
          <a:solidFill>
            <a:srgbClr val="FFDE17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9" name="Google Shape;380;p32" hidden="1">
            <a:extLst>
              <a:ext uri="{FF2B5EF4-FFF2-40B4-BE49-F238E27FC236}">
                <a16:creationId xmlns:a16="http://schemas.microsoft.com/office/drawing/2014/main" id="{AFC67C88-0432-4BC1-835C-6B12BA6CF784}"/>
              </a:ext>
            </a:extLst>
          </p:cNvPr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4467"/>
            <a:ext cx="12205252" cy="6853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-Point Star 4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Oval 13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FFDE17"/>
          </a:solidFill>
          <a:ln w="38100"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Oval 2"/>
          <p:cNvSpPr/>
          <p:nvPr/>
        </p:nvSpPr>
        <p:spPr>
          <a:xfrm>
            <a:off x="5461000" y="2921000"/>
            <a:ext cx="1270000" cy="1270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Oval 6"/>
          <p:cNvSpPr/>
          <p:nvPr/>
        </p:nvSpPr>
        <p:spPr>
          <a:xfrm>
            <a:off x="6478155" y="2730500"/>
            <a:ext cx="254000" cy="254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Oval 7"/>
          <p:cNvSpPr/>
          <p:nvPr/>
        </p:nvSpPr>
        <p:spPr>
          <a:xfrm>
            <a:off x="5046519" y="3190011"/>
            <a:ext cx="477983" cy="477983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Oval 8"/>
          <p:cNvSpPr/>
          <p:nvPr/>
        </p:nvSpPr>
        <p:spPr>
          <a:xfrm>
            <a:off x="6731000" y="3365500"/>
            <a:ext cx="127000" cy="127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Oval 14"/>
          <p:cNvSpPr/>
          <p:nvPr/>
        </p:nvSpPr>
        <p:spPr>
          <a:xfrm>
            <a:off x="5405035" y="3492500"/>
            <a:ext cx="381000" cy="381000"/>
          </a:xfrm>
          <a:prstGeom prst="ellips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Rectangle 16"/>
          <p:cNvSpPr/>
          <p:nvPr/>
        </p:nvSpPr>
        <p:spPr>
          <a:xfrm flipV="1">
            <a:off x="6250709" y="3703743"/>
            <a:ext cx="381000" cy="381000"/>
          </a:xfrm>
          <a:prstGeom prst="rect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Isosceles Triangle 15"/>
          <p:cNvSpPr/>
          <p:nvPr/>
        </p:nvSpPr>
        <p:spPr>
          <a:xfrm flipV="1">
            <a:off x="5786037" y="1538404"/>
            <a:ext cx="206643" cy="206643"/>
          </a:xfrm>
          <a:prstGeom prst="triangl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Rectangle 1"/>
          <p:cNvSpPr/>
          <p:nvPr/>
        </p:nvSpPr>
        <p:spPr>
          <a:xfrm>
            <a:off x="3810000" y="3429000"/>
            <a:ext cx="4572000" cy="342900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TextBox 17"/>
          <p:cNvSpPr txBox="1"/>
          <p:nvPr/>
        </p:nvSpPr>
        <p:spPr>
          <a:xfrm>
            <a:off x="2461418" y="3232299"/>
            <a:ext cx="7269169" cy="1815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Chúc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các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con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chăm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chỉ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học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tập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và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giữ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gìn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sức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khỏe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thật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 smtClean="0">
                <a:solidFill>
                  <a:srgbClr val="20124D"/>
                </a:solidFill>
                <a:latin typeface="Montserrat" panose="00000500000000000000" pitchFamily="50" charset="0"/>
              </a:rPr>
              <a:t>tốt</a:t>
            </a:r>
            <a:r>
              <a:rPr lang="en-US" sz="3733" b="1" spc="-251" dirty="0" smtClean="0">
                <a:solidFill>
                  <a:srgbClr val="20124D"/>
                </a:solidFill>
                <a:latin typeface="Montserrat" panose="00000500000000000000" pitchFamily="50" charset="0"/>
              </a:rPr>
              <a:t>!</a:t>
            </a:r>
            <a:endParaRPr lang="en-US" sz="3733" b="1" spc="-251" dirty="0">
              <a:solidFill>
                <a:srgbClr val="20124D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7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7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7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4" dur="6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9306E-6 -4.81481E-6 L -0.07953 -0.15355 " pathEditMode="relative" ptsTypes="AA">
                                      <p:cBhvr>
                                        <p:cTn id="7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-1.23457E-6 L 0.07585 -0.2716 " pathEditMode="relative" rAng="0" ptsTypes="AA">
                                      <p:cBhvr>
                                        <p:cTn id="7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7" y="-1358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3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85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-3.7037E-6 L 0 -0.02801 " pathEditMode="relative" rAng="0" ptsTypes="AA">
                                      <p:cBhvr>
                                        <p:cTn id="89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 animBg="1"/>
      <p:bldP spid="15" grpId="1" animBg="1"/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285A00EB-6E19-6B40-9784-DC91AD0ADC92}"/>
              </a:ext>
            </a:extLst>
          </p:cNvPr>
          <p:cNvSpPr txBox="1"/>
          <p:nvPr/>
        </p:nvSpPr>
        <p:spPr>
          <a:xfrm>
            <a:off x="7035528" y="4556121"/>
            <a:ext cx="5419708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err="1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Thuyền</a:t>
            </a:r>
            <a:r>
              <a:rPr lang="en-US" sz="2400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err="1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phẳng</a:t>
            </a:r>
            <a:r>
              <a:rPr lang="en-US" sz="2400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err="1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đáy</a:t>
            </a:r>
            <a:r>
              <a:rPr lang="en-US" sz="2400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err="1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có</a:t>
            </a:r>
            <a:r>
              <a:rPr lang="en-US" sz="2400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err="1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mui</a:t>
            </a:r>
            <a:endParaRPr lang="en-US" sz="2400">
              <a:latin typeface="+mj-lt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3292058" y="784802"/>
            <a:ext cx="560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1. </a:t>
            </a:r>
            <a:r>
              <a:rPr lang="en-US" sz="3600" b="1" err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Giới</a:t>
            </a:r>
            <a:r>
              <a:rPr lang="en-US" sz="3600" b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 </a:t>
            </a:r>
            <a:r>
              <a:rPr lang="en-US" sz="3600" b="1" err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thiệu</a:t>
            </a:r>
            <a:r>
              <a:rPr lang="en-US" sz="3600" b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 </a:t>
            </a:r>
            <a:r>
              <a:rPr lang="en-US" sz="3600" b="1" err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mẫu</a:t>
            </a:r>
            <a:r>
              <a:rPr lang="en-US" sz="3600" b="1">
                <a:solidFill>
                  <a:schemeClr val="tx2"/>
                </a:solidFill>
                <a:latin typeface="+mj-lt"/>
                <a:ea typeface="Nunito Bold" charset="0"/>
                <a:cs typeface="Mukta SemiBold" panose="020B0000000000000000" pitchFamily="34" charset="77"/>
              </a:rPr>
              <a:t> </a:t>
            </a:r>
          </a:p>
        </p:txBody>
      </p: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FB53689B-A9E9-A249-A11D-C529582B0A31}"/>
              </a:ext>
            </a:extLst>
          </p:cNvPr>
          <p:cNvSpPr>
            <a:spLocks noChangeAspect="1"/>
          </p:cNvSpPr>
          <p:nvPr/>
        </p:nvSpPr>
        <p:spPr>
          <a:xfrm>
            <a:off x="6628292" y="4754658"/>
            <a:ext cx="288000" cy="180000"/>
          </a:xfrm>
          <a:prstGeom prst="notch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>
              <a:latin typeface="Playfair Display" pitchFamily="2" charset="77"/>
            </a:endParaRPr>
          </a:p>
        </p:txBody>
      </p:sp>
      <p:pic>
        <p:nvPicPr>
          <p:cNvPr id="1026" name="Picture 2" descr="hưỡng dẫn gấp thuyền giấy phần 2 Phim Video Cli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9140"/>
          <a:stretch/>
        </p:blipFill>
        <p:spPr bwMode="auto">
          <a:xfrm>
            <a:off x="6772291" y="1896152"/>
            <a:ext cx="3930847" cy="233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80" y="1896151"/>
            <a:ext cx="3502025" cy="233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1449320" y="4573411"/>
            <a:ext cx="3872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err="1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Thuyền</a:t>
            </a:r>
            <a:r>
              <a:rPr lang="en-US" sz="2400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err="1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phẳng</a:t>
            </a:r>
            <a:r>
              <a:rPr lang="en-US" sz="2400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err="1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đáy</a:t>
            </a:r>
            <a:r>
              <a:rPr lang="en-US" sz="2400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err="1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không</a:t>
            </a:r>
            <a:r>
              <a:rPr lang="en-US" sz="2400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 </a:t>
            </a:r>
            <a:r>
              <a:rPr lang="en-US" sz="2400" err="1">
                <a:latin typeface="+mj-lt"/>
                <a:ea typeface="Lato Light" panose="020F0502020204030203" pitchFamily="34" charset="0"/>
                <a:cs typeface="Abhaya Libre" panose="02000603000000000000" pitchFamily="2" charset="77"/>
              </a:rPr>
              <a:t>mui</a:t>
            </a:r>
            <a:endParaRPr lang="en-US" sz="2400">
              <a:latin typeface="+mj-lt"/>
              <a:ea typeface="Lato Light" panose="020F0502020204030203" pitchFamily="34" charset="0"/>
              <a:cs typeface="Abhaya Libre" panose="02000603000000000000" pitchFamily="2" charset="77"/>
            </a:endParaRPr>
          </a:p>
        </p:txBody>
      </p:sp>
      <p:sp>
        <p:nvSpPr>
          <p:cNvPr id="14" name="Notched Right Arrow 13">
            <a:extLst>
              <a:ext uri="{FF2B5EF4-FFF2-40B4-BE49-F238E27FC236}">
                <a16:creationId xmlns:a16="http://schemas.microsoft.com/office/drawing/2014/main" id="{7EEAFE34-BAF1-3240-A751-ACB1209B7B8F}"/>
              </a:ext>
            </a:extLst>
          </p:cNvPr>
          <p:cNvSpPr>
            <a:spLocks noChangeAspect="1"/>
          </p:cNvSpPr>
          <p:nvPr/>
        </p:nvSpPr>
        <p:spPr>
          <a:xfrm>
            <a:off x="1082680" y="4754658"/>
            <a:ext cx="288000" cy="180000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>
              <a:latin typeface="Playfair Display" pitchFamily="2" charset="77"/>
            </a:endParaRPr>
          </a:p>
        </p:txBody>
      </p:sp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9247"/>
          <a:stretch/>
        </p:blipFill>
        <p:spPr bwMode="auto">
          <a:xfrm>
            <a:off x="3220329" y="1896152"/>
            <a:ext cx="5679612" cy="34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11" grpId="0" animBg="1"/>
      <p:bldP spid="11" grpId="1" animBg="1"/>
      <p:bldP spid="13" grpId="0"/>
      <p:bldP spid="13" grpId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247ED8-14E6-41F9-BE43-BA25824B3FEC}"/>
              </a:ext>
            </a:extLst>
          </p:cNvPr>
          <p:cNvGrpSpPr/>
          <p:nvPr/>
        </p:nvGrpSpPr>
        <p:grpSpPr>
          <a:xfrm>
            <a:off x="2671665" y="273085"/>
            <a:ext cx="6848670" cy="1324947"/>
            <a:chOff x="2671665" y="273085"/>
            <a:chExt cx="6848670" cy="132494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9186876-44A1-4603-B6C6-6459F1584237}"/>
                </a:ext>
              </a:extLst>
            </p:cNvPr>
            <p:cNvSpPr/>
            <p:nvPr/>
          </p:nvSpPr>
          <p:spPr>
            <a:xfrm>
              <a:off x="2671665" y="273085"/>
              <a:ext cx="6848670" cy="1324947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4CC7CA9-3149-4DCB-9A13-B11E97D3737D}"/>
                </a:ext>
              </a:extLst>
            </p:cNvPr>
            <p:cNvSpPr txBox="1"/>
            <p:nvPr/>
          </p:nvSpPr>
          <p:spPr>
            <a:xfrm>
              <a:off x="3041780" y="550839"/>
              <a:ext cx="64070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50000"/>
                    </a:schemeClr>
                  </a:solidFill>
                </a:rPr>
                <a:t>Quan</a:t>
              </a:r>
              <a:r>
                <a:rPr lang="en-US" sz="4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50000"/>
                    </a:schemeClr>
                  </a:solidFill>
                </a:rPr>
                <a:t>sát</a:t>
              </a:r>
              <a:r>
                <a:rPr lang="en-US" sz="4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50000"/>
                    </a:schemeClr>
                  </a:solidFill>
                </a:rPr>
                <a:t>mẫu</a:t>
              </a:r>
              <a:r>
                <a:rPr lang="en-US" sz="4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50000"/>
                    </a:schemeClr>
                  </a:solidFill>
                </a:rPr>
                <a:t>và</a:t>
              </a:r>
              <a:r>
                <a:rPr lang="en-US" sz="4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50000"/>
                    </a:schemeClr>
                  </a:solidFill>
                </a:rPr>
                <a:t>nhận</a:t>
              </a:r>
              <a:r>
                <a:rPr lang="en-US" sz="4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50000"/>
                    </a:schemeClr>
                  </a:solidFill>
                </a:rPr>
                <a:t>xét</a:t>
              </a:r>
              <a:r>
                <a:rPr lang="en-US" sz="44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026" name="Picture 2" descr="Bài 1. Gấp tàu thủy hai ống khói - Thủ công 3 - Hamter Dang Yeu - Thư viện  Bài giảng điện tử">
            <a:extLst>
              <a:ext uri="{FF2B5EF4-FFF2-40B4-BE49-F238E27FC236}">
                <a16:creationId xmlns:a16="http://schemas.microsoft.com/office/drawing/2014/main" id="{A97C5255-8126-48E4-B4C5-421BF4BD2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9" t="53091" r="21901"/>
          <a:stretch/>
        </p:blipFill>
        <p:spPr bwMode="auto">
          <a:xfrm>
            <a:off x="195280" y="3044389"/>
            <a:ext cx="52559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0944166-FF2C-43EA-9EDC-840679704D78}"/>
              </a:ext>
            </a:extLst>
          </p:cNvPr>
          <p:cNvGrpSpPr/>
          <p:nvPr/>
        </p:nvGrpSpPr>
        <p:grpSpPr>
          <a:xfrm>
            <a:off x="5668703" y="2916381"/>
            <a:ext cx="6405310" cy="1025237"/>
            <a:chOff x="5786690" y="2916381"/>
            <a:chExt cx="6405310" cy="1025237"/>
          </a:xfrm>
          <a:solidFill>
            <a:schemeClr val="accent3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015EEF4-63A0-4D8C-9F05-FD638F2FD947}"/>
                </a:ext>
              </a:extLst>
            </p:cNvPr>
            <p:cNvSpPr/>
            <p:nvPr/>
          </p:nvSpPr>
          <p:spPr>
            <a:xfrm>
              <a:off x="5786690" y="2916381"/>
              <a:ext cx="6405309" cy="1025237"/>
            </a:xfrm>
            <a:prstGeom prst="roundRect">
              <a:avLst>
                <a:gd name="adj" fmla="val 3896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327F50-2662-4D7D-BFE3-FE56E2B3D82D}"/>
                </a:ext>
              </a:extLst>
            </p:cNvPr>
            <p:cNvSpPr txBox="1"/>
            <p:nvPr/>
          </p:nvSpPr>
          <p:spPr>
            <a:xfrm>
              <a:off x="5981967" y="3086310"/>
              <a:ext cx="6210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Tàu thủy được làm bằng gì ?</a:t>
              </a:r>
              <a:endParaRPr lang="en-US" sz="4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7839FF-8B76-4ECA-95A7-B18DB83CC6E4}"/>
              </a:ext>
            </a:extLst>
          </p:cNvPr>
          <p:cNvSpPr txBox="1"/>
          <p:nvPr/>
        </p:nvSpPr>
        <p:spPr>
          <a:xfrm>
            <a:off x="5796492" y="4532493"/>
            <a:ext cx="6345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Tàu thủy được làm bằng giấy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50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247ED8-14E6-41F9-BE43-BA25824B3FEC}"/>
              </a:ext>
            </a:extLst>
          </p:cNvPr>
          <p:cNvGrpSpPr/>
          <p:nvPr/>
        </p:nvGrpSpPr>
        <p:grpSpPr>
          <a:xfrm>
            <a:off x="2671665" y="273085"/>
            <a:ext cx="6848670" cy="1324947"/>
            <a:chOff x="2671665" y="273085"/>
            <a:chExt cx="6848670" cy="132494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9186876-44A1-4603-B6C6-6459F1584237}"/>
                </a:ext>
              </a:extLst>
            </p:cNvPr>
            <p:cNvSpPr/>
            <p:nvPr/>
          </p:nvSpPr>
          <p:spPr>
            <a:xfrm>
              <a:off x="2671665" y="273085"/>
              <a:ext cx="6848670" cy="1324947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4CC7CA9-3149-4DCB-9A13-B11E97D3737D}"/>
                </a:ext>
              </a:extLst>
            </p:cNvPr>
            <p:cNvSpPr txBox="1"/>
            <p:nvPr/>
          </p:nvSpPr>
          <p:spPr>
            <a:xfrm>
              <a:off x="3041780" y="550839"/>
              <a:ext cx="64070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Quan </a:t>
              </a:r>
              <a:r>
                <a:rPr lang="en-US" sz="4400" b="1" err="1">
                  <a:solidFill>
                    <a:schemeClr val="accent6">
                      <a:lumMod val="50000"/>
                    </a:schemeClr>
                  </a:solidFill>
                </a:rPr>
                <a:t>sát</a:t>
              </a:r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err="1">
                  <a:solidFill>
                    <a:schemeClr val="accent6">
                      <a:lumMod val="50000"/>
                    </a:schemeClr>
                  </a:solidFill>
                </a:rPr>
                <a:t>mẫu</a:t>
              </a:r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err="1">
                  <a:solidFill>
                    <a:schemeClr val="accent6">
                      <a:lumMod val="50000"/>
                    </a:schemeClr>
                  </a:solidFill>
                </a:rPr>
                <a:t>và</a:t>
              </a:r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err="1">
                  <a:solidFill>
                    <a:schemeClr val="accent6">
                      <a:lumMod val="50000"/>
                    </a:schemeClr>
                  </a:solidFill>
                </a:rPr>
                <a:t>nhận</a:t>
              </a:r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err="1">
                  <a:solidFill>
                    <a:schemeClr val="accent6">
                      <a:lumMod val="50000"/>
                    </a:schemeClr>
                  </a:solidFill>
                </a:rPr>
                <a:t>xét</a:t>
              </a:r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026" name="Picture 2" descr="Bài 1. Gấp tàu thủy hai ống khói - Thủ công 3 - Hamter Dang Yeu - Thư viện  Bài giảng điện tử">
            <a:extLst>
              <a:ext uri="{FF2B5EF4-FFF2-40B4-BE49-F238E27FC236}">
                <a16:creationId xmlns:a16="http://schemas.microsoft.com/office/drawing/2014/main" id="{A97C5255-8126-48E4-B4C5-421BF4BD2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9" t="53091" r="21901"/>
          <a:stretch/>
        </p:blipFill>
        <p:spPr bwMode="auto">
          <a:xfrm>
            <a:off x="3617341" y="2610626"/>
            <a:ext cx="52559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7839FF-8B76-4ECA-95A7-B18DB83CC6E4}"/>
              </a:ext>
            </a:extLst>
          </p:cNvPr>
          <p:cNvSpPr txBox="1"/>
          <p:nvPr/>
        </p:nvSpPr>
        <p:spPr>
          <a:xfrm>
            <a:off x="8168643" y="1838254"/>
            <a:ext cx="1805431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vi-VN" sz="400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Mũi</a:t>
            </a:r>
            <a:r>
              <a:rPr lang="vi-VN" sz="4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tàu</a:t>
            </a:r>
            <a:endParaRPr lang="en-US" sz="400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B09B2-7CC8-47C3-93CC-D74F36B77751}"/>
              </a:ext>
            </a:extLst>
          </p:cNvPr>
          <p:cNvSpPr txBox="1"/>
          <p:nvPr/>
        </p:nvSpPr>
        <p:spPr>
          <a:xfrm>
            <a:off x="7690948" y="6104112"/>
            <a:ext cx="2283126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vi-VN" sz="400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vi-VN" sz="4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tàu</a:t>
            </a:r>
            <a:endParaRPr lang="en-US" sz="400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03D99-1BF7-450F-91AD-D1395A79BE5D}"/>
              </a:ext>
            </a:extLst>
          </p:cNvPr>
          <p:cNvSpPr txBox="1"/>
          <p:nvPr/>
        </p:nvSpPr>
        <p:spPr>
          <a:xfrm>
            <a:off x="3617341" y="1773878"/>
            <a:ext cx="2347117" cy="70788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vi-VN" sz="4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vi-VN" sz="400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ống</a:t>
            </a:r>
            <a:r>
              <a:rPr lang="vi-VN" sz="4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khói</a:t>
            </a:r>
            <a:endParaRPr lang="en-US" sz="400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138848-F80B-4F84-91F3-46FC33471298}"/>
              </a:ext>
            </a:extLst>
          </p:cNvPr>
          <p:cNvCxnSpPr>
            <a:cxnSpLocks/>
            <a:stCxn id="13" idx="1"/>
          </p:cNvCxnSpPr>
          <p:nvPr/>
        </p:nvCxnSpPr>
        <p:spPr>
          <a:xfrm flipV="1">
            <a:off x="7690948" y="4976446"/>
            <a:ext cx="222129" cy="1481609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E57DCE-D6C9-4BF4-BA7B-B54E96950239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501053" y="5152292"/>
            <a:ext cx="3189895" cy="1305763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BC99BE-7898-45F0-8246-4CBCB2ECBEFE}"/>
              </a:ext>
            </a:extLst>
          </p:cNvPr>
          <p:cNvCxnSpPr>
            <a:stCxn id="14" idx="2"/>
          </p:cNvCxnSpPr>
          <p:nvPr/>
        </p:nvCxnSpPr>
        <p:spPr>
          <a:xfrm>
            <a:off x="4790900" y="2481764"/>
            <a:ext cx="1487303" cy="942735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7C0EA3-4C3F-4E65-84C6-A9EE3696D74D}"/>
              </a:ext>
            </a:extLst>
          </p:cNvPr>
          <p:cNvCxnSpPr>
            <a:stCxn id="14" idx="2"/>
          </p:cNvCxnSpPr>
          <p:nvPr/>
        </p:nvCxnSpPr>
        <p:spPr>
          <a:xfrm>
            <a:off x="4790900" y="2481764"/>
            <a:ext cx="1173558" cy="1375681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A87159-46C5-4C18-9224-668755BA8B40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8482388" y="2546140"/>
            <a:ext cx="588971" cy="1129045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16C9FE-CA53-4054-9A85-28884DCF6FF4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040536" y="2546140"/>
            <a:ext cx="5030823" cy="1129045"/>
          </a:xfrm>
          <a:prstGeom prst="straightConnector1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6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247ED8-14E6-41F9-BE43-BA25824B3FEC}"/>
              </a:ext>
            </a:extLst>
          </p:cNvPr>
          <p:cNvGrpSpPr/>
          <p:nvPr/>
        </p:nvGrpSpPr>
        <p:grpSpPr>
          <a:xfrm>
            <a:off x="2671665" y="273085"/>
            <a:ext cx="6848670" cy="1324947"/>
            <a:chOff x="2671665" y="273085"/>
            <a:chExt cx="6848670" cy="132494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9186876-44A1-4603-B6C6-6459F1584237}"/>
                </a:ext>
              </a:extLst>
            </p:cNvPr>
            <p:cNvSpPr/>
            <p:nvPr/>
          </p:nvSpPr>
          <p:spPr>
            <a:xfrm>
              <a:off x="2671665" y="273085"/>
              <a:ext cx="6848670" cy="1324947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4CC7CA9-3149-4DCB-9A13-B11E97D3737D}"/>
                </a:ext>
              </a:extLst>
            </p:cNvPr>
            <p:cNvSpPr txBox="1"/>
            <p:nvPr/>
          </p:nvSpPr>
          <p:spPr>
            <a:xfrm>
              <a:off x="3041780" y="550839"/>
              <a:ext cx="64070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Quan </a:t>
              </a:r>
              <a:r>
                <a:rPr lang="en-US" sz="4400" b="1" err="1">
                  <a:solidFill>
                    <a:schemeClr val="accent6">
                      <a:lumMod val="50000"/>
                    </a:schemeClr>
                  </a:solidFill>
                </a:rPr>
                <a:t>sát</a:t>
              </a:r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err="1">
                  <a:solidFill>
                    <a:schemeClr val="accent6">
                      <a:lumMod val="50000"/>
                    </a:schemeClr>
                  </a:solidFill>
                </a:rPr>
                <a:t>mẫu</a:t>
              </a:r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err="1">
                  <a:solidFill>
                    <a:schemeClr val="accent6">
                      <a:lumMod val="50000"/>
                    </a:schemeClr>
                  </a:solidFill>
                </a:rPr>
                <a:t>và</a:t>
              </a:r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err="1">
                  <a:solidFill>
                    <a:schemeClr val="accent6">
                      <a:lumMod val="50000"/>
                    </a:schemeClr>
                  </a:solidFill>
                </a:rPr>
                <a:t>nhận</a:t>
              </a:r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4400" b="1" err="1">
                  <a:solidFill>
                    <a:schemeClr val="accent6">
                      <a:lumMod val="50000"/>
                    </a:schemeClr>
                  </a:solidFill>
                </a:rPr>
                <a:t>xét</a:t>
              </a:r>
              <a:r>
                <a:rPr lang="en-US" sz="44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944166-FF2C-43EA-9EDC-840679704D78}"/>
              </a:ext>
            </a:extLst>
          </p:cNvPr>
          <p:cNvGrpSpPr/>
          <p:nvPr/>
        </p:nvGrpSpPr>
        <p:grpSpPr>
          <a:xfrm>
            <a:off x="5786691" y="2916381"/>
            <a:ext cx="6367075" cy="1725957"/>
            <a:chOff x="5786691" y="2916381"/>
            <a:chExt cx="6367075" cy="172595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015EEF4-63A0-4D8C-9F05-FD638F2FD947}"/>
                </a:ext>
              </a:extLst>
            </p:cNvPr>
            <p:cNvSpPr/>
            <p:nvPr/>
          </p:nvSpPr>
          <p:spPr>
            <a:xfrm>
              <a:off x="5786691" y="2916381"/>
              <a:ext cx="6210030" cy="1725957"/>
            </a:xfrm>
            <a:prstGeom prst="roundRect">
              <a:avLst>
                <a:gd name="adj" fmla="val 1655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327F50-2662-4D7D-BFE3-FE56E2B3D82D}"/>
                </a:ext>
              </a:extLst>
            </p:cNvPr>
            <p:cNvSpPr txBox="1"/>
            <p:nvPr/>
          </p:nvSpPr>
          <p:spPr>
            <a:xfrm>
              <a:off x="5943733" y="3086310"/>
              <a:ext cx="62100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 thực tế, tàu thủy dùng để làm gì ?</a:t>
              </a:r>
              <a:endParaRPr lang="en-US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27839FF-8B76-4ECA-95A7-B18DB83CC6E4}"/>
              </a:ext>
            </a:extLst>
          </p:cNvPr>
          <p:cNvSpPr txBox="1"/>
          <p:nvPr/>
        </p:nvSpPr>
        <p:spPr>
          <a:xfrm>
            <a:off x="5981967" y="5149950"/>
            <a:ext cx="5255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vi-VN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vi-VN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vi-VN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lang="vi-VN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vi-VN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vi-VN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6" y="3227737"/>
            <a:ext cx="5409420" cy="32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46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8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hlinkClick r:id="rId3" action="ppaction://hlinksldjump"/>
            <a:extLst>
              <a:ext uri="{FF2B5EF4-FFF2-40B4-BE49-F238E27FC236}">
                <a16:creationId xmlns:a16="http://schemas.microsoft.com/office/drawing/2014/main" id="{0B81E7D3-4B9E-B449-86EB-9359ED09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365" y="2325273"/>
            <a:ext cx="2615908" cy="2468127"/>
          </a:xfrm>
          <a:custGeom>
            <a:avLst/>
            <a:gdLst>
              <a:gd name="connsiteX0" fmla="*/ 3409208 w 5587640"/>
              <a:gd name="connsiteY0" fmla="*/ 5598799 h 5626802"/>
              <a:gd name="connsiteX1" fmla="*/ 3408490 w 5587640"/>
              <a:gd name="connsiteY1" fmla="*/ 5599159 h 5626802"/>
              <a:gd name="connsiteX2" fmla="*/ 3409208 w 5587640"/>
              <a:gd name="connsiteY2" fmla="*/ 5600240 h 5626802"/>
              <a:gd name="connsiteX3" fmla="*/ 3409208 w 5587640"/>
              <a:gd name="connsiteY3" fmla="*/ 5598799 h 5626802"/>
              <a:gd name="connsiteX4" fmla="*/ 3389746 w 5587640"/>
              <a:gd name="connsiteY4" fmla="*/ 5519926 h 5626802"/>
              <a:gd name="connsiteX5" fmla="*/ 3412078 w 5587640"/>
              <a:gd name="connsiteY5" fmla="*/ 5538654 h 5626802"/>
              <a:gd name="connsiteX6" fmla="*/ 3411001 w 5587640"/>
              <a:gd name="connsiteY6" fmla="*/ 5613205 h 5626802"/>
              <a:gd name="connsiteX7" fmla="*/ 3332439 w 5587640"/>
              <a:gd name="connsiteY7" fmla="*/ 5607803 h 5626802"/>
              <a:gd name="connsiteX8" fmla="*/ 3328493 w 5587640"/>
              <a:gd name="connsiteY8" fmla="*/ 5544777 h 5626802"/>
              <a:gd name="connsiteX9" fmla="*/ 3360420 w 5587640"/>
              <a:gd name="connsiteY9" fmla="*/ 5521727 h 5626802"/>
              <a:gd name="connsiteX10" fmla="*/ 3389746 w 5587640"/>
              <a:gd name="connsiteY10" fmla="*/ 5519926 h 5626802"/>
              <a:gd name="connsiteX11" fmla="*/ 2373977 w 5587640"/>
              <a:gd name="connsiteY11" fmla="*/ 5518713 h 5626802"/>
              <a:gd name="connsiteX12" fmla="*/ 2379515 w 5587640"/>
              <a:gd name="connsiteY12" fmla="*/ 5524774 h 5626802"/>
              <a:gd name="connsiteX13" fmla="*/ 2371762 w 5587640"/>
              <a:gd name="connsiteY13" fmla="*/ 5529489 h 5626802"/>
              <a:gd name="connsiteX14" fmla="*/ 2367331 w 5587640"/>
              <a:gd name="connsiteY14" fmla="*/ 5523091 h 5626802"/>
              <a:gd name="connsiteX15" fmla="*/ 2373977 w 5587640"/>
              <a:gd name="connsiteY15" fmla="*/ 5518713 h 5626802"/>
              <a:gd name="connsiteX16" fmla="*/ 2126820 w 5587640"/>
              <a:gd name="connsiteY16" fmla="*/ 5491725 h 5626802"/>
              <a:gd name="connsiteX17" fmla="*/ 2123182 w 5587640"/>
              <a:gd name="connsiteY17" fmla="*/ 5516772 h 5626802"/>
              <a:gd name="connsiteX18" fmla="*/ 2126820 w 5587640"/>
              <a:gd name="connsiteY18" fmla="*/ 5491725 h 5626802"/>
              <a:gd name="connsiteX19" fmla="*/ 4023159 w 5587640"/>
              <a:gd name="connsiteY19" fmla="*/ 5437935 h 5626802"/>
              <a:gd name="connsiteX20" fmla="*/ 4034664 w 5587640"/>
              <a:gd name="connsiteY20" fmla="*/ 5444746 h 5626802"/>
              <a:gd name="connsiteX21" fmla="*/ 4034664 w 5587640"/>
              <a:gd name="connsiteY21" fmla="*/ 5466540 h 5626802"/>
              <a:gd name="connsiteX22" fmla="*/ 4011381 w 5587640"/>
              <a:gd name="connsiteY22" fmla="*/ 5468720 h 5626802"/>
              <a:gd name="connsiteX23" fmla="*/ 4011381 w 5587640"/>
              <a:gd name="connsiteY23" fmla="*/ 5444746 h 5626802"/>
              <a:gd name="connsiteX24" fmla="*/ 4023159 w 5587640"/>
              <a:gd name="connsiteY24" fmla="*/ 5437935 h 5626802"/>
              <a:gd name="connsiteX25" fmla="*/ 1490136 w 5587640"/>
              <a:gd name="connsiteY25" fmla="*/ 5420161 h 5626802"/>
              <a:gd name="connsiteX26" fmla="*/ 1507756 w 5587640"/>
              <a:gd name="connsiteY26" fmla="*/ 5426329 h 5626802"/>
              <a:gd name="connsiteX27" fmla="*/ 1515308 w 5587640"/>
              <a:gd name="connsiteY27" fmla="*/ 5471345 h 5626802"/>
              <a:gd name="connsiteX28" fmla="*/ 1477190 w 5587640"/>
              <a:gd name="connsiteY28" fmla="*/ 5476387 h 5626802"/>
              <a:gd name="connsiteX29" fmla="*/ 1474673 w 5587640"/>
              <a:gd name="connsiteY29" fmla="*/ 5433171 h 5626802"/>
              <a:gd name="connsiteX30" fmla="*/ 1490136 w 5587640"/>
              <a:gd name="connsiteY30" fmla="*/ 5420161 h 5626802"/>
              <a:gd name="connsiteX31" fmla="*/ 3535362 w 5587640"/>
              <a:gd name="connsiteY31" fmla="*/ 5342244 h 5626802"/>
              <a:gd name="connsiteX32" fmla="*/ 3555271 w 5587640"/>
              <a:gd name="connsiteY32" fmla="*/ 5348338 h 5626802"/>
              <a:gd name="connsiteX33" fmla="*/ 3604137 w 5587640"/>
              <a:gd name="connsiteY33" fmla="*/ 5365186 h 5626802"/>
              <a:gd name="connsiteX34" fmla="*/ 3646125 w 5587640"/>
              <a:gd name="connsiteY34" fmla="*/ 5391354 h 5626802"/>
              <a:gd name="connsiteX35" fmla="*/ 3594363 w 5587640"/>
              <a:gd name="connsiteY35" fmla="*/ 5373072 h 5626802"/>
              <a:gd name="connsiteX36" fmla="*/ 3553099 w 5587640"/>
              <a:gd name="connsiteY36" fmla="*/ 5354790 h 5626802"/>
              <a:gd name="connsiteX37" fmla="*/ 3535362 w 5587640"/>
              <a:gd name="connsiteY37" fmla="*/ 5342244 h 5626802"/>
              <a:gd name="connsiteX38" fmla="*/ 2801633 w 5587640"/>
              <a:gd name="connsiteY38" fmla="*/ 5289604 h 5626802"/>
              <a:gd name="connsiteX39" fmla="*/ 2832854 w 5587640"/>
              <a:gd name="connsiteY39" fmla="*/ 5294992 h 5626802"/>
              <a:gd name="connsiteX40" fmla="*/ 2869924 w 5587640"/>
              <a:gd name="connsiteY40" fmla="*/ 5340273 h 5626802"/>
              <a:gd name="connsiteX41" fmla="*/ 2827816 w 5587640"/>
              <a:gd name="connsiteY41" fmla="*/ 5386641 h 5626802"/>
              <a:gd name="connsiteX42" fmla="*/ 2823137 w 5587640"/>
              <a:gd name="connsiteY42" fmla="*/ 5387728 h 5626802"/>
              <a:gd name="connsiteX43" fmla="*/ 2764114 w 5587640"/>
              <a:gd name="connsiteY43" fmla="*/ 5351141 h 5626802"/>
              <a:gd name="connsiteX44" fmla="*/ 2775271 w 5587640"/>
              <a:gd name="connsiteY44" fmla="*/ 5308396 h 5626802"/>
              <a:gd name="connsiteX45" fmla="*/ 2801633 w 5587640"/>
              <a:gd name="connsiteY45" fmla="*/ 5289604 h 5626802"/>
              <a:gd name="connsiteX46" fmla="*/ 3400425 w 5587640"/>
              <a:gd name="connsiteY46" fmla="*/ 5288525 h 5626802"/>
              <a:gd name="connsiteX47" fmla="*/ 3465171 w 5587640"/>
              <a:gd name="connsiteY47" fmla="*/ 5312155 h 5626802"/>
              <a:gd name="connsiteX48" fmla="*/ 3514364 w 5587640"/>
              <a:gd name="connsiteY48" fmla="*/ 5335786 h 5626802"/>
              <a:gd name="connsiteX49" fmla="*/ 3400425 w 5587640"/>
              <a:gd name="connsiteY49" fmla="*/ 5288525 h 5626802"/>
              <a:gd name="connsiteX50" fmla="*/ 1922109 w 5587640"/>
              <a:gd name="connsiteY50" fmla="*/ 5203625 h 5626802"/>
              <a:gd name="connsiteX51" fmla="*/ 1946297 w 5587640"/>
              <a:gd name="connsiteY51" fmla="*/ 5214368 h 5626802"/>
              <a:gd name="connsiteX52" fmla="*/ 1946297 w 5587640"/>
              <a:gd name="connsiteY52" fmla="*/ 5301032 h 5626802"/>
              <a:gd name="connsiteX53" fmla="*/ 1889215 w 5587640"/>
              <a:gd name="connsiteY53" fmla="*/ 5305347 h 5626802"/>
              <a:gd name="connsiteX54" fmla="*/ 1897113 w 5587640"/>
              <a:gd name="connsiteY54" fmla="*/ 5215807 h 5626802"/>
              <a:gd name="connsiteX55" fmla="*/ 1922109 w 5587640"/>
              <a:gd name="connsiteY55" fmla="*/ 5203625 h 5626802"/>
              <a:gd name="connsiteX56" fmla="*/ 2141707 w 5587640"/>
              <a:gd name="connsiteY56" fmla="*/ 5191807 h 5626802"/>
              <a:gd name="connsiteX57" fmla="*/ 2146866 w 5587640"/>
              <a:gd name="connsiteY57" fmla="*/ 5193694 h 5626802"/>
              <a:gd name="connsiteX58" fmla="*/ 2150920 w 5587640"/>
              <a:gd name="connsiteY58" fmla="*/ 5203758 h 5626802"/>
              <a:gd name="connsiteX59" fmla="*/ 2142076 w 5587640"/>
              <a:gd name="connsiteY59" fmla="*/ 5208790 h 5626802"/>
              <a:gd name="connsiteX60" fmla="*/ 2136548 w 5587640"/>
              <a:gd name="connsiteY60" fmla="*/ 5193694 h 5626802"/>
              <a:gd name="connsiteX61" fmla="*/ 2141707 w 5587640"/>
              <a:gd name="connsiteY61" fmla="*/ 5191807 h 5626802"/>
              <a:gd name="connsiteX62" fmla="*/ 4167229 w 5587640"/>
              <a:gd name="connsiteY62" fmla="*/ 5181582 h 5626802"/>
              <a:gd name="connsiteX63" fmla="*/ 4195073 w 5587640"/>
              <a:gd name="connsiteY63" fmla="*/ 5200202 h 5626802"/>
              <a:gd name="connsiteX64" fmla="*/ 4220805 w 5587640"/>
              <a:gd name="connsiteY64" fmla="*/ 5216438 h 5626802"/>
              <a:gd name="connsiteX65" fmla="*/ 4192571 w 5587640"/>
              <a:gd name="connsiteY65" fmla="*/ 5205975 h 5626802"/>
              <a:gd name="connsiteX66" fmla="*/ 4152900 w 5587640"/>
              <a:gd name="connsiteY66" fmla="*/ 5187574 h 5626802"/>
              <a:gd name="connsiteX67" fmla="*/ 4167229 w 5587640"/>
              <a:gd name="connsiteY67" fmla="*/ 5181582 h 5626802"/>
              <a:gd name="connsiteX68" fmla="*/ 1804962 w 5587640"/>
              <a:gd name="connsiteY68" fmla="*/ 5169463 h 5626802"/>
              <a:gd name="connsiteX69" fmla="*/ 1820426 w 5587640"/>
              <a:gd name="connsiteY69" fmla="*/ 5206953 h 5626802"/>
              <a:gd name="connsiteX70" fmla="*/ 1857829 w 5587640"/>
              <a:gd name="connsiteY70" fmla="*/ 5292747 h 5626802"/>
              <a:gd name="connsiteX71" fmla="*/ 1857829 w 5587640"/>
              <a:gd name="connsiteY71" fmla="*/ 5293108 h 5626802"/>
              <a:gd name="connsiteX72" fmla="*/ 1874012 w 5587640"/>
              <a:gd name="connsiteY72" fmla="*/ 5330237 h 5626802"/>
              <a:gd name="connsiteX73" fmla="*/ 1894872 w 5587640"/>
              <a:gd name="connsiteY73" fmla="*/ 5367006 h 5626802"/>
              <a:gd name="connsiteX74" fmla="*/ 1912134 w 5587640"/>
              <a:gd name="connsiteY74" fmla="*/ 5410264 h 5626802"/>
              <a:gd name="connsiteX75" fmla="*/ 1926160 w 5587640"/>
              <a:gd name="connsiteY75" fmla="*/ 5446312 h 5626802"/>
              <a:gd name="connsiteX76" fmla="*/ 1949896 w 5587640"/>
              <a:gd name="connsiteY76" fmla="*/ 5499302 h 5626802"/>
              <a:gd name="connsiteX77" fmla="*/ 1926520 w 5587640"/>
              <a:gd name="connsiteY77" fmla="*/ 5458568 h 5626802"/>
              <a:gd name="connsiteX78" fmla="*/ 1923643 w 5587640"/>
              <a:gd name="connsiteY78" fmla="*/ 5452440 h 5626802"/>
              <a:gd name="connsiteX79" fmla="*/ 1904582 w 5587640"/>
              <a:gd name="connsiteY79" fmla="*/ 5410985 h 5626802"/>
              <a:gd name="connsiteX80" fmla="*/ 1889117 w 5587640"/>
              <a:gd name="connsiteY80" fmla="*/ 5381065 h 5626802"/>
              <a:gd name="connsiteX81" fmla="*/ 1850996 w 5587640"/>
              <a:gd name="connsiteY81" fmla="*/ 5301399 h 5626802"/>
              <a:gd name="connsiteX82" fmla="*/ 1815032 w 5587640"/>
              <a:gd name="connsiteY82" fmla="*/ 5219570 h 5626802"/>
              <a:gd name="connsiteX83" fmla="*/ 1804962 w 5587640"/>
              <a:gd name="connsiteY83" fmla="*/ 5169463 h 5626802"/>
              <a:gd name="connsiteX84" fmla="*/ 4119562 w 5587640"/>
              <a:gd name="connsiteY84" fmla="*/ 5166664 h 5626802"/>
              <a:gd name="connsiteX85" fmla="*/ 4139850 w 5587640"/>
              <a:gd name="connsiteY85" fmla="*/ 5180199 h 5626802"/>
              <a:gd name="connsiteX86" fmla="*/ 4119562 w 5587640"/>
              <a:gd name="connsiteY86" fmla="*/ 5166664 h 5626802"/>
              <a:gd name="connsiteX87" fmla="*/ 1265680 w 5587640"/>
              <a:gd name="connsiteY87" fmla="*/ 5126600 h 5626802"/>
              <a:gd name="connsiteX88" fmla="*/ 1271218 w 5587640"/>
              <a:gd name="connsiteY88" fmla="*/ 5170788 h 5626802"/>
              <a:gd name="connsiteX89" fmla="*/ 1265680 w 5587640"/>
              <a:gd name="connsiteY89" fmla="*/ 5200851 h 5626802"/>
              <a:gd name="connsiteX90" fmla="*/ 1263834 w 5587640"/>
              <a:gd name="connsiteY90" fmla="*/ 5171150 h 5626802"/>
              <a:gd name="connsiteX91" fmla="*/ 1265680 w 5587640"/>
              <a:gd name="connsiteY91" fmla="*/ 5126600 h 5626802"/>
              <a:gd name="connsiteX92" fmla="*/ 1772179 w 5587640"/>
              <a:gd name="connsiteY92" fmla="*/ 5117075 h 5626802"/>
              <a:gd name="connsiteX93" fmla="*/ 1786290 w 5587640"/>
              <a:gd name="connsiteY93" fmla="*/ 5164339 h 5626802"/>
              <a:gd name="connsiteX94" fmla="*/ 1772179 w 5587640"/>
              <a:gd name="connsiteY94" fmla="*/ 5117075 h 5626802"/>
              <a:gd name="connsiteX95" fmla="*/ 1496723 w 5587640"/>
              <a:gd name="connsiteY95" fmla="*/ 5116372 h 5626802"/>
              <a:gd name="connsiteX96" fmla="*/ 1496723 w 5587640"/>
              <a:gd name="connsiteY96" fmla="*/ 5117092 h 5626802"/>
              <a:gd name="connsiteX97" fmla="*/ 1497082 w 5587640"/>
              <a:gd name="connsiteY97" fmla="*/ 5117092 h 5626802"/>
              <a:gd name="connsiteX98" fmla="*/ 1496723 w 5587640"/>
              <a:gd name="connsiteY98" fmla="*/ 5116372 h 5626802"/>
              <a:gd name="connsiteX99" fmla="*/ 964954 w 5587640"/>
              <a:gd name="connsiteY99" fmla="*/ 5093098 h 5626802"/>
              <a:gd name="connsiteX100" fmla="*/ 973786 w 5587640"/>
              <a:gd name="connsiteY100" fmla="*/ 5096541 h 5626802"/>
              <a:gd name="connsiteX101" fmla="*/ 983118 w 5587640"/>
              <a:gd name="connsiteY101" fmla="*/ 5118651 h 5626802"/>
              <a:gd name="connsiteX102" fmla="*/ 963019 w 5587640"/>
              <a:gd name="connsiteY102" fmla="*/ 5126853 h 5626802"/>
              <a:gd name="connsiteX103" fmla="*/ 951175 w 5587640"/>
              <a:gd name="connsiteY103" fmla="*/ 5107239 h 5626802"/>
              <a:gd name="connsiteX104" fmla="*/ 964954 w 5587640"/>
              <a:gd name="connsiteY104" fmla="*/ 5093098 h 5626802"/>
              <a:gd name="connsiteX105" fmla="*/ 2284010 w 5587640"/>
              <a:gd name="connsiteY105" fmla="*/ 5092044 h 5626802"/>
              <a:gd name="connsiteX106" fmla="*/ 2299925 w 5587640"/>
              <a:gd name="connsiteY106" fmla="*/ 5104965 h 5626802"/>
              <a:gd name="connsiteX107" fmla="*/ 2287989 w 5587640"/>
              <a:gd name="connsiteY107" fmla="*/ 5121210 h 5626802"/>
              <a:gd name="connsiteX108" fmla="*/ 2273520 w 5587640"/>
              <a:gd name="connsiteY108" fmla="*/ 5108657 h 5626802"/>
              <a:gd name="connsiteX109" fmla="*/ 2284010 w 5587640"/>
              <a:gd name="connsiteY109" fmla="*/ 5092044 h 5626802"/>
              <a:gd name="connsiteX110" fmla="*/ 1271120 w 5587640"/>
              <a:gd name="connsiteY110" fmla="*/ 5088500 h 5626802"/>
              <a:gd name="connsiteX111" fmla="*/ 1267759 w 5587640"/>
              <a:gd name="connsiteY111" fmla="*/ 5113532 h 5626802"/>
              <a:gd name="connsiteX112" fmla="*/ 1271120 w 5587640"/>
              <a:gd name="connsiteY112" fmla="*/ 5088500 h 5626802"/>
              <a:gd name="connsiteX113" fmla="*/ 4546652 w 5587640"/>
              <a:gd name="connsiteY113" fmla="*/ 5076937 h 5626802"/>
              <a:gd name="connsiteX114" fmla="*/ 4567570 w 5587640"/>
              <a:gd name="connsiteY114" fmla="*/ 5092187 h 5626802"/>
              <a:gd name="connsiteX115" fmla="*/ 4556727 w 5587640"/>
              <a:gd name="connsiteY115" fmla="*/ 5128465 h 5626802"/>
              <a:gd name="connsiteX116" fmla="*/ 4515885 w 5587640"/>
              <a:gd name="connsiteY116" fmla="*/ 5113527 h 5626802"/>
              <a:gd name="connsiteX117" fmla="*/ 4522752 w 5587640"/>
              <a:gd name="connsiteY117" fmla="*/ 5081161 h 5626802"/>
              <a:gd name="connsiteX118" fmla="*/ 4546652 w 5587640"/>
              <a:gd name="connsiteY118" fmla="*/ 5076937 h 5626802"/>
              <a:gd name="connsiteX119" fmla="*/ 1434133 w 5587640"/>
              <a:gd name="connsiteY119" fmla="*/ 5064688 h 5626802"/>
              <a:gd name="connsiteX120" fmla="*/ 1437930 w 5587640"/>
              <a:gd name="connsiteY120" fmla="*/ 5122695 h 5626802"/>
              <a:gd name="connsiteX121" fmla="*/ 1434133 w 5587640"/>
              <a:gd name="connsiteY121" fmla="*/ 5123060 h 5626802"/>
              <a:gd name="connsiteX122" fmla="*/ 1430337 w 5587640"/>
              <a:gd name="connsiteY122" fmla="*/ 5065053 h 5626802"/>
              <a:gd name="connsiteX123" fmla="*/ 1434133 w 5587640"/>
              <a:gd name="connsiteY123" fmla="*/ 5064688 h 5626802"/>
              <a:gd name="connsiteX124" fmla="*/ 2420362 w 5587640"/>
              <a:gd name="connsiteY124" fmla="*/ 5012746 h 5626802"/>
              <a:gd name="connsiteX125" fmla="*/ 2425184 w 5587640"/>
              <a:gd name="connsiteY125" fmla="*/ 5014083 h 5626802"/>
              <a:gd name="connsiteX126" fmla="*/ 2428399 w 5587640"/>
              <a:gd name="connsiteY126" fmla="*/ 5043693 h 5626802"/>
              <a:gd name="connsiteX127" fmla="*/ 2416612 w 5587640"/>
              <a:gd name="connsiteY127" fmla="*/ 5014083 h 5626802"/>
              <a:gd name="connsiteX128" fmla="*/ 2420362 w 5587640"/>
              <a:gd name="connsiteY128" fmla="*/ 5012746 h 5626802"/>
              <a:gd name="connsiteX129" fmla="*/ 1525491 w 5587640"/>
              <a:gd name="connsiteY129" fmla="*/ 5012317 h 5626802"/>
              <a:gd name="connsiteX130" fmla="*/ 1526570 w 5587640"/>
              <a:gd name="connsiteY130" fmla="*/ 5012677 h 5626802"/>
              <a:gd name="connsiteX131" fmla="*/ 1526570 w 5587640"/>
              <a:gd name="connsiteY131" fmla="*/ 5012317 h 5626802"/>
              <a:gd name="connsiteX132" fmla="*/ 4161043 w 5587640"/>
              <a:gd name="connsiteY132" fmla="*/ 5007538 h 5626802"/>
              <a:gd name="connsiteX133" fmla="*/ 4214454 w 5587640"/>
              <a:gd name="connsiteY133" fmla="*/ 5025529 h 5626802"/>
              <a:gd name="connsiteX134" fmla="*/ 4213378 w 5587640"/>
              <a:gd name="connsiteY134" fmla="*/ 5029410 h 5626802"/>
              <a:gd name="connsiteX135" fmla="*/ 4159250 w 5587640"/>
              <a:gd name="connsiteY135" fmla="*/ 5011418 h 5626802"/>
              <a:gd name="connsiteX136" fmla="*/ 4161043 w 5587640"/>
              <a:gd name="connsiteY136" fmla="*/ 5007538 h 5626802"/>
              <a:gd name="connsiteX137" fmla="*/ 1517580 w 5587640"/>
              <a:gd name="connsiteY137" fmla="*/ 5000435 h 5626802"/>
              <a:gd name="connsiteX138" fmla="*/ 1517939 w 5587640"/>
              <a:gd name="connsiteY138" fmla="*/ 5001155 h 5626802"/>
              <a:gd name="connsiteX139" fmla="*/ 1517939 w 5587640"/>
              <a:gd name="connsiteY139" fmla="*/ 5000435 h 5626802"/>
              <a:gd name="connsiteX140" fmla="*/ 1517580 w 5587640"/>
              <a:gd name="connsiteY140" fmla="*/ 5000435 h 5626802"/>
              <a:gd name="connsiteX141" fmla="*/ 4234584 w 5587640"/>
              <a:gd name="connsiteY141" fmla="*/ 4972589 h 5626802"/>
              <a:gd name="connsiteX142" fmla="*/ 4233864 w 5587640"/>
              <a:gd name="connsiteY142" fmla="*/ 4972950 h 5626802"/>
              <a:gd name="connsiteX143" fmla="*/ 4234584 w 5587640"/>
              <a:gd name="connsiteY143" fmla="*/ 4972950 h 5626802"/>
              <a:gd name="connsiteX144" fmla="*/ 4234584 w 5587640"/>
              <a:gd name="connsiteY144" fmla="*/ 4972589 h 5626802"/>
              <a:gd name="connsiteX145" fmla="*/ 2177345 w 5587640"/>
              <a:gd name="connsiteY145" fmla="*/ 4956251 h 5626802"/>
              <a:gd name="connsiteX146" fmla="*/ 2176626 w 5587640"/>
              <a:gd name="connsiteY146" fmla="*/ 4957329 h 5626802"/>
              <a:gd name="connsiteX147" fmla="*/ 2178424 w 5587640"/>
              <a:gd name="connsiteY147" fmla="*/ 4956610 h 5626802"/>
              <a:gd name="connsiteX148" fmla="*/ 2177345 w 5587640"/>
              <a:gd name="connsiteY148" fmla="*/ 4956251 h 5626802"/>
              <a:gd name="connsiteX149" fmla="*/ 2288623 w 5587640"/>
              <a:gd name="connsiteY149" fmla="*/ 4939137 h 5626802"/>
              <a:gd name="connsiteX150" fmla="*/ 2343520 w 5587640"/>
              <a:gd name="connsiteY150" fmla="*/ 4960922 h 5626802"/>
              <a:gd name="connsiteX151" fmla="*/ 2326255 w 5587640"/>
              <a:gd name="connsiteY151" fmla="*/ 5034588 h 5626802"/>
              <a:gd name="connsiteX152" fmla="*/ 2235614 w 5587640"/>
              <a:gd name="connsiteY152" fmla="*/ 5001529 h 5626802"/>
              <a:gd name="connsiteX153" fmla="*/ 2223025 w 5587640"/>
              <a:gd name="connsiteY153" fmla="*/ 5000810 h 5626802"/>
              <a:gd name="connsiteX154" fmla="*/ 2188855 w 5587640"/>
              <a:gd name="connsiteY154" fmla="*/ 5038541 h 5626802"/>
              <a:gd name="connsiteX155" fmla="*/ 2175547 w 5587640"/>
              <a:gd name="connsiteY155" fmla="*/ 5043572 h 5626802"/>
              <a:gd name="connsiteX156" fmla="*/ 2132385 w 5587640"/>
              <a:gd name="connsiteY156" fmla="*/ 5028480 h 5626802"/>
              <a:gd name="connsiteX157" fmla="*/ 2133823 w 5587640"/>
              <a:gd name="connsiteY157" fmla="*/ 4968109 h 5626802"/>
              <a:gd name="connsiteX158" fmla="*/ 2164756 w 5587640"/>
              <a:gd name="connsiteY158" fmla="*/ 4950142 h 5626802"/>
              <a:gd name="connsiteX159" fmla="*/ 2197488 w 5587640"/>
              <a:gd name="connsiteY159" fmla="*/ 4961641 h 5626802"/>
              <a:gd name="connsiteX160" fmla="*/ 2223025 w 5587640"/>
              <a:gd name="connsiteY160" fmla="*/ 4977093 h 5626802"/>
              <a:gd name="connsiteX161" fmla="*/ 2234535 w 5587640"/>
              <a:gd name="connsiteY161" fmla="*/ 4961282 h 5626802"/>
              <a:gd name="connsiteX162" fmla="*/ 2288623 w 5587640"/>
              <a:gd name="connsiteY162" fmla="*/ 4939137 h 5626802"/>
              <a:gd name="connsiteX163" fmla="*/ 1514703 w 5587640"/>
              <a:gd name="connsiteY163" fmla="*/ 4919063 h 5626802"/>
              <a:gd name="connsiteX164" fmla="*/ 1521535 w 5587640"/>
              <a:gd name="connsiteY164" fmla="*/ 4943187 h 5626802"/>
              <a:gd name="connsiteX165" fmla="*/ 1527289 w 5587640"/>
              <a:gd name="connsiteY165" fmla="*/ 5004756 h 5626802"/>
              <a:gd name="connsiteX166" fmla="*/ 1533042 w 5587640"/>
              <a:gd name="connsiteY166" fmla="*/ 5102690 h 5626802"/>
              <a:gd name="connsiteX167" fmla="*/ 1522974 w 5587640"/>
              <a:gd name="connsiteY167" fmla="*/ 5139775 h 5626802"/>
              <a:gd name="connsiteX168" fmla="*/ 1527289 w 5587640"/>
              <a:gd name="connsiteY168" fmla="*/ 5204584 h 5626802"/>
              <a:gd name="connsiteX169" fmla="*/ 1527289 w 5587640"/>
              <a:gd name="connsiteY169" fmla="*/ 5208905 h 5626802"/>
              <a:gd name="connsiteX170" fmla="*/ 1519737 w 5587640"/>
              <a:gd name="connsiteY170" fmla="*/ 5266153 h 5626802"/>
              <a:gd name="connsiteX171" fmla="*/ 1524412 w 5587640"/>
              <a:gd name="connsiteY171" fmla="*/ 5312960 h 5626802"/>
              <a:gd name="connsiteX172" fmla="*/ 1490969 w 5587640"/>
              <a:gd name="connsiteY172" fmla="*/ 5315480 h 5626802"/>
              <a:gd name="connsiteX173" fmla="*/ 1491688 w 5587640"/>
              <a:gd name="connsiteY173" fmla="*/ 5242750 h 5626802"/>
              <a:gd name="connsiteX174" fmla="*/ 1488092 w 5587640"/>
              <a:gd name="connsiteY174" fmla="*/ 5174700 h 5626802"/>
              <a:gd name="connsiteX175" fmla="*/ 1492048 w 5587640"/>
              <a:gd name="connsiteY175" fmla="*/ 5135454 h 5626802"/>
              <a:gd name="connsiteX176" fmla="*/ 1488092 w 5587640"/>
              <a:gd name="connsiteY176" fmla="*/ 5105210 h 5626802"/>
              <a:gd name="connsiteX177" fmla="*/ 1481260 w 5587640"/>
              <a:gd name="connsiteY177" fmla="*/ 5067405 h 5626802"/>
              <a:gd name="connsiteX178" fmla="*/ 1492048 w 5587640"/>
              <a:gd name="connsiteY178" fmla="*/ 4988913 h 5626802"/>
              <a:gd name="connsiteX179" fmla="*/ 1492048 w 5587640"/>
              <a:gd name="connsiteY179" fmla="*/ 4958309 h 5626802"/>
              <a:gd name="connsiteX180" fmla="*/ 1499959 w 5587640"/>
              <a:gd name="connsiteY180" fmla="*/ 4932745 h 5626802"/>
              <a:gd name="connsiteX181" fmla="*/ 1514703 w 5587640"/>
              <a:gd name="connsiteY181" fmla="*/ 4919063 h 5626802"/>
              <a:gd name="connsiteX182" fmla="*/ 3721426 w 5587640"/>
              <a:gd name="connsiteY182" fmla="*/ 4909547 h 5626802"/>
              <a:gd name="connsiteX183" fmla="*/ 3762828 w 5587640"/>
              <a:gd name="connsiteY183" fmla="*/ 4919652 h 5626802"/>
              <a:gd name="connsiteX184" fmla="*/ 3778309 w 5587640"/>
              <a:gd name="connsiteY184" fmla="*/ 4936253 h 5626802"/>
              <a:gd name="connsiteX185" fmla="*/ 3799551 w 5587640"/>
              <a:gd name="connsiteY185" fmla="*/ 4950328 h 5626802"/>
              <a:gd name="connsiteX186" fmla="*/ 3842753 w 5587640"/>
              <a:gd name="connsiteY186" fmla="*/ 4983169 h 5626802"/>
              <a:gd name="connsiteX187" fmla="*/ 3881275 w 5587640"/>
              <a:gd name="connsiteY187" fmla="*/ 5018897 h 5626802"/>
              <a:gd name="connsiteX188" fmla="*/ 3896036 w 5587640"/>
              <a:gd name="connsiteY188" fmla="*/ 5019258 h 5626802"/>
              <a:gd name="connsiteX189" fmla="*/ 3934918 w 5587640"/>
              <a:gd name="connsiteY189" fmla="*/ 5026115 h 5626802"/>
              <a:gd name="connsiteX190" fmla="*/ 3941038 w 5587640"/>
              <a:gd name="connsiteY190" fmla="*/ 5026837 h 5626802"/>
              <a:gd name="connsiteX191" fmla="*/ 3969840 w 5587640"/>
              <a:gd name="connsiteY191" fmla="*/ 5022867 h 5626802"/>
              <a:gd name="connsiteX192" fmla="*/ 4037884 w 5587640"/>
              <a:gd name="connsiteY192" fmla="*/ 5058956 h 5626802"/>
              <a:gd name="connsiteX193" fmla="*/ 4046884 w 5587640"/>
              <a:gd name="connsiteY193" fmla="*/ 5065092 h 5626802"/>
              <a:gd name="connsiteX194" fmla="*/ 4065965 w 5587640"/>
              <a:gd name="connsiteY194" fmla="*/ 5073392 h 5626802"/>
              <a:gd name="connsiteX195" fmla="*/ 4169291 w 5587640"/>
              <a:gd name="connsiteY195" fmla="*/ 5119586 h 5626802"/>
              <a:gd name="connsiteX196" fmla="*/ 4197373 w 5587640"/>
              <a:gd name="connsiteY196" fmla="*/ 5135466 h 5626802"/>
              <a:gd name="connsiteX197" fmla="*/ 4218254 w 5587640"/>
              <a:gd name="connsiteY197" fmla="*/ 5135105 h 5626802"/>
              <a:gd name="connsiteX198" fmla="*/ 4274777 w 5587640"/>
              <a:gd name="connsiteY198" fmla="*/ 5147375 h 5626802"/>
              <a:gd name="connsiteX199" fmla="*/ 4240575 w 5587640"/>
              <a:gd name="connsiteY199" fmla="*/ 5161089 h 5626802"/>
              <a:gd name="connsiteX200" fmla="*/ 4195573 w 5587640"/>
              <a:gd name="connsiteY200" fmla="*/ 5140518 h 5626802"/>
              <a:gd name="connsiteX201" fmla="*/ 4161371 w 5587640"/>
              <a:gd name="connsiteY201" fmla="*/ 5141962 h 5626802"/>
              <a:gd name="connsiteX202" fmla="*/ 4126089 w 5587640"/>
              <a:gd name="connsiteY202" fmla="*/ 5131135 h 5626802"/>
              <a:gd name="connsiteX203" fmla="*/ 4060565 w 5587640"/>
              <a:gd name="connsiteY203" fmla="*/ 5107677 h 5626802"/>
              <a:gd name="connsiteX204" fmla="*/ 4047964 w 5587640"/>
              <a:gd name="connsiteY204" fmla="*/ 5102985 h 5626802"/>
              <a:gd name="connsiteX205" fmla="*/ 4011962 w 5587640"/>
              <a:gd name="connsiteY205" fmla="*/ 5090715 h 5626802"/>
              <a:gd name="connsiteX206" fmla="*/ 3992881 w 5587640"/>
              <a:gd name="connsiteY206" fmla="*/ 5085663 h 5626802"/>
              <a:gd name="connsiteX207" fmla="*/ 3933478 w 5587640"/>
              <a:gd name="connsiteY207" fmla="*/ 5069422 h 5626802"/>
              <a:gd name="connsiteX208" fmla="*/ 3897116 w 5587640"/>
              <a:gd name="connsiteY208" fmla="*/ 5053543 h 5626802"/>
              <a:gd name="connsiteX209" fmla="*/ 3872275 w 5587640"/>
              <a:gd name="connsiteY209" fmla="*/ 5037664 h 5626802"/>
              <a:gd name="connsiteX210" fmla="*/ 3844193 w 5587640"/>
              <a:gd name="connsiteY210" fmla="*/ 5007710 h 5626802"/>
              <a:gd name="connsiteX211" fmla="*/ 3826192 w 5587640"/>
              <a:gd name="connsiteY211" fmla="*/ 4991830 h 5626802"/>
              <a:gd name="connsiteX212" fmla="*/ 3758508 w 5587640"/>
              <a:gd name="connsiteY212" fmla="*/ 4965846 h 5626802"/>
              <a:gd name="connsiteX213" fmla="*/ 3748428 w 5587640"/>
              <a:gd name="connsiteY213" fmla="*/ 4940944 h 5626802"/>
              <a:gd name="connsiteX214" fmla="*/ 3722146 w 5587640"/>
              <a:gd name="connsiteY214" fmla="*/ 4923982 h 5626802"/>
              <a:gd name="connsiteX215" fmla="*/ 3721426 w 5587640"/>
              <a:gd name="connsiteY215" fmla="*/ 4909547 h 5626802"/>
              <a:gd name="connsiteX216" fmla="*/ 4135640 w 5587640"/>
              <a:gd name="connsiteY216" fmla="*/ 4906799 h 5626802"/>
              <a:gd name="connsiteX217" fmla="*/ 4135640 w 5587640"/>
              <a:gd name="connsiteY217" fmla="*/ 4907522 h 5626802"/>
              <a:gd name="connsiteX218" fmla="*/ 4136719 w 5587640"/>
              <a:gd name="connsiteY218" fmla="*/ 4907161 h 5626802"/>
              <a:gd name="connsiteX219" fmla="*/ 4135640 w 5587640"/>
              <a:gd name="connsiteY219" fmla="*/ 4906799 h 5626802"/>
              <a:gd name="connsiteX220" fmla="*/ 4150032 w 5587640"/>
              <a:gd name="connsiteY220" fmla="*/ 4904269 h 5626802"/>
              <a:gd name="connsiteX221" fmla="*/ 4150032 w 5587640"/>
              <a:gd name="connsiteY221" fmla="*/ 4904630 h 5626802"/>
              <a:gd name="connsiteX222" fmla="*/ 4150392 w 5587640"/>
              <a:gd name="connsiteY222" fmla="*/ 4904269 h 5626802"/>
              <a:gd name="connsiteX223" fmla="*/ 4150032 w 5587640"/>
              <a:gd name="connsiteY223" fmla="*/ 4904269 h 5626802"/>
              <a:gd name="connsiteX224" fmla="*/ 3365023 w 5587640"/>
              <a:gd name="connsiteY224" fmla="*/ 4902763 h 5626802"/>
              <a:gd name="connsiteX225" fmla="*/ 3378660 w 5587640"/>
              <a:gd name="connsiteY225" fmla="*/ 4910291 h 5626802"/>
              <a:gd name="connsiteX226" fmla="*/ 3399834 w 5587640"/>
              <a:gd name="connsiteY226" fmla="*/ 4926422 h 5626802"/>
              <a:gd name="connsiteX227" fmla="*/ 3413830 w 5587640"/>
              <a:gd name="connsiteY227" fmla="*/ 4976966 h 5626802"/>
              <a:gd name="connsiteX228" fmla="*/ 3401628 w 5587640"/>
              <a:gd name="connsiteY228" fmla="*/ 4992380 h 5626802"/>
              <a:gd name="connsiteX229" fmla="*/ 3334160 w 5587640"/>
              <a:gd name="connsiteY229" fmla="*/ 5013529 h 5626802"/>
              <a:gd name="connsiteX230" fmla="*/ 3319087 w 5587640"/>
              <a:gd name="connsiteY230" fmla="*/ 5013529 h 5626802"/>
              <a:gd name="connsiteX231" fmla="*/ 3289300 w 5587640"/>
              <a:gd name="connsiteY231" fmla="*/ 4971589 h 5626802"/>
              <a:gd name="connsiteX232" fmla="*/ 3318728 w 5587640"/>
              <a:gd name="connsiteY232" fmla="*/ 4910649 h 5626802"/>
              <a:gd name="connsiteX233" fmla="*/ 3336672 w 5587640"/>
              <a:gd name="connsiteY233" fmla="*/ 4912441 h 5626802"/>
              <a:gd name="connsiteX234" fmla="*/ 3365023 w 5587640"/>
              <a:gd name="connsiteY234" fmla="*/ 4902763 h 5626802"/>
              <a:gd name="connsiteX235" fmla="*/ 4071821 w 5587640"/>
              <a:gd name="connsiteY235" fmla="*/ 4875350 h 5626802"/>
              <a:gd name="connsiteX236" fmla="*/ 4084189 w 5587640"/>
              <a:gd name="connsiteY236" fmla="*/ 4881134 h 5626802"/>
              <a:gd name="connsiteX237" fmla="*/ 4143196 w 5587640"/>
              <a:gd name="connsiteY237" fmla="*/ 4900293 h 5626802"/>
              <a:gd name="connsiteX238" fmla="*/ 4235663 w 5587640"/>
              <a:gd name="connsiteY238" fmla="*/ 4933187 h 5626802"/>
              <a:gd name="connsiteX239" fmla="*/ 4266245 w 5587640"/>
              <a:gd name="connsiteY239" fmla="*/ 4957406 h 5626802"/>
              <a:gd name="connsiteX240" fmla="*/ 4326331 w 5587640"/>
              <a:gd name="connsiteY240" fmla="*/ 4978372 h 5626802"/>
              <a:gd name="connsiteX241" fmla="*/ 4331728 w 5587640"/>
              <a:gd name="connsiteY241" fmla="*/ 4980903 h 5626802"/>
              <a:gd name="connsiteX242" fmla="*/ 4381020 w 5587640"/>
              <a:gd name="connsiteY242" fmla="*/ 5009460 h 5626802"/>
              <a:gd name="connsiteX243" fmla="*/ 4384618 w 5587640"/>
              <a:gd name="connsiteY243" fmla="*/ 5009460 h 5626802"/>
              <a:gd name="connsiteX244" fmla="*/ 4425994 w 5587640"/>
              <a:gd name="connsiteY244" fmla="*/ 5024280 h 5626802"/>
              <a:gd name="connsiteX245" fmla="*/ 4414481 w 5587640"/>
              <a:gd name="connsiteY245" fmla="*/ 5056091 h 5626802"/>
              <a:gd name="connsiteX246" fmla="*/ 4348279 w 5587640"/>
              <a:gd name="connsiteY246" fmla="*/ 5027534 h 5626802"/>
              <a:gd name="connsiteX247" fmla="*/ 4284235 w 5587640"/>
              <a:gd name="connsiteY247" fmla="*/ 5004037 h 5626802"/>
              <a:gd name="connsiteX248" fmla="*/ 4250055 w 5587640"/>
              <a:gd name="connsiteY248" fmla="*/ 4984156 h 5626802"/>
              <a:gd name="connsiteX249" fmla="*/ 4220911 w 5587640"/>
              <a:gd name="connsiteY249" fmla="*/ 4976565 h 5626802"/>
              <a:gd name="connsiteX250" fmla="*/ 4182413 w 5587640"/>
              <a:gd name="connsiteY250" fmla="*/ 4967528 h 5626802"/>
              <a:gd name="connsiteX251" fmla="*/ 4114772 w 5587640"/>
              <a:gd name="connsiteY251" fmla="*/ 4926681 h 5626802"/>
              <a:gd name="connsiteX252" fmla="*/ 4087068 w 5587640"/>
              <a:gd name="connsiteY252" fmla="*/ 4915113 h 5626802"/>
              <a:gd name="connsiteX253" fmla="*/ 4066919 w 5587640"/>
              <a:gd name="connsiteY253" fmla="*/ 4897762 h 5626802"/>
              <a:gd name="connsiteX254" fmla="*/ 4059723 w 5587640"/>
              <a:gd name="connsiteY254" fmla="*/ 4878242 h 5626802"/>
              <a:gd name="connsiteX255" fmla="*/ 4071821 w 5587640"/>
              <a:gd name="connsiteY255" fmla="*/ 4875350 h 5626802"/>
              <a:gd name="connsiteX256" fmla="*/ 1628917 w 5587640"/>
              <a:gd name="connsiteY256" fmla="*/ 4864905 h 5626802"/>
              <a:gd name="connsiteX257" fmla="*/ 1640204 w 5587640"/>
              <a:gd name="connsiteY257" fmla="*/ 4870601 h 5626802"/>
              <a:gd name="connsiteX258" fmla="*/ 1632768 w 5587640"/>
              <a:gd name="connsiteY258" fmla="*/ 4897212 h 5626802"/>
              <a:gd name="connsiteX259" fmla="*/ 1611166 w 5587640"/>
              <a:gd name="connsiteY259" fmla="*/ 4900128 h 5626802"/>
              <a:gd name="connsiteX260" fmla="*/ 1618957 w 5587640"/>
              <a:gd name="connsiteY260" fmla="*/ 4873153 h 5626802"/>
              <a:gd name="connsiteX261" fmla="*/ 1628917 w 5587640"/>
              <a:gd name="connsiteY261" fmla="*/ 4864905 h 5626802"/>
              <a:gd name="connsiteX262" fmla="*/ 2066842 w 5587640"/>
              <a:gd name="connsiteY262" fmla="*/ 4850375 h 5626802"/>
              <a:gd name="connsiteX263" fmla="*/ 2076094 w 5587640"/>
              <a:gd name="connsiteY263" fmla="*/ 4864085 h 5626802"/>
              <a:gd name="connsiteX264" fmla="*/ 2066487 w 5587640"/>
              <a:gd name="connsiteY264" fmla="*/ 4873827 h 5626802"/>
              <a:gd name="connsiteX265" fmla="*/ 2055812 w 5587640"/>
              <a:gd name="connsiteY265" fmla="*/ 4859756 h 5626802"/>
              <a:gd name="connsiteX266" fmla="*/ 2066842 w 5587640"/>
              <a:gd name="connsiteY266" fmla="*/ 4850375 h 5626802"/>
              <a:gd name="connsiteX267" fmla="*/ 1538143 w 5587640"/>
              <a:gd name="connsiteY267" fmla="*/ 4845613 h 5626802"/>
              <a:gd name="connsiteX268" fmla="*/ 1552214 w 5587640"/>
              <a:gd name="connsiteY268" fmla="*/ 4855575 h 5626802"/>
              <a:gd name="connsiteX269" fmla="*/ 1542833 w 5587640"/>
              <a:gd name="connsiteY269" fmla="*/ 4865538 h 5626802"/>
              <a:gd name="connsiteX270" fmla="*/ 1531287 w 5587640"/>
              <a:gd name="connsiteY270" fmla="*/ 4856999 h 5626802"/>
              <a:gd name="connsiteX271" fmla="*/ 1538143 w 5587640"/>
              <a:gd name="connsiteY271" fmla="*/ 4845613 h 5626802"/>
              <a:gd name="connsiteX272" fmla="*/ 3640138 w 5587640"/>
              <a:gd name="connsiteY272" fmla="*/ 4834580 h 5626802"/>
              <a:gd name="connsiteX273" fmla="*/ 3643024 w 5587640"/>
              <a:gd name="connsiteY273" fmla="*/ 4836392 h 5626802"/>
              <a:gd name="connsiteX274" fmla="*/ 3641581 w 5587640"/>
              <a:gd name="connsiteY274" fmla="*/ 4834942 h 5626802"/>
              <a:gd name="connsiteX275" fmla="*/ 3640138 w 5587640"/>
              <a:gd name="connsiteY275" fmla="*/ 4834580 h 5626802"/>
              <a:gd name="connsiteX276" fmla="*/ 4213105 w 5587640"/>
              <a:gd name="connsiteY276" fmla="*/ 4822749 h 5626802"/>
              <a:gd name="connsiteX277" fmla="*/ 4258791 w 5587640"/>
              <a:gd name="connsiteY277" fmla="*/ 4845001 h 5626802"/>
              <a:gd name="connsiteX278" fmla="*/ 4271444 w 5587640"/>
              <a:gd name="connsiteY278" fmla="*/ 4875569 h 5626802"/>
              <a:gd name="connsiteX279" fmla="*/ 4169859 w 5587640"/>
              <a:gd name="connsiteY279" fmla="*/ 4891033 h 5626802"/>
              <a:gd name="connsiteX280" fmla="*/ 4141300 w 5587640"/>
              <a:gd name="connsiteY280" fmla="*/ 4861184 h 5626802"/>
              <a:gd name="connsiteX281" fmla="*/ 4163352 w 5587640"/>
              <a:gd name="connsiteY281" fmla="*/ 4832054 h 5626802"/>
              <a:gd name="connsiteX282" fmla="*/ 4213105 w 5587640"/>
              <a:gd name="connsiteY282" fmla="*/ 4822749 h 5626802"/>
              <a:gd name="connsiteX283" fmla="*/ 2160587 w 5587640"/>
              <a:gd name="connsiteY283" fmla="*/ 4820213 h 5626802"/>
              <a:gd name="connsiteX284" fmla="*/ 2191976 w 5587640"/>
              <a:gd name="connsiteY284" fmla="*/ 4842073 h 5626802"/>
              <a:gd name="connsiteX285" fmla="*/ 2160587 w 5587640"/>
              <a:gd name="connsiteY285" fmla="*/ 4820213 h 5626802"/>
              <a:gd name="connsiteX286" fmla="*/ 4015383 w 5587640"/>
              <a:gd name="connsiteY286" fmla="*/ 4817919 h 5626802"/>
              <a:gd name="connsiteX287" fmla="*/ 4021708 w 5587640"/>
              <a:gd name="connsiteY287" fmla="*/ 4830266 h 5626802"/>
              <a:gd name="connsiteX288" fmla="*/ 4009058 w 5587640"/>
              <a:gd name="connsiteY288" fmla="*/ 4836616 h 5626802"/>
              <a:gd name="connsiteX289" fmla="*/ 4001244 w 5587640"/>
              <a:gd name="connsiteY289" fmla="*/ 4827444 h 5626802"/>
              <a:gd name="connsiteX290" fmla="*/ 4015383 w 5587640"/>
              <a:gd name="connsiteY290" fmla="*/ 4817919 h 5626802"/>
              <a:gd name="connsiteX291" fmla="*/ 3507590 w 5587640"/>
              <a:gd name="connsiteY291" fmla="*/ 4808771 h 5626802"/>
              <a:gd name="connsiteX292" fmla="*/ 3518278 w 5587640"/>
              <a:gd name="connsiteY292" fmla="*/ 4828056 h 5626802"/>
              <a:gd name="connsiteX293" fmla="*/ 3488683 w 5587640"/>
              <a:gd name="connsiteY293" fmla="*/ 4823045 h 5626802"/>
              <a:gd name="connsiteX294" fmla="*/ 3486490 w 5587640"/>
              <a:gd name="connsiteY294" fmla="*/ 4811232 h 5626802"/>
              <a:gd name="connsiteX295" fmla="*/ 3507590 w 5587640"/>
              <a:gd name="connsiteY295" fmla="*/ 4808771 h 5626802"/>
              <a:gd name="connsiteX296" fmla="*/ 3558237 w 5587640"/>
              <a:gd name="connsiteY296" fmla="*/ 4787825 h 5626802"/>
              <a:gd name="connsiteX297" fmla="*/ 3615243 w 5587640"/>
              <a:gd name="connsiteY297" fmla="*/ 4807034 h 5626802"/>
              <a:gd name="connsiteX298" fmla="*/ 3659981 w 5587640"/>
              <a:gd name="connsiteY298" fmla="*/ 4830593 h 5626802"/>
              <a:gd name="connsiteX299" fmla="*/ 3749820 w 5587640"/>
              <a:gd name="connsiteY299" fmla="*/ 4840742 h 5626802"/>
              <a:gd name="connsiteX300" fmla="*/ 3773993 w 5587640"/>
              <a:gd name="connsiteY300" fmla="*/ 4836755 h 5626802"/>
              <a:gd name="connsiteX301" fmla="*/ 3759561 w 5587640"/>
              <a:gd name="connsiteY301" fmla="*/ 4830593 h 5626802"/>
              <a:gd name="connsiteX302" fmla="*/ 3753788 w 5587640"/>
              <a:gd name="connsiteY302" fmla="*/ 4828418 h 5626802"/>
              <a:gd name="connsiteX303" fmla="*/ 3720234 w 5587640"/>
              <a:gd name="connsiteY303" fmla="*/ 4822982 h 5626802"/>
              <a:gd name="connsiteX304" fmla="*/ 3714822 w 5587640"/>
              <a:gd name="connsiteY304" fmla="*/ 4813921 h 5626802"/>
              <a:gd name="connsiteX305" fmla="*/ 3726729 w 5587640"/>
              <a:gd name="connsiteY305" fmla="*/ 4812471 h 5626802"/>
              <a:gd name="connsiteX306" fmla="*/ 3757396 w 5587640"/>
              <a:gd name="connsiteY306" fmla="*/ 4807034 h 5626802"/>
              <a:gd name="connsiteX307" fmla="*/ 3808268 w 5587640"/>
              <a:gd name="connsiteY307" fmla="*/ 4827694 h 5626802"/>
              <a:gd name="connsiteX308" fmla="*/ 3822339 w 5587640"/>
              <a:gd name="connsiteY308" fmla="*/ 4836755 h 5626802"/>
              <a:gd name="connsiteX309" fmla="*/ 3810072 w 5587640"/>
              <a:gd name="connsiteY309" fmla="*/ 4841829 h 5626802"/>
              <a:gd name="connsiteX310" fmla="*/ 3807186 w 5587640"/>
              <a:gd name="connsiteY310" fmla="*/ 4847990 h 5626802"/>
              <a:gd name="connsiteX311" fmla="*/ 3777601 w 5587640"/>
              <a:gd name="connsiteY311" fmla="*/ 4857051 h 5626802"/>
              <a:gd name="connsiteX312" fmla="*/ 3761365 w 5587640"/>
              <a:gd name="connsiteY312" fmla="*/ 4852340 h 5626802"/>
              <a:gd name="connsiteX313" fmla="*/ 3656013 w 5587640"/>
              <a:gd name="connsiteY313" fmla="*/ 4843279 h 5626802"/>
              <a:gd name="connsiteX314" fmla="*/ 3618129 w 5587640"/>
              <a:gd name="connsiteY314" fmla="*/ 4834580 h 5626802"/>
              <a:gd name="connsiteX315" fmla="*/ 3611996 w 5587640"/>
              <a:gd name="connsiteY315" fmla="*/ 4832043 h 5626802"/>
              <a:gd name="connsiteX316" fmla="*/ 3560402 w 5587640"/>
              <a:gd name="connsiteY316" fmla="*/ 4807759 h 5626802"/>
              <a:gd name="connsiteX317" fmla="*/ 3558237 w 5587640"/>
              <a:gd name="connsiteY317" fmla="*/ 4787825 h 5626802"/>
              <a:gd name="connsiteX318" fmla="*/ 3531345 w 5587640"/>
              <a:gd name="connsiteY318" fmla="*/ 4780267 h 5626802"/>
              <a:gd name="connsiteX319" fmla="*/ 3540967 w 5587640"/>
              <a:gd name="connsiteY319" fmla="*/ 4794491 h 5626802"/>
              <a:gd name="connsiteX320" fmla="*/ 3519941 w 5587640"/>
              <a:gd name="connsiteY320" fmla="*/ 4798503 h 5626802"/>
              <a:gd name="connsiteX321" fmla="*/ 3511388 w 5587640"/>
              <a:gd name="connsiteY321" fmla="*/ 4782456 h 5626802"/>
              <a:gd name="connsiteX322" fmla="*/ 3531345 w 5587640"/>
              <a:gd name="connsiteY322" fmla="*/ 4780267 h 5626802"/>
              <a:gd name="connsiteX323" fmla="*/ 4063457 w 5587640"/>
              <a:gd name="connsiteY323" fmla="*/ 4742538 h 5626802"/>
              <a:gd name="connsiteX324" fmla="*/ 4084194 w 5587640"/>
              <a:gd name="connsiteY324" fmla="*/ 4760807 h 5626802"/>
              <a:gd name="connsiteX325" fmla="*/ 4078831 w 5587640"/>
              <a:gd name="connsiteY325" fmla="*/ 4782365 h 5626802"/>
              <a:gd name="connsiteX326" fmla="*/ 4057378 w 5587640"/>
              <a:gd name="connsiteY326" fmla="*/ 4763365 h 5626802"/>
              <a:gd name="connsiteX327" fmla="*/ 4063457 w 5587640"/>
              <a:gd name="connsiteY327" fmla="*/ 4742538 h 5626802"/>
              <a:gd name="connsiteX328" fmla="*/ 2026463 w 5587640"/>
              <a:gd name="connsiteY328" fmla="*/ 4739097 h 5626802"/>
              <a:gd name="connsiteX329" fmla="*/ 2033781 w 5587640"/>
              <a:gd name="connsiteY329" fmla="*/ 4749134 h 5626802"/>
              <a:gd name="connsiteX330" fmla="*/ 2029947 w 5587640"/>
              <a:gd name="connsiteY330" fmla="*/ 4759529 h 5626802"/>
              <a:gd name="connsiteX331" fmla="*/ 2020887 w 5587640"/>
              <a:gd name="connsiteY331" fmla="*/ 4749492 h 5626802"/>
              <a:gd name="connsiteX332" fmla="*/ 2026463 w 5587640"/>
              <a:gd name="connsiteY332" fmla="*/ 4739097 h 5626802"/>
              <a:gd name="connsiteX333" fmla="*/ 4368480 w 5587640"/>
              <a:gd name="connsiteY333" fmla="*/ 4712677 h 5626802"/>
              <a:gd name="connsiteX334" fmla="*/ 4393835 w 5587640"/>
              <a:gd name="connsiteY334" fmla="*/ 4723076 h 5626802"/>
              <a:gd name="connsiteX335" fmla="*/ 4343400 w 5587640"/>
              <a:gd name="connsiteY335" fmla="*/ 4717186 h 5626802"/>
              <a:gd name="connsiteX336" fmla="*/ 4368480 w 5587640"/>
              <a:gd name="connsiteY336" fmla="*/ 4712677 h 5626802"/>
              <a:gd name="connsiteX337" fmla="*/ 4739202 w 5587640"/>
              <a:gd name="connsiteY337" fmla="*/ 4693707 h 5626802"/>
              <a:gd name="connsiteX338" fmla="*/ 4763727 w 5587640"/>
              <a:gd name="connsiteY338" fmla="*/ 4703640 h 5626802"/>
              <a:gd name="connsiteX339" fmla="*/ 4717647 w 5587640"/>
              <a:gd name="connsiteY339" fmla="*/ 4710442 h 5626802"/>
              <a:gd name="connsiteX340" fmla="*/ 4710447 w 5587640"/>
              <a:gd name="connsiteY340" fmla="*/ 4710799 h 5626802"/>
              <a:gd name="connsiteX341" fmla="*/ 4664367 w 5587640"/>
              <a:gd name="connsiteY341" fmla="*/ 4711515 h 5626802"/>
              <a:gd name="connsiteX342" fmla="*/ 4631607 w 5587640"/>
              <a:gd name="connsiteY342" fmla="*/ 4714379 h 5626802"/>
              <a:gd name="connsiteX343" fmla="*/ 4543046 w 5587640"/>
              <a:gd name="connsiteY343" fmla="*/ 4717601 h 5626802"/>
              <a:gd name="connsiteX344" fmla="*/ 4454126 w 5587640"/>
              <a:gd name="connsiteY344" fmla="*/ 4719391 h 5626802"/>
              <a:gd name="connsiteX345" fmla="*/ 4403725 w 5587640"/>
              <a:gd name="connsiteY345" fmla="*/ 4709010 h 5626802"/>
              <a:gd name="connsiteX346" fmla="*/ 4444045 w 5587640"/>
              <a:gd name="connsiteY346" fmla="*/ 4709368 h 5626802"/>
              <a:gd name="connsiteX347" fmla="*/ 4538006 w 5587640"/>
              <a:gd name="connsiteY347" fmla="*/ 4708294 h 5626802"/>
              <a:gd name="connsiteX348" fmla="*/ 4538726 w 5587640"/>
              <a:gd name="connsiteY348" fmla="*/ 4708294 h 5626802"/>
              <a:gd name="connsiteX349" fmla="*/ 4578326 w 5587640"/>
              <a:gd name="connsiteY349" fmla="*/ 4708294 h 5626802"/>
              <a:gd name="connsiteX350" fmla="*/ 4620086 w 5587640"/>
              <a:gd name="connsiteY350" fmla="*/ 4703998 h 5626802"/>
              <a:gd name="connsiteX351" fmla="*/ 4666887 w 5587640"/>
              <a:gd name="connsiteY351" fmla="*/ 4704714 h 5626802"/>
              <a:gd name="connsiteX352" fmla="*/ 4705767 w 5587640"/>
              <a:gd name="connsiteY352" fmla="*/ 4705788 h 5626802"/>
              <a:gd name="connsiteX353" fmla="*/ 4739202 w 5587640"/>
              <a:gd name="connsiteY353" fmla="*/ 4693707 h 5626802"/>
              <a:gd name="connsiteX354" fmla="*/ 1617229 w 5587640"/>
              <a:gd name="connsiteY354" fmla="*/ 4621775 h 5626802"/>
              <a:gd name="connsiteX355" fmla="*/ 1622558 w 5587640"/>
              <a:gd name="connsiteY355" fmla="*/ 4657549 h 5626802"/>
              <a:gd name="connsiteX356" fmla="*/ 1636057 w 5587640"/>
              <a:gd name="connsiteY356" fmla="*/ 4666851 h 5626802"/>
              <a:gd name="connsiteX357" fmla="*/ 1648136 w 5587640"/>
              <a:gd name="connsiteY357" fmla="*/ 4687600 h 5626802"/>
              <a:gd name="connsiteX358" fmla="*/ 1619716 w 5587640"/>
              <a:gd name="connsiteY358" fmla="*/ 4715147 h 5626802"/>
              <a:gd name="connsiteX359" fmla="*/ 1604796 w 5587640"/>
              <a:gd name="connsiteY359" fmla="*/ 4671859 h 5626802"/>
              <a:gd name="connsiteX360" fmla="*/ 1607993 w 5587640"/>
              <a:gd name="connsiteY360" fmla="*/ 4656476 h 5626802"/>
              <a:gd name="connsiteX361" fmla="*/ 1617229 w 5587640"/>
              <a:gd name="connsiteY361" fmla="*/ 4621775 h 5626802"/>
              <a:gd name="connsiteX362" fmla="*/ 880919 w 5587640"/>
              <a:gd name="connsiteY362" fmla="*/ 4618600 h 5626802"/>
              <a:gd name="connsiteX363" fmla="*/ 883773 w 5587640"/>
              <a:gd name="connsiteY363" fmla="*/ 4639006 h 5626802"/>
              <a:gd name="connsiteX364" fmla="*/ 886627 w 5587640"/>
              <a:gd name="connsiteY364" fmla="*/ 4690560 h 5626802"/>
              <a:gd name="connsiteX365" fmla="*/ 879135 w 5587640"/>
              <a:gd name="connsiteY365" fmla="*/ 4738892 h 5626802"/>
              <a:gd name="connsiteX366" fmla="*/ 875211 w 5587640"/>
              <a:gd name="connsiteY366" fmla="*/ 4684832 h 5626802"/>
              <a:gd name="connsiteX367" fmla="*/ 877709 w 5587640"/>
              <a:gd name="connsiteY367" fmla="*/ 4640080 h 5626802"/>
              <a:gd name="connsiteX368" fmla="*/ 880919 w 5587640"/>
              <a:gd name="connsiteY368" fmla="*/ 4618600 h 5626802"/>
              <a:gd name="connsiteX369" fmla="*/ 1347047 w 5587640"/>
              <a:gd name="connsiteY369" fmla="*/ 4614617 h 5626802"/>
              <a:gd name="connsiteX370" fmla="*/ 1353180 w 5587640"/>
              <a:gd name="connsiteY370" fmla="*/ 4620812 h 5626802"/>
              <a:gd name="connsiteX371" fmla="*/ 1361132 w 5587640"/>
              <a:gd name="connsiteY371" fmla="*/ 4662587 h 5626802"/>
              <a:gd name="connsiteX372" fmla="*/ 1351734 w 5587640"/>
              <a:gd name="connsiteY372" fmla="*/ 4683114 h 5626802"/>
              <a:gd name="connsiteX373" fmla="*/ 1346674 w 5587640"/>
              <a:gd name="connsiteY373" fmla="*/ 4707963 h 5626802"/>
              <a:gd name="connsiteX374" fmla="*/ 1333301 w 5587640"/>
              <a:gd name="connsiteY374" fmla="*/ 4760542 h 5626802"/>
              <a:gd name="connsiteX375" fmla="*/ 1315952 w 5587640"/>
              <a:gd name="connsiteY375" fmla="*/ 4810239 h 5626802"/>
              <a:gd name="connsiteX376" fmla="*/ 1321374 w 5587640"/>
              <a:gd name="connsiteY376" fmla="*/ 4824284 h 5626802"/>
              <a:gd name="connsiteX377" fmla="*/ 1330771 w 5587640"/>
              <a:gd name="connsiteY377" fmla="*/ 4862098 h 5626802"/>
              <a:gd name="connsiteX378" fmla="*/ 1332217 w 5587640"/>
              <a:gd name="connsiteY378" fmla="*/ 4867860 h 5626802"/>
              <a:gd name="connsiteX379" fmla="*/ 1347036 w 5587640"/>
              <a:gd name="connsiteY379" fmla="*/ 4892709 h 5626802"/>
              <a:gd name="connsiteX380" fmla="*/ 1340530 w 5587640"/>
              <a:gd name="connsiteY380" fmla="*/ 4970496 h 5626802"/>
              <a:gd name="connsiteX381" fmla="*/ 1338361 w 5587640"/>
              <a:gd name="connsiteY381" fmla="*/ 4981660 h 5626802"/>
              <a:gd name="connsiteX382" fmla="*/ 1338361 w 5587640"/>
              <a:gd name="connsiteY382" fmla="*/ 5001107 h 5626802"/>
              <a:gd name="connsiteX383" fmla="*/ 1336193 w 5587640"/>
              <a:gd name="connsiteY383" fmla="*/ 5114547 h 5626802"/>
              <a:gd name="connsiteX384" fmla="*/ 1333301 w 5587640"/>
              <a:gd name="connsiteY384" fmla="*/ 5146238 h 5626802"/>
              <a:gd name="connsiteX385" fmla="*/ 1340530 w 5587640"/>
              <a:gd name="connsiteY385" fmla="*/ 5165685 h 5626802"/>
              <a:gd name="connsiteX386" fmla="*/ 1351734 w 5587640"/>
              <a:gd name="connsiteY386" fmla="*/ 5222945 h 5626802"/>
              <a:gd name="connsiteX387" fmla="*/ 1325349 w 5587640"/>
              <a:gd name="connsiteY387" fmla="*/ 5197016 h 5626802"/>
              <a:gd name="connsiteX388" fmla="*/ 1326795 w 5587640"/>
              <a:gd name="connsiteY388" fmla="*/ 5146598 h 5626802"/>
              <a:gd name="connsiteX389" fmla="*/ 1312338 w 5587640"/>
              <a:gd name="connsiteY389" fmla="*/ 5116708 h 5626802"/>
              <a:gd name="connsiteX390" fmla="*/ 1308000 w 5587640"/>
              <a:gd name="connsiteY390" fmla="*/ 5078894 h 5626802"/>
              <a:gd name="connsiteX391" fmla="*/ 1304748 w 5587640"/>
              <a:gd name="connsiteY391" fmla="*/ 5009390 h 5626802"/>
              <a:gd name="connsiteX392" fmla="*/ 1303302 w 5587640"/>
              <a:gd name="connsiteY392" fmla="*/ 4997506 h 5626802"/>
              <a:gd name="connsiteX393" fmla="*/ 1301856 w 5587640"/>
              <a:gd name="connsiteY393" fmla="*/ 4958972 h 5626802"/>
              <a:gd name="connsiteX394" fmla="*/ 1298965 w 5587640"/>
              <a:gd name="connsiteY394" fmla="*/ 4939165 h 5626802"/>
              <a:gd name="connsiteX395" fmla="*/ 1289567 w 5587640"/>
              <a:gd name="connsiteY395" fmla="*/ 4877223 h 5626802"/>
              <a:gd name="connsiteX396" fmla="*/ 1289929 w 5587640"/>
              <a:gd name="connsiteY396" fmla="*/ 4838689 h 5626802"/>
              <a:gd name="connsiteX397" fmla="*/ 1295350 w 5587640"/>
              <a:gd name="connsiteY397" fmla="*/ 4808439 h 5626802"/>
              <a:gd name="connsiteX398" fmla="*/ 1312338 w 5587640"/>
              <a:gd name="connsiteY398" fmla="*/ 4770986 h 5626802"/>
              <a:gd name="connsiteX399" fmla="*/ 1318482 w 5587640"/>
              <a:gd name="connsiteY399" fmla="*/ 4749378 h 5626802"/>
              <a:gd name="connsiteX400" fmla="*/ 1316675 w 5587640"/>
              <a:gd name="connsiteY400" fmla="*/ 4676632 h 5626802"/>
              <a:gd name="connsiteX401" fmla="*/ 1335470 w 5587640"/>
              <a:gd name="connsiteY401" fmla="*/ 4658266 h 5626802"/>
              <a:gd name="connsiteX402" fmla="*/ 1341253 w 5587640"/>
              <a:gd name="connsiteY402" fmla="*/ 4626214 h 5626802"/>
              <a:gd name="connsiteX403" fmla="*/ 1347047 w 5587640"/>
              <a:gd name="connsiteY403" fmla="*/ 4614617 h 5626802"/>
              <a:gd name="connsiteX404" fmla="*/ 4520633 w 5587640"/>
              <a:gd name="connsiteY404" fmla="*/ 4592921 h 5626802"/>
              <a:gd name="connsiteX405" fmla="*/ 4580206 w 5587640"/>
              <a:gd name="connsiteY405" fmla="*/ 4629101 h 5626802"/>
              <a:gd name="connsiteX406" fmla="*/ 4561049 w 5587640"/>
              <a:gd name="connsiteY406" fmla="*/ 4683360 h 5626802"/>
              <a:gd name="connsiteX407" fmla="*/ 4481527 w 5587640"/>
              <a:gd name="connsiteY407" fmla="*/ 4641318 h 5626802"/>
              <a:gd name="connsiteX408" fmla="*/ 4500323 w 5587640"/>
              <a:gd name="connsiteY408" fmla="*/ 4595683 h 5626802"/>
              <a:gd name="connsiteX409" fmla="*/ 4520633 w 5587640"/>
              <a:gd name="connsiteY409" fmla="*/ 4592921 h 5626802"/>
              <a:gd name="connsiteX410" fmla="*/ 4443556 w 5587640"/>
              <a:gd name="connsiteY410" fmla="*/ 4563885 h 5626802"/>
              <a:gd name="connsiteX411" fmla="*/ 4441488 w 5587640"/>
              <a:gd name="connsiteY411" fmla="*/ 4572634 h 5626802"/>
              <a:gd name="connsiteX412" fmla="*/ 4414505 w 5587640"/>
              <a:gd name="connsiteY412" fmla="*/ 4584901 h 5626802"/>
              <a:gd name="connsiteX413" fmla="*/ 4356224 w 5587640"/>
              <a:gd name="connsiteY413" fmla="*/ 4593200 h 5626802"/>
              <a:gd name="connsiteX414" fmla="*/ 4306217 w 5587640"/>
              <a:gd name="connsiteY414" fmla="*/ 4601137 h 5626802"/>
              <a:gd name="connsiteX415" fmla="*/ 4285350 w 5587640"/>
              <a:gd name="connsiteY415" fmla="*/ 4608353 h 5626802"/>
              <a:gd name="connsiteX416" fmla="*/ 4254770 w 5587640"/>
              <a:gd name="connsiteY416" fmla="*/ 4618095 h 5626802"/>
              <a:gd name="connsiteX417" fmla="*/ 4221312 w 5587640"/>
              <a:gd name="connsiteY417" fmla="*/ 4620981 h 5626802"/>
              <a:gd name="connsiteX418" fmla="*/ 4182458 w 5587640"/>
              <a:gd name="connsiteY418" fmla="*/ 4632526 h 5626802"/>
              <a:gd name="connsiteX419" fmla="*/ 4149360 w 5587640"/>
              <a:gd name="connsiteY419" fmla="*/ 4636134 h 5626802"/>
              <a:gd name="connsiteX420" fmla="*/ 4125615 w 5587640"/>
              <a:gd name="connsiteY420" fmla="*/ 4630362 h 5626802"/>
              <a:gd name="connsiteX421" fmla="*/ 4142524 w 5587640"/>
              <a:gd name="connsiteY421" fmla="*/ 4614487 h 5626802"/>
              <a:gd name="connsiteX422" fmla="*/ 4182818 w 5587640"/>
              <a:gd name="connsiteY422" fmla="*/ 4613765 h 5626802"/>
              <a:gd name="connsiteX423" fmla="*/ 4282832 w 5587640"/>
              <a:gd name="connsiteY423" fmla="*/ 4595004 h 5626802"/>
              <a:gd name="connsiteX424" fmla="*/ 4303339 w 5587640"/>
              <a:gd name="connsiteY424" fmla="*/ 4594282 h 5626802"/>
              <a:gd name="connsiteX425" fmla="*/ 4352626 w 5587640"/>
              <a:gd name="connsiteY425" fmla="*/ 4584180 h 5626802"/>
              <a:gd name="connsiteX426" fmla="*/ 4433213 w 5587640"/>
              <a:gd name="connsiteY426" fmla="*/ 4564336 h 5626802"/>
              <a:gd name="connsiteX427" fmla="*/ 4443556 w 5587640"/>
              <a:gd name="connsiteY427" fmla="*/ 4563885 h 5626802"/>
              <a:gd name="connsiteX428" fmla="*/ 4824412 w 5587640"/>
              <a:gd name="connsiteY428" fmla="*/ 4538519 h 5626802"/>
              <a:gd name="connsiteX429" fmla="*/ 4847859 w 5587640"/>
              <a:gd name="connsiteY429" fmla="*/ 4551572 h 5626802"/>
              <a:gd name="connsiteX430" fmla="*/ 4824412 w 5587640"/>
              <a:gd name="connsiteY430" fmla="*/ 4538519 h 5626802"/>
              <a:gd name="connsiteX431" fmla="*/ 1391717 w 5587640"/>
              <a:gd name="connsiteY431" fmla="*/ 4516422 h 5626802"/>
              <a:gd name="connsiteX432" fmla="*/ 1391717 w 5587640"/>
              <a:gd name="connsiteY432" fmla="*/ 4519307 h 5626802"/>
              <a:gd name="connsiteX433" fmla="*/ 1392077 w 5587640"/>
              <a:gd name="connsiteY433" fmla="*/ 4517865 h 5626802"/>
              <a:gd name="connsiteX434" fmla="*/ 1391717 w 5587640"/>
              <a:gd name="connsiteY434" fmla="*/ 4516422 h 5626802"/>
              <a:gd name="connsiteX435" fmla="*/ 593494 w 5587640"/>
              <a:gd name="connsiteY435" fmla="*/ 4501607 h 5626802"/>
              <a:gd name="connsiteX436" fmla="*/ 613521 w 5587640"/>
              <a:gd name="connsiteY436" fmla="*/ 4507062 h 5626802"/>
              <a:gd name="connsiteX437" fmla="*/ 648307 w 5587640"/>
              <a:gd name="connsiteY437" fmla="*/ 4527661 h 5626802"/>
              <a:gd name="connsiteX438" fmla="*/ 652252 w 5587640"/>
              <a:gd name="connsiteY438" fmla="*/ 4582591 h 5626802"/>
              <a:gd name="connsiteX439" fmla="*/ 583755 w 5587640"/>
              <a:gd name="connsiteY439" fmla="*/ 4610056 h 5626802"/>
              <a:gd name="connsiteX440" fmla="*/ 558293 w 5587640"/>
              <a:gd name="connsiteY440" fmla="*/ 4535250 h 5626802"/>
              <a:gd name="connsiteX441" fmla="*/ 593494 w 5587640"/>
              <a:gd name="connsiteY441" fmla="*/ 4501607 h 5626802"/>
              <a:gd name="connsiteX442" fmla="*/ 878902 w 5587640"/>
              <a:gd name="connsiteY442" fmla="*/ 4472550 h 5626802"/>
              <a:gd name="connsiteX443" fmla="*/ 882546 w 5587640"/>
              <a:gd name="connsiteY443" fmla="*/ 4541703 h 5626802"/>
              <a:gd name="connsiteX444" fmla="*/ 879995 w 5587640"/>
              <a:gd name="connsiteY444" fmla="*/ 4596013 h 5626802"/>
              <a:gd name="connsiteX445" fmla="*/ 878902 w 5587640"/>
              <a:gd name="connsiteY445" fmla="*/ 4472550 h 5626802"/>
              <a:gd name="connsiteX446" fmla="*/ 805266 w 5587640"/>
              <a:gd name="connsiteY446" fmla="*/ 4458263 h 5626802"/>
              <a:gd name="connsiteX447" fmla="*/ 807691 w 5587640"/>
              <a:gd name="connsiteY447" fmla="*/ 4492831 h 5626802"/>
              <a:gd name="connsiteX448" fmla="*/ 805266 w 5587640"/>
              <a:gd name="connsiteY448" fmla="*/ 4458263 h 5626802"/>
              <a:gd name="connsiteX449" fmla="*/ 1158058 w 5587640"/>
              <a:gd name="connsiteY449" fmla="*/ 4437981 h 5626802"/>
              <a:gd name="connsiteX450" fmla="*/ 1160961 w 5587640"/>
              <a:gd name="connsiteY450" fmla="*/ 4445822 h 5626802"/>
              <a:gd name="connsiteX451" fmla="*/ 1154793 w 5587640"/>
              <a:gd name="connsiteY451" fmla="*/ 4452949 h 5626802"/>
              <a:gd name="connsiteX452" fmla="*/ 1149350 w 5587640"/>
              <a:gd name="connsiteY452" fmla="*/ 4446891 h 5626802"/>
              <a:gd name="connsiteX453" fmla="*/ 1158058 w 5587640"/>
              <a:gd name="connsiteY453" fmla="*/ 4437981 h 5626802"/>
              <a:gd name="connsiteX454" fmla="*/ 726648 w 5587640"/>
              <a:gd name="connsiteY454" fmla="*/ 4426730 h 5626802"/>
              <a:gd name="connsiteX455" fmla="*/ 753802 w 5587640"/>
              <a:gd name="connsiteY455" fmla="*/ 4439819 h 5626802"/>
              <a:gd name="connsiteX456" fmla="*/ 760330 w 5587640"/>
              <a:gd name="connsiteY456" fmla="*/ 4444823 h 5626802"/>
              <a:gd name="connsiteX457" fmla="*/ 753802 w 5587640"/>
              <a:gd name="connsiteY457" fmla="*/ 4486280 h 5626802"/>
              <a:gd name="connsiteX458" fmla="*/ 745461 w 5587640"/>
              <a:gd name="connsiteY458" fmla="*/ 4479133 h 5626802"/>
              <a:gd name="connsiteX459" fmla="*/ 752714 w 5587640"/>
              <a:gd name="connsiteY459" fmla="*/ 4466981 h 5626802"/>
              <a:gd name="connsiteX460" fmla="*/ 744735 w 5587640"/>
              <a:gd name="connsiteY460" fmla="*/ 4441249 h 5626802"/>
              <a:gd name="connsiteX461" fmla="*/ 711733 w 5587640"/>
              <a:gd name="connsiteY461" fmla="*/ 4447325 h 5626802"/>
              <a:gd name="connsiteX462" fmla="*/ 720800 w 5587640"/>
              <a:gd name="connsiteY462" fmla="*/ 4488067 h 5626802"/>
              <a:gd name="connsiteX463" fmla="*/ 711008 w 5587640"/>
              <a:gd name="connsiteY463" fmla="*/ 4447682 h 5626802"/>
              <a:gd name="connsiteX464" fmla="*/ 710646 w 5587640"/>
              <a:gd name="connsiteY464" fmla="*/ 4447682 h 5626802"/>
              <a:gd name="connsiteX465" fmla="*/ 726648 w 5587640"/>
              <a:gd name="connsiteY465" fmla="*/ 4426730 h 5626802"/>
              <a:gd name="connsiteX466" fmla="*/ 854087 w 5587640"/>
              <a:gd name="connsiteY466" fmla="*/ 4382890 h 5626802"/>
              <a:gd name="connsiteX467" fmla="*/ 877685 w 5587640"/>
              <a:gd name="connsiteY467" fmla="*/ 4402755 h 5626802"/>
              <a:gd name="connsiteX468" fmla="*/ 865672 w 5587640"/>
              <a:gd name="connsiteY468" fmla="*/ 4423036 h 5626802"/>
              <a:gd name="connsiteX469" fmla="*/ 836915 w 5587640"/>
              <a:gd name="connsiteY469" fmla="*/ 4419478 h 5626802"/>
              <a:gd name="connsiteX470" fmla="*/ 841283 w 5587640"/>
              <a:gd name="connsiteY470" fmla="*/ 4389234 h 5626802"/>
              <a:gd name="connsiteX471" fmla="*/ 854087 w 5587640"/>
              <a:gd name="connsiteY471" fmla="*/ 4382890 h 5626802"/>
              <a:gd name="connsiteX472" fmla="*/ 1381362 w 5587640"/>
              <a:gd name="connsiteY472" fmla="*/ 4345521 h 5626802"/>
              <a:gd name="connsiteX473" fmla="*/ 1405764 w 5587640"/>
              <a:gd name="connsiteY473" fmla="*/ 4350165 h 5626802"/>
              <a:gd name="connsiteX474" fmla="*/ 1412608 w 5587640"/>
              <a:gd name="connsiteY474" fmla="*/ 4397048 h 5626802"/>
              <a:gd name="connsiteX475" fmla="*/ 1405764 w 5587640"/>
              <a:gd name="connsiteY475" fmla="*/ 4404983 h 5626802"/>
              <a:gd name="connsiteX476" fmla="*/ 1400361 w 5587640"/>
              <a:gd name="connsiteY476" fmla="*/ 4422654 h 5626802"/>
              <a:gd name="connsiteX477" fmla="*/ 1403243 w 5587640"/>
              <a:gd name="connsiteY477" fmla="*/ 4423376 h 5626802"/>
              <a:gd name="connsiteX478" fmla="*/ 1407205 w 5587640"/>
              <a:gd name="connsiteY478" fmla="*/ 4482521 h 5626802"/>
              <a:gd name="connsiteX479" fmla="*/ 1403243 w 5587640"/>
              <a:gd name="connsiteY479" fmla="*/ 4532651 h 5626802"/>
              <a:gd name="connsiteX480" fmla="*/ 1428816 w 5587640"/>
              <a:gd name="connsiteY480" fmla="*/ 4619567 h 5626802"/>
              <a:gd name="connsiteX481" fmla="*/ 1442864 w 5587640"/>
              <a:gd name="connsiteY481" fmla="*/ 4640845 h 5626802"/>
              <a:gd name="connsiteX482" fmla="*/ 1442864 w 5587640"/>
              <a:gd name="connsiteY482" fmla="*/ 4624616 h 5626802"/>
              <a:gd name="connsiteX483" fmla="*/ 1442864 w 5587640"/>
              <a:gd name="connsiteY483" fmla="*/ 4617763 h 5626802"/>
              <a:gd name="connsiteX484" fmla="*/ 1434219 w 5587640"/>
              <a:gd name="connsiteY484" fmla="*/ 4584945 h 5626802"/>
              <a:gd name="connsiteX485" fmla="*/ 1439622 w 5587640"/>
              <a:gd name="connsiteY485" fmla="*/ 4577371 h 5626802"/>
              <a:gd name="connsiteX486" fmla="*/ 1446105 w 5587640"/>
              <a:gd name="connsiteY486" fmla="*/ 4587108 h 5626802"/>
              <a:gd name="connsiteX487" fmla="*/ 1463034 w 5587640"/>
              <a:gd name="connsiteY487" fmla="*/ 4613436 h 5626802"/>
              <a:gd name="connsiteX488" fmla="*/ 1463754 w 5587640"/>
              <a:gd name="connsiteY488" fmla="*/ 4668254 h 5626802"/>
              <a:gd name="connsiteX489" fmla="*/ 1461233 w 5587640"/>
              <a:gd name="connsiteY489" fmla="*/ 4684483 h 5626802"/>
              <a:gd name="connsiteX490" fmla="*/ 1451868 w 5587640"/>
              <a:gd name="connsiteY490" fmla="*/ 4675467 h 5626802"/>
              <a:gd name="connsiteX491" fmla="*/ 1445025 w 5587640"/>
              <a:gd name="connsiteY491" fmla="*/ 4675467 h 5626802"/>
              <a:gd name="connsiteX492" fmla="*/ 1424854 w 5587640"/>
              <a:gd name="connsiteY492" fmla="*/ 4651664 h 5626802"/>
              <a:gd name="connsiteX493" fmla="*/ 1423053 w 5587640"/>
              <a:gd name="connsiteY493" fmla="*/ 4633632 h 5626802"/>
              <a:gd name="connsiteX494" fmla="*/ 1389916 w 5587640"/>
              <a:gd name="connsiteY494" fmla="*/ 4534094 h 5626802"/>
              <a:gd name="connsiteX495" fmla="*/ 1383433 w 5587640"/>
              <a:gd name="connsiteY495" fmla="*/ 4495865 h 5626802"/>
              <a:gd name="connsiteX496" fmla="*/ 1382712 w 5587640"/>
              <a:gd name="connsiteY496" fmla="*/ 4489013 h 5626802"/>
              <a:gd name="connsiteX497" fmla="*/ 1385234 w 5587640"/>
              <a:gd name="connsiteY497" fmla="*/ 4432031 h 5626802"/>
              <a:gd name="connsiteX498" fmla="*/ 1389196 w 5587640"/>
              <a:gd name="connsiteY498" fmla="*/ 4426261 h 5626802"/>
              <a:gd name="connsiteX499" fmla="*/ 1375508 w 5587640"/>
              <a:gd name="connsiteY499" fmla="*/ 4419048 h 5626802"/>
              <a:gd name="connsiteX500" fmla="*/ 1363982 w 5587640"/>
              <a:gd name="connsiteY500" fmla="*/ 4390917 h 5626802"/>
              <a:gd name="connsiteX501" fmla="*/ 1348855 w 5587640"/>
              <a:gd name="connsiteY501" fmla="*/ 4400655 h 5626802"/>
              <a:gd name="connsiteX502" fmla="*/ 1343452 w 5587640"/>
              <a:gd name="connsiteY502" fmla="*/ 4372525 h 5626802"/>
              <a:gd name="connsiteX503" fmla="*/ 1353177 w 5587640"/>
              <a:gd name="connsiteY503" fmla="*/ 4365672 h 5626802"/>
              <a:gd name="connsiteX504" fmla="*/ 1363262 w 5587640"/>
              <a:gd name="connsiteY504" fmla="*/ 4383705 h 5626802"/>
              <a:gd name="connsiteX505" fmla="*/ 1366144 w 5587640"/>
              <a:gd name="connsiteY505" fmla="*/ 4366033 h 5626802"/>
              <a:gd name="connsiteX506" fmla="*/ 1381362 w 5587640"/>
              <a:gd name="connsiteY506" fmla="*/ 4345521 h 5626802"/>
              <a:gd name="connsiteX507" fmla="*/ 4218636 w 5587640"/>
              <a:gd name="connsiteY507" fmla="*/ 4338539 h 5626802"/>
              <a:gd name="connsiteX508" fmla="*/ 4226864 w 5587640"/>
              <a:gd name="connsiteY508" fmla="*/ 4339729 h 5626802"/>
              <a:gd name="connsiteX509" fmla="*/ 4232231 w 5587640"/>
              <a:gd name="connsiteY509" fmla="*/ 4352782 h 5626802"/>
              <a:gd name="connsiteX510" fmla="*/ 4216132 w 5587640"/>
              <a:gd name="connsiteY510" fmla="*/ 4356310 h 5626802"/>
              <a:gd name="connsiteX511" fmla="*/ 4211481 w 5587640"/>
              <a:gd name="connsiteY511" fmla="*/ 4342904 h 5626802"/>
              <a:gd name="connsiteX512" fmla="*/ 4218636 w 5587640"/>
              <a:gd name="connsiteY512" fmla="*/ 4338539 h 5626802"/>
              <a:gd name="connsiteX513" fmla="*/ 4100265 w 5587640"/>
              <a:gd name="connsiteY513" fmla="*/ 4331248 h 5626802"/>
              <a:gd name="connsiteX514" fmla="*/ 4107643 w 5587640"/>
              <a:gd name="connsiteY514" fmla="*/ 4332850 h 5626802"/>
              <a:gd name="connsiteX515" fmla="*/ 4114201 w 5587640"/>
              <a:gd name="connsiteY515" fmla="*/ 4340177 h 5626802"/>
              <a:gd name="connsiteX516" fmla="*/ 4102178 w 5587640"/>
              <a:gd name="connsiteY516" fmla="*/ 4345306 h 5626802"/>
              <a:gd name="connsiteX517" fmla="*/ 4094527 w 5587640"/>
              <a:gd name="connsiteY517" fmla="*/ 4336514 h 5626802"/>
              <a:gd name="connsiteX518" fmla="*/ 4100265 w 5587640"/>
              <a:gd name="connsiteY518" fmla="*/ 4331248 h 5626802"/>
              <a:gd name="connsiteX519" fmla="*/ 608249 w 5587640"/>
              <a:gd name="connsiteY519" fmla="*/ 4319299 h 5626802"/>
              <a:gd name="connsiteX520" fmla="*/ 616051 w 5587640"/>
              <a:gd name="connsiteY520" fmla="*/ 4331447 h 5626802"/>
              <a:gd name="connsiteX521" fmla="*/ 608249 w 5587640"/>
              <a:gd name="connsiteY521" fmla="*/ 4342490 h 5626802"/>
              <a:gd name="connsiteX522" fmla="*/ 600075 w 5587640"/>
              <a:gd name="connsiteY522" fmla="*/ 4330711 h 5626802"/>
              <a:gd name="connsiteX523" fmla="*/ 608249 w 5587640"/>
              <a:gd name="connsiteY523" fmla="*/ 4319299 h 5626802"/>
              <a:gd name="connsiteX524" fmla="*/ 975675 w 5587640"/>
              <a:gd name="connsiteY524" fmla="*/ 4299411 h 5626802"/>
              <a:gd name="connsiteX525" fmla="*/ 985085 w 5587640"/>
              <a:gd name="connsiteY525" fmla="*/ 4303802 h 5626802"/>
              <a:gd name="connsiteX526" fmla="*/ 991832 w 5587640"/>
              <a:gd name="connsiteY526" fmla="*/ 4311405 h 5626802"/>
              <a:gd name="connsiteX527" fmla="*/ 965200 w 5587640"/>
              <a:gd name="connsiteY527" fmla="*/ 4300181 h 5626802"/>
              <a:gd name="connsiteX528" fmla="*/ 975675 w 5587640"/>
              <a:gd name="connsiteY528" fmla="*/ 4299411 h 5626802"/>
              <a:gd name="connsiteX529" fmla="*/ 983151 w 5587640"/>
              <a:gd name="connsiteY529" fmla="*/ 4269192 h 5626802"/>
              <a:gd name="connsiteX530" fmla="*/ 992676 w 5587640"/>
              <a:gd name="connsiteY530" fmla="*/ 4271517 h 5626802"/>
              <a:gd name="connsiteX531" fmla="*/ 991577 w 5587640"/>
              <a:gd name="connsiteY531" fmla="*/ 4279905 h 5626802"/>
              <a:gd name="connsiteX532" fmla="*/ 979853 w 5587640"/>
              <a:gd name="connsiteY532" fmla="*/ 4291210 h 5626802"/>
              <a:gd name="connsiteX533" fmla="*/ 974724 w 5587640"/>
              <a:gd name="connsiteY533" fmla="*/ 4271517 h 5626802"/>
              <a:gd name="connsiteX534" fmla="*/ 983151 w 5587640"/>
              <a:gd name="connsiteY534" fmla="*/ 4269192 h 5626802"/>
              <a:gd name="connsiteX535" fmla="*/ 1245590 w 5587640"/>
              <a:gd name="connsiteY535" fmla="*/ 4264588 h 5626802"/>
              <a:gd name="connsiteX536" fmla="*/ 1239806 w 5587640"/>
              <a:gd name="connsiteY536" fmla="*/ 4308303 h 5626802"/>
              <a:gd name="connsiteX537" fmla="*/ 1230407 w 5587640"/>
              <a:gd name="connsiteY537" fmla="*/ 4302617 h 5626802"/>
              <a:gd name="connsiteX538" fmla="*/ 1245590 w 5587640"/>
              <a:gd name="connsiteY538" fmla="*/ 4264588 h 5626802"/>
              <a:gd name="connsiteX539" fmla="*/ 966787 w 5587640"/>
              <a:gd name="connsiteY539" fmla="*/ 4243950 h 5626802"/>
              <a:gd name="connsiteX540" fmla="*/ 982284 w 5587640"/>
              <a:gd name="connsiteY540" fmla="*/ 4253350 h 5626802"/>
              <a:gd name="connsiteX541" fmla="*/ 978126 w 5587640"/>
              <a:gd name="connsiteY541" fmla="*/ 4257110 h 5626802"/>
              <a:gd name="connsiteX542" fmla="*/ 966787 w 5587640"/>
              <a:gd name="connsiteY542" fmla="*/ 4243950 h 5626802"/>
              <a:gd name="connsiteX543" fmla="*/ 914685 w 5587640"/>
              <a:gd name="connsiteY543" fmla="*/ 4243950 h 5626802"/>
              <a:gd name="connsiteX544" fmla="*/ 900059 w 5587640"/>
              <a:gd name="connsiteY544" fmla="*/ 4278784 h 5626802"/>
              <a:gd name="connsiteX545" fmla="*/ 890784 w 5587640"/>
              <a:gd name="connsiteY545" fmla="*/ 4273341 h 5626802"/>
              <a:gd name="connsiteX546" fmla="*/ 914685 w 5587640"/>
              <a:gd name="connsiteY546" fmla="*/ 4243950 h 5626802"/>
              <a:gd name="connsiteX547" fmla="*/ 4537808 w 5587640"/>
              <a:gd name="connsiteY547" fmla="*/ 4227553 h 5626802"/>
              <a:gd name="connsiteX548" fmla="*/ 4549897 w 5587640"/>
              <a:gd name="connsiteY548" fmla="*/ 4244242 h 5626802"/>
              <a:gd name="connsiteX549" fmla="*/ 4531946 w 5587640"/>
              <a:gd name="connsiteY549" fmla="*/ 4252409 h 5626802"/>
              <a:gd name="connsiteX550" fmla="*/ 4520956 w 5587640"/>
              <a:gd name="connsiteY550" fmla="*/ 4236430 h 5626802"/>
              <a:gd name="connsiteX551" fmla="*/ 4537808 w 5587640"/>
              <a:gd name="connsiteY551" fmla="*/ 4227553 h 5626802"/>
              <a:gd name="connsiteX552" fmla="*/ 974009 w 5587640"/>
              <a:gd name="connsiteY552" fmla="*/ 4210613 h 5626802"/>
              <a:gd name="connsiteX553" fmla="*/ 967212 w 5587640"/>
              <a:gd name="connsiteY553" fmla="*/ 4243591 h 5626802"/>
              <a:gd name="connsiteX554" fmla="*/ 974009 w 5587640"/>
              <a:gd name="connsiteY554" fmla="*/ 4210613 h 5626802"/>
              <a:gd name="connsiteX555" fmla="*/ 946558 w 5587640"/>
              <a:gd name="connsiteY555" fmla="*/ 4191765 h 5626802"/>
              <a:gd name="connsiteX556" fmla="*/ 948372 w 5587640"/>
              <a:gd name="connsiteY556" fmla="*/ 4209143 h 5626802"/>
              <a:gd name="connsiteX557" fmla="*/ 925512 w 5587640"/>
              <a:gd name="connsiteY557" fmla="*/ 4203469 h 5626802"/>
              <a:gd name="connsiteX558" fmla="*/ 946558 w 5587640"/>
              <a:gd name="connsiteY558" fmla="*/ 4191765 h 5626802"/>
              <a:gd name="connsiteX559" fmla="*/ 1167544 w 5587640"/>
              <a:gd name="connsiteY559" fmla="*/ 4189794 h 5626802"/>
              <a:gd name="connsiteX560" fmla="*/ 1173038 w 5587640"/>
              <a:gd name="connsiteY560" fmla="*/ 4196731 h 5626802"/>
              <a:gd name="connsiteX561" fmla="*/ 1174856 w 5587640"/>
              <a:gd name="connsiteY561" fmla="*/ 4197816 h 5626802"/>
              <a:gd name="connsiteX562" fmla="*/ 1187582 w 5587640"/>
              <a:gd name="connsiteY562" fmla="*/ 4212650 h 5626802"/>
              <a:gd name="connsiteX563" fmla="*/ 1179583 w 5587640"/>
              <a:gd name="connsiteY563" fmla="*/ 4237615 h 5626802"/>
              <a:gd name="connsiteX564" fmla="*/ 1165402 w 5587640"/>
              <a:gd name="connsiteY564" fmla="*/ 4254258 h 5626802"/>
              <a:gd name="connsiteX565" fmla="*/ 1130131 w 5587640"/>
              <a:gd name="connsiteY565" fmla="*/ 4229655 h 5626802"/>
              <a:gd name="connsiteX566" fmla="*/ 1128677 w 5587640"/>
              <a:gd name="connsiteY566" fmla="*/ 4229655 h 5626802"/>
              <a:gd name="connsiteX567" fmla="*/ 1127586 w 5587640"/>
              <a:gd name="connsiteY567" fmla="*/ 4230741 h 5626802"/>
              <a:gd name="connsiteX568" fmla="*/ 1127586 w 5587640"/>
              <a:gd name="connsiteY568" fmla="*/ 4217716 h 5626802"/>
              <a:gd name="connsiteX569" fmla="*/ 1141403 w 5587640"/>
              <a:gd name="connsiteY569" fmla="*/ 4197816 h 5626802"/>
              <a:gd name="connsiteX570" fmla="*/ 1142131 w 5587640"/>
              <a:gd name="connsiteY570" fmla="*/ 4192389 h 5626802"/>
              <a:gd name="connsiteX571" fmla="*/ 1167544 w 5587640"/>
              <a:gd name="connsiteY571" fmla="*/ 4189794 h 5626802"/>
              <a:gd name="connsiteX572" fmla="*/ 490906 w 5587640"/>
              <a:gd name="connsiteY572" fmla="*/ 4036418 h 5626802"/>
              <a:gd name="connsiteX573" fmla="*/ 498522 w 5587640"/>
              <a:gd name="connsiteY573" fmla="*/ 4036644 h 5626802"/>
              <a:gd name="connsiteX574" fmla="*/ 496697 w 5587640"/>
              <a:gd name="connsiteY574" fmla="*/ 4066993 h 5626802"/>
              <a:gd name="connsiteX575" fmla="*/ 490855 w 5587640"/>
              <a:gd name="connsiteY575" fmla="*/ 4073858 h 5626802"/>
              <a:gd name="connsiteX576" fmla="*/ 483917 w 5587640"/>
              <a:gd name="connsiteY576" fmla="*/ 4082168 h 5626802"/>
              <a:gd name="connsiteX577" fmla="*/ 478075 w 5587640"/>
              <a:gd name="connsiteY577" fmla="*/ 4066993 h 5626802"/>
              <a:gd name="connsiteX578" fmla="*/ 480996 w 5587640"/>
              <a:gd name="connsiteY578" fmla="*/ 4057961 h 5626802"/>
              <a:gd name="connsiteX579" fmla="*/ 490906 w 5587640"/>
              <a:gd name="connsiteY579" fmla="*/ 4036418 h 5626802"/>
              <a:gd name="connsiteX580" fmla="*/ 4801869 w 5587640"/>
              <a:gd name="connsiteY580" fmla="*/ 4015927 h 5626802"/>
              <a:gd name="connsiteX581" fmla="*/ 4855372 w 5587640"/>
              <a:gd name="connsiteY581" fmla="*/ 4036965 h 5626802"/>
              <a:gd name="connsiteX582" fmla="*/ 4870799 w 5587640"/>
              <a:gd name="connsiteY582" fmla="*/ 4053542 h 5626802"/>
              <a:gd name="connsiteX583" fmla="*/ 4875822 w 5587640"/>
              <a:gd name="connsiteY583" fmla="*/ 4133909 h 5626802"/>
              <a:gd name="connsiteX584" fmla="*/ 4829540 w 5587640"/>
              <a:gd name="connsiteY584" fmla="*/ 4185084 h 5626802"/>
              <a:gd name="connsiteX585" fmla="*/ 4783617 w 5587640"/>
              <a:gd name="connsiteY585" fmla="*/ 4182562 h 5626802"/>
              <a:gd name="connsiteX586" fmla="*/ 4723343 w 5587640"/>
              <a:gd name="connsiteY586" fmla="*/ 4156974 h 5626802"/>
              <a:gd name="connsiteX587" fmla="*/ 4715809 w 5587640"/>
              <a:gd name="connsiteY587" fmla="*/ 4046335 h 5626802"/>
              <a:gd name="connsiteX588" fmla="*/ 4722984 w 5587640"/>
              <a:gd name="connsiteY588" fmla="*/ 4039487 h 5626802"/>
              <a:gd name="connsiteX589" fmla="*/ 4745946 w 5587640"/>
              <a:gd name="connsiteY589" fmla="*/ 4025432 h 5626802"/>
              <a:gd name="connsiteX590" fmla="*/ 4801869 w 5587640"/>
              <a:gd name="connsiteY590" fmla="*/ 4015927 h 5626802"/>
              <a:gd name="connsiteX591" fmla="*/ 1042580 w 5587640"/>
              <a:gd name="connsiteY591" fmla="*/ 3962109 h 5626802"/>
              <a:gd name="connsiteX592" fmla="*/ 1064328 w 5587640"/>
              <a:gd name="connsiteY592" fmla="*/ 3968612 h 5626802"/>
              <a:gd name="connsiteX593" fmla="*/ 1087115 w 5587640"/>
              <a:gd name="connsiteY593" fmla="*/ 4017386 h 5626802"/>
              <a:gd name="connsiteX594" fmla="*/ 1088200 w 5587640"/>
              <a:gd name="connsiteY594" fmla="*/ 4060741 h 5626802"/>
              <a:gd name="connsiteX595" fmla="*/ 1083137 w 5587640"/>
              <a:gd name="connsiteY595" fmla="*/ 4082058 h 5626802"/>
              <a:gd name="connsiteX596" fmla="*/ 1076626 w 5587640"/>
              <a:gd name="connsiteY596" fmla="*/ 4096509 h 5626802"/>
              <a:gd name="connsiteX597" fmla="*/ 1048413 w 5587640"/>
              <a:gd name="connsiteY597" fmla="*/ 4089645 h 5626802"/>
              <a:gd name="connsiteX598" fmla="*/ 1027072 w 5587640"/>
              <a:gd name="connsiteY598" fmla="*/ 4071219 h 5626802"/>
              <a:gd name="connsiteX599" fmla="*/ 1024901 w 5587640"/>
              <a:gd name="connsiteY599" fmla="*/ 4009438 h 5626802"/>
              <a:gd name="connsiteX600" fmla="*/ 1030327 w 5587640"/>
              <a:gd name="connsiteY600" fmla="*/ 3981619 h 5626802"/>
              <a:gd name="connsiteX601" fmla="*/ 1042580 w 5587640"/>
              <a:gd name="connsiteY601" fmla="*/ 3962109 h 5626802"/>
              <a:gd name="connsiteX602" fmla="*/ 981623 w 5587640"/>
              <a:gd name="connsiteY602" fmla="*/ 3885130 h 5626802"/>
              <a:gd name="connsiteX603" fmla="*/ 950659 w 5587640"/>
              <a:gd name="connsiteY603" fmla="*/ 3891609 h 5626802"/>
              <a:gd name="connsiteX604" fmla="*/ 947779 w 5587640"/>
              <a:gd name="connsiteY604" fmla="*/ 3902409 h 5626802"/>
              <a:gd name="connsiteX605" fmla="*/ 950659 w 5587640"/>
              <a:gd name="connsiteY605" fmla="*/ 3912489 h 5626802"/>
              <a:gd name="connsiteX606" fmla="*/ 951019 w 5587640"/>
              <a:gd name="connsiteY606" fmla="*/ 3914289 h 5626802"/>
              <a:gd name="connsiteX607" fmla="*/ 953540 w 5587640"/>
              <a:gd name="connsiteY607" fmla="*/ 3917169 h 5626802"/>
              <a:gd name="connsiteX608" fmla="*/ 979103 w 5587640"/>
              <a:gd name="connsiteY608" fmla="*/ 3903129 h 5626802"/>
              <a:gd name="connsiteX609" fmla="*/ 987744 w 5587640"/>
              <a:gd name="connsiteY609" fmla="*/ 3893049 h 5626802"/>
              <a:gd name="connsiteX610" fmla="*/ 981623 w 5587640"/>
              <a:gd name="connsiteY610" fmla="*/ 3885130 h 5626802"/>
              <a:gd name="connsiteX611" fmla="*/ 258136 w 5587640"/>
              <a:gd name="connsiteY611" fmla="*/ 3613713 h 5626802"/>
              <a:gd name="connsiteX612" fmla="*/ 265655 w 5587640"/>
              <a:gd name="connsiteY612" fmla="*/ 3617704 h 5626802"/>
              <a:gd name="connsiteX613" fmla="*/ 261143 w 5587640"/>
              <a:gd name="connsiteY613" fmla="*/ 3625687 h 5626802"/>
              <a:gd name="connsiteX614" fmla="*/ 254000 w 5587640"/>
              <a:gd name="connsiteY614" fmla="*/ 3619881 h 5626802"/>
              <a:gd name="connsiteX615" fmla="*/ 258136 w 5587640"/>
              <a:gd name="connsiteY615" fmla="*/ 3613713 h 5626802"/>
              <a:gd name="connsiteX616" fmla="*/ 108208 w 5587640"/>
              <a:gd name="connsiteY616" fmla="*/ 3555903 h 5626802"/>
              <a:gd name="connsiteX617" fmla="*/ 124273 w 5587640"/>
              <a:gd name="connsiteY617" fmla="*/ 3579974 h 5626802"/>
              <a:gd name="connsiteX618" fmla="*/ 127129 w 5587640"/>
              <a:gd name="connsiteY618" fmla="*/ 3609794 h 5626802"/>
              <a:gd name="connsiteX619" fmla="*/ 82504 w 5587640"/>
              <a:gd name="connsiteY619" fmla="*/ 3603327 h 5626802"/>
              <a:gd name="connsiteX620" fmla="*/ 89287 w 5587640"/>
              <a:gd name="connsiteY620" fmla="*/ 3567399 h 5626802"/>
              <a:gd name="connsiteX621" fmla="*/ 108208 w 5587640"/>
              <a:gd name="connsiteY621" fmla="*/ 3555903 h 5626802"/>
              <a:gd name="connsiteX622" fmla="*/ 51178 w 5587640"/>
              <a:gd name="connsiteY622" fmla="*/ 3550213 h 5626802"/>
              <a:gd name="connsiteX623" fmla="*/ 52255 w 5587640"/>
              <a:gd name="connsiteY623" fmla="*/ 3626055 h 5626802"/>
              <a:gd name="connsiteX624" fmla="*/ 51178 w 5587640"/>
              <a:gd name="connsiteY624" fmla="*/ 3595647 h 5626802"/>
              <a:gd name="connsiteX625" fmla="*/ 45073 w 5587640"/>
              <a:gd name="connsiteY625" fmla="*/ 3562018 h 5626802"/>
              <a:gd name="connsiteX626" fmla="*/ 47587 w 5587640"/>
              <a:gd name="connsiteY626" fmla="*/ 3562734 h 5626802"/>
              <a:gd name="connsiteX627" fmla="*/ 51178 w 5587640"/>
              <a:gd name="connsiteY627" fmla="*/ 3550213 h 5626802"/>
              <a:gd name="connsiteX628" fmla="*/ 212740 w 5587640"/>
              <a:gd name="connsiteY628" fmla="*/ 3542690 h 5626802"/>
              <a:gd name="connsiteX629" fmla="*/ 235004 w 5587640"/>
              <a:gd name="connsiteY629" fmla="*/ 3548318 h 5626802"/>
              <a:gd name="connsiteX630" fmla="*/ 283779 w 5587640"/>
              <a:gd name="connsiteY630" fmla="*/ 3569209 h 5626802"/>
              <a:gd name="connsiteX631" fmla="*/ 271856 w 5587640"/>
              <a:gd name="connsiteY631" fmla="*/ 3603788 h 5626802"/>
              <a:gd name="connsiteX632" fmla="*/ 244759 w 5587640"/>
              <a:gd name="connsiteY632" fmla="*/ 3610631 h 5626802"/>
              <a:gd name="connsiteX633" fmla="*/ 182978 w 5587640"/>
              <a:gd name="connsiteY633" fmla="*/ 3610271 h 5626802"/>
              <a:gd name="connsiteX634" fmla="*/ 164552 w 5587640"/>
              <a:gd name="connsiteY634" fmla="*/ 3590100 h 5626802"/>
              <a:gd name="connsiteX635" fmla="*/ 156604 w 5587640"/>
              <a:gd name="connsiteY635" fmla="*/ 3561645 h 5626802"/>
              <a:gd name="connsiteX636" fmla="*/ 169610 w 5587640"/>
              <a:gd name="connsiteY636" fmla="*/ 3554802 h 5626802"/>
              <a:gd name="connsiteX637" fmla="*/ 191288 w 5587640"/>
              <a:gd name="connsiteY637" fmla="*/ 3549759 h 5626802"/>
              <a:gd name="connsiteX638" fmla="*/ 212740 w 5587640"/>
              <a:gd name="connsiteY638" fmla="*/ 3542690 h 5626802"/>
              <a:gd name="connsiteX639" fmla="*/ 5092489 w 5587640"/>
              <a:gd name="connsiteY639" fmla="*/ 3450827 h 5626802"/>
              <a:gd name="connsiteX640" fmla="*/ 5107771 w 5587640"/>
              <a:gd name="connsiteY640" fmla="*/ 3464940 h 5626802"/>
              <a:gd name="connsiteX641" fmla="*/ 5106691 w 5587640"/>
              <a:gd name="connsiteY641" fmla="*/ 3508574 h 5626802"/>
              <a:gd name="connsiteX642" fmla="*/ 5071427 w 5587640"/>
              <a:gd name="connsiteY642" fmla="*/ 3508574 h 5626802"/>
              <a:gd name="connsiteX643" fmla="*/ 5057394 w 5587640"/>
              <a:gd name="connsiteY643" fmla="*/ 3492575 h 5626802"/>
              <a:gd name="connsiteX644" fmla="*/ 5049837 w 5587640"/>
              <a:gd name="connsiteY644" fmla="*/ 3479848 h 5626802"/>
              <a:gd name="connsiteX645" fmla="*/ 5084022 w 5587640"/>
              <a:gd name="connsiteY645" fmla="*/ 3452940 h 5626802"/>
              <a:gd name="connsiteX646" fmla="*/ 5092489 w 5587640"/>
              <a:gd name="connsiteY646" fmla="*/ 3450827 h 5626802"/>
              <a:gd name="connsiteX647" fmla="*/ 25980 w 5587640"/>
              <a:gd name="connsiteY647" fmla="*/ 3376851 h 5626802"/>
              <a:gd name="connsiteX648" fmla="*/ 29813 w 5587640"/>
              <a:gd name="connsiteY648" fmla="*/ 3381128 h 5626802"/>
              <a:gd name="connsiteX649" fmla="*/ 15875 w 5587640"/>
              <a:gd name="connsiteY649" fmla="*/ 3387186 h 5626802"/>
              <a:gd name="connsiteX650" fmla="*/ 25980 w 5587640"/>
              <a:gd name="connsiteY650" fmla="*/ 3376851 h 5626802"/>
              <a:gd name="connsiteX651" fmla="*/ 5209142 w 5587640"/>
              <a:gd name="connsiteY651" fmla="*/ 3318997 h 5626802"/>
              <a:gd name="connsiteX652" fmla="*/ 5220045 w 5587640"/>
              <a:gd name="connsiteY652" fmla="*/ 3324890 h 5626802"/>
              <a:gd name="connsiteX653" fmla="*/ 5197150 w 5587640"/>
              <a:gd name="connsiteY653" fmla="*/ 3363264 h 5626802"/>
              <a:gd name="connsiteX654" fmla="*/ 5197150 w 5587640"/>
              <a:gd name="connsiteY654" fmla="*/ 3321601 h 5626802"/>
              <a:gd name="connsiteX655" fmla="*/ 5209142 w 5587640"/>
              <a:gd name="connsiteY655" fmla="*/ 3318997 h 5626802"/>
              <a:gd name="connsiteX656" fmla="*/ 74083 w 5587640"/>
              <a:gd name="connsiteY656" fmla="*/ 3294625 h 5626802"/>
              <a:gd name="connsiteX657" fmla="*/ 86783 w 5587640"/>
              <a:gd name="connsiteY657" fmla="*/ 3311413 h 5626802"/>
              <a:gd name="connsiteX658" fmla="*/ 63500 w 5587640"/>
              <a:gd name="connsiteY658" fmla="*/ 3312484 h 5626802"/>
              <a:gd name="connsiteX659" fmla="*/ 74083 w 5587640"/>
              <a:gd name="connsiteY659" fmla="*/ 3294625 h 5626802"/>
              <a:gd name="connsiteX660" fmla="*/ 5349578 w 5587640"/>
              <a:gd name="connsiteY660" fmla="*/ 2946166 h 5626802"/>
              <a:gd name="connsiteX661" fmla="*/ 5364770 w 5587640"/>
              <a:gd name="connsiteY661" fmla="*/ 2955782 h 5626802"/>
              <a:gd name="connsiteX662" fmla="*/ 5377346 w 5587640"/>
              <a:gd name="connsiteY662" fmla="*/ 2972280 h 5626802"/>
              <a:gd name="connsiteX663" fmla="*/ 5384891 w 5587640"/>
              <a:gd name="connsiteY663" fmla="*/ 2978378 h 5626802"/>
              <a:gd name="connsiteX664" fmla="*/ 5377705 w 5587640"/>
              <a:gd name="connsiteY664" fmla="*/ 3013884 h 5626802"/>
              <a:gd name="connsiteX665" fmla="*/ 5368722 w 5587640"/>
              <a:gd name="connsiteY665" fmla="*/ 3021058 h 5626802"/>
              <a:gd name="connsiteX666" fmla="*/ 5367644 w 5587640"/>
              <a:gd name="connsiteY666" fmla="*/ 3027513 h 5626802"/>
              <a:gd name="connsiteX667" fmla="*/ 5304047 w 5587640"/>
              <a:gd name="connsiteY667" fmla="*/ 2984116 h 5626802"/>
              <a:gd name="connsiteX668" fmla="*/ 5310874 w 5587640"/>
              <a:gd name="connsiteY668" fmla="*/ 2963314 h 5626802"/>
              <a:gd name="connsiteX669" fmla="*/ 5349578 w 5587640"/>
              <a:gd name="connsiteY669" fmla="*/ 2946166 h 5626802"/>
              <a:gd name="connsiteX670" fmla="*/ 5137085 w 5587640"/>
              <a:gd name="connsiteY670" fmla="*/ 2920571 h 5626802"/>
              <a:gd name="connsiteX671" fmla="*/ 5150047 w 5587640"/>
              <a:gd name="connsiteY671" fmla="*/ 2928211 h 5626802"/>
              <a:gd name="connsiteX672" fmla="*/ 5159048 w 5587640"/>
              <a:gd name="connsiteY672" fmla="*/ 2935123 h 5626802"/>
              <a:gd name="connsiteX673" fmla="*/ 5116202 w 5587640"/>
              <a:gd name="connsiteY673" fmla="*/ 2984964 h 5626802"/>
              <a:gd name="connsiteX674" fmla="*/ 5102880 w 5587640"/>
              <a:gd name="connsiteY674" fmla="*/ 2930030 h 5626802"/>
              <a:gd name="connsiteX675" fmla="*/ 5114041 w 5587640"/>
              <a:gd name="connsiteY675" fmla="*/ 2926028 h 5626802"/>
              <a:gd name="connsiteX676" fmla="*/ 5137085 w 5587640"/>
              <a:gd name="connsiteY676" fmla="*/ 2920571 h 5626802"/>
              <a:gd name="connsiteX677" fmla="*/ 13066 w 5587640"/>
              <a:gd name="connsiteY677" fmla="*/ 2891400 h 5626802"/>
              <a:gd name="connsiteX678" fmla="*/ 21492 w 5587640"/>
              <a:gd name="connsiteY678" fmla="*/ 2930734 h 5626802"/>
              <a:gd name="connsiteX679" fmla="*/ 13066 w 5587640"/>
              <a:gd name="connsiteY679" fmla="*/ 2891400 h 5626802"/>
              <a:gd name="connsiteX680" fmla="*/ 5189695 w 5587640"/>
              <a:gd name="connsiteY680" fmla="*/ 2701312 h 5626802"/>
              <a:gd name="connsiteX681" fmla="*/ 5197409 w 5587640"/>
              <a:gd name="connsiteY681" fmla="*/ 2707160 h 5626802"/>
              <a:gd name="connsiteX682" fmla="*/ 5194498 w 5587640"/>
              <a:gd name="connsiteY682" fmla="*/ 2732641 h 5626802"/>
              <a:gd name="connsiteX683" fmla="*/ 5166486 w 5587640"/>
              <a:gd name="connsiteY683" fmla="*/ 2732276 h 5626802"/>
              <a:gd name="connsiteX684" fmla="*/ 5166486 w 5587640"/>
              <a:gd name="connsiteY684" fmla="*/ 2731912 h 5626802"/>
              <a:gd name="connsiteX685" fmla="*/ 5166850 w 5587640"/>
              <a:gd name="connsiteY685" fmla="*/ 2731912 h 5626802"/>
              <a:gd name="connsiteX686" fmla="*/ 5166850 w 5587640"/>
              <a:gd name="connsiteY686" fmla="*/ 2732276 h 5626802"/>
              <a:gd name="connsiteX687" fmla="*/ 5167213 w 5587640"/>
              <a:gd name="connsiteY687" fmla="*/ 2731912 h 5626802"/>
              <a:gd name="connsiteX688" fmla="*/ 5166850 w 5587640"/>
              <a:gd name="connsiteY688" fmla="*/ 2731912 h 5626802"/>
              <a:gd name="connsiteX689" fmla="*/ 5167213 w 5587640"/>
              <a:gd name="connsiteY689" fmla="*/ 2731548 h 5626802"/>
              <a:gd name="connsiteX690" fmla="*/ 5166486 w 5587640"/>
              <a:gd name="connsiteY690" fmla="*/ 2731912 h 5626802"/>
              <a:gd name="connsiteX691" fmla="*/ 5168669 w 5587640"/>
              <a:gd name="connsiteY691" fmla="*/ 2709708 h 5626802"/>
              <a:gd name="connsiteX692" fmla="*/ 5189695 w 5587640"/>
              <a:gd name="connsiteY692" fmla="*/ 2701312 h 5626802"/>
              <a:gd name="connsiteX693" fmla="*/ 37586 w 5587640"/>
              <a:gd name="connsiteY693" fmla="*/ 2660651 h 5626802"/>
              <a:gd name="connsiteX694" fmla="*/ 60813 w 5587640"/>
              <a:gd name="connsiteY694" fmla="*/ 2665792 h 5626802"/>
              <a:gd name="connsiteX695" fmla="*/ 86999 w 5587640"/>
              <a:gd name="connsiteY695" fmla="*/ 2684031 h 5626802"/>
              <a:gd name="connsiteX696" fmla="*/ 80543 w 5587640"/>
              <a:gd name="connsiteY696" fmla="*/ 2707634 h 5626802"/>
              <a:gd name="connsiteX697" fmla="*/ 30322 w 5587640"/>
              <a:gd name="connsiteY697" fmla="*/ 2700839 h 5626802"/>
              <a:gd name="connsiteX698" fmla="*/ 24583 w 5587640"/>
              <a:gd name="connsiteY698" fmla="*/ 2680454 h 5626802"/>
              <a:gd name="connsiteX699" fmla="*/ 37586 w 5587640"/>
              <a:gd name="connsiteY699" fmla="*/ 2660651 h 5626802"/>
              <a:gd name="connsiteX700" fmla="*/ 5421439 w 5587640"/>
              <a:gd name="connsiteY700" fmla="*/ 2635811 h 5626802"/>
              <a:gd name="connsiteX701" fmla="*/ 5451629 w 5587640"/>
              <a:gd name="connsiteY701" fmla="*/ 2650352 h 5626802"/>
              <a:gd name="connsiteX702" fmla="*/ 5466091 w 5587640"/>
              <a:gd name="connsiteY702" fmla="*/ 2658275 h 5626802"/>
              <a:gd name="connsiteX703" fmla="*/ 5471514 w 5587640"/>
              <a:gd name="connsiteY703" fmla="*/ 2700773 h 5626802"/>
              <a:gd name="connsiteX704" fmla="*/ 5473683 w 5587640"/>
              <a:gd name="connsiteY704" fmla="*/ 2702933 h 5626802"/>
              <a:gd name="connsiteX705" fmla="*/ 5421258 w 5587640"/>
              <a:gd name="connsiteY705" fmla="*/ 2740029 h 5626802"/>
              <a:gd name="connsiteX706" fmla="*/ 5406796 w 5587640"/>
              <a:gd name="connsiteY706" fmla="*/ 2737868 h 5626802"/>
              <a:gd name="connsiteX707" fmla="*/ 5391973 w 5587640"/>
              <a:gd name="connsiteY707" fmla="*/ 2732826 h 5626802"/>
              <a:gd name="connsiteX708" fmla="*/ 5392334 w 5587640"/>
              <a:gd name="connsiteY708" fmla="*/ 2729945 h 5626802"/>
              <a:gd name="connsiteX709" fmla="*/ 5363772 w 5587640"/>
              <a:gd name="connsiteY709" fmla="*/ 2694290 h 5626802"/>
              <a:gd name="connsiteX710" fmla="*/ 5391250 w 5587640"/>
              <a:gd name="connsiteY710" fmla="*/ 2649631 h 5626802"/>
              <a:gd name="connsiteX711" fmla="*/ 5421439 w 5587640"/>
              <a:gd name="connsiteY711" fmla="*/ 2635811 h 5626802"/>
              <a:gd name="connsiteX712" fmla="*/ 5272521 w 5587640"/>
              <a:gd name="connsiteY712" fmla="*/ 2629083 h 5626802"/>
              <a:gd name="connsiteX713" fmla="*/ 5292460 w 5587640"/>
              <a:gd name="connsiteY713" fmla="*/ 2631938 h 5626802"/>
              <a:gd name="connsiteX714" fmla="*/ 5303557 w 5587640"/>
              <a:gd name="connsiteY714" fmla="*/ 2687237 h 5626802"/>
              <a:gd name="connsiteX715" fmla="*/ 5268119 w 5587640"/>
              <a:gd name="connsiteY715" fmla="*/ 2710217 h 5626802"/>
              <a:gd name="connsiteX716" fmla="*/ 5264181 w 5587640"/>
              <a:gd name="connsiteY716" fmla="*/ 2711654 h 5626802"/>
              <a:gd name="connsiteX717" fmla="*/ 5261317 w 5587640"/>
              <a:gd name="connsiteY717" fmla="*/ 2710217 h 5626802"/>
              <a:gd name="connsiteX718" fmla="*/ 5221225 w 5587640"/>
              <a:gd name="connsiteY718" fmla="*/ 2665692 h 5626802"/>
              <a:gd name="connsiteX719" fmla="*/ 5272521 w 5587640"/>
              <a:gd name="connsiteY719" fmla="*/ 2629083 h 5626802"/>
              <a:gd name="connsiteX720" fmla="*/ 227012 w 5587640"/>
              <a:gd name="connsiteY720" fmla="*/ 2431025 h 5626802"/>
              <a:gd name="connsiteX721" fmla="*/ 228071 w 5587640"/>
              <a:gd name="connsiteY721" fmla="*/ 2431819 h 5626802"/>
              <a:gd name="connsiteX722" fmla="*/ 227012 w 5587640"/>
              <a:gd name="connsiteY722" fmla="*/ 2431819 h 5626802"/>
              <a:gd name="connsiteX723" fmla="*/ 134201 w 5587640"/>
              <a:gd name="connsiteY723" fmla="*/ 2398440 h 5626802"/>
              <a:gd name="connsiteX724" fmla="*/ 145723 w 5587640"/>
              <a:gd name="connsiteY724" fmla="*/ 2403794 h 5626802"/>
              <a:gd name="connsiteX725" fmla="*/ 142842 w 5587640"/>
              <a:gd name="connsiteY725" fmla="*/ 2444129 h 5626802"/>
              <a:gd name="connsiteX726" fmla="*/ 114758 w 5587640"/>
              <a:gd name="connsiteY726" fmla="*/ 2443772 h 5626802"/>
              <a:gd name="connsiteX727" fmla="*/ 101796 w 5587640"/>
              <a:gd name="connsiteY727" fmla="*/ 2415930 h 5626802"/>
              <a:gd name="connsiteX728" fmla="*/ 134201 w 5587640"/>
              <a:gd name="connsiteY728" fmla="*/ 2398440 h 5626802"/>
              <a:gd name="connsiteX729" fmla="*/ 5386955 w 5587640"/>
              <a:gd name="connsiteY729" fmla="*/ 2367121 h 5626802"/>
              <a:gd name="connsiteX730" fmla="*/ 5420968 w 5587640"/>
              <a:gd name="connsiteY730" fmla="*/ 2377030 h 5626802"/>
              <a:gd name="connsiteX731" fmla="*/ 5426749 w 5587640"/>
              <a:gd name="connsiteY731" fmla="*/ 2376310 h 5626802"/>
              <a:gd name="connsiteX732" fmla="*/ 5429640 w 5587640"/>
              <a:gd name="connsiteY732" fmla="*/ 2383156 h 5626802"/>
              <a:gd name="connsiteX733" fmla="*/ 5457103 w 5587640"/>
              <a:gd name="connsiteY733" fmla="*/ 2414147 h 5626802"/>
              <a:gd name="connsiteX734" fmla="*/ 5431808 w 5587640"/>
              <a:gd name="connsiteY734" fmla="*/ 2455587 h 5626802"/>
              <a:gd name="connsiteX735" fmla="*/ 5346891 w 5587640"/>
              <a:gd name="connsiteY735" fmla="*/ 2451623 h 5626802"/>
              <a:gd name="connsiteX736" fmla="*/ 5333521 w 5587640"/>
              <a:gd name="connsiteY736" fmla="*/ 2434326 h 5626802"/>
              <a:gd name="connsiteX737" fmla="*/ 5354840 w 5587640"/>
              <a:gd name="connsiteY737" fmla="*/ 2380994 h 5626802"/>
              <a:gd name="connsiteX738" fmla="*/ 5386955 w 5587640"/>
              <a:gd name="connsiteY738" fmla="*/ 2367121 h 5626802"/>
              <a:gd name="connsiteX739" fmla="*/ 5209330 w 5587640"/>
              <a:gd name="connsiteY739" fmla="*/ 2287997 h 5626802"/>
              <a:gd name="connsiteX740" fmla="*/ 5230448 w 5587640"/>
              <a:gd name="connsiteY740" fmla="*/ 2307712 h 5626802"/>
              <a:gd name="connsiteX741" fmla="*/ 5208966 w 5587640"/>
              <a:gd name="connsiteY741" fmla="*/ 2329221 h 5626802"/>
              <a:gd name="connsiteX742" fmla="*/ 5191125 w 5587640"/>
              <a:gd name="connsiteY742" fmla="*/ 2306279 h 5626802"/>
              <a:gd name="connsiteX743" fmla="*/ 5209330 w 5587640"/>
              <a:gd name="connsiteY743" fmla="*/ 2287997 h 5626802"/>
              <a:gd name="connsiteX744" fmla="*/ 5273650 w 5587640"/>
              <a:gd name="connsiteY744" fmla="*/ 2199250 h 5626802"/>
              <a:gd name="connsiteX745" fmla="*/ 5288150 w 5587640"/>
              <a:gd name="connsiteY745" fmla="*/ 2206190 h 5626802"/>
              <a:gd name="connsiteX746" fmla="*/ 5291775 w 5587640"/>
              <a:gd name="connsiteY746" fmla="*/ 2232489 h 5626802"/>
              <a:gd name="connsiteX747" fmla="*/ 5280537 w 5587640"/>
              <a:gd name="connsiteY747" fmla="*/ 2236872 h 5626802"/>
              <a:gd name="connsiteX748" fmla="*/ 5250813 w 5587640"/>
              <a:gd name="connsiteY748" fmla="*/ 2220435 h 5626802"/>
              <a:gd name="connsiteX749" fmla="*/ 5273650 w 5587640"/>
              <a:gd name="connsiteY749" fmla="*/ 2199250 h 5626802"/>
              <a:gd name="connsiteX750" fmla="*/ 5548059 w 5587640"/>
              <a:gd name="connsiteY750" fmla="*/ 2010542 h 5626802"/>
              <a:gd name="connsiteX751" fmla="*/ 5587640 w 5587640"/>
              <a:gd name="connsiteY751" fmla="*/ 2011618 h 5626802"/>
              <a:gd name="connsiteX752" fmla="*/ 5587640 w 5587640"/>
              <a:gd name="connsiteY752" fmla="*/ 2033126 h 5626802"/>
              <a:gd name="connsiteX753" fmla="*/ 5587640 w 5587640"/>
              <a:gd name="connsiteY753" fmla="*/ 2055351 h 5626802"/>
              <a:gd name="connsiteX754" fmla="*/ 5587640 w 5587640"/>
              <a:gd name="connsiteY754" fmla="*/ 2076859 h 5626802"/>
              <a:gd name="connsiteX755" fmla="*/ 5587640 w 5587640"/>
              <a:gd name="connsiteY755" fmla="*/ 2105536 h 5626802"/>
              <a:gd name="connsiteX756" fmla="*/ 5587640 w 5587640"/>
              <a:gd name="connsiteY756" fmla="*/ 2119875 h 5626802"/>
              <a:gd name="connsiteX757" fmla="*/ 5573247 w 5587640"/>
              <a:gd name="connsiteY757" fmla="*/ 2125969 h 5626802"/>
              <a:gd name="connsiteX758" fmla="*/ 5514594 w 5587640"/>
              <a:gd name="connsiteY758" fmla="*/ 2113064 h 5626802"/>
              <a:gd name="connsiteX759" fmla="*/ 5514234 w 5587640"/>
              <a:gd name="connsiteY759" fmla="*/ 2115215 h 5626802"/>
              <a:gd name="connsiteX760" fmla="*/ 5486527 w 5587640"/>
              <a:gd name="connsiteY760" fmla="*/ 2069331 h 5626802"/>
              <a:gd name="connsiteX761" fmla="*/ 5548059 w 5587640"/>
              <a:gd name="connsiteY761" fmla="*/ 2010542 h 5626802"/>
              <a:gd name="connsiteX762" fmla="*/ 165271 w 5587640"/>
              <a:gd name="connsiteY762" fmla="*/ 1865725 h 5626802"/>
              <a:gd name="connsiteX763" fmla="*/ 185371 w 5587640"/>
              <a:gd name="connsiteY763" fmla="*/ 1889437 h 5626802"/>
              <a:gd name="connsiteX764" fmla="*/ 174042 w 5587640"/>
              <a:gd name="connsiteY764" fmla="*/ 1893748 h 5626802"/>
              <a:gd name="connsiteX765" fmla="*/ 172580 w 5587640"/>
              <a:gd name="connsiteY765" fmla="*/ 1890515 h 5626802"/>
              <a:gd name="connsiteX766" fmla="*/ 172946 w 5587640"/>
              <a:gd name="connsiteY766" fmla="*/ 1892311 h 5626802"/>
              <a:gd name="connsiteX767" fmla="*/ 169656 w 5587640"/>
              <a:gd name="connsiteY767" fmla="*/ 1908120 h 5626802"/>
              <a:gd name="connsiteX768" fmla="*/ 172946 w 5587640"/>
              <a:gd name="connsiteY768" fmla="*/ 1917461 h 5626802"/>
              <a:gd name="connsiteX769" fmla="*/ 145901 w 5587640"/>
              <a:gd name="connsiteY769" fmla="*/ 1904527 h 5626802"/>
              <a:gd name="connsiteX770" fmla="*/ 146632 w 5587640"/>
              <a:gd name="connsiteY770" fmla="*/ 1896982 h 5626802"/>
              <a:gd name="connsiteX771" fmla="*/ 144805 w 5587640"/>
              <a:gd name="connsiteY771" fmla="*/ 1884048 h 5626802"/>
              <a:gd name="connsiteX772" fmla="*/ 165271 w 5587640"/>
              <a:gd name="connsiteY772" fmla="*/ 1865725 h 5626802"/>
              <a:gd name="connsiteX773" fmla="*/ 225866 w 5587640"/>
              <a:gd name="connsiteY773" fmla="*/ 1822459 h 5626802"/>
              <a:gd name="connsiteX774" fmla="*/ 247297 w 5587640"/>
              <a:gd name="connsiteY774" fmla="*/ 1831148 h 5626802"/>
              <a:gd name="connsiteX775" fmla="*/ 217311 w 5587640"/>
              <a:gd name="connsiteY775" fmla="*/ 1835792 h 5626802"/>
              <a:gd name="connsiteX776" fmla="*/ 218722 w 5587640"/>
              <a:gd name="connsiteY776" fmla="*/ 1827219 h 5626802"/>
              <a:gd name="connsiteX777" fmla="*/ 225866 w 5587640"/>
              <a:gd name="connsiteY777" fmla="*/ 1822459 h 5626802"/>
              <a:gd name="connsiteX778" fmla="*/ 5034574 w 5587640"/>
              <a:gd name="connsiteY778" fmla="*/ 1816663 h 5626802"/>
              <a:gd name="connsiteX779" fmla="*/ 5062666 w 5587640"/>
              <a:gd name="connsiteY779" fmla="*/ 1839334 h 5626802"/>
              <a:gd name="connsiteX780" fmla="*/ 5041870 w 5587640"/>
              <a:gd name="connsiteY780" fmla="*/ 1858108 h 5626802"/>
              <a:gd name="connsiteX781" fmla="*/ 5018886 w 5587640"/>
              <a:gd name="connsiteY781" fmla="*/ 1852086 h 5626802"/>
              <a:gd name="connsiteX782" fmla="*/ 5034574 w 5587640"/>
              <a:gd name="connsiteY782" fmla="*/ 1816663 h 5626802"/>
              <a:gd name="connsiteX783" fmla="*/ 5493453 w 5587640"/>
              <a:gd name="connsiteY783" fmla="*/ 1807812 h 5626802"/>
              <a:gd name="connsiteX784" fmla="*/ 5493093 w 5587640"/>
              <a:gd name="connsiteY784" fmla="*/ 1808172 h 5626802"/>
              <a:gd name="connsiteX785" fmla="*/ 5493453 w 5587640"/>
              <a:gd name="connsiteY785" fmla="*/ 1808172 h 5626802"/>
              <a:gd name="connsiteX786" fmla="*/ 5493453 w 5587640"/>
              <a:gd name="connsiteY786" fmla="*/ 1807812 h 5626802"/>
              <a:gd name="connsiteX787" fmla="*/ 84661 w 5587640"/>
              <a:gd name="connsiteY787" fmla="*/ 1804397 h 5626802"/>
              <a:gd name="connsiteX788" fmla="*/ 89417 w 5587640"/>
              <a:gd name="connsiteY788" fmla="*/ 1812669 h 5626802"/>
              <a:gd name="connsiteX789" fmla="*/ 90867 w 5587640"/>
              <a:gd name="connsiteY789" fmla="*/ 1830315 h 5626802"/>
              <a:gd name="connsiteX790" fmla="*/ 72749 w 5587640"/>
              <a:gd name="connsiteY790" fmla="*/ 1818551 h 5626802"/>
              <a:gd name="connsiteX791" fmla="*/ 75285 w 5587640"/>
              <a:gd name="connsiteY791" fmla="*/ 1804949 h 5626802"/>
              <a:gd name="connsiteX792" fmla="*/ 84661 w 5587640"/>
              <a:gd name="connsiteY792" fmla="*/ 1804397 h 5626802"/>
              <a:gd name="connsiteX793" fmla="*/ 5249296 w 5587640"/>
              <a:gd name="connsiteY793" fmla="*/ 1748410 h 5626802"/>
              <a:gd name="connsiteX794" fmla="*/ 5260336 w 5587640"/>
              <a:gd name="connsiteY794" fmla="*/ 1762329 h 5626802"/>
              <a:gd name="connsiteX795" fmla="*/ 5259612 w 5587640"/>
              <a:gd name="connsiteY795" fmla="*/ 1762329 h 5626802"/>
              <a:gd name="connsiteX796" fmla="*/ 5282803 w 5587640"/>
              <a:gd name="connsiteY796" fmla="*/ 1777026 h 5626802"/>
              <a:gd name="connsiteX797" fmla="*/ 5277005 w 5587640"/>
              <a:gd name="connsiteY797" fmla="*/ 1795667 h 5626802"/>
              <a:gd name="connsiteX798" fmla="*/ 5269758 w 5587640"/>
              <a:gd name="connsiteY798" fmla="*/ 1800327 h 5626802"/>
              <a:gd name="connsiteX799" fmla="*/ 5282803 w 5587640"/>
              <a:gd name="connsiteY799" fmla="*/ 1845135 h 5626802"/>
              <a:gd name="connsiteX800" fmla="*/ 5276280 w 5587640"/>
              <a:gd name="connsiteY800" fmla="*/ 1846569 h 5626802"/>
              <a:gd name="connsiteX801" fmla="*/ 5229898 w 5587640"/>
              <a:gd name="connsiteY801" fmla="*/ 1846569 h 5626802"/>
              <a:gd name="connsiteX802" fmla="*/ 5233884 w 5587640"/>
              <a:gd name="connsiteY802" fmla="*/ 1809288 h 5626802"/>
              <a:gd name="connsiteX803" fmla="*/ 5228811 w 5587640"/>
              <a:gd name="connsiteY803" fmla="*/ 1806062 h 5626802"/>
              <a:gd name="connsiteX804" fmla="*/ 5207794 w 5587640"/>
              <a:gd name="connsiteY804" fmla="*/ 1792082 h 5626802"/>
              <a:gd name="connsiteX805" fmla="*/ 5193299 w 5587640"/>
              <a:gd name="connsiteY805" fmla="*/ 1770932 h 5626802"/>
              <a:gd name="connsiteX806" fmla="*/ 5215766 w 5587640"/>
              <a:gd name="connsiteY806" fmla="*/ 1761971 h 5626802"/>
              <a:gd name="connsiteX807" fmla="*/ 5249296 w 5587640"/>
              <a:gd name="connsiteY807" fmla="*/ 1748410 h 5626802"/>
              <a:gd name="connsiteX808" fmla="*/ 0 w 5587640"/>
              <a:gd name="connsiteY808" fmla="*/ 1746303 h 5626802"/>
              <a:gd name="connsiteX809" fmla="*/ 32978 w 5587640"/>
              <a:gd name="connsiteY809" fmla="*/ 1759962 h 5626802"/>
              <a:gd name="connsiteX810" fmla="*/ 0 w 5587640"/>
              <a:gd name="connsiteY810" fmla="*/ 1746303 h 5626802"/>
              <a:gd name="connsiteX811" fmla="*/ 146226 w 5587640"/>
              <a:gd name="connsiteY811" fmla="*/ 1724588 h 5626802"/>
              <a:gd name="connsiteX812" fmla="*/ 155398 w 5587640"/>
              <a:gd name="connsiteY812" fmla="*/ 1731922 h 5626802"/>
              <a:gd name="connsiteX813" fmla="*/ 150106 w 5587640"/>
              <a:gd name="connsiteY813" fmla="*/ 1741002 h 5626802"/>
              <a:gd name="connsiteX814" fmla="*/ 138112 w 5587640"/>
              <a:gd name="connsiteY814" fmla="*/ 1733668 h 5626802"/>
              <a:gd name="connsiteX815" fmla="*/ 146226 w 5587640"/>
              <a:gd name="connsiteY815" fmla="*/ 1724588 h 5626802"/>
              <a:gd name="connsiteX816" fmla="*/ 5498393 w 5587640"/>
              <a:gd name="connsiteY816" fmla="*/ 1723811 h 5626802"/>
              <a:gd name="connsiteX817" fmla="*/ 5523636 w 5587640"/>
              <a:gd name="connsiteY817" fmla="*/ 1746917 h 5626802"/>
              <a:gd name="connsiteX818" fmla="*/ 5523636 w 5587640"/>
              <a:gd name="connsiteY818" fmla="*/ 1782589 h 5626802"/>
              <a:gd name="connsiteX819" fmla="*/ 5518606 w 5587640"/>
              <a:gd name="connsiteY819" fmla="*/ 1809613 h 5626802"/>
              <a:gd name="connsiteX820" fmla="*/ 5457519 w 5587640"/>
              <a:gd name="connsiteY820" fmla="*/ 1814297 h 5626802"/>
              <a:gd name="connsiteX821" fmla="*/ 5435600 w 5587640"/>
              <a:gd name="connsiteY821" fmla="*/ 1772140 h 5626802"/>
              <a:gd name="connsiteX822" fmla="*/ 5449973 w 5587640"/>
              <a:gd name="connsiteY822" fmla="*/ 1735026 h 5626802"/>
              <a:gd name="connsiteX823" fmla="*/ 5498393 w 5587640"/>
              <a:gd name="connsiteY823" fmla="*/ 1723811 h 5626802"/>
              <a:gd name="connsiteX824" fmla="*/ 306119 w 5587640"/>
              <a:gd name="connsiteY824" fmla="*/ 1705538 h 5626802"/>
              <a:gd name="connsiteX825" fmla="*/ 318035 w 5587640"/>
              <a:gd name="connsiteY825" fmla="*/ 1721591 h 5626802"/>
              <a:gd name="connsiteX826" fmla="*/ 307521 w 5587640"/>
              <a:gd name="connsiteY826" fmla="*/ 1736931 h 5626802"/>
              <a:gd name="connsiteX827" fmla="*/ 292801 w 5587640"/>
              <a:gd name="connsiteY827" fmla="*/ 1724445 h 5626802"/>
              <a:gd name="connsiteX828" fmla="*/ 306119 w 5587640"/>
              <a:gd name="connsiteY828" fmla="*/ 1705538 h 5626802"/>
              <a:gd name="connsiteX829" fmla="*/ 4982187 w 5587640"/>
              <a:gd name="connsiteY829" fmla="*/ 1617356 h 5626802"/>
              <a:gd name="connsiteX830" fmla="*/ 4997087 w 5587640"/>
              <a:gd name="connsiteY830" fmla="*/ 1633514 h 5626802"/>
              <a:gd name="connsiteX831" fmla="*/ 4982187 w 5587640"/>
              <a:gd name="connsiteY831" fmla="*/ 1646441 h 5626802"/>
              <a:gd name="connsiteX832" fmla="*/ 4969104 w 5587640"/>
              <a:gd name="connsiteY832" fmla="*/ 1628487 h 5626802"/>
              <a:gd name="connsiteX833" fmla="*/ 4982187 w 5587640"/>
              <a:gd name="connsiteY833" fmla="*/ 1617356 h 5626802"/>
              <a:gd name="connsiteX834" fmla="*/ 5185388 w 5587640"/>
              <a:gd name="connsiteY834" fmla="*/ 1596031 h 5626802"/>
              <a:gd name="connsiteX835" fmla="*/ 5203491 w 5587640"/>
              <a:gd name="connsiteY835" fmla="*/ 1634147 h 5626802"/>
              <a:gd name="connsiteX836" fmla="*/ 5202405 w 5587640"/>
              <a:gd name="connsiteY836" fmla="*/ 1638421 h 5626802"/>
              <a:gd name="connsiteX837" fmla="*/ 5158595 w 5587640"/>
              <a:gd name="connsiteY837" fmla="*/ 1632009 h 5626802"/>
              <a:gd name="connsiteX838" fmla="*/ 5158595 w 5587640"/>
              <a:gd name="connsiteY838" fmla="*/ 1625241 h 5626802"/>
              <a:gd name="connsiteX839" fmla="*/ 5185388 w 5587640"/>
              <a:gd name="connsiteY839" fmla="*/ 1596031 h 5626802"/>
              <a:gd name="connsiteX840" fmla="*/ 118254 w 5587640"/>
              <a:gd name="connsiteY840" fmla="*/ 1491078 h 5626802"/>
              <a:gd name="connsiteX841" fmla="*/ 125083 w 5587640"/>
              <a:gd name="connsiteY841" fmla="*/ 1492239 h 5626802"/>
              <a:gd name="connsiteX842" fmla="*/ 131912 w 5587640"/>
              <a:gd name="connsiteY842" fmla="*/ 1501527 h 5626802"/>
              <a:gd name="connsiteX843" fmla="*/ 121489 w 5587640"/>
              <a:gd name="connsiteY843" fmla="*/ 1505985 h 5626802"/>
              <a:gd name="connsiteX844" fmla="*/ 114659 w 5587640"/>
              <a:gd name="connsiteY844" fmla="*/ 1496325 h 5626802"/>
              <a:gd name="connsiteX845" fmla="*/ 118254 w 5587640"/>
              <a:gd name="connsiteY845" fmla="*/ 1491078 h 5626802"/>
              <a:gd name="connsiteX846" fmla="*/ 5434846 w 5587640"/>
              <a:gd name="connsiteY846" fmla="*/ 1482416 h 5626802"/>
              <a:gd name="connsiteX847" fmla="*/ 5460920 w 5587640"/>
              <a:gd name="connsiteY847" fmla="*/ 1494940 h 5626802"/>
              <a:gd name="connsiteX848" fmla="*/ 5454491 w 5587640"/>
              <a:gd name="connsiteY848" fmla="*/ 1556846 h 5626802"/>
              <a:gd name="connsiteX849" fmla="*/ 5452348 w 5587640"/>
              <a:gd name="connsiteY849" fmla="*/ 1555773 h 5626802"/>
              <a:gd name="connsiteX850" fmla="*/ 5452348 w 5587640"/>
              <a:gd name="connsiteY850" fmla="*/ 1553984 h 5626802"/>
              <a:gd name="connsiteX851" fmla="*/ 5452348 w 5587640"/>
              <a:gd name="connsiteY851" fmla="*/ 1553626 h 5626802"/>
              <a:gd name="connsiteX852" fmla="*/ 5418773 w 5587640"/>
              <a:gd name="connsiteY852" fmla="*/ 1566508 h 5626802"/>
              <a:gd name="connsiteX853" fmla="*/ 5406271 w 5587640"/>
              <a:gd name="connsiteY853" fmla="*/ 1559709 h 5626802"/>
              <a:gd name="connsiteX854" fmla="*/ 5412343 w 5587640"/>
              <a:gd name="connsiteY854" fmla="*/ 1502097 h 5626802"/>
              <a:gd name="connsiteX855" fmla="*/ 5415558 w 5587640"/>
              <a:gd name="connsiteY855" fmla="*/ 1495656 h 5626802"/>
              <a:gd name="connsiteX856" fmla="*/ 5434846 w 5587640"/>
              <a:gd name="connsiteY856" fmla="*/ 1482416 h 5626802"/>
              <a:gd name="connsiteX857" fmla="*/ 4954919 w 5587640"/>
              <a:gd name="connsiteY857" fmla="*/ 1437250 h 5626802"/>
              <a:gd name="connsiteX858" fmla="*/ 4999065 w 5587640"/>
              <a:gd name="connsiteY858" fmla="*/ 1517707 h 5626802"/>
              <a:gd name="connsiteX859" fmla="*/ 4926923 w 5587640"/>
              <a:gd name="connsiteY859" fmla="*/ 1523480 h 5626802"/>
              <a:gd name="connsiteX860" fmla="*/ 4918668 w 5587640"/>
              <a:gd name="connsiteY860" fmla="*/ 1464670 h 5626802"/>
              <a:gd name="connsiteX861" fmla="*/ 4954919 w 5587640"/>
              <a:gd name="connsiteY861" fmla="*/ 1437250 h 5626802"/>
              <a:gd name="connsiteX862" fmla="*/ 713959 w 5587640"/>
              <a:gd name="connsiteY862" fmla="*/ 1294795 h 5626802"/>
              <a:gd name="connsiteX863" fmla="*/ 741342 w 5587640"/>
              <a:gd name="connsiteY863" fmla="*/ 1315000 h 5626802"/>
              <a:gd name="connsiteX864" fmla="*/ 716203 w 5587640"/>
              <a:gd name="connsiteY864" fmla="*/ 1338921 h 5626802"/>
              <a:gd name="connsiteX865" fmla="*/ 673826 w 5587640"/>
              <a:gd name="connsiteY865" fmla="*/ 1349989 h 5626802"/>
              <a:gd name="connsiteX866" fmla="*/ 680291 w 5587640"/>
              <a:gd name="connsiteY866" fmla="*/ 1363199 h 5626802"/>
              <a:gd name="connsiteX867" fmla="*/ 664848 w 5587640"/>
              <a:gd name="connsiteY867" fmla="*/ 1374624 h 5626802"/>
              <a:gd name="connsiteX868" fmla="*/ 649406 w 5587640"/>
              <a:gd name="connsiteY868" fmla="*/ 1362842 h 5626802"/>
              <a:gd name="connsiteX869" fmla="*/ 661975 w 5587640"/>
              <a:gd name="connsiteY869" fmla="*/ 1349632 h 5626802"/>
              <a:gd name="connsiteX870" fmla="*/ 646892 w 5587640"/>
              <a:gd name="connsiteY870" fmla="*/ 1348204 h 5626802"/>
              <a:gd name="connsiteX871" fmla="*/ 640068 w 5587640"/>
              <a:gd name="connsiteY871" fmla="*/ 1317142 h 5626802"/>
              <a:gd name="connsiteX872" fmla="*/ 679572 w 5587640"/>
              <a:gd name="connsiteY872" fmla="*/ 1296792 h 5626802"/>
              <a:gd name="connsiteX873" fmla="*/ 713959 w 5587640"/>
              <a:gd name="connsiteY873" fmla="*/ 1294795 h 5626802"/>
              <a:gd name="connsiteX874" fmla="*/ 776059 w 5587640"/>
              <a:gd name="connsiteY874" fmla="*/ 1272824 h 5626802"/>
              <a:gd name="connsiteX875" fmla="*/ 779542 w 5587640"/>
              <a:gd name="connsiteY875" fmla="*/ 1273582 h 5626802"/>
              <a:gd name="connsiteX876" fmla="*/ 774898 w 5587640"/>
              <a:gd name="connsiteY876" fmla="*/ 1303543 h 5626802"/>
              <a:gd name="connsiteX877" fmla="*/ 770969 w 5587640"/>
              <a:gd name="connsiteY877" fmla="*/ 1275009 h 5626802"/>
              <a:gd name="connsiteX878" fmla="*/ 776059 w 5587640"/>
              <a:gd name="connsiteY878" fmla="*/ 1272824 h 5626802"/>
              <a:gd name="connsiteX879" fmla="*/ 4400975 w 5587640"/>
              <a:gd name="connsiteY879" fmla="*/ 1248378 h 5626802"/>
              <a:gd name="connsiteX880" fmla="*/ 4409189 w 5587640"/>
              <a:gd name="connsiteY880" fmla="*/ 1255634 h 5626802"/>
              <a:gd name="connsiteX881" fmla="*/ 4402175 w 5587640"/>
              <a:gd name="connsiteY881" fmla="*/ 1269682 h 5626802"/>
              <a:gd name="connsiteX882" fmla="*/ 4382239 w 5587640"/>
              <a:gd name="connsiteY882" fmla="*/ 1261919 h 5626802"/>
              <a:gd name="connsiteX883" fmla="*/ 4391099 w 5587640"/>
              <a:gd name="connsiteY883" fmla="*/ 1249719 h 5626802"/>
              <a:gd name="connsiteX884" fmla="*/ 4400975 w 5587640"/>
              <a:gd name="connsiteY884" fmla="*/ 1248378 h 5626802"/>
              <a:gd name="connsiteX885" fmla="*/ 676719 w 5587640"/>
              <a:gd name="connsiteY885" fmla="*/ 1195061 h 5626802"/>
              <a:gd name="connsiteX886" fmla="*/ 684054 w 5587640"/>
              <a:gd name="connsiteY886" fmla="*/ 1206491 h 5626802"/>
              <a:gd name="connsiteX887" fmla="*/ 674973 w 5587640"/>
              <a:gd name="connsiteY887" fmla="*/ 1212380 h 5626802"/>
              <a:gd name="connsiteX888" fmla="*/ 668337 w 5587640"/>
              <a:gd name="connsiteY888" fmla="*/ 1202681 h 5626802"/>
              <a:gd name="connsiteX889" fmla="*/ 676719 w 5587640"/>
              <a:gd name="connsiteY889" fmla="*/ 1195061 h 5626802"/>
              <a:gd name="connsiteX890" fmla="*/ 4066108 w 5587640"/>
              <a:gd name="connsiteY890" fmla="*/ 1180134 h 5626802"/>
              <a:gd name="connsiteX891" fmla="*/ 4065388 w 5587640"/>
              <a:gd name="connsiteY891" fmla="*/ 1180854 h 5626802"/>
              <a:gd name="connsiteX892" fmla="*/ 4061788 w 5587640"/>
              <a:gd name="connsiteY892" fmla="*/ 1182654 h 5626802"/>
              <a:gd name="connsiteX893" fmla="*/ 4058547 w 5587640"/>
              <a:gd name="connsiteY893" fmla="*/ 1186254 h 5626802"/>
              <a:gd name="connsiteX894" fmla="*/ 4065388 w 5587640"/>
              <a:gd name="connsiteY894" fmla="*/ 1180854 h 5626802"/>
              <a:gd name="connsiteX895" fmla="*/ 4066468 w 5587640"/>
              <a:gd name="connsiteY895" fmla="*/ 1183014 h 5626802"/>
              <a:gd name="connsiteX896" fmla="*/ 4066108 w 5587640"/>
              <a:gd name="connsiteY896" fmla="*/ 1180134 h 5626802"/>
              <a:gd name="connsiteX897" fmla="*/ 440446 w 5587640"/>
              <a:gd name="connsiteY897" fmla="*/ 1170910 h 5626802"/>
              <a:gd name="connsiteX898" fmla="*/ 450478 w 5587640"/>
              <a:gd name="connsiteY898" fmla="*/ 1176907 h 5626802"/>
              <a:gd name="connsiteX899" fmla="*/ 445277 w 5587640"/>
              <a:gd name="connsiteY899" fmla="*/ 1188196 h 5626802"/>
              <a:gd name="connsiteX900" fmla="*/ 435616 w 5587640"/>
              <a:gd name="connsiteY900" fmla="*/ 1180787 h 5626802"/>
              <a:gd name="connsiteX901" fmla="*/ 440446 w 5587640"/>
              <a:gd name="connsiteY901" fmla="*/ 1170910 h 5626802"/>
              <a:gd name="connsiteX902" fmla="*/ 918801 w 5587640"/>
              <a:gd name="connsiteY902" fmla="*/ 1159449 h 5626802"/>
              <a:gd name="connsiteX903" fmla="*/ 876227 w 5587640"/>
              <a:gd name="connsiteY903" fmla="*/ 1174241 h 5626802"/>
              <a:gd name="connsiteX904" fmla="*/ 808037 w 5587640"/>
              <a:gd name="connsiteY904" fmla="*/ 1183261 h 5626802"/>
              <a:gd name="connsiteX905" fmla="*/ 875145 w 5587640"/>
              <a:gd name="connsiteY905" fmla="*/ 1166304 h 5626802"/>
              <a:gd name="connsiteX906" fmla="*/ 918801 w 5587640"/>
              <a:gd name="connsiteY906" fmla="*/ 1159449 h 5626802"/>
              <a:gd name="connsiteX907" fmla="*/ 824765 w 5587640"/>
              <a:gd name="connsiteY907" fmla="*/ 1138810 h 5626802"/>
              <a:gd name="connsiteX908" fmla="*/ 828319 w 5587640"/>
              <a:gd name="connsiteY908" fmla="*/ 1147565 h 5626802"/>
              <a:gd name="connsiteX909" fmla="*/ 813747 w 5587640"/>
              <a:gd name="connsiteY909" fmla="*/ 1160522 h 5626802"/>
              <a:gd name="connsiteX910" fmla="*/ 804862 w 5587640"/>
              <a:gd name="connsiteY910" fmla="*/ 1153869 h 5626802"/>
              <a:gd name="connsiteX911" fmla="*/ 824765 w 5587640"/>
              <a:gd name="connsiteY911" fmla="*/ 1138810 h 5626802"/>
              <a:gd name="connsiteX912" fmla="*/ 753544 w 5587640"/>
              <a:gd name="connsiteY912" fmla="*/ 1127713 h 5626802"/>
              <a:gd name="connsiteX913" fmla="*/ 761080 w 5587640"/>
              <a:gd name="connsiteY913" fmla="*/ 1129046 h 5626802"/>
              <a:gd name="connsiteX914" fmla="*/ 772845 w 5587640"/>
              <a:gd name="connsiteY914" fmla="*/ 1147795 h 5626802"/>
              <a:gd name="connsiteX915" fmla="*/ 754463 w 5587640"/>
              <a:gd name="connsiteY915" fmla="*/ 1146692 h 5626802"/>
              <a:gd name="connsiteX916" fmla="*/ 748213 w 5587640"/>
              <a:gd name="connsiteY916" fmla="*/ 1132723 h 5626802"/>
              <a:gd name="connsiteX917" fmla="*/ 753544 w 5587640"/>
              <a:gd name="connsiteY917" fmla="*/ 1127713 h 5626802"/>
              <a:gd name="connsiteX918" fmla="*/ 888269 w 5587640"/>
              <a:gd name="connsiteY918" fmla="*/ 1126908 h 5626802"/>
              <a:gd name="connsiteX919" fmla="*/ 899747 w 5587640"/>
              <a:gd name="connsiteY919" fmla="*/ 1132460 h 5626802"/>
              <a:gd name="connsiteX920" fmla="*/ 858837 w 5587640"/>
              <a:gd name="connsiteY920" fmla="*/ 1133193 h 5626802"/>
              <a:gd name="connsiteX921" fmla="*/ 888269 w 5587640"/>
              <a:gd name="connsiteY921" fmla="*/ 1126908 h 5626802"/>
              <a:gd name="connsiteX922" fmla="*/ 690817 w 5587640"/>
              <a:gd name="connsiteY922" fmla="*/ 1054670 h 5626802"/>
              <a:gd name="connsiteX923" fmla="*/ 703716 w 5587640"/>
              <a:gd name="connsiteY923" fmla="*/ 1089227 h 5626802"/>
              <a:gd name="connsiteX924" fmla="*/ 690817 w 5587640"/>
              <a:gd name="connsiteY924" fmla="*/ 1054670 h 5626802"/>
              <a:gd name="connsiteX925" fmla="*/ 906992 w 5587640"/>
              <a:gd name="connsiteY925" fmla="*/ 986770 h 5626802"/>
              <a:gd name="connsiteX926" fmla="*/ 917575 w 5587640"/>
              <a:gd name="connsiteY926" fmla="*/ 990739 h 5626802"/>
              <a:gd name="connsiteX927" fmla="*/ 910167 w 5587640"/>
              <a:gd name="connsiteY927" fmla="*/ 1001924 h 5626802"/>
              <a:gd name="connsiteX928" fmla="*/ 901700 w 5587640"/>
              <a:gd name="connsiteY928" fmla="*/ 997594 h 5626802"/>
              <a:gd name="connsiteX929" fmla="*/ 906992 w 5587640"/>
              <a:gd name="connsiteY929" fmla="*/ 986770 h 5626802"/>
              <a:gd name="connsiteX930" fmla="*/ 4287887 w 5587640"/>
              <a:gd name="connsiteY930" fmla="*/ 876873 h 5626802"/>
              <a:gd name="connsiteX931" fmla="*/ 4268310 w 5587640"/>
              <a:gd name="connsiteY931" fmla="*/ 950456 h 5626802"/>
              <a:gd name="connsiteX932" fmla="*/ 4258884 w 5587640"/>
              <a:gd name="connsiteY932" fmla="*/ 959430 h 5626802"/>
              <a:gd name="connsiteX933" fmla="*/ 4261784 w 5587640"/>
              <a:gd name="connsiteY933" fmla="*/ 961584 h 5626802"/>
              <a:gd name="connsiteX934" fmla="*/ 4252720 w 5587640"/>
              <a:gd name="connsiteY934" fmla="*/ 1023323 h 5626802"/>
              <a:gd name="connsiteX935" fmla="*/ 4197614 w 5587640"/>
              <a:gd name="connsiteY935" fmla="*/ 998555 h 5626802"/>
              <a:gd name="connsiteX936" fmla="*/ 4205952 w 5587640"/>
              <a:gd name="connsiteY936" fmla="*/ 969481 h 5626802"/>
              <a:gd name="connsiteX937" fmla="*/ 4230605 w 5587640"/>
              <a:gd name="connsiteY937" fmla="*/ 949021 h 5626802"/>
              <a:gd name="connsiteX938" fmla="*/ 4232418 w 5587640"/>
              <a:gd name="connsiteY938" fmla="*/ 941483 h 5626802"/>
              <a:gd name="connsiteX939" fmla="*/ 4287887 w 5587640"/>
              <a:gd name="connsiteY939" fmla="*/ 876873 h 5626802"/>
              <a:gd name="connsiteX940" fmla="*/ 653475 w 5587640"/>
              <a:gd name="connsiteY940" fmla="*/ 846045 h 5626802"/>
              <a:gd name="connsiteX941" fmla="*/ 669539 w 5587640"/>
              <a:gd name="connsiteY941" fmla="*/ 847992 h 5626802"/>
              <a:gd name="connsiteX942" fmla="*/ 690688 w 5587640"/>
              <a:gd name="connsiteY942" fmla="*/ 875767 h 5626802"/>
              <a:gd name="connsiteX943" fmla="*/ 692857 w 5587640"/>
              <a:gd name="connsiteY943" fmla="*/ 967897 h 5626802"/>
              <a:gd name="connsiteX944" fmla="*/ 689965 w 5587640"/>
              <a:gd name="connsiteY944" fmla="*/ 979820 h 5626802"/>
              <a:gd name="connsiteX945" fmla="*/ 604649 w 5587640"/>
              <a:gd name="connsiteY945" fmla="*/ 933574 h 5626802"/>
              <a:gd name="connsiteX946" fmla="*/ 634292 w 5587640"/>
              <a:gd name="connsiteY946" fmla="*/ 850837 h 5626802"/>
              <a:gd name="connsiteX947" fmla="*/ 653475 w 5587640"/>
              <a:gd name="connsiteY947" fmla="*/ 846045 h 5626802"/>
              <a:gd name="connsiteX948" fmla="*/ 3958823 w 5587640"/>
              <a:gd name="connsiteY948" fmla="*/ 835858 h 5626802"/>
              <a:gd name="connsiteX949" fmla="*/ 3974739 w 5587640"/>
              <a:gd name="connsiteY949" fmla="*/ 846949 h 5626802"/>
              <a:gd name="connsiteX950" fmla="*/ 3964611 w 5587640"/>
              <a:gd name="connsiteY950" fmla="*/ 858779 h 5626802"/>
              <a:gd name="connsiteX951" fmla="*/ 3946525 w 5587640"/>
              <a:gd name="connsiteY951" fmla="*/ 845470 h 5626802"/>
              <a:gd name="connsiteX952" fmla="*/ 3958823 w 5587640"/>
              <a:gd name="connsiteY952" fmla="*/ 835858 h 5626802"/>
              <a:gd name="connsiteX953" fmla="*/ 4440804 w 5587640"/>
              <a:gd name="connsiteY953" fmla="*/ 593798 h 5626802"/>
              <a:gd name="connsiteX954" fmla="*/ 4441163 w 5587640"/>
              <a:gd name="connsiteY954" fmla="*/ 594877 h 5626802"/>
              <a:gd name="connsiteX955" fmla="*/ 4443675 w 5587640"/>
              <a:gd name="connsiteY955" fmla="*/ 594877 h 5626802"/>
              <a:gd name="connsiteX956" fmla="*/ 4440804 w 5587640"/>
              <a:gd name="connsiteY956" fmla="*/ 593798 h 5626802"/>
              <a:gd name="connsiteX957" fmla="*/ 1323474 w 5587640"/>
              <a:gd name="connsiteY957" fmla="*/ 580366 h 5626802"/>
              <a:gd name="connsiteX958" fmla="*/ 1335674 w 5587640"/>
              <a:gd name="connsiteY958" fmla="*/ 590724 h 5626802"/>
              <a:gd name="connsiteX959" fmla="*/ 1322365 w 5587640"/>
              <a:gd name="connsiteY959" fmla="*/ 608226 h 5626802"/>
              <a:gd name="connsiteX960" fmla="*/ 1313123 w 5587640"/>
              <a:gd name="connsiteY960" fmla="*/ 596439 h 5626802"/>
              <a:gd name="connsiteX961" fmla="*/ 1323474 w 5587640"/>
              <a:gd name="connsiteY961" fmla="*/ 580366 h 5626802"/>
              <a:gd name="connsiteX962" fmla="*/ 4470773 w 5587640"/>
              <a:gd name="connsiteY962" fmla="*/ 570131 h 5626802"/>
              <a:gd name="connsiteX963" fmla="*/ 4498230 w 5587640"/>
              <a:gd name="connsiteY963" fmla="*/ 583719 h 5626802"/>
              <a:gd name="connsiteX964" fmla="*/ 4495717 w 5587640"/>
              <a:gd name="connsiteY964" fmla="*/ 667949 h 5626802"/>
              <a:gd name="connsiteX965" fmla="*/ 4468081 w 5587640"/>
              <a:gd name="connsiteY965" fmla="*/ 681268 h 5626802"/>
              <a:gd name="connsiteX966" fmla="*/ 4458390 w 5587640"/>
              <a:gd name="connsiteY966" fmla="*/ 682707 h 5626802"/>
              <a:gd name="connsiteX967" fmla="*/ 4418910 w 5587640"/>
              <a:gd name="connsiteY967" fmla="*/ 670109 h 5626802"/>
              <a:gd name="connsiteX968" fmla="*/ 4415321 w 5587640"/>
              <a:gd name="connsiteY968" fmla="*/ 602797 h 5626802"/>
              <a:gd name="connsiteX969" fmla="*/ 4440086 w 5587640"/>
              <a:gd name="connsiteY969" fmla="*/ 581920 h 5626802"/>
              <a:gd name="connsiteX970" fmla="*/ 4470773 w 5587640"/>
              <a:gd name="connsiteY970" fmla="*/ 570131 h 5626802"/>
              <a:gd name="connsiteX971" fmla="*/ 941407 w 5587640"/>
              <a:gd name="connsiteY971" fmla="*/ 481562 h 5626802"/>
              <a:gd name="connsiteX972" fmla="*/ 966549 w 5587640"/>
              <a:gd name="connsiteY972" fmla="*/ 493782 h 5626802"/>
              <a:gd name="connsiteX973" fmla="*/ 996588 w 5587640"/>
              <a:gd name="connsiteY973" fmla="*/ 510076 h 5626802"/>
              <a:gd name="connsiteX974" fmla="*/ 956053 w 5587640"/>
              <a:gd name="connsiteY974" fmla="*/ 503921 h 5626802"/>
              <a:gd name="connsiteX975" fmla="*/ 934338 w 5587640"/>
              <a:gd name="connsiteY975" fmla="*/ 487991 h 5626802"/>
              <a:gd name="connsiteX976" fmla="*/ 941407 w 5587640"/>
              <a:gd name="connsiteY976" fmla="*/ 481562 h 5626802"/>
              <a:gd name="connsiteX977" fmla="*/ 1060464 w 5587640"/>
              <a:gd name="connsiteY977" fmla="*/ 434816 h 5626802"/>
              <a:gd name="connsiteX978" fmla="*/ 1082549 w 5587640"/>
              <a:gd name="connsiteY978" fmla="*/ 443332 h 5626802"/>
              <a:gd name="connsiteX979" fmla="*/ 1080386 w 5587640"/>
              <a:gd name="connsiteY979" fmla="*/ 522338 h 5626802"/>
              <a:gd name="connsiteX980" fmla="*/ 1019810 w 5587640"/>
              <a:gd name="connsiteY980" fmla="*/ 512554 h 5626802"/>
              <a:gd name="connsiteX981" fmla="*/ 1037839 w 5587640"/>
              <a:gd name="connsiteY981" fmla="*/ 439346 h 5626802"/>
              <a:gd name="connsiteX982" fmla="*/ 1060464 w 5587640"/>
              <a:gd name="connsiteY982" fmla="*/ 434816 h 5626802"/>
              <a:gd name="connsiteX983" fmla="*/ 4250700 w 5587640"/>
              <a:gd name="connsiteY983" fmla="*/ 366012 h 5626802"/>
              <a:gd name="connsiteX984" fmla="*/ 4271486 w 5587640"/>
              <a:gd name="connsiteY984" fmla="*/ 374712 h 5626802"/>
              <a:gd name="connsiteX985" fmla="*/ 4278680 w 5587640"/>
              <a:gd name="connsiteY985" fmla="*/ 458819 h 5626802"/>
              <a:gd name="connsiteX986" fmla="*/ 4269687 w 5587640"/>
              <a:gd name="connsiteY986" fmla="*/ 466727 h 5626802"/>
              <a:gd name="connsiteX987" fmla="*/ 4171481 w 5587640"/>
              <a:gd name="connsiteY987" fmla="*/ 440489 h 5626802"/>
              <a:gd name="connsiteX988" fmla="*/ 4177956 w 5587640"/>
              <a:gd name="connsiteY988" fmla="*/ 403466 h 5626802"/>
              <a:gd name="connsiteX989" fmla="*/ 4250700 w 5587640"/>
              <a:gd name="connsiteY989" fmla="*/ 366012 h 5626802"/>
              <a:gd name="connsiteX990" fmla="*/ 3646640 w 5587640"/>
              <a:gd name="connsiteY990" fmla="*/ 318906 h 5626802"/>
              <a:gd name="connsiteX991" fmla="*/ 3678270 w 5587640"/>
              <a:gd name="connsiteY991" fmla="*/ 337655 h 5626802"/>
              <a:gd name="connsiteX992" fmla="*/ 3703583 w 5587640"/>
              <a:gd name="connsiteY992" fmla="*/ 369280 h 5626802"/>
              <a:gd name="connsiteX993" fmla="*/ 3715155 w 5587640"/>
              <a:gd name="connsiteY993" fmla="*/ 386170 h 5626802"/>
              <a:gd name="connsiteX994" fmla="*/ 3722388 w 5587640"/>
              <a:gd name="connsiteY994" fmla="*/ 414562 h 5626802"/>
              <a:gd name="connsiteX995" fmla="*/ 3695628 w 5587640"/>
              <a:gd name="connsiteY995" fmla="*/ 459484 h 5626802"/>
              <a:gd name="connsiteX996" fmla="*/ 3614264 w 5587640"/>
              <a:gd name="connsiteY996" fmla="*/ 440436 h 5626802"/>
              <a:gd name="connsiteX997" fmla="*/ 3604500 w 5587640"/>
              <a:gd name="connsiteY997" fmla="*/ 405217 h 5626802"/>
              <a:gd name="connsiteX998" fmla="*/ 3604500 w 5587640"/>
              <a:gd name="connsiteY998" fmla="*/ 405576 h 5626802"/>
              <a:gd name="connsiteX999" fmla="*/ 3606670 w 5587640"/>
              <a:gd name="connsiteY999" fmla="*/ 405576 h 5626802"/>
              <a:gd name="connsiteX1000" fmla="*/ 3633068 w 5587640"/>
              <a:gd name="connsiteY1000" fmla="*/ 326156 h 5626802"/>
              <a:gd name="connsiteX1001" fmla="*/ 3646640 w 5587640"/>
              <a:gd name="connsiteY1001" fmla="*/ 318906 h 5626802"/>
              <a:gd name="connsiteX1002" fmla="*/ 1352550 w 5587640"/>
              <a:gd name="connsiteY1002" fmla="*/ 268858 h 5626802"/>
              <a:gd name="connsiteX1003" fmla="*/ 1427156 w 5587640"/>
              <a:gd name="connsiteY1003" fmla="*/ 288846 h 5626802"/>
              <a:gd name="connsiteX1004" fmla="*/ 1442730 w 5587640"/>
              <a:gd name="connsiteY1004" fmla="*/ 321553 h 5626802"/>
              <a:gd name="connsiteX1005" fmla="*/ 1418464 w 5587640"/>
              <a:gd name="connsiteY1005" fmla="*/ 324097 h 5626802"/>
              <a:gd name="connsiteX1006" fmla="*/ 1352550 w 5587640"/>
              <a:gd name="connsiteY1006" fmla="*/ 268858 h 5626802"/>
              <a:gd name="connsiteX1007" fmla="*/ 1732528 w 5587640"/>
              <a:gd name="connsiteY1007" fmla="*/ 146285 h 5626802"/>
              <a:gd name="connsiteX1008" fmla="*/ 1746576 w 5587640"/>
              <a:gd name="connsiteY1008" fmla="*/ 153737 h 5626802"/>
              <a:gd name="connsiteX1009" fmla="*/ 1738812 w 5587640"/>
              <a:gd name="connsiteY1009" fmla="*/ 172189 h 5626802"/>
              <a:gd name="connsiteX1010" fmla="*/ 1726982 w 5587640"/>
              <a:gd name="connsiteY1010" fmla="*/ 164382 h 5626802"/>
              <a:gd name="connsiteX1011" fmla="*/ 1732528 w 5587640"/>
              <a:gd name="connsiteY1011" fmla="*/ 146285 h 5626802"/>
              <a:gd name="connsiteX1012" fmla="*/ 2212428 w 5587640"/>
              <a:gd name="connsiteY1012" fmla="*/ 43853 h 5626802"/>
              <a:gd name="connsiteX1013" fmla="*/ 2251133 w 5587640"/>
              <a:gd name="connsiteY1013" fmla="*/ 60187 h 5626802"/>
              <a:gd name="connsiteX1014" fmla="*/ 2265895 w 5587640"/>
              <a:gd name="connsiteY1014" fmla="*/ 113107 h 5626802"/>
              <a:gd name="connsiteX1015" fmla="*/ 2288218 w 5587640"/>
              <a:gd name="connsiteY1015" fmla="*/ 120307 h 5626802"/>
              <a:gd name="connsiteX1016" fmla="*/ 2351945 w 5587640"/>
              <a:gd name="connsiteY1016" fmla="*/ 145146 h 5626802"/>
              <a:gd name="connsiteX1017" fmla="*/ 2432595 w 5587640"/>
              <a:gd name="connsiteY1017" fmla="*/ 180785 h 5626802"/>
              <a:gd name="connsiteX1018" fmla="*/ 2610816 w 5587640"/>
              <a:gd name="connsiteY1018" fmla="*/ 243785 h 5626802"/>
              <a:gd name="connsiteX1019" fmla="*/ 2632779 w 5587640"/>
              <a:gd name="connsiteY1019" fmla="*/ 250265 h 5626802"/>
              <a:gd name="connsiteX1020" fmla="*/ 2639979 w 5587640"/>
              <a:gd name="connsiteY1020" fmla="*/ 252425 h 5626802"/>
              <a:gd name="connsiteX1021" fmla="*/ 2673823 w 5587640"/>
              <a:gd name="connsiteY1021" fmla="*/ 263585 h 5626802"/>
              <a:gd name="connsiteX1022" fmla="*/ 2738271 w 5587640"/>
              <a:gd name="connsiteY1022" fmla="*/ 295624 h 5626802"/>
              <a:gd name="connsiteX1023" fmla="*/ 2761674 w 5587640"/>
              <a:gd name="connsiteY1023" fmla="*/ 299224 h 5626802"/>
              <a:gd name="connsiteX1024" fmla="*/ 2842683 w 5587640"/>
              <a:gd name="connsiteY1024" fmla="*/ 326585 h 5626802"/>
              <a:gd name="connsiteX1025" fmla="*/ 2970139 w 5587640"/>
              <a:gd name="connsiteY1025" fmla="*/ 378784 h 5626802"/>
              <a:gd name="connsiteX1026" fmla="*/ 3006143 w 5587640"/>
              <a:gd name="connsiteY1026" fmla="*/ 387783 h 5626802"/>
              <a:gd name="connsiteX1027" fmla="*/ 3113435 w 5587640"/>
              <a:gd name="connsiteY1027" fmla="*/ 441782 h 5626802"/>
              <a:gd name="connsiteX1028" fmla="*/ 3202726 w 5587640"/>
              <a:gd name="connsiteY1028" fmla="*/ 487502 h 5626802"/>
              <a:gd name="connsiteX1029" fmla="*/ 3329101 w 5587640"/>
              <a:gd name="connsiteY1029" fmla="*/ 522420 h 5626802"/>
              <a:gd name="connsiteX1030" fmla="*/ 3355744 w 5587640"/>
              <a:gd name="connsiteY1030" fmla="*/ 531780 h 5626802"/>
              <a:gd name="connsiteX1031" fmla="*/ 3508402 w 5587640"/>
              <a:gd name="connsiteY1031" fmla="*/ 611700 h 5626802"/>
              <a:gd name="connsiteX1032" fmla="*/ 3536126 w 5587640"/>
              <a:gd name="connsiteY1032" fmla="*/ 619980 h 5626802"/>
              <a:gd name="connsiteX1033" fmla="*/ 3597693 w 5587640"/>
              <a:gd name="connsiteY1033" fmla="*/ 639420 h 5626802"/>
              <a:gd name="connsiteX1034" fmla="*/ 3705346 w 5587640"/>
              <a:gd name="connsiteY1034" fmla="*/ 719699 h 5626802"/>
              <a:gd name="connsiteX1035" fmla="*/ 3714347 w 5587640"/>
              <a:gd name="connsiteY1035" fmla="*/ 738418 h 5626802"/>
              <a:gd name="connsiteX1036" fmla="*/ 3727308 w 5587640"/>
              <a:gd name="connsiteY1036" fmla="*/ 763258 h 5626802"/>
              <a:gd name="connsiteX1037" fmla="*/ 3728028 w 5587640"/>
              <a:gd name="connsiteY1037" fmla="*/ 763618 h 5626802"/>
              <a:gd name="connsiteX1038" fmla="*/ 3742430 w 5587640"/>
              <a:gd name="connsiteY1038" fmla="*/ 788818 h 5626802"/>
              <a:gd name="connsiteX1039" fmla="*/ 3760432 w 5587640"/>
              <a:gd name="connsiteY1039" fmla="*/ 826977 h 5626802"/>
              <a:gd name="connsiteX1040" fmla="*/ 3752871 w 5587640"/>
              <a:gd name="connsiteY1040" fmla="*/ 861177 h 5626802"/>
              <a:gd name="connsiteX1041" fmla="*/ 3765473 w 5587640"/>
              <a:gd name="connsiteY1041" fmla="*/ 868737 h 5626802"/>
              <a:gd name="connsiteX1042" fmla="*/ 3800757 w 5587640"/>
              <a:gd name="connsiteY1042" fmla="*/ 917337 h 5626802"/>
              <a:gd name="connsiteX1043" fmla="*/ 3843602 w 5587640"/>
              <a:gd name="connsiteY1043" fmla="*/ 923817 h 5626802"/>
              <a:gd name="connsiteX1044" fmla="*/ 3872045 w 5587640"/>
              <a:gd name="connsiteY1044" fmla="*/ 1022816 h 5626802"/>
              <a:gd name="connsiteX1045" fmla="*/ 3880686 w 5587640"/>
              <a:gd name="connsiteY1045" fmla="*/ 1054136 h 5626802"/>
              <a:gd name="connsiteX1046" fmla="*/ 3880326 w 5587640"/>
              <a:gd name="connsiteY1046" fmla="*/ 1077175 h 5626802"/>
              <a:gd name="connsiteX1047" fmla="*/ 3889327 w 5587640"/>
              <a:gd name="connsiteY1047" fmla="*/ 1084735 h 5626802"/>
              <a:gd name="connsiteX1048" fmla="*/ 3910930 w 5587640"/>
              <a:gd name="connsiteY1048" fmla="*/ 1109215 h 5626802"/>
              <a:gd name="connsiteX1049" fmla="*/ 3972857 w 5587640"/>
              <a:gd name="connsiteY1049" fmla="*/ 1138375 h 5626802"/>
              <a:gd name="connsiteX1050" fmla="*/ 4036225 w 5587640"/>
              <a:gd name="connsiteY1050" fmla="*/ 1174014 h 5626802"/>
              <a:gd name="connsiteX1051" fmla="*/ 4036945 w 5587640"/>
              <a:gd name="connsiteY1051" fmla="*/ 1174734 h 5626802"/>
              <a:gd name="connsiteX1052" fmla="*/ 4056027 w 5587640"/>
              <a:gd name="connsiteY1052" fmla="*/ 1165014 h 5626802"/>
              <a:gd name="connsiteX1053" fmla="*/ 4099592 w 5587640"/>
              <a:gd name="connsiteY1053" fmla="*/ 1168614 h 5626802"/>
              <a:gd name="connsiteX1054" fmla="*/ 4092391 w 5587640"/>
              <a:gd name="connsiteY1054" fmla="*/ 1213614 h 5626802"/>
              <a:gd name="connsiteX1055" fmla="*/ 4098152 w 5587640"/>
              <a:gd name="connsiteY1055" fmla="*/ 1216854 h 5626802"/>
              <a:gd name="connsiteX1056" fmla="*/ 4101392 w 5587640"/>
              <a:gd name="connsiteY1056" fmla="*/ 1219734 h 5626802"/>
              <a:gd name="connsiteX1057" fmla="*/ 4104993 w 5587640"/>
              <a:gd name="connsiteY1057" fmla="*/ 1218294 h 5626802"/>
              <a:gd name="connsiteX1058" fmla="*/ 4111474 w 5587640"/>
              <a:gd name="connsiteY1058" fmla="*/ 1218294 h 5626802"/>
              <a:gd name="connsiteX1059" fmla="*/ 4170161 w 5587640"/>
              <a:gd name="connsiteY1059" fmla="*/ 1232334 h 5626802"/>
              <a:gd name="connsiteX1060" fmla="*/ 4169080 w 5587640"/>
              <a:gd name="connsiteY1060" fmla="*/ 1233774 h 5626802"/>
              <a:gd name="connsiteX1061" fmla="*/ 4170521 w 5587640"/>
              <a:gd name="connsiteY1061" fmla="*/ 1233774 h 5626802"/>
              <a:gd name="connsiteX1062" fmla="*/ 4170161 w 5587640"/>
              <a:gd name="connsiteY1062" fmla="*/ 1232334 h 5626802"/>
              <a:gd name="connsiteX1063" fmla="*/ 4249370 w 5587640"/>
              <a:gd name="connsiteY1063" fmla="*/ 1249254 h 5626802"/>
              <a:gd name="connsiteX1064" fmla="*/ 4265212 w 5587640"/>
              <a:gd name="connsiteY1064" fmla="*/ 1253214 h 5626802"/>
              <a:gd name="connsiteX1065" fmla="*/ 4293295 w 5587640"/>
              <a:gd name="connsiteY1065" fmla="*/ 1267973 h 5626802"/>
              <a:gd name="connsiteX1066" fmla="*/ 4331460 w 5587640"/>
              <a:gd name="connsiteY1066" fmla="*/ 1289933 h 5626802"/>
              <a:gd name="connsiteX1067" fmla="*/ 4344061 w 5587640"/>
              <a:gd name="connsiteY1067" fmla="*/ 1292813 h 5626802"/>
              <a:gd name="connsiteX1068" fmla="*/ 4439473 w 5587640"/>
              <a:gd name="connsiteY1068" fmla="*/ 1299283 h 5626802"/>
              <a:gd name="connsiteX1069" fmla="*/ 4520842 w 5587640"/>
              <a:gd name="connsiteY1069" fmla="*/ 1291733 h 5626802"/>
              <a:gd name="connsiteX1070" fmla="*/ 4564767 w 5587640"/>
              <a:gd name="connsiteY1070" fmla="*/ 1282733 h 5626802"/>
              <a:gd name="connsiteX1071" fmla="*/ 4584930 w 5587640"/>
              <a:gd name="connsiteY1071" fmla="*/ 1277333 h 5626802"/>
              <a:gd name="connsiteX1072" fmla="*/ 4627415 w 5587640"/>
              <a:gd name="connsiteY1072" fmla="*/ 1283813 h 5626802"/>
              <a:gd name="connsiteX1073" fmla="*/ 4627775 w 5587640"/>
              <a:gd name="connsiteY1073" fmla="*/ 1312963 h 5626802"/>
              <a:gd name="connsiteX1074" fmla="*/ 4606532 w 5587640"/>
              <a:gd name="connsiteY1074" fmla="*/ 1334563 h 5626802"/>
              <a:gd name="connsiteX1075" fmla="*/ 4576289 w 5587640"/>
              <a:gd name="connsiteY1075" fmla="*/ 1348963 h 5626802"/>
              <a:gd name="connsiteX1076" fmla="*/ 4561887 w 5587640"/>
              <a:gd name="connsiteY1076" fmla="*/ 1392522 h 5626802"/>
              <a:gd name="connsiteX1077" fmla="*/ 4575209 w 5587640"/>
              <a:gd name="connsiteY1077" fmla="*/ 1398642 h 5626802"/>
              <a:gd name="connsiteX1078" fmla="*/ 4609413 w 5587640"/>
              <a:gd name="connsiteY1078" fmla="*/ 1392162 h 5626802"/>
              <a:gd name="connsiteX1079" fmla="*/ 4645417 w 5587640"/>
              <a:gd name="connsiteY1079" fmla="*/ 1400082 h 5626802"/>
              <a:gd name="connsiteX1080" fmla="*/ 4614093 w 5587640"/>
              <a:gd name="connsiteY1080" fmla="*/ 1415562 h 5626802"/>
              <a:gd name="connsiteX1081" fmla="*/ 4614453 w 5587640"/>
              <a:gd name="connsiteY1081" fmla="*/ 1426362 h 5626802"/>
              <a:gd name="connsiteX1082" fmla="*/ 4635336 w 5587640"/>
              <a:gd name="connsiteY1082" fmla="*/ 1428162 h 5626802"/>
              <a:gd name="connsiteX1083" fmla="*/ 4661889 w 5587640"/>
              <a:gd name="connsiteY1083" fmla="*/ 1433022 h 5626802"/>
              <a:gd name="connsiteX1084" fmla="*/ 4673690 w 5587640"/>
              <a:gd name="connsiteY1084" fmla="*/ 1456976 h 5626802"/>
              <a:gd name="connsiteX1085" fmla="*/ 4672420 w 5587640"/>
              <a:gd name="connsiteY1085" fmla="*/ 1456601 h 5626802"/>
              <a:gd name="connsiteX1086" fmla="*/ 4673860 w 5587640"/>
              <a:gd name="connsiteY1086" fmla="*/ 1457321 h 5626802"/>
              <a:gd name="connsiteX1087" fmla="*/ 4673690 w 5587640"/>
              <a:gd name="connsiteY1087" fmla="*/ 1456976 h 5626802"/>
              <a:gd name="connsiteX1088" fmla="*/ 4687356 w 5587640"/>
              <a:gd name="connsiteY1088" fmla="*/ 1461006 h 5626802"/>
              <a:gd name="connsiteX1089" fmla="*/ 4730747 w 5587640"/>
              <a:gd name="connsiteY1089" fmla="*/ 1479281 h 5626802"/>
              <a:gd name="connsiteX1090" fmla="*/ 4767471 w 5587640"/>
              <a:gd name="connsiteY1090" fmla="*/ 1479281 h 5626802"/>
              <a:gd name="connsiteX1091" fmla="*/ 4762791 w 5587640"/>
              <a:gd name="connsiteY1091" fmla="*/ 1481081 h 5626802"/>
              <a:gd name="connsiteX1092" fmla="*/ 4763511 w 5587640"/>
              <a:gd name="connsiteY1092" fmla="*/ 1482521 h 5626802"/>
              <a:gd name="connsiteX1093" fmla="*/ 4767471 w 5587640"/>
              <a:gd name="connsiteY1093" fmla="*/ 1479281 h 5626802"/>
              <a:gd name="connsiteX1094" fmla="*/ 4793034 w 5587640"/>
              <a:gd name="connsiteY1094" fmla="*/ 1497281 h 5626802"/>
              <a:gd name="connsiteX1095" fmla="*/ 4773232 w 5587640"/>
              <a:gd name="connsiteY1095" fmla="*/ 1501601 h 5626802"/>
              <a:gd name="connsiteX1096" fmla="*/ 4744069 w 5587640"/>
              <a:gd name="connsiteY1096" fmla="*/ 1502681 h 5626802"/>
              <a:gd name="connsiteX1097" fmla="*/ 4712385 w 5587640"/>
              <a:gd name="connsiteY1097" fmla="*/ 1530760 h 5626802"/>
              <a:gd name="connsiteX1098" fmla="*/ 4722826 w 5587640"/>
              <a:gd name="connsiteY1098" fmla="*/ 1546600 h 5626802"/>
              <a:gd name="connsiteX1099" fmla="*/ 4751630 w 5587640"/>
              <a:gd name="connsiteY1099" fmla="*/ 1561360 h 5626802"/>
              <a:gd name="connsiteX1100" fmla="*/ 4780433 w 5587640"/>
              <a:gd name="connsiteY1100" fmla="*/ 1562440 h 5626802"/>
              <a:gd name="connsiteX1101" fmla="*/ 4803476 w 5587640"/>
              <a:gd name="connsiteY1101" fmla="*/ 1561360 h 5626802"/>
              <a:gd name="connsiteX1102" fmla="*/ 4832279 w 5587640"/>
              <a:gd name="connsiteY1102" fmla="*/ 1548760 h 5626802"/>
              <a:gd name="connsiteX1103" fmla="*/ 4837680 w 5587640"/>
              <a:gd name="connsiteY1103" fmla="*/ 1555600 h 5626802"/>
              <a:gd name="connsiteX1104" fmla="*/ 4809596 w 5587640"/>
              <a:gd name="connsiteY1104" fmla="*/ 1588720 h 5626802"/>
              <a:gd name="connsiteX1105" fmla="*/ 4745149 w 5587640"/>
              <a:gd name="connsiteY1105" fmla="*/ 1612479 h 5626802"/>
              <a:gd name="connsiteX1106" fmla="*/ 4773232 w 5587640"/>
              <a:gd name="connsiteY1106" fmla="*/ 1625799 h 5626802"/>
              <a:gd name="connsiteX1107" fmla="*/ 4784393 w 5587640"/>
              <a:gd name="connsiteY1107" fmla="*/ 1623639 h 5626802"/>
              <a:gd name="connsiteX1108" fmla="*/ 4876924 w 5587640"/>
              <a:gd name="connsiteY1108" fmla="*/ 1624359 h 5626802"/>
              <a:gd name="connsiteX1109" fmla="*/ 4903928 w 5587640"/>
              <a:gd name="connsiteY1109" fmla="*/ 1625799 h 5626802"/>
              <a:gd name="connsiteX1110" fmla="*/ 4930211 w 5587640"/>
              <a:gd name="connsiteY1110" fmla="*/ 1630839 h 5626802"/>
              <a:gd name="connsiteX1111" fmla="*/ 4911128 w 5587640"/>
              <a:gd name="connsiteY1111" fmla="*/ 1640199 h 5626802"/>
              <a:gd name="connsiteX1112" fmla="*/ 4896367 w 5587640"/>
              <a:gd name="connsiteY1112" fmla="*/ 1661439 h 5626802"/>
              <a:gd name="connsiteX1113" fmla="*/ 4907528 w 5587640"/>
              <a:gd name="connsiteY1113" fmla="*/ 1675478 h 5626802"/>
              <a:gd name="connsiteX1114" fmla="*/ 4926610 w 5587640"/>
              <a:gd name="connsiteY1114" fmla="*/ 1696358 h 5626802"/>
              <a:gd name="connsiteX1115" fmla="*/ 4924810 w 5587640"/>
              <a:gd name="connsiteY1115" fmla="*/ 1719398 h 5626802"/>
              <a:gd name="connsiteX1116" fmla="*/ 4894206 w 5587640"/>
              <a:gd name="connsiteY1116" fmla="*/ 1729118 h 5626802"/>
              <a:gd name="connsiteX1117" fmla="*/ 4858202 w 5587640"/>
              <a:gd name="connsiteY1117" fmla="*/ 1713278 h 5626802"/>
              <a:gd name="connsiteX1118" fmla="*/ 4839120 w 5587640"/>
              <a:gd name="connsiteY1118" fmla="*/ 1711118 h 5626802"/>
              <a:gd name="connsiteX1119" fmla="*/ 4773232 w 5587640"/>
              <a:gd name="connsiteY1119" fmla="*/ 1719398 h 5626802"/>
              <a:gd name="connsiteX1120" fmla="*/ 4745149 w 5587640"/>
              <a:gd name="connsiteY1120" fmla="*/ 1740998 h 5626802"/>
              <a:gd name="connsiteX1121" fmla="*/ 4743709 w 5587640"/>
              <a:gd name="connsiteY1121" fmla="*/ 1742077 h 5626802"/>
              <a:gd name="connsiteX1122" fmla="*/ 4743709 w 5587640"/>
              <a:gd name="connsiteY1122" fmla="*/ 1742437 h 5626802"/>
              <a:gd name="connsiteX1123" fmla="*/ 4745149 w 5587640"/>
              <a:gd name="connsiteY1123" fmla="*/ 1740998 h 5626802"/>
              <a:gd name="connsiteX1124" fmla="*/ 4791234 w 5587640"/>
              <a:gd name="connsiteY1124" fmla="*/ 1738118 h 5626802"/>
              <a:gd name="connsiteX1125" fmla="*/ 4830839 w 5587640"/>
              <a:gd name="connsiteY1125" fmla="*/ 1762237 h 5626802"/>
              <a:gd name="connsiteX1126" fmla="*/ 4816797 w 5587640"/>
              <a:gd name="connsiteY1126" fmla="*/ 1771597 h 5626802"/>
              <a:gd name="connsiteX1127" fmla="*/ 4809236 w 5587640"/>
              <a:gd name="connsiteY1127" fmla="*/ 1796797 h 5626802"/>
              <a:gd name="connsiteX1128" fmla="*/ 4809956 w 5587640"/>
              <a:gd name="connsiteY1128" fmla="*/ 1796077 h 5626802"/>
              <a:gd name="connsiteX1129" fmla="*/ 4830479 w 5587640"/>
              <a:gd name="connsiteY1129" fmla="*/ 1777357 h 5626802"/>
              <a:gd name="connsiteX1130" fmla="*/ 4831559 w 5587640"/>
              <a:gd name="connsiteY1130" fmla="*/ 1776997 h 5626802"/>
              <a:gd name="connsiteX1131" fmla="*/ 4830479 w 5587640"/>
              <a:gd name="connsiteY1131" fmla="*/ 1775917 h 5626802"/>
              <a:gd name="connsiteX1132" fmla="*/ 4832279 w 5587640"/>
              <a:gd name="connsiteY1132" fmla="*/ 1772677 h 5626802"/>
              <a:gd name="connsiteX1133" fmla="*/ 4853522 w 5587640"/>
              <a:gd name="connsiteY1133" fmla="*/ 1764757 h 5626802"/>
              <a:gd name="connsiteX1134" fmla="*/ 4889526 w 5587640"/>
              <a:gd name="connsiteY1134" fmla="*/ 1764757 h 5626802"/>
              <a:gd name="connsiteX1135" fmla="*/ 4913289 w 5587640"/>
              <a:gd name="connsiteY1135" fmla="*/ 1769797 h 5626802"/>
              <a:gd name="connsiteX1136" fmla="*/ 4956494 w 5587640"/>
              <a:gd name="connsiteY1136" fmla="*/ 1792477 h 5626802"/>
              <a:gd name="connsiteX1137" fmla="*/ 4969455 w 5587640"/>
              <a:gd name="connsiteY1137" fmla="*/ 1813717 h 5626802"/>
              <a:gd name="connsiteX1138" fmla="*/ 4925890 w 5587640"/>
              <a:gd name="connsiteY1138" fmla="*/ 1815157 h 5626802"/>
              <a:gd name="connsiteX1139" fmla="*/ 4888446 w 5587640"/>
              <a:gd name="connsiteY1139" fmla="*/ 1815157 h 5626802"/>
              <a:gd name="connsiteX1140" fmla="*/ 4874764 w 5587640"/>
              <a:gd name="connsiteY1140" fmla="*/ 1820917 h 5626802"/>
              <a:gd name="connsiteX1141" fmla="*/ 4860362 w 5587640"/>
              <a:gd name="connsiteY1141" fmla="*/ 1820917 h 5626802"/>
              <a:gd name="connsiteX1142" fmla="*/ 4816437 w 5587640"/>
              <a:gd name="connsiteY1142" fmla="*/ 1821636 h 5626802"/>
              <a:gd name="connsiteX1143" fmla="*/ 4781153 w 5587640"/>
              <a:gd name="connsiteY1143" fmla="*/ 1829556 h 5626802"/>
              <a:gd name="connsiteX1144" fmla="*/ 4750549 w 5587640"/>
              <a:gd name="connsiteY1144" fmla="*/ 1865196 h 5626802"/>
              <a:gd name="connsiteX1145" fmla="*/ 4759910 w 5587640"/>
              <a:gd name="connsiteY1145" fmla="*/ 1899755 h 5626802"/>
              <a:gd name="connsiteX1146" fmla="*/ 4784393 w 5587640"/>
              <a:gd name="connsiteY1146" fmla="*/ 1913435 h 5626802"/>
              <a:gd name="connsiteX1147" fmla="*/ 4753070 w 5587640"/>
              <a:gd name="connsiteY1147" fmla="*/ 1932155 h 5626802"/>
              <a:gd name="connsiteX1148" fmla="*/ 4750909 w 5587640"/>
              <a:gd name="connsiteY1148" fmla="*/ 1930715 h 5626802"/>
              <a:gd name="connsiteX1149" fmla="*/ 4750549 w 5587640"/>
              <a:gd name="connsiteY1149" fmla="*/ 1930715 h 5626802"/>
              <a:gd name="connsiteX1150" fmla="*/ 4753070 w 5587640"/>
              <a:gd name="connsiteY1150" fmla="*/ 1932155 h 5626802"/>
              <a:gd name="connsiteX1151" fmla="*/ 4750189 w 5587640"/>
              <a:gd name="connsiteY1151" fmla="*/ 1959875 h 5626802"/>
              <a:gd name="connsiteX1152" fmla="*/ 4767471 w 5587640"/>
              <a:gd name="connsiteY1152" fmla="*/ 1976435 h 5626802"/>
              <a:gd name="connsiteX1153" fmla="*/ 4774312 w 5587640"/>
              <a:gd name="connsiteY1153" fmla="*/ 1989034 h 5626802"/>
              <a:gd name="connsiteX1154" fmla="*/ 4830839 w 5587640"/>
              <a:gd name="connsiteY1154" fmla="*/ 2004514 h 5626802"/>
              <a:gd name="connsiteX1155" fmla="*/ 4868283 w 5587640"/>
              <a:gd name="connsiteY1155" fmla="*/ 2012074 h 5626802"/>
              <a:gd name="connsiteX1156" fmla="*/ 4891326 w 5587640"/>
              <a:gd name="connsiteY1156" fmla="*/ 2016394 h 5626802"/>
              <a:gd name="connsiteX1157" fmla="*/ 4890966 w 5587640"/>
              <a:gd name="connsiteY1157" fmla="*/ 2016754 h 5626802"/>
              <a:gd name="connsiteX1158" fmla="*/ 4941372 w 5587640"/>
              <a:gd name="connsiteY1158" fmla="*/ 2025034 h 5626802"/>
              <a:gd name="connsiteX1159" fmla="*/ 5029582 w 5587640"/>
              <a:gd name="connsiteY1159" fmla="*/ 2030434 h 5626802"/>
              <a:gd name="connsiteX1160" fmla="*/ 5049745 w 5587640"/>
              <a:gd name="connsiteY1160" fmla="*/ 2039794 h 5626802"/>
              <a:gd name="connsiteX1161" fmla="*/ 5075308 w 5587640"/>
              <a:gd name="connsiteY1161" fmla="*/ 2070753 h 5626802"/>
              <a:gd name="connsiteX1162" fmla="*/ 5057306 w 5587640"/>
              <a:gd name="connsiteY1162" fmla="*/ 2082273 h 5626802"/>
              <a:gd name="connsiteX1163" fmla="*/ 5020941 w 5587640"/>
              <a:gd name="connsiteY1163" fmla="*/ 2080473 h 5626802"/>
              <a:gd name="connsiteX1164" fmla="*/ 4969455 w 5587640"/>
              <a:gd name="connsiteY1164" fmla="*/ 2060313 h 5626802"/>
              <a:gd name="connsiteX1165" fmla="*/ 4881965 w 5587640"/>
              <a:gd name="connsiteY1165" fmla="*/ 2067873 h 5626802"/>
              <a:gd name="connsiteX1166" fmla="*/ 4847401 w 5587640"/>
              <a:gd name="connsiteY1166" fmla="*/ 2085513 h 5626802"/>
              <a:gd name="connsiteX1167" fmla="*/ 4848841 w 5587640"/>
              <a:gd name="connsiteY1167" fmla="*/ 2106393 h 5626802"/>
              <a:gd name="connsiteX1168" fmla="*/ 4853162 w 5587640"/>
              <a:gd name="connsiteY1168" fmla="*/ 2107833 h 5626802"/>
              <a:gd name="connsiteX1169" fmla="*/ 4853882 w 5587640"/>
              <a:gd name="connsiteY1169" fmla="*/ 2128712 h 5626802"/>
              <a:gd name="connsiteX1170" fmla="*/ 4856402 w 5587640"/>
              <a:gd name="connsiteY1170" fmla="*/ 2143472 h 5626802"/>
              <a:gd name="connsiteX1171" fmla="*/ 4876924 w 5587640"/>
              <a:gd name="connsiteY1171" fmla="*/ 2180192 h 5626802"/>
              <a:gd name="connsiteX1172" fmla="*/ 4870804 w 5587640"/>
              <a:gd name="connsiteY1172" fmla="*/ 2187392 h 5626802"/>
              <a:gd name="connsiteX1173" fmla="*/ 4876924 w 5587640"/>
              <a:gd name="connsiteY1173" fmla="*/ 2208631 h 5626802"/>
              <a:gd name="connsiteX1174" fmla="*/ 4876924 w 5587640"/>
              <a:gd name="connsiteY1174" fmla="*/ 2224112 h 5626802"/>
              <a:gd name="connsiteX1175" fmla="*/ 4876924 w 5587640"/>
              <a:gd name="connsiteY1175" fmla="*/ 2237791 h 5626802"/>
              <a:gd name="connsiteX1176" fmla="*/ 4878365 w 5587640"/>
              <a:gd name="connsiteY1176" fmla="*/ 2243551 h 5626802"/>
              <a:gd name="connsiteX1177" fmla="*/ 4898167 w 5587640"/>
              <a:gd name="connsiteY1177" fmla="*/ 2259391 h 5626802"/>
              <a:gd name="connsiteX1178" fmla="*/ 4899247 w 5587640"/>
              <a:gd name="connsiteY1178" fmla="*/ 2261551 h 5626802"/>
              <a:gd name="connsiteX1179" fmla="*/ 5021661 w 5587640"/>
              <a:gd name="connsiteY1179" fmla="*/ 2267671 h 5626802"/>
              <a:gd name="connsiteX1180" fmla="*/ 5021301 w 5587640"/>
              <a:gd name="connsiteY1180" fmla="*/ 2280631 h 5626802"/>
              <a:gd name="connsiteX1181" fmla="*/ 4977376 w 5587640"/>
              <a:gd name="connsiteY1181" fmla="*/ 2316990 h 5626802"/>
              <a:gd name="connsiteX1182" fmla="*/ 4947133 w 5587640"/>
              <a:gd name="connsiteY1182" fmla="*/ 2327430 h 5626802"/>
              <a:gd name="connsiteX1183" fmla="*/ 4918329 w 5587640"/>
              <a:gd name="connsiteY1183" fmla="*/ 2332830 h 5626802"/>
              <a:gd name="connsiteX1184" fmla="*/ 4920129 w 5587640"/>
              <a:gd name="connsiteY1184" fmla="*/ 2412749 h 5626802"/>
              <a:gd name="connsiteX1185" fmla="*/ 4928410 w 5587640"/>
              <a:gd name="connsiteY1185" fmla="*/ 2448749 h 5626802"/>
              <a:gd name="connsiteX1186" fmla="*/ 4935251 w 5587640"/>
              <a:gd name="connsiteY1186" fmla="*/ 2498068 h 5626802"/>
              <a:gd name="connsiteX1187" fmla="*/ 5000779 w 5587640"/>
              <a:gd name="connsiteY1187" fmla="*/ 2511028 h 5626802"/>
              <a:gd name="connsiteX1188" fmla="*/ 5020581 w 5587640"/>
              <a:gd name="connsiteY1188" fmla="*/ 2513547 h 5626802"/>
              <a:gd name="connsiteX1189" fmla="*/ 5093310 w 5587640"/>
              <a:gd name="connsiteY1189" fmla="*/ 2534787 h 5626802"/>
              <a:gd name="connsiteX1190" fmla="*/ 5166039 w 5587640"/>
              <a:gd name="connsiteY1190" fmla="*/ 2555307 h 5626802"/>
              <a:gd name="connsiteX1191" fmla="*/ 5220045 w 5587640"/>
              <a:gd name="connsiteY1191" fmla="*/ 2569707 h 5626802"/>
              <a:gd name="connsiteX1192" fmla="*/ 5224726 w 5587640"/>
              <a:gd name="connsiteY1192" fmla="*/ 2570427 h 5626802"/>
              <a:gd name="connsiteX1193" fmla="*/ 5238407 w 5587640"/>
              <a:gd name="connsiteY1193" fmla="*/ 2613266 h 5626802"/>
              <a:gd name="connsiteX1194" fmla="*/ 5188001 w 5587640"/>
              <a:gd name="connsiteY1194" fmla="*/ 2612186 h 5626802"/>
              <a:gd name="connsiteX1195" fmla="*/ 5114192 w 5587640"/>
              <a:gd name="connsiteY1195" fmla="*/ 2585547 h 5626802"/>
              <a:gd name="connsiteX1196" fmla="*/ 5086109 w 5587640"/>
              <a:gd name="connsiteY1196" fmla="*/ 2583387 h 5626802"/>
              <a:gd name="connsiteX1197" fmla="*/ 5071707 w 5587640"/>
              <a:gd name="connsiteY1197" fmla="*/ 2584827 h 5626802"/>
              <a:gd name="connsiteX1198" fmla="*/ 5036063 w 5587640"/>
              <a:gd name="connsiteY1198" fmla="*/ 2575467 h 5626802"/>
              <a:gd name="connsiteX1199" fmla="*/ 4976296 w 5587640"/>
              <a:gd name="connsiteY1199" fmla="*/ 2555667 h 5626802"/>
              <a:gd name="connsiteX1200" fmla="*/ 4945692 w 5587640"/>
              <a:gd name="connsiteY1200" fmla="*/ 2546307 h 5626802"/>
              <a:gd name="connsiteX1201" fmla="*/ 4936331 w 5587640"/>
              <a:gd name="connsiteY1201" fmla="*/ 2594547 h 5626802"/>
              <a:gd name="connsiteX1202" fmla="*/ 4921210 w 5587640"/>
              <a:gd name="connsiteY1202" fmla="*/ 2704705 h 5626802"/>
              <a:gd name="connsiteX1203" fmla="*/ 4899607 w 5587640"/>
              <a:gd name="connsiteY1203" fmla="*/ 2726665 h 5626802"/>
              <a:gd name="connsiteX1204" fmla="*/ 4885925 w 5587640"/>
              <a:gd name="connsiteY1204" fmla="*/ 2754384 h 5626802"/>
              <a:gd name="connsiteX1205" fmla="*/ 4884125 w 5587640"/>
              <a:gd name="connsiteY1205" fmla="*/ 2782824 h 5626802"/>
              <a:gd name="connsiteX1206" fmla="*/ 4878725 w 5587640"/>
              <a:gd name="connsiteY1206" fmla="*/ 2787504 h 5626802"/>
              <a:gd name="connsiteX1207" fmla="*/ 4913289 w 5587640"/>
              <a:gd name="connsiteY1207" fmla="*/ 2792904 h 5626802"/>
              <a:gd name="connsiteX1208" fmla="*/ 4926610 w 5587640"/>
              <a:gd name="connsiteY1208" fmla="*/ 2808384 h 5626802"/>
              <a:gd name="connsiteX1209" fmla="*/ 4941372 w 5587640"/>
              <a:gd name="connsiteY1209" fmla="*/ 2832143 h 5626802"/>
              <a:gd name="connsiteX1210" fmla="*/ 4916889 w 5587640"/>
              <a:gd name="connsiteY1210" fmla="*/ 2871023 h 5626802"/>
              <a:gd name="connsiteX1211" fmla="*/ 4909328 w 5587640"/>
              <a:gd name="connsiteY1211" fmla="*/ 2885783 h 5626802"/>
              <a:gd name="connsiteX1212" fmla="*/ 4905728 w 5587640"/>
              <a:gd name="connsiteY1212" fmla="*/ 2889743 h 5626802"/>
              <a:gd name="connsiteX1213" fmla="*/ 4912569 w 5587640"/>
              <a:gd name="connsiteY1213" fmla="*/ 2900182 h 5626802"/>
              <a:gd name="connsiteX1214" fmla="*/ 4913289 w 5587640"/>
              <a:gd name="connsiteY1214" fmla="*/ 2935462 h 5626802"/>
              <a:gd name="connsiteX1215" fmla="*/ 4935971 w 5587640"/>
              <a:gd name="connsiteY1215" fmla="*/ 2971821 h 5626802"/>
              <a:gd name="connsiteX1216" fmla="*/ 4949653 w 5587640"/>
              <a:gd name="connsiteY1216" fmla="*/ 3015741 h 5626802"/>
              <a:gd name="connsiteX1217" fmla="*/ 4953253 w 5587640"/>
              <a:gd name="connsiteY1217" fmla="*/ 3018981 h 5626802"/>
              <a:gd name="connsiteX1218" fmla="*/ 4962254 w 5587640"/>
              <a:gd name="connsiteY1218" fmla="*/ 3036621 h 5626802"/>
              <a:gd name="connsiteX1219" fmla="*/ 4962614 w 5587640"/>
              <a:gd name="connsiteY1219" fmla="*/ 3036621 h 5626802"/>
              <a:gd name="connsiteX1220" fmla="*/ 5042904 w 5587640"/>
              <a:gd name="connsiteY1220" fmla="*/ 3049220 h 5626802"/>
              <a:gd name="connsiteX1221" fmla="*/ 5063066 w 5587640"/>
              <a:gd name="connsiteY1221" fmla="*/ 3049220 h 5626802"/>
              <a:gd name="connsiteX1222" fmla="*/ 5093670 w 5587640"/>
              <a:gd name="connsiteY1222" fmla="*/ 3006741 h 5626802"/>
              <a:gd name="connsiteX1223" fmla="*/ 5123193 w 5587640"/>
              <a:gd name="connsiteY1223" fmla="*/ 3022941 h 5626802"/>
              <a:gd name="connsiteX1224" fmla="*/ 5108432 w 5587640"/>
              <a:gd name="connsiteY1224" fmla="*/ 3038421 h 5626802"/>
              <a:gd name="connsiteX1225" fmla="*/ 5109512 w 5587640"/>
              <a:gd name="connsiteY1225" fmla="*/ 3039861 h 5626802"/>
              <a:gd name="connsiteX1226" fmla="*/ 5108432 w 5587640"/>
              <a:gd name="connsiteY1226" fmla="*/ 3042021 h 5626802"/>
              <a:gd name="connsiteX1227" fmla="*/ 5115633 w 5587640"/>
              <a:gd name="connsiteY1227" fmla="*/ 3055340 h 5626802"/>
              <a:gd name="connsiteX1228" fmla="*/ 5144076 w 5587640"/>
              <a:gd name="connsiteY1228" fmla="*/ 3065060 h 5626802"/>
              <a:gd name="connsiteX1229" fmla="*/ 5173599 w 5587640"/>
              <a:gd name="connsiteY1229" fmla="*/ 3058220 h 5626802"/>
              <a:gd name="connsiteX1230" fmla="*/ 5210324 w 5587640"/>
              <a:gd name="connsiteY1230" fmla="*/ 3061100 h 5626802"/>
              <a:gd name="connsiteX1231" fmla="*/ 5211044 w 5587640"/>
              <a:gd name="connsiteY1231" fmla="*/ 3060740 h 5626802"/>
              <a:gd name="connsiteX1232" fmla="*/ 5269731 w 5587640"/>
              <a:gd name="connsiteY1232" fmla="*/ 3066500 h 5626802"/>
              <a:gd name="connsiteX1233" fmla="*/ 5270451 w 5587640"/>
              <a:gd name="connsiteY1233" fmla="*/ 3079100 h 5626802"/>
              <a:gd name="connsiteX1234" fmla="*/ 5254969 w 5587640"/>
              <a:gd name="connsiteY1234" fmla="*/ 3139219 h 5626802"/>
              <a:gd name="connsiteX1235" fmla="*/ 5239487 w 5587640"/>
              <a:gd name="connsiteY1235" fmla="*/ 3139219 h 5626802"/>
              <a:gd name="connsiteX1236" fmla="*/ 5236607 w 5587640"/>
              <a:gd name="connsiteY1236" fmla="*/ 3141019 h 5626802"/>
              <a:gd name="connsiteX1237" fmla="*/ 5233727 w 5587640"/>
              <a:gd name="connsiteY1237" fmla="*/ 3139219 h 5626802"/>
              <a:gd name="connsiteX1238" fmla="*/ 5192322 w 5587640"/>
              <a:gd name="connsiteY1238" fmla="*/ 3106460 h 5626802"/>
              <a:gd name="connsiteX1239" fmla="*/ 5128954 w 5587640"/>
              <a:gd name="connsiteY1239" fmla="*/ 3108260 h 5626802"/>
              <a:gd name="connsiteX1240" fmla="*/ 5126794 w 5587640"/>
              <a:gd name="connsiteY1240" fmla="*/ 3109340 h 5626802"/>
              <a:gd name="connsiteX1241" fmla="*/ 5124274 w 5587640"/>
              <a:gd name="connsiteY1241" fmla="*/ 3109340 h 5626802"/>
              <a:gd name="connsiteX1242" fmla="*/ 5086109 w 5587640"/>
              <a:gd name="connsiteY1242" fmla="*/ 3123020 h 5626802"/>
              <a:gd name="connsiteX1243" fmla="*/ 5086109 w 5587640"/>
              <a:gd name="connsiteY1243" fmla="*/ 3121940 h 5626802"/>
              <a:gd name="connsiteX1244" fmla="*/ 5077468 w 5587640"/>
              <a:gd name="connsiteY1244" fmla="*/ 3123020 h 5626802"/>
              <a:gd name="connsiteX1245" fmla="*/ 5000419 w 5587640"/>
              <a:gd name="connsiteY1245" fmla="*/ 3128419 h 5626802"/>
              <a:gd name="connsiteX1246" fmla="*/ 4965135 w 5587640"/>
              <a:gd name="connsiteY1246" fmla="*/ 3161899 h 5626802"/>
              <a:gd name="connsiteX1247" fmla="*/ 4956494 w 5587640"/>
              <a:gd name="connsiteY1247" fmla="*/ 3189619 h 5626802"/>
              <a:gd name="connsiteX1248" fmla="*/ 4949653 w 5587640"/>
              <a:gd name="connsiteY1248" fmla="*/ 3204378 h 5626802"/>
              <a:gd name="connsiteX1249" fmla="*/ 4912209 w 5587640"/>
              <a:gd name="connsiteY1249" fmla="*/ 3299057 h 5626802"/>
              <a:gd name="connsiteX1250" fmla="*/ 4905728 w 5587640"/>
              <a:gd name="connsiteY1250" fmla="*/ 3321377 h 5626802"/>
              <a:gd name="connsiteX1251" fmla="*/ 4892406 w 5587640"/>
              <a:gd name="connsiteY1251" fmla="*/ 3381496 h 5626802"/>
              <a:gd name="connsiteX1252" fmla="*/ 4884125 w 5587640"/>
              <a:gd name="connsiteY1252" fmla="*/ 3385816 h 5626802"/>
              <a:gd name="connsiteX1253" fmla="*/ 4871524 w 5587640"/>
              <a:gd name="connsiteY1253" fmla="*/ 3402376 h 5626802"/>
              <a:gd name="connsiteX1254" fmla="*/ 4840920 w 5587640"/>
              <a:gd name="connsiteY1254" fmla="*/ 3431535 h 5626802"/>
              <a:gd name="connsiteX1255" fmla="*/ 4840920 w 5587640"/>
              <a:gd name="connsiteY1255" fmla="*/ 3444855 h 5626802"/>
              <a:gd name="connsiteX1256" fmla="*/ 4890606 w 5587640"/>
              <a:gd name="connsiteY1256" fmla="*/ 3448815 h 5626802"/>
              <a:gd name="connsiteX1257" fmla="*/ 4825798 w 5587640"/>
              <a:gd name="connsiteY1257" fmla="*/ 3480855 h 5626802"/>
              <a:gd name="connsiteX1258" fmla="*/ 4850641 w 5587640"/>
              <a:gd name="connsiteY1258" fmla="*/ 3525494 h 5626802"/>
              <a:gd name="connsiteX1259" fmla="*/ 4853522 w 5587640"/>
              <a:gd name="connsiteY1259" fmla="*/ 3539174 h 5626802"/>
              <a:gd name="connsiteX1260" fmla="*/ 4878004 w 5587640"/>
              <a:gd name="connsiteY1260" fmla="*/ 3567614 h 5626802"/>
              <a:gd name="connsiteX1261" fmla="*/ 4892406 w 5587640"/>
              <a:gd name="connsiteY1261" fmla="*/ 3580574 h 5626802"/>
              <a:gd name="connsiteX1262" fmla="*/ 4899967 w 5587640"/>
              <a:gd name="connsiteY1262" fmla="*/ 3588853 h 5626802"/>
              <a:gd name="connsiteX1263" fmla="*/ 4898527 w 5587640"/>
              <a:gd name="connsiteY1263" fmla="*/ 3595333 h 5626802"/>
              <a:gd name="connsiteX1264" fmla="*/ 4881965 w 5587640"/>
              <a:gd name="connsiteY1264" fmla="*/ 3656173 h 5626802"/>
              <a:gd name="connsiteX1265" fmla="*/ 4840920 w 5587640"/>
              <a:gd name="connsiteY1265" fmla="*/ 3683532 h 5626802"/>
              <a:gd name="connsiteX1266" fmla="*/ 4833359 w 5587640"/>
              <a:gd name="connsiteY1266" fmla="*/ 3691812 h 5626802"/>
              <a:gd name="connsiteX1267" fmla="*/ 4796275 w 5587640"/>
              <a:gd name="connsiteY1267" fmla="*/ 3756611 h 5626802"/>
              <a:gd name="connsiteX1268" fmla="*/ 4760271 w 5587640"/>
              <a:gd name="connsiteY1268" fmla="*/ 3843370 h 5626802"/>
              <a:gd name="connsiteX1269" fmla="*/ 4717065 w 5587640"/>
              <a:gd name="connsiteY1269" fmla="*/ 3864970 h 5626802"/>
              <a:gd name="connsiteX1270" fmla="*/ 4694383 w 5587640"/>
              <a:gd name="connsiteY1270" fmla="*/ 3872890 h 5626802"/>
              <a:gd name="connsiteX1271" fmla="*/ 4677461 w 5587640"/>
              <a:gd name="connsiteY1271" fmla="*/ 3879010 h 5626802"/>
              <a:gd name="connsiteX1272" fmla="*/ 4703384 w 5587640"/>
              <a:gd name="connsiteY1272" fmla="*/ 3901329 h 5626802"/>
              <a:gd name="connsiteX1273" fmla="*/ 4714185 w 5587640"/>
              <a:gd name="connsiteY1273" fmla="*/ 3934089 h 5626802"/>
              <a:gd name="connsiteX1274" fmla="*/ 4681781 w 5587640"/>
              <a:gd name="connsiteY1274" fmla="*/ 3954609 h 5626802"/>
              <a:gd name="connsiteX1275" fmla="*/ 4607973 w 5587640"/>
              <a:gd name="connsiteY1275" fmla="*/ 3976568 h 5626802"/>
              <a:gd name="connsiteX1276" fmla="*/ 4607973 w 5587640"/>
              <a:gd name="connsiteY1276" fmla="*/ 3997088 h 5626802"/>
              <a:gd name="connsiteX1277" fmla="*/ 4636056 w 5587640"/>
              <a:gd name="connsiteY1277" fmla="*/ 4002848 h 5626802"/>
              <a:gd name="connsiteX1278" fmla="*/ 4665219 w 5587640"/>
              <a:gd name="connsiteY1278" fmla="*/ 4026248 h 5626802"/>
              <a:gd name="connsiteX1279" fmla="*/ 4633175 w 5587640"/>
              <a:gd name="connsiteY1279" fmla="*/ 4039568 h 5626802"/>
              <a:gd name="connsiteX1280" fmla="*/ 4618054 w 5587640"/>
              <a:gd name="connsiteY1280" fmla="*/ 4052167 h 5626802"/>
              <a:gd name="connsiteX1281" fmla="*/ 4585650 w 5587640"/>
              <a:gd name="connsiteY1281" fmla="*/ 4091407 h 5626802"/>
              <a:gd name="connsiteX1282" fmla="*/ 4557927 w 5587640"/>
              <a:gd name="connsiteY1282" fmla="*/ 4093567 h 5626802"/>
              <a:gd name="connsiteX1283" fmla="*/ 4551446 w 5587640"/>
              <a:gd name="connsiteY1283" fmla="*/ 4099687 h 5626802"/>
              <a:gd name="connsiteX1284" fmla="*/ 4548926 w 5587640"/>
              <a:gd name="connsiteY1284" fmla="*/ 4111567 h 5626802"/>
              <a:gd name="connsiteX1285" fmla="*/ 4542445 w 5587640"/>
              <a:gd name="connsiteY1285" fmla="*/ 4136046 h 5626802"/>
              <a:gd name="connsiteX1286" fmla="*/ 4559007 w 5587640"/>
              <a:gd name="connsiteY1286" fmla="*/ 4155126 h 5626802"/>
              <a:gd name="connsiteX1287" fmla="*/ 4534164 w 5587640"/>
              <a:gd name="connsiteY1287" fmla="*/ 4156926 h 5626802"/>
              <a:gd name="connsiteX1288" fmla="*/ 4513281 w 5587640"/>
              <a:gd name="connsiteY1288" fmla="*/ 4155846 h 5626802"/>
              <a:gd name="connsiteX1289" fmla="*/ 4506440 w 5587640"/>
              <a:gd name="connsiteY1289" fmla="*/ 4156926 h 5626802"/>
              <a:gd name="connsiteX1290" fmla="*/ 4476917 w 5587640"/>
              <a:gd name="connsiteY1290" fmla="*/ 4191846 h 5626802"/>
              <a:gd name="connsiteX1291" fmla="*/ 4462875 w 5587640"/>
              <a:gd name="connsiteY1291" fmla="*/ 4224605 h 5626802"/>
              <a:gd name="connsiteX1292" fmla="*/ 4432632 w 5587640"/>
              <a:gd name="connsiteY1292" fmla="*/ 4251245 h 5626802"/>
              <a:gd name="connsiteX1293" fmla="*/ 4359543 w 5587640"/>
              <a:gd name="connsiteY1293" fmla="*/ 4237205 h 5626802"/>
              <a:gd name="connsiteX1294" fmla="*/ 4331460 w 5587640"/>
              <a:gd name="connsiteY1294" fmla="*/ 4235765 h 5626802"/>
              <a:gd name="connsiteX1295" fmla="*/ 4250090 w 5587640"/>
              <a:gd name="connsiteY1295" fmla="*/ 4232885 h 5626802"/>
              <a:gd name="connsiteX1296" fmla="*/ 4222007 w 5587640"/>
              <a:gd name="connsiteY1296" fmla="*/ 4246205 h 5626802"/>
              <a:gd name="connsiteX1297" fmla="*/ 4243969 w 5587640"/>
              <a:gd name="connsiteY1297" fmla="*/ 4231805 h 5626802"/>
              <a:gd name="connsiteX1298" fmla="*/ 4229928 w 5587640"/>
              <a:gd name="connsiteY1298" fmla="*/ 4229645 h 5626802"/>
              <a:gd name="connsiteX1299" fmla="*/ 4200764 w 5587640"/>
              <a:gd name="connsiteY1299" fmla="*/ 4208045 h 5626802"/>
              <a:gd name="connsiteX1300" fmla="*/ 4193923 w 5587640"/>
              <a:gd name="connsiteY1300" fmla="*/ 4193646 h 5626802"/>
              <a:gd name="connsiteX1301" fmla="*/ 4208325 w 5587640"/>
              <a:gd name="connsiteY1301" fmla="*/ 4185726 h 5626802"/>
              <a:gd name="connsiteX1302" fmla="*/ 4179162 w 5587640"/>
              <a:gd name="connsiteY1302" fmla="*/ 4171686 h 5626802"/>
              <a:gd name="connsiteX1303" fmla="*/ 4142797 w 5587640"/>
              <a:gd name="connsiteY1303" fmla="*/ 4155846 h 5626802"/>
              <a:gd name="connsiteX1304" fmla="*/ 4110754 w 5587640"/>
              <a:gd name="connsiteY1304" fmla="*/ 4143966 h 5626802"/>
              <a:gd name="connsiteX1305" fmla="*/ 4110033 w 5587640"/>
              <a:gd name="connsiteY1305" fmla="*/ 4145046 h 5626802"/>
              <a:gd name="connsiteX1306" fmla="*/ 4097792 w 5587640"/>
              <a:gd name="connsiteY1306" fmla="*/ 4262045 h 5626802"/>
              <a:gd name="connsiteX1307" fmla="*/ 4105713 w 5587640"/>
              <a:gd name="connsiteY1307" fmla="*/ 4288324 h 5626802"/>
              <a:gd name="connsiteX1308" fmla="*/ 4073309 w 5587640"/>
              <a:gd name="connsiteY1308" fmla="*/ 4287964 h 5626802"/>
              <a:gd name="connsiteX1309" fmla="*/ 4058547 w 5587640"/>
              <a:gd name="connsiteY1309" fmla="*/ 4295884 h 5626802"/>
              <a:gd name="connsiteX1310" fmla="*/ 4045226 w 5587640"/>
              <a:gd name="connsiteY1310" fmla="*/ 4317484 h 5626802"/>
              <a:gd name="connsiteX1311" fmla="*/ 4041625 w 5587640"/>
              <a:gd name="connsiteY1311" fmla="*/ 4368603 h 5626802"/>
              <a:gd name="connsiteX1312" fmla="*/ 4060708 w 5587640"/>
              <a:gd name="connsiteY1312" fmla="*/ 4385523 h 5626802"/>
              <a:gd name="connsiteX1313" fmla="*/ 4092031 w 5587640"/>
              <a:gd name="connsiteY1313" fmla="*/ 4395963 h 5626802"/>
              <a:gd name="connsiteX1314" fmla="*/ 4105713 w 5587640"/>
              <a:gd name="connsiteY1314" fmla="*/ 4406043 h 5626802"/>
              <a:gd name="connsiteX1315" fmla="*/ 4093471 w 5587640"/>
              <a:gd name="connsiteY1315" fmla="*/ 4407483 h 5626802"/>
              <a:gd name="connsiteX1316" fmla="*/ 4057827 w 5587640"/>
              <a:gd name="connsiteY1316" fmla="*/ 4397043 h 5626802"/>
              <a:gd name="connsiteX1317" fmla="*/ 4043426 w 5587640"/>
              <a:gd name="connsiteY1317" fmla="*/ 4397043 h 5626802"/>
              <a:gd name="connsiteX1318" fmla="*/ 4027944 w 5587640"/>
              <a:gd name="connsiteY1318" fmla="*/ 4406403 h 5626802"/>
              <a:gd name="connsiteX1319" fmla="*/ 4031544 w 5587640"/>
              <a:gd name="connsiteY1319" fmla="*/ 4408563 h 5626802"/>
              <a:gd name="connsiteX1320" fmla="*/ 4055307 w 5587640"/>
              <a:gd name="connsiteY1320" fmla="*/ 4422962 h 5626802"/>
              <a:gd name="connsiteX1321" fmla="*/ 4134516 w 5587640"/>
              <a:gd name="connsiteY1321" fmla="*/ 4445642 h 5626802"/>
              <a:gd name="connsiteX1322" fmla="*/ 4153239 w 5587640"/>
              <a:gd name="connsiteY1322" fmla="*/ 4448882 h 5626802"/>
              <a:gd name="connsiteX1323" fmla="*/ 4193203 w 5587640"/>
              <a:gd name="connsiteY1323" fmla="*/ 4450682 h 5626802"/>
              <a:gd name="connsiteX1324" fmla="*/ 4205445 w 5587640"/>
              <a:gd name="connsiteY1324" fmla="*/ 4453562 h 5626802"/>
              <a:gd name="connsiteX1325" fmla="*/ 4225247 w 5587640"/>
              <a:gd name="connsiteY1325" fmla="*/ 4454642 h 5626802"/>
              <a:gd name="connsiteX1326" fmla="*/ 4291135 w 5587640"/>
              <a:gd name="connsiteY1326" fmla="*/ 4476962 h 5626802"/>
              <a:gd name="connsiteX1327" fmla="*/ 4358823 w 5587640"/>
              <a:gd name="connsiteY1327" fmla="*/ 4494601 h 5626802"/>
              <a:gd name="connsiteX1328" fmla="*/ 4389427 w 5587640"/>
              <a:gd name="connsiteY1328" fmla="*/ 4504681 h 5626802"/>
              <a:gd name="connsiteX1329" fmla="*/ 4412469 w 5587640"/>
              <a:gd name="connsiteY1329" fmla="*/ 4511161 h 5626802"/>
              <a:gd name="connsiteX1330" fmla="*/ 4453514 w 5587640"/>
              <a:gd name="connsiteY1330" fmla="*/ 4512241 h 5626802"/>
              <a:gd name="connsiteX1331" fmla="*/ 4459635 w 5587640"/>
              <a:gd name="connsiteY1331" fmla="*/ 4516201 h 5626802"/>
              <a:gd name="connsiteX1332" fmla="*/ 4462515 w 5587640"/>
              <a:gd name="connsiteY1332" fmla="*/ 4535641 h 5626802"/>
              <a:gd name="connsiteX1333" fmla="*/ 4428311 w 5587640"/>
              <a:gd name="connsiteY1333" fmla="*/ 4523401 h 5626802"/>
              <a:gd name="connsiteX1334" fmla="*/ 4387626 w 5587640"/>
              <a:gd name="connsiteY1334" fmla="*/ 4509721 h 5626802"/>
              <a:gd name="connsiteX1335" fmla="*/ 4357383 w 5587640"/>
              <a:gd name="connsiteY1335" fmla="*/ 4499641 h 5626802"/>
              <a:gd name="connsiteX1336" fmla="*/ 4289335 w 5587640"/>
              <a:gd name="connsiteY1336" fmla="*/ 4482002 h 5626802"/>
              <a:gd name="connsiteX1337" fmla="*/ 4245770 w 5587640"/>
              <a:gd name="connsiteY1337" fmla="*/ 4475162 h 5626802"/>
              <a:gd name="connsiteX1338" fmla="*/ 4219126 w 5587640"/>
              <a:gd name="connsiteY1338" fmla="*/ 4474082 h 5626802"/>
              <a:gd name="connsiteX1339" fmla="*/ 4142797 w 5587640"/>
              <a:gd name="connsiteY1339" fmla="*/ 4458602 h 5626802"/>
              <a:gd name="connsiteX1340" fmla="*/ 4139557 w 5587640"/>
              <a:gd name="connsiteY1340" fmla="*/ 4470842 h 5626802"/>
              <a:gd name="connsiteX1341" fmla="*/ 4135236 w 5587640"/>
              <a:gd name="connsiteY1341" fmla="*/ 4481282 h 5626802"/>
              <a:gd name="connsiteX1342" fmla="*/ 4079070 w 5587640"/>
              <a:gd name="connsiteY1342" fmla="*/ 4470482 h 5626802"/>
              <a:gd name="connsiteX1343" fmla="*/ 4011382 w 5587640"/>
              <a:gd name="connsiteY1343" fmla="*/ 4470842 h 5626802"/>
              <a:gd name="connsiteX1344" fmla="*/ 4004181 w 5587640"/>
              <a:gd name="connsiteY1344" fmla="*/ 4476962 h 5626802"/>
              <a:gd name="connsiteX1345" fmla="*/ 4009222 w 5587640"/>
              <a:gd name="connsiteY1345" fmla="*/ 4494241 h 5626802"/>
              <a:gd name="connsiteX1346" fmla="*/ 4017142 w 5587640"/>
              <a:gd name="connsiteY1346" fmla="*/ 4507921 h 5626802"/>
              <a:gd name="connsiteX1347" fmla="*/ 4004541 w 5587640"/>
              <a:gd name="connsiteY1347" fmla="*/ 4512601 h 5626802"/>
              <a:gd name="connsiteX1348" fmla="*/ 3996980 w 5587640"/>
              <a:gd name="connsiteY1348" fmla="*/ 4535281 h 5626802"/>
              <a:gd name="connsiteX1349" fmla="*/ 4005621 w 5587640"/>
              <a:gd name="connsiteY1349" fmla="*/ 4547521 h 5626802"/>
              <a:gd name="connsiteX1350" fmla="*/ 4053867 w 5587640"/>
              <a:gd name="connsiteY1350" fmla="*/ 4564081 h 5626802"/>
              <a:gd name="connsiteX1351" fmla="*/ 4087351 w 5587640"/>
              <a:gd name="connsiteY1351" fmla="*/ 4580280 h 5626802"/>
              <a:gd name="connsiteX1352" fmla="*/ 4066828 w 5587640"/>
              <a:gd name="connsiteY1352" fmla="*/ 4591080 h 5626802"/>
              <a:gd name="connsiteX1353" fmla="*/ 3999140 w 5587640"/>
              <a:gd name="connsiteY1353" fmla="*/ 4562281 h 5626802"/>
              <a:gd name="connsiteX1354" fmla="*/ 3995180 w 5587640"/>
              <a:gd name="connsiteY1354" fmla="*/ 4563361 h 5626802"/>
              <a:gd name="connsiteX1355" fmla="*/ 3936133 w 5587640"/>
              <a:gd name="connsiteY1355" fmla="*/ 4595400 h 5626802"/>
              <a:gd name="connsiteX1356" fmla="*/ 3949094 w 5587640"/>
              <a:gd name="connsiteY1356" fmla="*/ 4614840 h 5626802"/>
              <a:gd name="connsiteX1357" fmla="*/ 3967457 w 5587640"/>
              <a:gd name="connsiteY1357" fmla="*/ 4621680 h 5626802"/>
              <a:gd name="connsiteX1358" fmla="*/ 3985459 w 5587640"/>
              <a:gd name="connsiteY1358" fmla="*/ 4639680 h 5626802"/>
              <a:gd name="connsiteX1359" fmla="*/ 3960616 w 5587640"/>
              <a:gd name="connsiteY1359" fmla="*/ 4642200 h 5626802"/>
              <a:gd name="connsiteX1360" fmla="*/ 3915250 w 5587640"/>
              <a:gd name="connsiteY1360" fmla="*/ 4617000 h 5626802"/>
              <a:gd name="connsiteX1361" fmla="*/ 3909850 w 5587640"/>
              <a:gd name="connsiteY1361" fmla="*/ 4612320 h 5626802"/>
              <a:gd name="connsiteX1362" fmla="*/ 3889327 w 5587640"/>
              <a:gd name="connsiteY1362" fmla="*/ 4613040 h 5626802"/>
              <a:gd name="connsiteX1363" fmla="*/ 3861244 w 5587640"/>
              <a:gd name="connsiteY1363" fmla="*/ 4621680 h 5626802"/>
              <a:gd name="connsiteX1364" fmla="*/ 3862324 w 5587640"/>
              <a:gd name="connsiteY1364" fmla="*/ 4631760 h 5626802"/>
              <a:gd name="connsiteX1365" fmla="*/ 3855483 w 5587640"/>
              <a:gd name="connsiteY1365" fmla="*/ 4661999 h 5626802"/>
              <a:gd name="connsiteX1366" fmla="*/ 3850083 w 5587640"/>
              <a:gd name="connsiteY1366" fmla="*/ 4662359 h 5626802"/>
              <a:gd name="connsiteX1367" fmla="*/ 3843602 w 5587640"/>
              <a:gd name="connsiteY1367" fmla="*/ 4670639 h 5626802"/>
              <a:gd name="connsiteX1368" fmla="*/ 3837481 w 5587640"/>
              <a:gd name="connsiteY1368" fmla="*/ 4670639 h 5626802"/>
              <a:gd name="connsiteX1369" fmla="*/ 3860524 w 5587640"/>
              <a:gd name="connsiteY1369" fmla="*/ 4677479 h 5626802"/>
              <a:gd name="connsiteX1370" fmla="*/ 3876726 w 5587640"/>
              <a:gd name="connsiteY1370" fmla="*/ 4667039 h 5626802"/>
              <a:gd name="connsiteX1371" fmla="*/ 3898688 w 5587640"/>
              <a:gd name="connsiteY1371" fmla="*/ 4664879 h 5626802"/>
              <a:gd name="connsiteX1372" fmla="*/ 3913810 w 5587640"/>
              <a:gd name="connsiteY1372" fmla="*/ 4702319 h 5626802"/>
              <a:gd name="connsiteX1373" fmla="*/ 3867365 w 5587640"/>
              <a:gd name="connsiteY1373" fmla="*/ 4698359 h 5626802"/>
              <a:gd name="connsiteX1374" fmla="*/ 3854763 w 5587640"/>
              <a:gd name="connsiteY1374" fmla="*/ 4689359 h 5626802"/>
              <a:gd name="connsiteX1375" fmla="*/ 3828120 w 5587640"/>
              <a:gd name="connsiteY1375" fmla="*/ 4671719 h 5626802"/>
              <a:gd name="connsiteX1376" fmla="*/ 3794636 w 5587640"/>
              <a:gd name="connsiteY1376" fmla="*/ 4689359 h 5626802"/>
              <a:gd name="connsiteX1377" fmla="*/ 3786355 w 5587640"/>
              <a:gd name="connsiteY1377" fmla="*/ 4716719 h 5626802"/>
              <a:gd name="connsiteX1378" fmla="*/ 3778794 w 5587640"/>
              <a:gd name="connsiteY1378" fmla="*/ 4730758 h 5626802"/>
              <a:gd name="connsiteX1379" fmla="*/ 3729108 w 5587640"/>
              <a:gd name="connsiteY1379" fmla="*/ 4746598 h 5626802"/>
              <a:gd name="connsiteX1380" fmla="*/ 3699585 w 5587640"/>
              <a:gd name="connsiteY1380" fmla="*/ 4773238 h 5626802"/>
              <a:gd name="connsiteX1381" fmla="*/ 3685183 w 5587640"/>
              <a:gd name="connsiteY1381" fmla="*/ 4760638 h 5626802"/>
              <a:gd name="connsiteX1382" fmla="*/ 3669341 w 5587640"/>
              <a:gd name="connsiteY1382" fmla="*/ 4769278 h 5626802"/>
              <a:gd name="connsiteX1383" fmla="*/ 3622536 w 5587640"/>
              <a:gd name="connsiteY1383" fmla="*/ 4759558 h 5626802"/>
              <a:gd name="connsiteX1384" fmla="*/ 3609934 w 5587640"/>
              <a:gd name="connsiteY1384" fmla="*/ 4757038 h 5626802"/>
              <a:gd name="connsiteX1385" fmla="*/ 3583651 w 5587640"/>
              <a:gd name="connsiteY1385" fmla="*/ 4752358 h 5626802"/>
              <a:gd name="connsiteX1386" fmla="*/ 3544767 w 5587640"/>
              <a:gd name="connsiteY1386" fmla="*/ 4742638 h 5626802"/>
              <a:gd name="connsiteX1387" fmla="*/ 3516323 w 5587640"/>
              <a:gd name="connsiteY1387" fmla="*/ 4699799 h 5626802"/>
              <a:gd name="connsiteX1388" fmla="*/ 3516323 w 5587640"/>
              <a:gd name="connsiteY1388" fmla="*/ 4698719 h 5626802"/>
              <a:gd name="connsiteX1389" fmla="*/ 3485360 w 5587640"/>
              <a:gd name="connsiteY1389" fmla="*/ 4703759 h 5626802"/>
              <a:gd name="connsiteX1390" fmla="*/ 3464117 w 5587640"/>
              <a:gd name="connsiteY1390" fmla="*/ 4741198 h 5626802"/>
              <a:gd name="connsiteX1391" fmla="*/ 3433513 w 5587640"/>
              <a:gd name="connsiteY1391" fmla="*/ 4770718 h 5626802"/>
              <a:gd name="connsiteX1392" fmla="*/ 3446475 w 5587640"/>
              <a:gd name="connsiteY1392" fmla="*/ 4789798 h 5626802"/>
              <a:gd name="connsiteX1393" fmla="*/ 3452236 w 5587640"/>
              <a:gd name="connsiteY1393" fmla="*/ 4792318 h 5626802"/>
              <a:gd name="connsiteX1394" fmla="*/ 3470958 w 5587640"/>
              <a:gd name="connsiteY1394" fmla="*/ 4802397 h 5626802"/>
              <a:gd name="connsiteX1395" fmla="*/ 3453676 w 5587640"/>
              <a:gd name="connsiteY1395" fmla="*/ 4803117 h 5626802"/>
              <a:gd name="connsiteX1396" fmla="*/ 3430993 w 5587640"/>
              <a:gd name="connsiteY1396" fmla="*/ 4798798 h 5626802"/>
              <a:gd name="connsiteX1397" fmla="*/ 3431353 w 5587640"/>
              <a:gd name="connsiteY1397" fmla="*/ 4796998 h 5626802"/>
              <a:gd name="connsiteX1398" fmla="*/ 3430633 w 5587640"/>
              <a:gd name="connsiteY1398" fmla="*/ 4796638 h 5626802"/>
              <a:gd name="connsiteX1399" fmla="*/ 3430993 w 5587640"/>
              <a:gd name="connsiteY1399" fmla="*/ 4798798 h 5626802"/>
              <a:gd name="connsiteX1400" fmla="*/ 3408310 w 5587640"/>
              <a:gd name="connsiteY1400" fmla="*/ 4806357 h 5626802"/>
              <a:gd name="connsiteX1401" fmla="*/ 3379867 w 5587640"/>
              <a:gd name="connsiteY1401" fmla="*/ 4794118 h 5626802"/>
              <a:gd name="connsiteX1402" fmla="*/ 3356104 w 5587640"/>
              <a:gd name="connsiteY1402" fmla="*/ 4822917 h 5626802"/>
              <a:gd name="connsiteX1403" fmla="*/ 3376267 w 5587640"/>
              <a:gd name="connsiteY1403" fmla="*/ 4838757 h 5626802"/>
              <a:gd name="connsiteX1404" fmla="*/ 3408310 w 5587640"/>
              <a:gd name="connsiteY1404" fmla="*/ 4863237 h 5626802"/>
              <a:gd name="connsiteX1405" fmla="*/ 3440714 w 5587640"/>
              <a:gd name="connsiteY1405" fmla="*/ 4896356 h 5626802"/>
              <a:gd name="connsiteX1406" fmla="*/ 3402190 w 5587640"/>
              <a:gd name="connsiteY1406" fmla="*/ 4861797 h 5626802"/>
              <a:gd name="connsiteX1407" fmla="*/ 3352864 w 5587640"/>
              <a:gd name="connsiteY1407" fmla="*/ 4845237 h 5626802"/>
              <a:gd name="connsiteX1408" fmla="*/ 3348183 w 5587640"/>
              <a:gd name="connsiteY1408" fmla="*/ 4842357 h 5626802"/>
              <a:gd name="connsiteX1409" fmla="*/ 3321180 w 5587640"/>
              <a:gd name="connsiteY1409" fmla="*/ 4825797 h 5626802"/>
              <a:gd name="connsiteX1410" fmla="*/ 3261413 w 5587640"/>
              <a:gd name="connsiteY1410" fmla="*/ 4784398 h 5626802"/>
              <a:gd name="connsiteX1411" fmla="*/ 3244131 w 5587640"/>
              <a:gd name="connsiteY1411" fmla="*/ 4758478 h 5626802"/>
              <a:gd name="connsiteX1412" fmla="*/ 3191205 w 5587640"/>
              <a:gd name="connsiteY1412" fmla="*/ 4761358 h 5626802"/>
              <a:gd name="connsiteX1413" fmla="*/ 3181484 w 5587640"/>
              <a:gd name="connsiteY1413" fmla="*/ 4766038 h 5626802"/>
              <a:gd name="connsiteX1414" fmla="*/ 3163481 w 5587640"/>
              <a:gd name="connsiteY1414" fmla="*/ 4778638 h 5626802"/>
              <a:gd name="connsiteX1415" fmla="*/ 3147279 w 5587640"/>
              <a:gd name="connsiteY1415" fmla="*/ 4806717 h 5626802"/>
              <a:gd name="connsiteX1416" fmla="*/ 3192645 w 5587640"/>
              <a:gd name="connsiteY1416" fmla="*/ 4871157 h 5626802"/>
              <a:gd name="connsiteX1417" fmla="*/ 3200566 w 5587640"/>
              <a:gd name="connsiteY1417" fmla="*/ 4877636 h 5626802"/>
              <a:gd name="connsiteX1418" fmla="*/ 3224329 w 5587640"/>
              <a:gd name="connsiteY1418" fmla="*/ 4898876 h 5626802"/>
              <a:gd name="connsiteX1419" fmla="*/ 3210647 w 5587640"/>
              <a:gd name="connsiteY1419" fmla="*/ 4915796 h 5626802"/>
              <a:gd name="connsiteX1420" fmla="*/ 3117756 w 5587640"/>
              <a:gd name="connsiteY1420" fmla="*/ 4891316 h 5626802"/>
              <a:gd name="connsiteX1421" fmla="*/ 3078871 w 5587640"/>
              <a:gd name="connsiteY1421" fmla="*/ 4872237 h 5626802"/>
              <a:gd name="connsiteX1422" fmla="*/ 3041427 w 5587640"/>
              <a:gd name="connsiteY1422" fmla="*/ 4858557 h 5626802"/>
              <a:gd name="connsiteX1423" fmla="*/ 3005063 w 5587640"/>
              <a:gd name="connsiteY1423" fmla="*/ 4853877 h 5626802"/>
              <a:gd name="connsiteX1424" fmla="*/ 3002902 w 5587640"/>
              <a:gd name="connsiteY1424" fmla="*/ 4851717 h 5626802"/>
              <a:gd name="connsiteX1425" fmla="*/ 2987061 w 5587640"/>
              <a:gd name="connsiteY1425" fmla="*/ 4845957 h 5626802"/>
              <a:gd name="connsiteX1426" fmla="*/ 2972659 w 5587640"/>
              <a:gd name="connsiteY1426" fmla="*/ 4867197 h 5626802"/>
              <a:gd name="connsiteX1427" fmla="*/ 3005063 w 5587640"/>
              <a:gd name="connsiteY1427" fmla="*/ 4879076 h 5626802"/>
              <a:gd name="connsiteX1428" fmla="*/ 3057269 w 5587640"/>
              <a:gd name="connsiteY1428" fmla="*/ 4895636 h 5626802"/>
              <a:gd name="connsiteX1429" fmla="*/ 3016944 w 5587640"/>
              <a:gd name="connsiteY1429" fmla="*/ 4894916 h 5626802"/>
              <a:gd name="connsiteX1430" fmla="*/ 2961497 w 5587640"/>
              <a:gd name="connsiteY1430" fmla="*/ 4876556 h 5626802"/>
              <a:gd name="connsiteX1431" fmla="*/ 2924053 w 5587640"/>
              <a:gd name="connsiteY1431" fmla="*/ 4872237 h 5626802"/>
              <a:gd name="connsiteX1432" fmla="*/ 2911092 w 5587640"/>
              <a:gd name="connsiteY1432" fmla="*/ 4894556 h 5626802"/>
              <a:gd name="connsiteX1433" fmla="*/ 2914692 w 5587640"/>
              <a:gd name="connsiteY1433" fmla="*/ 4895996 h 5626802"/>
              <a:gd name="connsiteX1434" fmla="*/ 2947096 w 5587640"/>
              <a:gd name="connsiteY1434" fmla="*/ 4898876 h 5626802"/>
              <a:gd name="connsiteX1435" fmla="*/ 2961137 w 5587640"/>
              <a:gd name="connsiteY1435" fmla="*/ 4907516 h 5626802"/>
              <a:gd name="connsiteX1436" fmla="*/ 2984900 w 5587640"/>
              <a:gd name="connsiteY1436" fmla="*/ 4921196 h 5626802"/>
              <a:gd name="connsiteX1437" fmla="*/ 2992821 w 5587640"/>
              <a:gd name="connsiteY1437" fmla="*/ 4932716 h 5626802"/>
              <a:gd name="connsiteX1438" fmla="*/ 2978059 w 5587640"/>
              <a:gd name="connsiteY1438" fmla="*/ 4937036 h 5626802"/>
              <a:gd name="connsiteX1439" fmla="*/ 2961137 w 5587640"/>
              <a:gd name="connsiteY1439" fmla="*/ 4930556 h 5626802"/>
              <a:gd name="connsiteX1440" fmla="*/ 2939175 w 5587640"/>
              <a:gd name="connsiteY1440" fmla="*/ 4919756 h 5626802"/>
              <a:gd name="connsiteX1441" fmla="*/ 2935574 w 5587640"/>
              <a:gd name="connsiteY1441" fmla="*/ 4918316 h 5626802"/>
              <a:gd name="connsiteX1442" fmla="*/ 2928014 w 5587640"/>
              <a:gd name="connsiteY1442" fmla="*/ 4915796 h 5626802"/>
              <a:gd name="connsiteX1443" fmla="*/ 2933414 w 5587640"/>
              <a:gd name="connsiteY1443" fmla="*/ 4921916 h 5626802"/>
              <a:gd name="connsiteX1444" fmla="*/ 2953577 w 5587640"/>
              <a:gd name="connsiteY1444" fmla="*/ 4940636 h 5626802"/>
              <a:gd name="connsiteX1445" fmla="*/ 2992821 w 5587640"/>
              <a:gd name="connsiteY1445" fmla="*/ 4961515 h 5626802"/>
              <a:gd name="connsiteX1446" fmla="*/ 3037827 w 5587640"/>
              <a:gd name="connsiteY1446" fmla="*/ 4992835 h 5626802"/>
              <a:gd name="connsiteX1447" fmla="*/ 3108035 w 5587640"/>
              <a:gd name="connsiteY1447" fmla="*/ 5015155 h 5626802"/>
              <a:gd name="connsiteX1448" fmla="*/ 3126802 w 5587640"/>
              <a:gd name="connsiteY1448" fmla="*/ 5021230 h 5626802"/>
              <a:gd name="connsiteX1449" fmla="*/ 3142013 w 5587640"/>
              <a:gd name="connsiteY1449" fmla="*/ 5032019 h 5626802"/>
              <a:gd name="connsiteX1450" fmla="*/ 3148085 w 5587640"/>
              <a:gd name="connsiteY1450" fmla="*/ 5028674 h 5626802"/>
              <a:gd name="connsiteX1451" fmla="*/ 3155317 w 5587640"/>
              <a:gd name="connsiteY1451" fmla="*/ 5030035 h 5626802"/>
              <a:gd name="connsiteX1452" fmla="*/ 3183345 w 5587640"/>
              <a:gd name="connsiteY1452" fmla="*/ 5029309 h 5626802"/>
              <a:gd name="connsiteX1453" fmla="*/ 3235807 w 5587640"/>
              <a:gd name="connsiteY1453" fmla="*/ 5052895 h 5626802"/>
              <a:gd name="connsiteX1454" fmla="*/ 3269225 w 5587640"/>
              <a:gd name="connsiteY1454" fmla="*/ 5069586 h 5626802"/>
              <a:gd name="connsiteX1455" fmla="*/ 3274615 w 5587640"/>
              <a:gd name="connsiteY1455" fmla="*/ 5073215 h 5626802"/>
              <a:gd name="connsiteX1456" fmla="*/ 3354028 w 5587640"/>
              <a:gd name="connsiteY1456" fmla="*/ 5100429 h 5626802"/>
              <a:gd name="connsiteX1457" fmla="*/ 3273178 w 5587640"/>
              <a:gd name="connsiteY1457" fmla="*/ 5078658 h 5626802"/>
              <a:gd name="connsiteX1458" fmla="*/ 3235807 w 5587640"/>
              <a:gd name="connsiteY1458" fmla="*/ 5071401 h 5626802"/>
              <a:gd name="connsiteX1459" fmla="*/ 3163222 w 5587640"/>
              <a:gd name="connsiteY1459" fmla="*/ 5046726 h 5626802"/>
              <a:gd name="connsiteX1460" fmla="*/ 3141858 w 5587640"/>
              <a:gd name="connsiteY1460" fmla="*/ 5032344 h 5626802"/>
              <a:gd name="connsiteX1461" fmla="*/ 3094938 w 5587640"/>
              <a:gd name="connsiteY1461" fmla="*/ 5026629 h 5626802"/>
              <a:gd name="connsiteX1462" fmla="*/ 3050788 w 5587640"/>
              <a:gd name="connsiteY1462" fmla="*/ 5007595 h 5626802"/>
              <a:gd name="connsiteX1463" fmla="*/ 2978780 w 5587640"/>
              <a:gd name="connsiteY1463" fmla="*/ 4983475 h 5626802"/>
              <a:gd name="connsiteX1464" fmla="*/ 2962218 w 5587640"/>
              <a:gd name="connsiteY1464" fmla="*/ 4977715 h 5626802"/>
              <a:gd name="connsiteX1465" fmla="*/ 2963298 w 5587640"/>
              <a:gd name="connsiteY1465" fmla="*/ 4990675 h 5626802"/>
              <a:gd name="connsiteX1466" fmla="*/ 2978059 w 5587640"/>
              <a:gd name="connsiteY1466" fmla="*/ 5005075 h 5626802"/>
              <a:gd name="connsiteX1467" fmla="*/ 2999302 w 5587640"/>
              <a:gd name="connsiteY1467" fmla="*/ 5023075 h 5626802"/>
              <a:gd name="connsiteX1468" fmla="*/ 2998222 w 5587640"/>
              <a:gd name="connsiteY1468" fmla="*/ 5023435 h 5626802"/>
              <a:gd name="connsiteX1469" fmla="*/ 3001102 w 5587640"/>
              <a:gd name="connsiteY1469" fmla="*/ 5039274 h 5626802"/>
              <a:gd name="connsiteX1470" fmla="*/ 2928734 w 5587640"/>
              <a:gd name="connsiteY1470" fmla="*/ 4999675 h 5626802"/>
              <a:gd name="connsiteX1471" fmla="*/ 2921173 w 5587640"/>
              <a:gd name="connsiteY1471" fmla="*/ 4976275 h 5626802"/>
              <a:gd name="connsiteX1472" fmla="*/ 2907131 w 5587640"/>
              <a:gd name="connsiteY1472" fmla="*/ 4952875 h 5626802"/>
              <a:gd name="connsiteX1473" fmla="*/ 2893449 w 5587640"/>
              <a:gd name="connsiteY1473" fmla="*/ 4939916 h 5626802"/>
              <a:gd name="connsiteX1474" fmla="*/ 2822161 w 5587640"/>
              <a:gd name="connsiteY1474" fmla="*/ 4929116 h 5626802"/>
              <a:gd name="connsiteX1475" fmla="*/ 2789037 w 5587640"/>
              <a:gd name="connsiteY1475" fmla="*/ 4939196 h 5626802"/>
              <a:gd name="connsiteX1476" fmla="*/ 2775355 w 5587640"/>
              <a:gd name="connsiteY1476" fmla="*/ 4947116 h 5626802"/>
              <a:gd name="connsiteX1477" fmla="*/ 2787957 w 5587640"/>
              <a:gd name="connsiteY1477" fmla="*/ 4992835 h 5626802"/>
              <a:gd name="connsiteX1478" fmla="*/ 2829002 w 5587640"/>
              <a:gd name="connsiteY1478" fmla="*/ 5011555 h 5626802"/>
              <a:gd name="connsiteX1479" fmla="*/ 2866806 w 5587640"/>
              <a:gd name="connsiteY1479" fmla="*/ 5037474 h 5626802"/>
              <a:gd name="connsiteX1480" fmla="*/ 2991741 w 5587640"/>
              <a:gd name="connsiteY1480" fmla="*/ 5102274 h 5626802"/>
              <a:gd name="connsiteX1481" fmla="*/ 3058709 w 5587640"/>
              <a:gd name="connsiteY1481" fmla="*/ 5127113 h 5626802"/>
              <a:gd name="connsiteX1482" fmla="*/ 3085712 w 5587640"/>
              <a:gd name="connsiteY1482" fmla="*/ 5140073 h 5626802"/>
              <a:gd name="connsiteX1483" fmla="*/ 3057629 w 5587640"/>
              <a:gd name="connsiteY1483" fmla="*/ 5143673 h 5626802"/>
              <a:gd name="connsiteX1484" fmla="*/ 3024505 w 5587640"/>
              <a:gd name="connsiteY1484" fmla="*/ 5126393 h 5626802"/>
              <a:gd name="connsiteX1485" fmla="*/ 2985260 w 5587640"/>
              <a:gd name="connsiteY1485" fmla="*/ 5118833 h 5626802"/>
              <a:gd name="connsiteX1486" fmla="*/ 2928734 w 5587640"/>
              <a:gd name="connsiteY1486" fmla="*/ 5092554 h 5626802"/>
              <a:gd name="connsiteX1487" fmla="*/ 2882288 w 5587640"/>
              <a:gd name="connsiteY1487" fmla="*/ 5070594 h 5626802"/>
              <a:gd name="connsiteX1488" fmla="*/ 2853485 w 5587640"/>
              <a:gd name="connsiteY1488" fmla="*/ 5055114 h 5626802"/>
              <a:gd name="connsiteX1489" fmla="*/ 2848444 w 5587640"/>
              <a:gd name="connsiteY1489" fmla="*/ 5052594 h 5626802"/>
              <a:gd name="connsiteX1490" fmla="*/ 2808119 w 5587640"/>
              <a:gd name="connsiteY1490" fmla="*/ 5030994 h 5626802"/>
              <a:gd name="connsiteX1491" fmla="*/ 2764194 w 5587640"/>
              <a:gd name="connsiteY1491" fmla="*/ 5022355 h 5626802"/>
              <a:gd name="connsiteX1492" fmla="*/ 2688585 w 5587640"/>
              <a:gd name="connsiteY1492" fmla="*/ 5009395 h 5626802"/>
              <a:gd name="connsiteX1493" fmla="*/ 2652581 w 5587640"/>
              <a:gd name="connsiteY1493" fmla="*/ 5003275 h 5626802"/>
              <a:gd name="connsiteX1494" fmla="*/ 2644300 w 5587640"/>
              <a:gd name="connsiteY1494" fmla="*/ 5003275 h 5626802"/>
              <a:gd name="connsiteX1495" fmla="*/ 2563650 w 5587640"/>
              <a:gd name="connsiteY1495" fmla="*/ 4994635 h 5626802"/>
              <a:gd name="connsiteX1496" fmla="*/ 2550689 w 5587640"/>
              <a:gd name="connsiteY1496" fmla="*/ 4993195 h 5626802"/>
              <a:gd name="connsiteX1497" fmla="*/ 2445916 w 5587640"/>
              <a:gd name="connsiteY1497" fmla="*/ 4974835 h 5626802"/>
              <a:gd name="connsiteX1498" fmla="*/ 2383629 w 5587640"/>
              <a:gd name="connsiteY1498" fmla="*/ 4960075 h 5626802"/>
              <a:gd name="connsiteX1499" fmla="*/ 2377868 w 5587640"/>
              <a:gd name="connsiteY1499" fmla="*/ 4957915 h 5626802"/>
              <a:gd name="connsiteX1500" fmla="*/ 2349425 w 5587640"/>
              <a:gd name="connsiteY1500" fmla="*/ 4921556 h 5626802"/>
              <a:gd name="connsiteX1501" fmla="*/ 2337903 w 5587640"/>
              <a:gd name="connsiteY1501" fmla="*/ 4897796 h 5626802"/>
              <a:gd name="connsiteX1502" fmla="*/ 2317741 w 5587640"/>
              <a:gd name="connsiteY1502" fmla="*/ 4848477 h 5626802"/>
              <a:gd name="connsiteX1503" fmla="*/ 2302259 w 5587640"/>
              <a:gd name="connsiteY1503" fmla="*/ 4790878 h 5626802"/>
              <a:gd name="connsiteX1504" fmla="*/ 2302979 w 5587640"/>
              <a:gd name="connsiteY1504" fmla="*/ 4790518 h 5626802"/>
              <a:gd name="connsiteX1505" fmla="*/ 2302259 w 5587640"/>
              <a:gd name="connsiteY1505" fmla="*/ 4790158 h 5626802"/>
              <a:gd name="connsiteX1506" fmla="*/ 2302259 w 5587640"/>
              <a:gd name="connsiteY1506" fmla="*/ 4790878 h 5626802"/>
              <a:gd name="connsiteX1507" fmla="*/ 2283177 w 5587640"/>
              <a:gd name="connsiteY1507" fmla="*/ 4760278 h 5626802"/>
              <a:gd name="connsiteX1508" fmla="*/ 2278496 w 5587640"/>
              <a:gd name="connsiteY1508" fmla="*/ 4742638 h 5626802"/>
              <a:gd name="connsiteX1509" fmla="*/ 2279577 w 5587640"/>
              <a:gd name="connsiteY1509" fmla="*/ 4737958 h 5626802"/>
              <a:gd name="connsiteX1510" fmla="*/ 2256894 w 5587640"/>
              <a:gd name="connsiteY1510" fmla="*/ 4702319 h 5626802"/>
              <a:gd name="connsiteX1511" fmla="*/ 2245372 w 5587640"/>
              <a:gd name="connsiteY1511" fmla="*/ 4678919 h 5626802"/>
              <a:gd name="connsiteX1512" fmla="*/ 2244292 w 5587640"/>
              <a:gd name="connsiteY1512" fmla="*/ 4674239 h 5626802"/>
              <a:gd name="connsiteX1513" fmla="*/ 2208288 w 5587640"/>
              <a:gd name="connsiteY1513" fmla="*/ 4678559 h 5626802"/>
              <a:gd name="connsiteX1514" fmla="*/ 2096675 w 5587640"/>
              <a:gd name="connsiteY1514" fmla="*/ 4713839 h 5626802"/>
              <a:gd name="connsiteX1515" fmla="*/ 2074712 w 5587640"/>
              <a:gd name="connsiteY1515" fmla="*/ 4730758 h 5626802"/>
              <a:gd name="connsiteX1516" fmla="*/ 2063911 w 5587640"/>
              <a:gd name="connsiteY1516" fmla="*/ 4700879 h 5626802"/>
              <a:gd name="connsiteX1517" fmla="*/ 2050229 w 5587640"/>
              <a:gd name="connsiteY1517" fmla="*/ 4690439 h 5626802"/>
              <a:gd name="connsiteX1518" fmla="*/ 2025386 w 5587640"/>
              <a:gd name="connsiteY1518" fmla="*/ 4686119 h 5626802"/>
              <a:gd name="connsiteX1519" fmla="*/ 1977141 w 5587640"/>
              <a:gd name="connsiteY1519" fmla="*/ 4703399 h 5626802"/>
              <a:gd name="connsiteX1520" fmla="*/ 1968860 w 5587640"/>
              <a:gd name="connsiteY1520" fmla="*/ 4727518 h 5626802"/>
              <a:gd name="connsiteX1521" fmla="*/ 1971020 w 5587640"/>
              <a:gd name="connsiteY1521" fmla="*/ 4760278 h 5626802"/>
              <a:gd name="connsiteX1522" fmla="*/ 1967780 w 5587640"/>
              <a:gd name="connsiteY1522" fmla="*/ 4776478 h 5626802"/>
              <a:gd name="connsiteX1523" fmla="*/ 1961299 w 5587640"/>
              <a:gd name="connsiteY1523" fmla="*/ 4766398 h 5626802"/>
              <a:gd name="connsiteX1524" fmla="*/ 1956618 w 5587640"/>
              <a:gd name="connsiteY1524" fmla="*/ 4729678 h 5626802"/>
              <a:gd name="connsiteX1525" fmla="*/ 1951578 w 5587640"/>
              <a:gd name="connsiteY1525" fmla="*/ 4715639 h 5626802"/>
              <a:gd name="connsiteX1526" fmla="*/ 1937176 w 5587640"/>
              <a:gd name="connsiteY1526" fmla="*/ 4705199 h 5626802"/>
              <a:gd name="connsiteX1527" fmla="*/ 1936456 w 5587640"/>
              <a:gd name="connsiteY1527" fmla="*/ 4708799 h 5626802"/>
              <a:gd name="connsiteX1528" fmla="*/ 1932495 w 5587640"/>
              <a:gd name="connsiteY1528" fmla="*/ 4736878 h 5626802"/>
              <a:gd name="connsiteX1529" fmla="*/ 1942577 w 5587640"/>
              <a:gd name="connsiteY1529" fmla="*/ 4818597 h 5626802"/>
              <a:gd name="connsiteX1530" fmla="*/ 1946897 w 5587640"/>
              <a:gd name="connsiteY1530" fmla="*/ 4836957 h 5626802"/>
              <a:gd name="connsiteX1531" fmla="*/ 1960219 w 5587640"/>
              <a:gd name="connsiteY1531" fmla="*/ 4874397 h 5626802"/>
              <a:gd name="connsiteX1532" fmla="*/ 1963099 w 5587640"/>
              <a:gd name="connsiteY1532" fmla="*/ 4886636 h 5626802"/>
              <a:gd name="connsiteX1533" fmla="*/ 1969580 w 5587640"/>
              <a:gd name="connsiteY1533" fmla="*/ 4904996 h 5626802"/>
              <a:gd name="connsiteX1534" fmla="*/ 1974620 w 5587640"/>
              <a:gd name="connsiteY1534" fmla="*/ 4974835 h 5626802"/>
              <a:gd name="connsiteX1535" fmla="*/ 1985062 w 5587640"/>
              <a:gd name="connsiteY1535" fmla="*/ 5043594 h 5626802"/>
              <a:gd name="connsiteX1536" fmla="*/ 1987942 w 5587640"/>
              <a:gd name="connsiteY1536" fmla="*/ 5076354 h 5626802"/>
              <a:gd name="connsiteX1537" fmla="*/ 1990822 w 5587640"/>
              <a:gd name="connsiteY1537" fmla="*/ 5100114 h 5626802"/>
              <a:gd name="connsiteX1538" fmla="*/ 2006304 w 5587640"/>
              <a:gd name="connsiteY1538" fmla="*/ 5138633 h 5626802"/>
              <a:gd name="connsiteX1539" fmla="*/ 2004864 w 5587640"/>
              <a:gd name="connsiteY1539" fmla="*/ 5145113 h 5626802"/>
              <a:gd name="connsiteX1540" fmla="*/ 1987582 w 5587640"/>
              <a:gd name="connsiteY1540" fmla="*/ 5155913 h 5626802"/>
              <a:gd name="connsiteX1541" fmla="*/ 1986142 w 5587640"/>
              <a:gd name="connsiteY1541" fmla="*/ 5119913 h 5626802"/>
              <a:gd name="connsiteX1542" fmla="*/ 1982541 w 5587640"/>
              <a:gd name="connsiteY1542" fmla="*/ 5076714 h 5626802"/>
              <a:gd name="connsiteX1543" fmla="*/ 1980381 w 5587640"/>
              <a:gd name="connsiteY1543" fmla="*/ 5044314 h 5626802"/>
              <a:gd name="connsiteX1544" fmla="*/ 1969580 w 5587640"/>
              <a:gd name="connsiteY1544" fmla="*/ 4975195 h 5626802"/>
              <a:gd name="connsiteX1545" fmla="*/ 1959139 w 5587640"/>
              <a:gd name="connsiteY1545" fmla="*/ 4933076 h 5626802"/>
              <a:gd name="connsiteX1546" fmla="*/ 1949777 w 5587640"/>
              <a:gd name="connsiteY1546" fmla="*/ 4907876 h 5626802"/>
              <a:gd name="connsiteX1547" fmla="*/ 1933936 w 5587640"/>
              <a:gd name="connsiteY1547" fmla="*/ 4831197 h 5626802"/>
              <a:gd name="connsiteX1548" fmla="*/ 1920614 w 5587640"/>
              <a:gd name="connsiteY1548" fmla="*/ 4832997 h 5626802"/>
              <a:gd name="connsiteX1549" fmla="*/ 1909813 w 5587640"/>
              <a:gd name="connsiteY1549" fmla="*/ 4832997 h 5626802"/>
              <a:gd name="connsiteX1550" fmla="*/ 1898291 w 5587640"/>
              <a:gd name="connsiteY1550" fmla="*/ 4777198 h 5626802"/>
              <a:gd name="connsiteX1551" fmla="*/ 1871288 w 5587640"/>
              <a:gd name="connsiteY1551" fmla="*/ 4715639 h 5626802"/>
              <a:gd name="connsiteX1552" fmla="*/ 1862287 w 5587640"/>
              <a:gd name="connsiteY1552" fmla="*/ 4710959 h 5626802"/>
              <a:gd name="connsiteX1553" fmla="*/ 1848605 w 5587640"/>
              <a:gd name="connsiteY1553" fmla="*/ 4722119 h 5626802"/>
              <a:gd name="connsiteX1554" fmla="*/ 1838524 w 5587640"/>
              <a:gd name="connsiteY1554" fmla="*/ 4735798 h 5626802"/>
              <a:gd name="connsiteX1555" fmla="*/ 1829883 w 5587640"/>
              <a:gd name="connsiteY1555" fmla="*/ 4724638 h 5626802"/>
              <a:gd name="connsiteX1556" fmla="*/ 1806120 w 5587640"/>
              <a:gd name="connsiteY1556" fmla="*/ 4727158 h 5626802"/>
              <a:gd name="connsiteX1557" fmla="*/ 1798920 w 5587640"/>
              <a:gd name="connsiteY1557" fmla="*/ 4740118 h 5626802"/>
              <a:gd name="connsiteX1558" fmla="*/ 1801440 w 5587640"/>
              <a:gd name="connsiteY1558" fmla="*/ 4781518 h 5626802"/>
              <a:gd name="connsiteX1559" fmla="*/ 1868048 w 5587640"/>
              <a:gd name="connsiteY1559" fmla="*/ 4827957 h 5626802"/>
              <a:gd name="connsiteX1560" fmla="*/ 1862287 w 5587640"/>
              <a:gd name="connsiteY1560" fmla="*/ 4861077 h 5626802"/>
              <a:gd name="connsiteX1561" fmla="*/ 1821602 w 5587640"/>
              <a:gd name="connsiteY1561" fmla="*/ 4888076 h 5626802"/>
              <a:gd name="connsiteX1562" fmla="*/ 1785598 w 5587640"/>
              <a:gd name="connsiteY1562" fmla="*/ 4885916 h 5626802"/>
              <a:gd name="connsiteX1563" fmla="*/ 1789918 w 5587640"/>
              <a:gd name="connsiteY1563" fmla="*/ 4893116 h 5626802"/>
              <a:gd name="connsiteX1564" fmla="*/ 1806841 w 5587640"/>
              <a:gd name="connsiteY1564" fmla="*/ 4930196 h 5626802"/>
              <a:gd name="connsiteX1565" fmla="*/ 1863007 w 5587640"/>
              <a:gd name="connsiteY1565" fmla="*/ 5015155 h 5626802"/>
              <a:gd name="connsiteX1566" fmla="*/ 1871648 w 5587640"/>
              <a:gd name="connsiteY1566" fmla="*/ 5032434 h 5626802"/>
              <a:gd name="connsiteX1567" fmla="*/ 1900452 w 5587640"/>
              <a:gd name="connsiteY1567" fmla="*/ 5074194 h 5626802"/>
              <a:gd name="connsiteX1568" fmla="*/ 1949777 w 5587640"/>
              <a:gd name="connsiteY1568" fmla="*/ 5141513 h 5626802"/>
              <a:gd name="connsiteX1569" fmla="*/ 1945817 w 5587640"/>
              <a:gd name="connsiteY1569" fmla="*/ 5152313 h 5626802"/>
              <a:gd name="connsiteX1570" fmla="*/ 1924214 w 5587640"/>
              <a:gd name="connsiteY1570" fmla="*/ 5132513 h 5626802"/>
              <a:gd name="connsiteX1571" fmla="*/ 1893971 w 5587640"/>
              <a:gd name="connsiteY1571" fmla="*/ 5082114 h 5626802"/>
              <a:gd name="connsiteX1572" fmla="*/ 1866248 w 5587640"/>
              <a:gd name="connsiteY1572" fmla="*/ 5039274 h 5626802"/>
              <a:gd name="connsiteX1573" fmla="*/ 1851846 w 5587640"/>
              <a:gd name="connsiteY1573" fmla="*/ 5021995 h 5626802"/>
              <a:gd name="connsiteX1574" fmla="*/ 1831323 w 5587640"/>
              <a:gd name="connsiteY1574" fmla="*/ 4998235 h 5626802"/>
              <a:gd name="connsiteX1575" fmla="*/ 1814761 w 5587640"/>
              <a:gd name="connsiteY1575" fmla="*/ 4967635 h 5626802"/>
              <a:gd name="connsiteX1576" fmla="*/ 1789558 w 5587640"/>
              <a:gd name="connsiteY1576" fmla="*/ 4936676 h 5626802"/>
              <a:gd name="connsiteX1577" fmla="*/ 1773357 w 5587640"/>
              <a:gd name="connsiteY1577" fmla="*/ 4907876 h 5626802"/>
              <a:gd name="connsiteX1578" fmla="*/ 1769036 w 5587640"/>
              <a:gd name="connsiteY1578" fmla="*/ 4884116 h 5626802"/>
              <a:gd name="connsiteX1579" fmla="*/ 1775517 w 5587640"/>
              <a:gd name="connsiteY1579" fmla="*/ 4881236 h 5626802"/>
              <a:gd name="connsiteX1580" fmla="*/ 1753914 w 5587640"/>
              <a:gd name="connsiteY1580" fmla="*/ 4857117 h 5626802"/>
              <a:gd name="connsiteX1581" fmla="*/ 1761115 w 5587640"/>
              <a:gd name="connsiteY1581" fmla="*/ 4805637 h 5626802"/>
              <a:gd name="connsiteX1582" fmla="*/ 1784158 w 5587640"/>
              <a:gd name="connsiteY1582" fmla="*/ 4789078 h 5626802"/>
              <a:gd name="connsiteX1583" fmla="*/ 1780917 w 5587640"/>
              <a:gd name="connsiteY1583" fmla="*/ 4740478 h 5626802"/>
              <a:gd name="connsiteX1584" fmla="*/ 1779117 w 5587640"/>
              <a:gd name="connsiteY1584" fmla="*/ 4737598 h 5626802"/>
              <a:gd name="connsiteX1585" fmla="*/ 1726911 w 5587640"/>
              <a:gd name="connsiteY1585" fmla="*/ 4694759 h 5626802"/>
              <a:gd name="connsiteX1586" fmla="*/ 1714310 w 5587640"/>
              <a:gd name="connsiteY1586" fmla="*/ 4714199 h 5626802"/>
              <a:gd name="connsiteX1587" fmla="*/ 1715390 w 5587640"/>
              <a:gd name="connsiteY1587" fmla="*/ 4733998 h 5626802"/>
              <a:gd name="connsiteX1588" fmla="*/ 1705308 w 5587640"/>
              <a:gd name="connsiteY1588" fmla="*/ 4757398 h 5626802"/>
              <a:gd name="connsiteX1589" fmla="*/ 1692707 w 5587640"/>
              <a:gd name="connsiteY1589" fmla="*/ 4735798 h 5626802"/>
              <a:gd name="connsiteX1590" fmla="*/ 1699548 w 5587640"/>
              <a:gd name="connsiteY1590" fmla="*/ 4683599 h 5626802"/>
              <a:gd name="connsiteX1591" fmla="*/ 1700988 w 5587640"/>
              <a:gd name="connsiteY1591" fmla="*/ 4677479 h 5626802"/>
              <a:gd name="connsiteX1592" fmla="*/ 1692347 w 5587640"/>
              <a:gd name="connsiteY1592" fmla="*/ 4659119 h 5626802"/>
              <a:gd name="connsiteX1593" fmla="*/ 1670744 w 5587640"/>
              <a:gd name="connsiteY1593" fmla="*/ 4621680 h 5626802"/>
              <a:gd name="connsiteX1594" fmla="*/ 1668944 w 5587640"/>
              <a:gd name="connsiteY1594" fmla="*/ 4602600 h 5626802"/>
              <a:gd name="connsiteX1595" fmla="*/ 1661023 w 5587640"/>
              <a:gd name="connsiteY1595" fmla="*/ 4586760 h 5626802"/>
              <a:gd name="connsiteX1596" fmla="*/ 1649142 w 5587640"/>
              <a:gd name="connsiteY1596" fmla="*/ 4579560 h 5626802"/>
              <a:gd name="connsiteX1597" fmla="*/ 1637260 w 5587640"/>
              <a:gd name="connsiteY1597" fmla="*/ 4594320 h 5626802"/>
              <a:gd name="connsiteX1598" fmla="*/ 1621059 w 5587640"/>
              <a:gd name="connsiteY1598" fmla="*/ 4620600 h 5626802"/>
              <a:gd name="connsiteX1599" fmla="*/ 1609537 w 5587640"/>
              <a:gd name="connsiteY1599" fmla="*/ 4564441 h 5626802"/>
              <a:gd name="connsiteX1600" fmla="*/ 1590815 w 5587640"/>
              <a:gd name="connsiteY1600" fmla="*/ 4559041 h 5626802"/>
              <a:gd name="connsiteX1601" fmla="*/ 1564892 w 5587640"/>
              <a:gd name="connsiteY1601" fmla="*/ 4585680 h 5626802"/>
              <a:gd name="connsiteX1602" fmla="*/ 1553370 w 5587640"/>
              <a:gd name="connsiteY1602" fmla="*/ 4566961 h 5626802"/>
              <a:gd name="connsiteX1603" fmla="*/ 1550850 w 5587640"/>
              <a:gd name="connsiteY1603" fmla="*/ 4536001 h 5626802"/>
              <a:gd name="connsiteX1604" fmla="*/ 1540409 w 5587640"/>
              <a:gd name="connsiteY1604" fmla="*/ 4506841 h 5626802"/>
              <a:gd name="connsiteX1605" fmla="*/ 1528528 w 5587640"/>
              <a:gd name="connsiteY1605" fmla="*/ 4487042 h 5626802"/>
              <a:gd name="connsiteX1606" fmla="*/ 1537169 w 5587640"/>
              <a:gd name="connsiteY1606" fmla="*/ 4455722 h 5626802"/>
              <a:gd name="connsiteX1607" fmla="*/ 1497204 w 5587640"/>
              <a:gd name="connsiteY1607" fmla="*/ 4413963 h 5626802"/>
              <a:gd name="connsiteX1608" fmla="*/ 1480282 w 5587640"/>
              <a:gd name="connsiteY1608" fmla="*/ 4380843 h 5626802"/>
              <a:gd name="connsiteX1609" fmla="*/ 1478482 w 5587640"/>
              <a:gd name="connsiteY1609" fmla="*/ 4378683 h 5626802"/>
              <a:gd name="connsiteX1610" fmla="*/ 1473081 w 5587640"/>
              <a:gd name="connsiteY1610" fmla="*/ 4362483 h 5626802"/>
              <a:gd name="connsiteX1611" fmla="*/ 1451478 w 5587640"/>
              <a:gd name="connsiteY1611" fmla="*/ 4323244 h 5626802"/>
              <a:gd name="connsiteX1612" fmla="*/ 1407193 w 5587640"/>
              <a:gd name="connsiteY1612" fmla="*/ 4317124 h 5626802"/>
              <a:gd name="connsiteX1613" fmla="*/ 1367949 w 5587640"/>
              <a:gd name="connsiteY1613" fmla="*/ 4300924 h 5626802"/>
              <a:gd name="connsiteX1614" fmla="*/ 1357147 w 5587640"/>
              <a:gd name="connsiteY1614" fmla="*/ 4320364 h 5626802"/>
              <a:gd name="connsiteX1615" fmla="*/ 1357147 w 5587640"/>
              <a:gd name="connsiteY1615" fmla="*/ 4327204 h 5626802"/>
              <a:gd name="connsiteX1616" fmla="*/ 1353547 w 5587640"/>
              <a:gd name="connsiteY1616" fmla="*/ 4348443 h 5626802"/>
              <a:gd name="connsiteX1617" fmla="*/ 1346706 w 5587640"/>
              <a:gd name="connsiteY1617" fmla="*/ 4331884 h 5626802"/>
              <a:gd name="connsiteX1618" fmla="*/ 1342746 w 5587640"/>
              <a:gd name="connsiteY1618" fmla="*/ 4309204 h 5626802"/>
              <a:gd name="connsiteX1619" fmla="*/ 1344186 w 5587640"/>
              <a:gd name="connsiteY1619" fmla="*/ 4309564 h 5626802"/>
              <a:gd name="connsiteX1620" fmla="*/ 1344186 w 5587640"/>
              <a:gd name="connsiteY1620" fmla="*/ 4308124 h 5626802"/>
              <a:gd name="connsiteX1621" fmla="*/ 1342746 w 5587640"/>
              <a:gd name="connsiteY1621" fmla="*/ 4309204 h 5626802"/>
              <a:gd name="connsiteX1622" fmla="*/ 1326184 w 5587640"/>
              <a:gd name="connsiteY1622" fmla="*/ 4292284 h 5626802"/>
              <a:gd name="connsiteX1623" fmla="*/ 1325824 w 5587640"/>
              <a:gd name="connsiteY1623" fmla="*/ 4260965 h 5626802"/>
              <a:gd name="connsiteX1624" fmla="*/ 1290539 w 5587640"/>
              <a:gd name="connsiteY1624" fmla="*/ 4250525 h 5626802"/>
              <a:gd name="connsiteX1625" fmla="*/ 1283699 w 5587640"/>
              <a:gd name="connsiteY1625" fmla="*/ 4275364 h 5626802"/>
              <a:gd name="connsiteX1626" fmla="*/ 1273977 w 5587640"/>
              <a:gd name="connsiteY1626" fmla="*/ 4313884 h 5626802"/>
              <a:gd name="connsiteX1627" fmla="*/ 1256335 w 5587640"/>
              <a:gd name="connsiteY1627" fmla="*/ 4356723 h 5626802"/>
              <a:gd name="connsiteX1628" fmla="*/ 1273257 w 5587640"/>
              <a:gd name="connsiteY1628" fmla="*/ 4308124 h 5626802"/>
              <a:gd name="connsiteX1629" fmla="*/ 1268577 w 5587640"/>
              <a:gd name="connsiteY1629" fmla="*/ 4255925 h 5626802"/>
              <a:gd name="connsiteX1630" fmla="*/ 1269657 w 5587640"/>
              <a:gd name="connsiteY1630" fmla="*/ 4251245 h 5626802"/>
              <a:gd name="connsiteX1631" fmla="*/ 1273977 w 5587640"/>
              <a:gd name="connsiteY1631" fmla="*/ 4218845 h 5626802"/>
              <a:gd name="connsiteX1632" fmla="*/ 1288739 w 5587640"/>
              <a:gd name="connsiteY1632" fmla="*/ 4148286 h 5626802"/>
              <a:gd name="connsiteX1633" fmla="*/ 1305661 w 5587640"/>
              <a:gd name="connsiteY1633" fmla="*/ 4122006 h 5626802"/>
              <a:gd name="connsiteX1634" fmla="*/ 1299540 w 5587640"/>
              <a:gd name="connsiteY1634" fmla="*/ 4077367 h 5626802"/>
              <a:gd name="connsiteX1635" fmla="*/ 1295580 w 5587640"/>
              <a:gd name="connsiteY1635" fmla="*/ 4097167 h 5626802"/>
              <a:gd name="connsiteX1636" fmla="*/ 1273977 w 5587640"/>
              <a:gd name="connsiteY1636" fmla="*/ 4117687 h 5626802"/>
              <a:gd name="connsiteX1637" fmla="*/ 1241214 w 5587640"/>
              <a:gd name="connsiteY1637" fmla="*/ 4117687 h 5626802"/>
              <a:gd name="connsiteX1638" fmla="*/ 1207730 w 5587640"/>
              <a:gd name="connsiteY1638" fmla="*/ 4103287 h 5626802"/>
              <a:gd name="connsiteX1639" fmla="*/ 1195128 w 5587640"/>
              <a:gd name="connsiteY1639" fmla="*/ 4101127 h 5626802"/>
              <a:gd name="connsiteX1640" fmla="*/ 1182167 w 5587640"/>
              <a:gd name="connsiteY1640" fmla="*/ 4118767 h 5626802"/>
              <a:gd name="connsiteX1641" fmla="*/ 1179286 w 5587640"/>
              <a:gd name="connsiteY1641" fmla="*/ 4128486 h 5626802"/>
              <a:gd name="connsiteX1642" fmla="*/ 1169565 w 5587640"/>
              <a:gd name="connsiteY1642" fmla="*/ 4158726 h 5626802"/>
              <a:gd name="connsiteX1643" fmla="*/ 1147963 w 5587640"/>
              <a:gd name="connsiteY1643" fmla="*/ 4151886 h 5626802"/>
              <a:gd name="connsiteX1644" fmla="*/ 1134281 w 5587640"/>
              <a:gd name="connsiteY1644" fmla="*/ 4057927 h 5626802"/>
              <a:gd name="connsiteX1645" fmla="*/ 1137881 w 5587640"/>
              <a:gd name="connsiteY1645" fmla="*/ 4015088 h 5626802"/>
              <a:gd name="connsiteX1646" fmla="*/ 1135001 w 5587640"/>
              <a:gd name="connsiteY1646" fmla="*/ 3974048 h 5626802"/>
              <a:gd name="connsiteX1647" fmla="*/ 1128520 w 5587640"/>
              <a:gd name="connsiteY1647" fmla="*/ 3970808 h 5626802"/>
              <a:gd name="connsiteX1648" fmla="*/ 1109798 w 5587640"/>
              <a:gd name="connsiteY1648" fmla="*/ 3954249 h 5626802"/>
              <a:gd name="connsiteX1649" fmla="*/ 1106198 w 5587640"/>
              <a:gd name="connsiteY1649" fmla="*/ 3946689 h 5626802"/>
              <a:gd name="connsiteX1650" fmla="*/ 1101877 w 5587640"/>
              <a:gd name="connsiteY1650" fmla="*/ 3949569 h 5626802"/>
              <a:gd name="connsiteX1651" fmla="*/ 1105838 w 5587640"/>
              <a:gd name="connsiteY1651" fmla="*/ 4003928 h 5626802"/>
              <a:gd name="connsiteX1652" fmla="*/ 1091796 w 5587640"/>
              <a:gd name="connsiteY1652" fmla="*/ 3965769 h 5626802"/>
              <a:gd name="connsiteX1653" fmla="*/ 1090716 w 5587640"/>
              <a:gd name="connsiteY1653" fmla="*/ 3948849 h 5626802"/>
              <a:gd name="connsiteX1654" fmla="*/ 1083515 w 5587640"/>
              <a:gd name="connsiteY1654" fmla="*/ 3943809 h 5626802"/>
              <a:gd name="connsiteX1655" fmla="*/ 1064793 w 5587640"/>
              <a:gd name="connsiteY1655" fmla="*/ 3936249 h 5626802"/>
              <a:gd name="connsiteX1656" fmla="*/ 1024468 w 5587640"/>
              <a:gd name="connsiteY1656" fmla="*/ 3930489 h 5626802"/>
              <a:gd name="connsiteX1657" fmla="*/ 1020147 w 5587640"/>
              <a:gd name="connsiteY1657" fmla="*/ 3969728 h 5626802"/>
              <a:gd name="connsiteX1658" fmla="*/ 1009706 w 5587640"/>
              <a:gd name="connsiteY1658" fmla="*/ 4023368 h 5626802"/>
              <a:gd name="connsiteX1659" fmla="*/ 1016187 w 5587640"/>
              <a:gd name="connsiteY1659" fmla="*/ 4097167 h 5626802"/>
              <a:gd name="connsiteX1660" fmla="*/ 1013667 w 5587640"/>
              <a:gd name="connsiteY1660" fmla="*/ 4136046 h 5626802"/>
              <a:gd name="connsiteX1661" fmla="*/ 1021588 w 5587640"/>
              <a:gd name="connsiteY1661" fmla="*/ 4147926 h 5626802"/>
              <a:gd name="connsiteX1662" fmla="*/ 1023388 w 5587640"/>
              <a:gd name="connsiteY1662" fmla="*/ 4148646 h 5626802"/>
              <a:gd name="connsiteX1663" fmla="*/ 1028068 w 5587640"/>
              <a:gd name="connsiteY1663" fmla="*/ 4127406 h 5626802"/>
              <a:gd name="connsiteX1664" fmla="*/ 1058312 w 5587640"/>
              <a:gd name="connsiteY1664" fmla="*/ 4128846 h 5626802"/>
              <a:gd name="connsiteX1665" fmla="*/ 1083515 w 5587640"/>
              <a:gd name="connsiteY1665" fmla="*/ 4144686 h 5626802"/>
              <a:gd name="connsiteX1666" fmla="*/ 1071633 w 5587640"/>
              <a:gd name="connsiteY1666" fmla="*/ 4163766 h 5626802"/>
              <a:gd name="connsiteX1667" fmla="*/ 1036349 w 5587640"/>
              <a:gd name="connsiteY1667" fmla="*/ 4173126 h 5626802"/>
              <a:gd name="connsiteX1668" fmla="*/ 1033829 w 5587640"/>
              <a:gd name="connsiteY1668" fmla="*/ 4170246 h 5626802"/>
              <a:gd name="connsiteX1669" fmla="*/ 1033469 w 5587640"/>
              <a:gd name="connsiteY1669" fmla="*/ 4173486 h 5626802"/>
              <a:gd name="connsiteX1670" fmla="*/ 1030949 w 5587640"/>
              <a:gd name="connsiteY1670" fmla="*/ 4192926 h 5626802"/>
              <a:gd name="connsiteX1671" fmla="*/ 1091796 w 5587640"/>
              <a:gd name="connsiteY1671" fmla="*/ 4203005 h 5626802"/>
              <a:gd name="connsiteX1672" fmla="*/ 1095036 w 5587640"/>
              <a:gd name="connsiteY1672" fmla="*/ 4244045 h 5626802"/>
              <a:gd name="connsiteX1673" fmla="*/ 1088916 w 5587640"/>
              <a:gd name="connsiteY1673" fmla="*/ 4249445 h 5626802"/>
              <a:gd name="connsiteX1674" fmla="*/ 1062632 w 5587640"/>
              <a:gd name="connsiteY1674" fmla="*/ 4264204 h 5626802"/>
              <a:gd name="connsiteX1675" fmla="*/ 1065513 w 5587640"/>
              <a:gd name="connsiteY1675" fmla="*/ 4281484 h 5626802"/>
              <a:gd name="connsiteX1676" fmla="*/ 1074514 w 5587640"/>
              <a:gd name="connsiteY1676" fmla="*/ 4295884 h 5626802"/>
              <a:gd name="connsiteX1677" fmla="*/ 1077394 w 5587640"/>
              <a:gd name="connsiteY1677" fmla="*/ 4323964 h 5626802"/>
              <a:gd name="connsiteX1678" fmla="*/ 1039950 w 5587640"/>
              <a:gd name="connsiteY1678" fmla="*/ 4352043 h 5626802"/>
              <a:gd name="connsiteX1679" fmla="*/ 1019067 w 5587640"/>
              <a:gd name="connsiteY1679" fmla="*/ 4391643 h 5626802"/>
              <a:gd name="connsiteX1680" fmla="*/ 1005746 w 5587640"/>
              <a:gd name="connsiteY1680" fmla="*/ 4385523 h 5626802"/>
              <a:gd name="connsiteX1681" fmla="*/ 997825 w 5587640"/>
              <a:gd name="connsiteY1681" fmla="*/ 4345923 h 5626802"/>
              <a:gd name="connsiteX1682" fmla="*/ 1010426 w 5587640"/>
              <a:gd name="connsiteY1682" fmla="*/ 4325404 h 5626802"/>
              <a:gd name="connsiteX1683" fmla="*/ 1010426 w 5587640"/>
              <a:gd name="connsiteY1683" fmla="*/ 4318564 h 5626802"/>
              <a:gd name="connsiteX1684" fmla="*/ 1020147 w 5587640"/>
              <a:gd name="connsiteY1684" fmla="*/ 4277884 h 5626802"/>
              <a:gd name="connsiteX1685" fmla="*/ 1019427 w 5587640"/>
              <a:gd name="connsiteY1685" fmla="*/ 4277884 h 5626802"/>
              <a:gd name="connsiteX1686" fmla="*/ 1013667 w 5587640"/>
              <a:gd name="connsiteY1686" fmla="*/ 4297324 h 5626802"/>
              <a:gd name="connsiteX1687" fmla="*/ 1006106 w 5587640"/>
              <a:gd name="connsiteY1687" fmla="*/ 4275724 h 5626802"/>
              <a:gd name="connsiteX1688" fmla="*/ 1002865 w 5587640"/>
              <a:gd name="connsiteY1688" fmla="*/ 4272124 h 5626802"/>
              <a:gd name="connsiteX1689" fmla="*/ 999625 w 5587640"/>
              <a:gd name="connsiteY1689" fmla="*/ 4222445 h 5626802"/>
              <a:gd name="connsiteX1690" fmla="*/ 1005746 w 5587640"/>
              <a:gd name="connsiteY1690" fmla="*/ 4214885 h 5626802"/>
              <a:gd name="connsiteX1691" fmla="*/ 1006826 w 5587640"/>
              <a:gd name="connsiteY1691" fmla="*/ 4187166 h 5626802"/>
              <a:gd name="connsiteX1692" fmla="*/ 1006826 w 5587640"/>
              <a:gd name="connsiteY1692" fmla="*/ 4185366 h 5626802"/>
              <a:gd name="connsiteX1693" fmla="*/ 993144 w 5587640"/>
              <a:gd name="connsiteY1693" fmla="*/ 4177086 h 5626802"/>
              <a:gd name="connsiteX1694" fmla="*/ 986663 w 5587640"/>
              <a:gd name="connsiteY1694" fmla="*/ 4130646 h 5626802"/>
              <a:gd name="connsiteX1695" fmla="*/ 987023 w 5587640"/>
              <a:gd name="connsiteY1695" fmla="*/ 4129926 h 5626802"/>
              <a:gd name="connsiteX1696" fmla="*/ 993504 w 5587640"/>
              <a:gd name="connsiteY1696" fmla="*/ 4096447 h 5626802"/>
              <a:gd name="connsiteX1697" fmla="*/ 993144 w 5587640"/>
              <a:gd name="connsiteY1697" fmla="*/ 4130286 h 5626802"/>
              <a:gd name="connsiteX1698" fmla="*/ 999625 w 5587640"/>
              <a:gd name="connsiteY1698" fmla="*/ 4165206 h 5626802"/>
              <a:gd name="connsiteX1699" fmla="*/ 1000705 w 5587640"/>
              <a:gd name="connsiteY1699" fmla="*/ 4170606 h 5626802"/>
              <a:gd name="connsiteX1700" fmla="*/ 1008266 w 5587640"/>
              <a:gd name="connsiteY1700" fmla="*/ 4175646 h 5626802"/>
              <a:gd name="connsiteX1701" fmla="*/ 1009706 w 5587640"/>
              <a:gd name="connsiteY1701" fmla="*/ 4161606 h 5626802"/>
              <a:gd name="connsiteX1702" fmla="*/ 1013667 w 5587640"/>
              <a:gd name="connsiteY1702" fmla="*/ 4135326 h 5626802"/>
              <a:gd name="connsiteX1703" fmla="*/ 1000705 w 5587640"/>
              <a:gd name="connsiteY1703" fmla="*/ 4041368 h 5626802"/>
              <a:gd name="connsiteX1704" fmla="*/ 995304 w 5587640"/>
              <a:gd name="connsiteY1704" fmla="*/ 3965769 h 5626802"/>
              <a:gd name="connsiteX1705" fmla="*/ 994224 w 5587640"/>
              <a:gd name="connsiteY1705" fmla="*/ 3947769 h 5626802"/>
              <a:gd name="connsiteX1706" fmla="*/ 982703 w 5587640"/>
              <a:gd name="connsiteY1706" fmla="*/ 3954249 h 5626802"/>
              <a:gd name="connsiteX1707" fmla="*/ 975142 w 5587640"/>
              <a:gd name="connsiteY1707" fmla="*/ 3973328 h 5626802"/>
              <a:gd name="connsiteX1708" fmla="*/ 970101 w 5587640"/>
              <a:gd name="connsiteY1708" fmla="*/ 3994928 h 5626802"/>
              <a:gd name="connsiteX1709" fmla="*/ 970462 w 5587640"/>
              <a:gd name="connsiteY1709" fmla="*/ 3994928 h 5626802"/>
              <a:gd name="connsiteX1710" fmla="*/ 972622 w 5587640"/>
              <a:gd name="connsiteY1710" fmla="*/ 4017608 h 5626802"/>
              <a:gd name="connsiteX1711" fmla="*/ 980183 w 5587640"/>
              <a:gd name="connsiteY1711" fmla="*/ 4037048 h 5626802"/>
              <a:gd name="connsiteX1712" fmla="*/ 983783 w 5587640"/>
              <a:gd name="connsiteY1712" fmla="*/ 4068367 h 5626802"/>
              <a:gd name="connsiteX1713" fmla="*/ 981983 w 5587640"/>
              <a:gd name="connsiteY1713" fmla="*/ 4090327 h 5626802"/>
              <a:gd name="connsiteX1714" fmla="*/ 980543 w 5587640"/>
              <a:gd name="connsiteY1714" fmla="*/ 4090327 h 5626802"/>
              <a:gd name="connsiteX1715" fmla="*/ 980903 w 5587640"/>
              <a:gd name="connsiteY1715" fmla="*/ 4091407 h 5626802"/>
              <a:gd name="connsiteX1716" fmla="*/ 973342 w 5587640"/>
              <a:gd name="connsiteY1716" fmla="*/ 4117687 h 5626802"/>
              <a:gd name="connsiteX1717" fmla="*/ 926536 w 5587640"/>
              <a:gd name="connsiteY1717" fmla="*/ 4131006 h 5626802"/>
              <a:gd name="connsiteX1718" fmla="*/ 907454 w 5587640"/>
              <a:gd name="connsiteY1718" fmla="*/ 4132806 h 5626802"/>
              <a:gd name="connsiteX1719" fmla="*/ 906374 w 5587640"/>
              <a:gd name="connsiteY1719" fmla="*/ 4132446 h 5626802"/>
              <a:gd name="connsiteX1720" fmla="*/ 917175 w 5587640"/>
              <a:gd name="connsiteY1720" fmla="*/ 4164126 h 5626802"/>
              <a:gd name="connsiteX1721" fmla="*/ 913935 w 5587640"/>
              <a:gd name="connsiteY1721" fmla="*/ 4197245 h 5626802"/>
              <a:gd name="connsiteX1722" fmla="*/ 893412 w 5587640"/>
              <a:gd name="connsiteY1722" fmla="*/ 4197245 h 5626802"/>
              <a:gd name="connsiteX1723" fmla="*/ 873250 w 5587640"/>
              <a:gd name="connsiteY1723" fmla="*/ 4223885 h 5626802"/>
              <a:gd name="connsiteX1724" fmla="*/ 866049 w 5587640"/>
              <a:gd name="connsiteY1724" fmla="*/ 4277884 h 5626802"/>
              <a:gd name="connsiteX1725" fmla="*/ 859568 w 5587640"/>
              <a:gd name="connsiteY1725" fmla="*/ 4231445 h 5626802"/>
              <a:gd name="connsiteX1726" fmla="*/ 858848 w 5587640"/>
              <a:gd name="connsiteY1726" fmla="*/ 4205885 h 5626802"/>
              <a:gd name="connsiteX1727" fmla="*/ 847687 w 5587640"/>
              <a:gd name="connsiteY1727" fmla="*/ 4177446 h 5626802"/>
              <a:gd name="connsiteX1728" fmla="*/ 846607 w 5587640"/>
              <a:gd name="connsiteY1728" fmla="*/ 4164486 h 5626802"/>
              <a:gd name="connsiteX1729" fmla="*/ 852008 w 5587640"/>
              <a:gd name="connsiteY1729" fmla="*/ 4149006 h 5626802"/>
              <a:gd name="connsiteX1730" fmla="*/ 846607 w 5587640"/>
              <a:gd name="connsiteY1730" fmla="*/ 4110127 h 5626802"/>
              <a:gd name="connsiteX1731" fmla="*/ 839766 w 5587640"/>
              <a:gd name="connsiteY1731" fmla="*/ 4104007 h 5626802"/>
              <a:gd name="connsiteX1732" fmla="*/ 839766 w 5587640"/>
              <a:gd name="connsiteY1732" fmla="*/ 4078447 h 5626802"/>
              <a:gd name="connsiteX1733" fmla="*/ 834365 w 5587640"/>
              <a:gd name="connsiteY1733" fmla="*/ 4076287 h 5626802"/>
              <a:gd name="connsiteX1734" fmla="*/ 826805 w 5587640"/>
              <a:gd name="connsiteY1734" fmla="*/ 4064407 h 5626802"/>
              <a:gd name="connsiteX1735" fmla="*/ 818884 w 5587640"/>
              <a:gd name="connsiteY1735" fmla="*/ 4023368 h 5626802"/>
              <a:gd name="connsiteX1736" fmla="*/ 824644 w 5587640"/>
              <a:gd name="connsiteY1736" fmla="*/ 4017248 h 5626802"/>
              <a:gd name="connsiteX1737" fmla="*/ 813483 w 5587640"/>
              <a:gd name="connsiteY1737" fmla="*/ 3990608 h 5626802"/>
              <a:gd name="connsiteX1738" fmla="*/ 798001 w 5587640"/>
              <a:gd name="connsiteY1738" fmla="*/ 3948849 h 5626802"/>
              <a:gd name="connsiteX1739" fmla="*/ 792600 w 5587640"/>
              <a:gd name="connsiteY1739" fmla="*/ 3943449 h 5626802"/>
              <a:gd name="connsiteX1740" fmla="*/ 752996 w 5587640"/>
              <a:gd name="connsiteY1740" fmla="*/ 3907449 h 5626802"/>
              <a:gd name="connsiteX1741" fmla="*/ 708351 w 5587640"/>
              <a:gd name="connsiteY1741" fmla="*/ 3894129 h 5626802"/>
              <a:gd name="connsiteX1742" fmla="*/ 685308 w 5587640"/>
              <a:gd name="connsiteY1742" fmla="*/ 3876490 h 5626802"/>
              <a:gd name="connsiteX1743" fmla="*/ 704390 w 5587640"/>
              <a:gd name="connsiteY1743" fmla="*/ 3866050 h 5626802"/>
              <a:gd name="connsiteX1744" fmla="*/ 727073 w 5587640"/>
              <a:gd name="connsiteY1744" fmla="*/ 3855250 h 5626802"/>
              <a:gd name="connsiteX1745" fmla="*/ 714471 w 5587640"/>
              <a:gd name="connsiteY1745" fmla="*/ 3836890 h 5626802"/>
              <a:gd name="connsiteX1746" fmla="*/ 707270 w 5587640"/>
              <a:gd name="connsiteY1746" fmla="*/ 3829330 h 5626802"/>
              <a:gd name="connsiteX1747" fmla="*/ 691789 w 5587640"/>
              <a:gd name="connsiteY1747" fmla="*/ 3824290 h 5626802"/>
              <a:gd name="connsiteX1748" fmla="*/ 665505 w 5587640"/>
              <a:gd name="connsiteY1748" fmla="*/ 3856690 h 5626802"/>
              <a:gd name="connsiteX1749" fmla="*/ 647503 w 5587640"/>
              <a:gd name="connsiteY1749" fmla="*/ 3871810 h 5626802"/>
              <a:gd name="connsiteX1750" fmla="*/ 651464 w 5587640"/>
              <a:gd name="connsiteY1750" fmla="*/ 3905649 h 5626802"/>
              <a:gd name="connsiteX1751" fmla="*/ 633102 w 5587640"/>
              <a:gd name="connsiteY1751" fmla="*/ 3890170 h 5626802"/>
              <a:gd name="connsiteX1752" fmla="*/ 602498 w 5587640"/>
              <a:gd name="connsiteY1752" fmla="*/ 3900609 h 5626802"/>
              <a:gd name="connsiteX1753" fmla="*/ 616180 w 5587640"/>
              <a:gd name="connsiteY1753" fmla="*/ 3906009 h 5626802"/>
              <a:gd name="connsiteX1754" fmla="*/ 651464 w 5587640"/>
              <a:gd name="connsiteY1754" fmla="*/ 3953169 h 5626802"/>
              <a:gd name="connsiteX1755" fmla="*/ 623740 w 5587640"/>
              <a:gd name="connsiteY1755" fmla="*/ 4005728 h 5626802"/>
              <a:gd name="connsiteX1756" fmla="*/ 564693 w 5587640"/>
              <a:gd name="connsiteY1756" fmla="*/ 3984848 h 5626802"/>
              <a:gd name="connsiteX1757" fmla="*/ 563253 w 5587640"/>
              <a:gd name="connsiteY1757" fmla="*/ 3982328 h 5626802"/>
              <a:gd name="connsiteX1758" fmla="*/ 572254 w 5587640"/>
              <a:gd name="connsiteY1758" fmla="*/ 3912489 h 5626802"/>
              <a:gd name="connsiteX1759" fmla="*/ 581255 w 5587640"/>
              <a:gd name="connsiteY1759" fmla="*/ 3906369 h 5626802"/>
              <a:gd name="connsiteX1760" fmla="*/ 579095 w 5587640"/>
              <a:gd name="connsiteY1760" fmla="*/ 3903489 h 5626802"/>
              <a:gd name="connsiteX1761" fmla="*/ 552452 w 5587640"/>
              <a:gd name="connsiteY1761" fmla="*/ 3918249 h 5626802"/>
              <a:gd name="connsiteX1762" fmla="*/ 526889 w 5587640"/>
              <a:gd name="connsiteY1762" fmla="*/ 3903489 h 5626802"/>
              <a:gd name="connsiteX1763" fmla="*/ 517168 w 5587640"/>
              <a:gd name="connsiteY1763" fmla="*/ 3891969 h 5626802"/>
              <a:gd name="connsiteX1764" fmla="*/ 506727 w 5587640"/>
              <a:gd name="connsiteY1764" fmla="*/ 3884410 h 5626802"/>
              <a:gd name="connsiteX1765" fmla="*/ 504566 w 5587640"/>
              <a:gd name="connsiteY1765" fmla="*/ 3889810 h 5626802"/>
              <a:gd name="connsiteX1766" fmla="*/ 479723 w 5587640"/>
              <a:gd name="connsiteY1766" fmla="*/ 3882250 h 5626802"/>
              <a:gd name="connsiteX1767" fmla="*/ 472523 w 5587640"/>
              <a:gd name="connsiteY1767" fmla="*/ 3884410 h 5626802"/>
              <a:gd name="connsiteX1768" fmla="*/ 447680 w 5587640"/>
              <a:gd name="connsiteY1768" fmla="*/ 3901329 h 5626802"/>
              <a:gd name="connsiteX1769" fmla="*/ 457761 w 5587640"/>
              <a:gd name="connsiteY1769" fmla="*/ 3875410 h 5626802"/>
              <a:gd name="connsiteX1770" fmla="*/ 460641 w 5587640"/>
              <a:gd name="connsiteY1770" fmla="*/ 3862810 h 5626802"/>
              <a:gd name="connsiteX1771" fmla="*/ 417796 w 5587640"/>
              <a:gd name="connsiteY1771" fmla="*/ 3843370 h 5626802"/>
              <a:gd name="connsiteX1772" fmla="*/ 397994 w 5587640"/>
              <a:gd name="connsiteY1772" fmla="*/ 3795491 h 5626802"/>
              <a:gd name="connsiteX1773" fmla="*/ 399794 w 5587640"/>
              <a:gd name="connsiteY1773" fmla="*/ 3783971 h 5626802"/>
              <a:gd name="connsiteX1774" fmla="*/ 397994 w 5587640"/>
              <a:gd name="connsiteY1774" fmla="*/ 3777131 h 5626802"/>
              <a:gd name="connsiteX1775" fmla="*/ 378912 w 5587640"/>
              <a:gd name="connsiteY1775" fmla="*/ 3762731 h 5626802"/>
              <a:gd name="connsiteX1776" fmla="*/ 361629 w 5587640"/>
              <a:gd name="connsiteY1776" fmla="*/ 3743651 h 5626802"/>
              <a:gd name="connsiteX1777" fmla="*/ 373151 w 5587640"/>
              <a:gd name="connsiteY1777" fmla="*/ 3708732 h 5626802"/>
              <a:gd name="connsiteX1778" fmla="*/ 366670 w 5587640"/>
              <a:gd name="connsiteY1778" fmla="*/ 3689292 h 5626802"/>
              <a:gd name="connsiteX1779" fmla="*/ 372071 w 5587640"/>
              <a:gd name="connsiteY1779" fmla="*/ 3650053 h 5626802"/>
              <a:gd name="connsiteX1780" fmla="*/ 344347 w 5587640"/>
              <a:gd name="connsiteY1780" fmla="*/ 3623053 h 5626802"/>
              <a:gd name="connsiteX1781" fmla="*/ 331386 w 5587640"/>
              <a:gd name="connsiteY1781" fmla="*/ 3612253 h 5626802"/>
              <a:gd name="connsiteX1782" fmla="*/ 318064 w 5587640"/>
              <a:gd name="connsiteY1782" fmla="*/ 3568694 h 5626802"/>
              <a:gd name="connsiteX1783" fmla="*/ 310503 w 5587640"/>
              <a:gd name="connsiteY1783" fmla="*/ 3549974 h 5626802"/>
              <a:gd name="connsiteX1784" fmla="*/ 311944 w 5587640"/>
              <a:gd name="connsiteY1784" fmla="*/ 3522254 h 5626802"/>
              <a:gd name="connsiteX1785" fmla="*/ 311224 w 5587640"/>
              <a:gd name="connsiteY1785" fmla="*/ 3503175 h 5626802"/>
              <a:gd name="connsiteX1786" fmla="*/ 297902 w 5587640"/>
              <a:gd name="connsiteY1786" fmla="*/ 3477615 h 5626802"/>
              <a:gd name="connsiteX1787" fmla="*/ 277740 w 5587640"/>
              <a:gd name="connsiteY1787" fmla="*/ 3441975 h 5626802"/>
              <a:gd name="connsiteX1788" fmla="*/ 271259 w 5587640"/>
              <a:gd name="connsiteY1788" fmla="*/ 3435135 h 5626802"/>
              <a:gd name="connsiteX1789" fmla="*/ 251816 w 5587640"/>
              <a:gd name="connsiteY1789" fmla="*/ 3408856 h 5626802"/>
              <a:gd name="connsiteX1790" fmla="*/ 216892 w 5587640"/>
              <a:gd name="connsiteY1790" fmla="*/ 3401656 h 5626802"/>
              <a:gd name="connsiteX1791" fmla="*/ 217972 w 5587640"/>
              <a:gd name="connsiteY1791" fmla="*/ 3415696 h 5626802"/>
              <a:gd name="connsiteX1792" fmla="*/ 203571 w 5587640"/>
              <a:gd name="connsiteY1792" fmla="*/ 3403096 h 5626802"/>
              <a:gd name="connsiteX1793" fmla="*/ 175127 w 5587640"/>
              <a:gd name="connsiteY1793" fmla="*/ 3390136 h 5626802"/>
              <a:gd name="connsiteX1794" fmla="*/ 130482 w 5587640"/>
              <a:gd name="connsiteY1794" fmla="*/ 3390136 h 5626802"/>
              <a:gd name="connsiteX1795" fmla="*/ 117881 w 5587640"/>
              <a:gd name="connsiteY1795" fmla="*/ 3399856 h 5626802"/>
              <a:gd name="connsiteX1796" fmla="*/ 151365 w 5587640"/>
              <a:gd name="connsiteY1796" fmla="*/ 3430456 h 5626802"/>
              <a:gd name="connsiteX1797" fmla="*/ 166486 w 5587640"/>
              <a:gd name="connsiteY1797" fmla="*/ 3448095 h 5626802"/>
              <a:gd name="connsiteX1798" fmla="*/ 187729 w 5587640"/>
              <a:gd name="connsiteY1798" fmla="*/ 3489135 h 5626802"/>
              <a:gd name="connsiteX1799" fmla="*/ 179808 w 5587640"/>
              <a:gd name="connsiteY1799" fmla="*/ 3490215 h 5626802"/>
              <a:gd name="connsiteX1800" fmla="*/ 159646 w 5587640"/>
              <a:gd name="connsiteY1800" fmla="*/ 3457455 h 5626802"/>
              <a:gd name="connsiteX1801" fmla="*/ 138763 w 5587640"/>
              <a:gd name="connsiteY1801" fmla="*/ 3456015 h 5626802"/>
              <a:gd name="connsiteX1802" fmla="*/ 91237 w 5587640"/>
              <a:gd name="connsiteY1802" fmla="*/ 3433695 h 5626802"/>
              <a:gd name="connsiteX1803" fmla="*/ 16709 w 5587640"/>
              <a:gd name="connsiteY1803" fmla="*/ 3403096 h 5626802"/>
              <a:gd name="connsiteX1804" fmla="*/ 1587 w 5587640"/>
              <a:gd name="connsiteY1804" fmla="*/ 3395176 h 5626802"/>
              <a:gd name="connsiteX1805" fmla="*/ 16709 w 5587640"/>
              <a:gd name="connsiteY1805" fmla="*/ 3388336 h 5626802"/>
              <a:gd name="connsiteX1806" fmla="*/ 17069 w 5587640"/>
              <a:gd name="connsiteY1806" fmla="*/ 3394456 h 5626802"/>
              <a:gd name="connsiteX1807" fmla="*/ 56673 w 5587640"/>
              <a:gd name="connsiteY1807" fmla="*/ 3398416 h 5626802"/>
              <a:gd name="connsiteX1808" fmla="*/ 49833 w 5587640"/>
              <a:gd name="connsiteY1808" fmla="*/ 3384016 h 5626802"/>
              <a:gd name="connsiteX1809" fmla="*/ 54873 w 5587640"/>
              <a:gd name="connsiteY1809" fmla="*/ 3354856 h 5626802"/>
              <a:gd name="connsiteX1810" fmla="*/ 82596 w 5587640"/>
              <a:gd name="connsiteY1810" fmla="*/ 3372856 h 5626802"/>
              <a:gd name="connsiteX1811" fmla="*/ 117521 w 5587640"/>
              <a:gd name="connsiteY1811" fmla="*/ 3385456 h 5626802"/>
              <a:gd name="connsiteX1812" fmla="*/ 123281 w 5587640"/>
              <a:gd name="connsiteY1812" fmla="*/ 3384376 h 5626802"/>
              <a:gd name="connsiteX1813" fmla="*/ 122561 w 5587640"/>
              <a:gd name="connsiteY1813" fmla="*/ 3377896 h 5626802"/>
              <a:gd name="connsiteX1814" fmla="*/ 95918 w 5587640"/>
              <a:gd name="connsiteY1814" fmla="*/ 3344417 h 5626802"/>
              <a:gd name="connsiteX1815" fmla="*/ 135883 w 5587640"/>
              <a:gd name="connsiteY1815" fmla="*/ 3343697 h 5626802"/>
              <a:gd name="connsiteX1816" fmla="*/ 189889 w 5587640"/>
              <a:gd name="connsiteY1816" fmla="*/ 3362056 h 5626802"/>
              <a:gd name="connsiteX1817" fmla="*/ 190969 w 5587640"/>
              <a:gd name="connsiteY1817" fmla="*/ 3328937 h 5626802"/>
              <a:gd name="connsiteX1818" fmla="*/ 167206 w 5587640"/>
              <a:gd name="connsiteY1818" fmla="*/ 3289697 h 5626802"/>
              <a:gd name="connsiteX1819" fmla="*/ 160726 w 5587640"/>
              <a:gd name="connsiteY1819" fmla="*/ 3290057 h 5626802"/>
              <a:gd name="connsiteX1820" fmla="*/ 151365 w 5587640"/>
              <a:gd name="connsiteY1820" fmla="*/ 3312737 h 5626802"/>
              <a:gd name="connsiteX1821" fmla="*/ 145604 w 5587640"/>
              <a:gd name="connsiteY1821" fmla="*/ 3265578 h 5626802"/>
              <a:gd name="connsiteX1822" fmla="*/ 145604 w 5587640"/>
              <a:gd name="connsiteY1822" fmla="*/ 3263778 h 5626802"/>
              <a:gd name="connsiteX1823" fmla="*/ 107439 w 5587640"/>
              <a:gd name="connsiteY1823" fmla="*/ 3271698 h 5626802"/>
              <a:gd name="connsiteX1824" fmla="*/ 108880 w 5587640"/>
              <a:gd name="connsiteY1824" fmla="*/ 3260898 h 5626802"/>
              <a:gd name="connsiteX1825" fmla="*/ 103479 w 5587640"/>
              <a:gd name="connsiteY1825" fmla="*/ 3257298 h 5626802"/>
              <a:gd name="connsiteX1826" fmla="*/ 92318 w 5587640"/>
              <a:gd name="connsiteY1826" fmla="*/ 3246858 h 5626802"/>
              <a:gd name="connsiteX1827" fmla="*/ 84757 w 5587640"/>
              <a:gd name="connsiteY1827" fmla="*/ 3255498 h 5626802"/>
              <a:gd name="connsiteX1828" fmla="*/ 24630 w 5587640"/>
              <a:gd name="connsiteY1828" fmla="*/ 3227058 h 5626802"/>
              <a:gd name="connsiteX1829" fmla="*/ 3747 w 5587640"/>
              <a:gd name="connsiteY1829" fmla="*/ 3228138 h 5626802"/>
              <a:gd name="connsiteX1830" fmla="*/ 43352 w 5587640"/>
              <a:gd name="connsiteY1830" fmla="*/ 3207258 h 5626802"/>
              <a:gd name="connsiteX1831" fmla="*/ 64234 w 5587640"/>
              <a:gd name="connsiteY1831" fmla="*/ 3204738 h 5626802"/>
              <a:gd name="connsiteX1832" fmla="*/ 71075 w 5587640"/>
              <a:gd name="connsiteY1832" fmla="*/ 3206178 h 5626802"/>
              <a:gd name="connsiteX1833" fmla="*/ 82596 w 5587640"/>
              <a:gd name="connsiteY1833" fmla="*/ 3204018 h 5626802"/>
              <a:gd name="connsiteX1834" fmla="*/ 110320 w 5587640"/>
              <a:gd name="connsiteY1834" fmla="*/ 3198979 h 5626802"/>
              <a:gd name="connsiteX1835" fmla="*/ 128322 w 5587640"/>
              <a:gd name="connsiteY1835" fmla="*/ 3197179 h 5626802"/>
              <a:gd name="connsiteX1836" fmla="*/ 128322 w 5587640"/>
              <a:gd name="connsiteY1836" fmla="*/ 3196819 h 5626802"/>
              <a:gd name="connsiteX1837" fmla="*/ 131562 w 5587640"/>
              <a:gd name="connsiteY1837" fmla="*/ 3194659 h 5626802"/>
              <a:gd name="connsiteX1838" fmla="*/ 131202 w 5587640"/>
              <a:gd name="connsiteY1838" fmla="*/ 3194659 h 5626802"/>
              <a:gd name="connsiteX1839" fmla="*/ 112480 w 5587640"/>
              <a:gd name="connsiteY1839" fmla="*/ 3175219 h 5626802"/>
              <a:gd name="connsiteX1840" fmla="*/ 83677 w 5587640"/>
              <a:gd name="connsiteY1840" fmla="*/ 3142099 h 5626802"/>
              <a:gd name="connsiteX1841" fmla="*/ 64234 w 5587640"/>
              <a:gd name="connsiteY1841" fmla="*/ 3108980 h 5626802"/>
              <a:gd name="connsiteX1842" fmla="*/ 45512 w 5587640"/>
              <a:gd name="connsiteY1842" fmla="*/ 3067580 h 5626802"/>
              <a:gd name="connsiteX1843" fmla="*/ 43352 w 5587640"/>
              <a:gd name="connsiteY1843" fmla="*/ 3062540 h 5626802"/>
              <a:gd name="connsiteX1844" fmla="*/ 39031 w 5587640"/>
              <a:gd name="connsiteY1844" fmla="*/ 3014661 h 5626802"/>
              <a:gd name="connsiteX1845" fmla="*/ 36871 w 5587640"/>
              <a:gd name="connsiteY1845" fmla="*/ 3008901 h 5626802"/>
              <a:gd name="connsiteX1846" fmla="*/ 45512 w 5587640"/>
              <a:gd name="connsiteY1846" fmla="*/ 2974341 h 5626802"/>
              <a:gd name="connsiteX1847" fmla="*/ 49833 w 5587640"/>
              <a:gd name="connsiteY1847" fmla="*/ 2947342 h 5626802"/>
              <a:gd name="connsiteX1848" fmla="*/ 76116 w 5587640"/>
              <a:gd name="connsiteY1848" fmla="*/ 2886863 h 5626802"/>
              <a:gd name="connsiteX1849" fmla="*/ 90157 w 5587640"/>
              <a:gd name="connsiteY1849" fmla="*/ 2854103 h 5626802"/>
              <a:gd name="connsiteX1850" fmla="*/ 100599 w 5587640"/>
              <a:gd name="connsiteY1850" fmla="*/ 2827823 h 5626802"/>
              <a:gd name="connsiteX1851" fmla="*/ 111400 w 5587640"/>
              <a:gd name="connsiteY1851" fmla="*/ 2794344 h 5626802"/>
              <a:gd name="connsiteX1852" fmla="*/ 124361 w 5587640"/>
              <a:gd name="connsiteY1852" fmla="*/ 2779224 h 5626802"/>
              <a:gd name="connsiteX1853" fmla="*/ 124721 w 5587640"/>
              <a:gd name="connsiteY1853" fmla="*/ 2780664 h 5626802"/>
              <a:gd name="connsiteX1854" fmla="*/ 125081 w 5587640"/>
              <a:gd name="connsiteY1854" fmla="*/ 2780664 h 5626802"/>
              <a:gd name="connsiteX1855" fmla="*/ 124361 w 5587640"/>
              <a:gd name="connsiteY1855" fmla="*/ 2779224 h 5626802"/>
              <a:gd name="connsiteX1856" fmla="*/ 157845 w 5587640"/>
              <a:gd name="connsiteY1856" fmla="*/ 2725945 h 5626802"/>
              <a:gd name="connsiteX1857" fmla="*/ 165406 w 5587640"/>
              <a:gd name="connsiteY1857" fmla="*/ 2708665 h 5626802"/>
              <a:gd name="connsiteX1858" fmla="*/ 191329 w 5587640"/>
              <a:gd name="connsiteY1858" fmla="*/ 2674105 h 5626802"/>
              <a:gd name="connsiteX1859" fmla="*/ 211132 w 5587640"/>
              <a:gd name="connsiteY1859" fmla="*/ 2646746 h 5626802"/>
              <a:gd name="connsiteX1860" fmla="*/ 232014 w 5587640"/>
              <a:gd name="connsiteY1860" fmla="*/ 2620826 h 5626802"/>
              <a:gd name="connsiteX1861" fmla="*/ 264418 w 5587640"/>
              <a:gd name="connsiteY1861" fmla="*/ 2583747 h 5626802"/>
              <a:gd name="connsiteX1862" fmla="*/ 298982 w 5587640"/>
              <a:gd name="connsiteY1862" fmla="*/ 2541267 h 5626802"/>
              <a:gd name="connsiteX1863" fmla="*/ 299702 w 5587640"/>
              <a:gd name="connsiteY1863" fmla="*/ 2487268 h 5626802"/>
              <a:gd name="connsiteX1864" fmla="*/ 278460 w 5587640"/>
              <a:gd name="connsiteY1864" fmla="*/ 2460988 h 5626802"/>
              <a:gd name="connsiteX1865" fmla="*/ 228414 w 5587640"/>
              <a:gd name="connsiteY1865" fmla="*/ 2431469 h 5626802"/>
              <a:gd name="connsiteX1866" fmla="*/ 245336 w 5587640"/>
              <a:gd name="connsiteY1866" fmla="*/ 2425709 h 5626802"/>
              <a:gd name="connsiteX1867" fmla="*/ 248216 w 5587640"/>
              <a:gd name="connsiteY1867" fmla="*/ 2426069 h 5626802"/>
              <a:gd name="connsiteX1868" fmla="*/ 248576 w 5587640"/>
              <a:gd name="connsiteY1868" fmla="*/ 2425349 h 5626802"/>
              <a:gd name="connsiteX1869" fmla="*/ 239215 w 5587640"/>
              <a:gd name="connsiteY1869" fmla="*/ 2419589 h 5626802"/>
              <a:gd name="connsiteX1870" fmla="*/ 234174 w 5587640"/>
              <a:gd name="connsiteY1870" fmla="*/ 2418149 h 5626802"/>
              <a:gd name="connsiteX1871" fmla="*/ 231654 w 5587640"/>
              <a:gd name="connsiteY1871" fmla="*/ 2414189 h 5626802"/>
              <a:gd name="connsiteX1872" fmla="*/ 217972 w 5587640"/>
              <a:gd name="connsiteY1872" fmla="*/ 2401229 h 5626802"/>
              <a:gd name="connsiteX1873" fmla="*/ 207531 w 5587640"/>
              <a:gd name="connsiteY1873" fmla="*/ 2398709 h 5626802"/>
              <a:gd name="connsiteX1874" fmla="*/ 204291 w 5587640"/>
              <a:gd name="connsiteY1874" fmla="*/ 2401589 h 5626802"/>
              <a:gd name="connsiteX1875" fmla="*/ 200690 w 5587640"/>
              <a:gd name="connsiteY1875" fmla="*/ 2406629 h 5626802"/>
              <a:gd name="connsiteX1876" fmla="*/ 187729 w 5587640"/>
              <a:gd name="connsiteY1876" fmla="*/ 2404109 h 5626802"/>
              <a:gd name="connsiteX1877" fmla="*/ 134083 w 5587640"/>
              <a:gd name="connsiteY1877" fmla="*/ 2358750 h 5626802"/>
              <a:gd name="connsiteX1878" fmla="*/ 113920 w 5587640"/>
              <a:gd name="connsiteY1878" fmla="*/ 2337870 h 5626802"/>
              <a:gd name="connsiteX1879" fmla="*/ 107439 w 5587640"/>
              <a:gd name="connsiteY1879" fmla="*/ 2330310 h 5626802"/>
              <a:gd name="connsiteX1880" fmla="*/ 95918 w 5587640"/>
              <a:gd name="connsiteY1880" fmla="*/ 2310870 h 5626802"/>
              <a:gd name="connsiteX1881" fmla="*/ 95558 w 5587640"/>
              <a:gd name="connsiteY1881" fmla="*/ 2304030 h 5626802"/>
              <a:gd name="connsiteX1882" fmla="*/ 95558 w 5587640"/>
              <a:gd name="connsiteY1882" fmla="*/ 2284230 h 5626802"/>
              <a:gd name="connsiteX1883" fmla="*/ 95558 w 5587640"/>
              <a:gd name="connsiteY1883" fmla="*/ 2250031 h 5626802"/>
              <a:gd name="connsiteX1884" fmla="*/ 89077 w 5587640"/>
              <a:gd name="connsiteY1884" fmla="*/ 2211151 h 5626802"/>
              <a:gd name="connsiteX1885" fmla="*/ 94118 w 5587640"/>
              <a:gd name="connsiteY1885" fmla="*/ 2177312 h 5626802"/>
              <a:gd name="connsiteX1886" fmla="*/ 102759 w 5587640"/>
              <a:gd name="connsiteY1886" fmla="*/ 2159672 h 5626802"/>
              <a:gd name="connsiteX1887" fmla="*/ 105639 w 5587640"/>
              <a:gd name="connsiteY1887" fmla="*/ 2112873 h 5626802"/>
              <a:gd name="connsiteX1888" fmla="*/ 104559 w 5587640"/>
              <a:gd name="connsiteY1888" fmla="*/ 2114313 h 5626802"/>
              <a:gd name="connsiteX1889" fmla="*/ 102399 w 5587640"/>
              <a:gd name="connsiteY1889" fmla="*/ 2113593 h 5626802"/>
              <a:gd name="connsiteX1890" fmla="*/ 112480 w 5587640"/>
              <a:gd name="connsiteY1890" fmla="*/ 2086593 h 5626802"/>
              <a:gd name="connsiteX1891" fmla="*/ 144524 w 5587640"/>
              <a:gd name="connsiteY1891" fmla="*/ 2005234 h 5626802"/>
              <a:gd name="connsiteX1892" fmla="*/ 146324 w 5587640"/>
              <a:gd name="connsiteY1892" fmla="*/ 2000195 h 5626802"/>
              <a:gd name="connsiteX1893" fmla="*/ 191329 w 5587640"/>
              <a:gd name="connsiteY1893" fmla="*/ 1917756 h 5626802"/>
              <a:gd name="connsiteX1894" fmla="*/ 205371 w 5587640"/>
              <a:gd name="connsiteY1894" fmla="*/ 1899035 h 5626802"/>
              <a:gd name="connsiteX1895" fmla="*/ 232014 w 5587640"/>
              <a:gd name="connsiteY1895" fmla="*/ 1865556 h 5626802"/>
              <a:gd name="connsiteX1896" fmla="*/ 252897 w 5587640"/>
              <a:gd name="connsiteY1896" fmla="*/ 1847916 h 5626802"/>
              <a:gd name="connsiteX1897" fmla="*/ 264418 w 5587640"/>
              <a:gd name="connsiteY1897" fmla="*/ 1838196 h 5626802"/>
              <a:gd name="connsiteX1898" fmla="*/ 286381 w 5587640"/>
              <a:gd name="connsiteY1898" fmla="*/ 1820556 h 5626802"/>
              <a:gd name="connsiteX1899" fmla="*/ 303303 w 5587640"/>
              <a:gd name="connsiteY1899" fmla="*/ 1809037 h 5626802"/>
              <a:gd name="connsiteX1900" fmla="*/ 296822 w 5587640"/>
              <a:gd name="connsiteY1900" fmla="*/ 1795717 h 5626802"/>
              <a:gd name="connsiteX1901" fmla="*/ 322745 w 5587640"/>
              <a:gd name="connsiteY1901" fmla="*/ 1766557 h 5626802"/>
              <a:gd name="connsiteX1902" fmla="*/ 359469 w 5587640"/>
              <a:gd name="connsiteY1902" fmla="*/ 1762958 h 5626802"/>
              <a:gd name="connsiteX1903" fmla="*/ 365590 w 5587640"/>
              <a:gd name="connsiteY1903" fmla="*/ 1758998 h 5626802"/>
              <a:gd name="connsiteX1904" fmla="*/ 365590 w 5587640"/>
              <a:gd name="connsiteY1904" fmla="*/ 1759357 h 5626802"/>
              <a:gd name="connsiteX1905" fmla="*/ 365950 w 5587640"/>
              <a:gd name="connsiteY1905" fmla="*/ 1759357 h 5626802"/>
              <a:gd name="connsiteX1906" fmla="*/ 365590 w 5587640"/>
              <a:gd name="connsiteY1906" fmla="*/ 1758998 h 5626802"/>
              <a:gd name="connsiteX1907" fmla="*/ 406275 w 5587640"/>
              <a:gd name="connsiteY1907" fmla="*/ 1733438 h 5626802"/>
              <a:gd name="connsiteX1908" fmla="*/ 431838 w 5587640"/>
              <a:gd name="connsiteY1908" fmla="*/ 1712198 h 5626802"/>
              <a:gd name="connsiteX1909" fmla="*/ 433278 w 5587640"/>
              <a:gd name="connsiteY1909" fmla="*/ 1699238 h 5626802"/>
              <a:gd name="connsiteX1910" fmla="*/ 439759 w 5587640"/>
              <a:gd name="connsiteY1910" fmla="*/ 1671878 h 5626802"/>
              <a:gd name="connsiteX1911" fmla="*/ 452360 w 5587640"/>
              <a:gd name="connsiteY1911" fmla="*/ 1610679 h 5626802"/>
              <a:gd name="connsiteX1912" fmla="*/ 452000 w 5587640"/>
              <a:gd name="connsiteY1912" fmla="*/ 1608160 h 5626802"/>
              <a:gd name="connsiteX1913" fmla="*/ 453080 w 5587640"/>
              <a:gd name="connsiteY1913" fmla="*/ 1605640 h 5626802"/>
              <a:gd name="connsiteX1914" fmla="*/ 454881 w 5587640"/>
              <a:gd name="connsiteY1914" fmla="*/ 1599879 h 5626802"/>
              <a:gd name="connsiteX1915" fmla="*/ 449120 w 5587640"/>
              <a:gd name="connsiteY1915" fmla="*/ 1595199 h 5626802"/>
              <a:gd name="connsiteX1916" fmla="*/ 415276 w 5587640"/>
              <a:gd name="connsiteY1916" fmla="*/ 1567840 h 5626802"/>
              <a:gd name="connsiteX1917" fmla="*/ 387193 w 5587640"/>
              <a:gd name="connsiteY1917" fmla="*/ 1542280 h 5626802"/>
              <a:gd name="connsiteX1918" fmla="*/ 374231 w 5587640"/>
              <a:gd name="connsiteY1918" fmla="*/ 1535080 h 5626802"/>
              <a:gd name="connsiteX1919" fmla="*/ 349388 w 5587640"/>
              <a:gd name="connsiteY1919" fmla="*/ 1521761 h 5626802"/>
              <a:gd name="connsiteX1920" fmla="*/ 316264 w 5587640"/>
              <a:gd name="connsiteY1920" fmla="*/ 1516360 h 5626802"/>
              <a:gd name="connsiteX1921" fmla="*/ 314104 w 5587640"/>
              <a:gd name="connsiteY1921" fmla="*/ 1518161 h 5626802"/>
              <a:gd name="connsiteX1922" fmla="*/ 310863 w 5587640"/>
              <a:gd name="connsiteY1922" fmla="*/ 1518521 h 5626802"/>
              <a:gd name="connsiteX1923" fmla="*/ 307983 w 5587640"/>
              <a:gd name="connsiteY1923" fmla="*/ 1522481 h 5626802"/>
              <a:gd name="connsiteX1924" fmla="*/ 255777 w 5587640"/>
              <a:gd name="connsiteY1924" fmla="*/ 1515280 h 5626802"/>
              <a:gd name="connsiteX1925" fmla="*/ 242455 w 5587640"/>
              <a:gd name="connsiteY1925" fmla="*/ 1514560 h 5626802"/>
              <a:gd name="connsiteX1926" fmla="*/ 214012 w 5587640"/>
              <a:gd name="connsiteY1926" fmla="*/ 1502321 h 5626802"/>
              <a:gd name="connsiteX1927" fmla="*/ 193850 w 5587640"/>
              <a:gd name="connsiteY1927" fmla="*/ 1489001 h 5626802"/>
              <a:gd name="connsiteX1928" fmla="*/ 193850 w 5587640"/>
              <a:gd name="connsiteY1928" fmla="*/ 1489721 h 5626802"/>
              <a:gd name="connsiteX1929" fmla="*/ 175487 w 5587640"/>
              <a:gd name="connsiteY1929" fmla="*/ 1450841 h 5626802"/>
              <a:gd name="connsiteX1930" fmla="*/ 201411 w 5587640"/>
              <a:gd name="connsiteY1930" fmla="*/ 1427802 h 5626802"/>
              <a:gd name="connsiteX1931" fmla="*/ 200690 w 5587640"/>
              <a:gd name="connsiteY1931" fmla="*/ 1428882 h 5626802"/>
              <a:gd name="connsiteX1932" fmla="*/ 261538 w 5587640"/>
              <a:gd name="connsiteY1932" fmla="*/ 1421322 h 5626802"/>
              <a:gd name="connsiteX1933" fmla="*/ 274139 w 5587640"/>
              <a:gd name="connsiteY1933" fmla="*/ 1429602 h 5626802"/>
              <a:gd name="connsiteX1934" fmla="*/ 302582 w 5587640"/>
              <a:gd name="connsiteY1934" fmla="*/ 1441121 h 5626802"/>
              <a:gd name="connsiteX1935" fmla="*/ 314824 w 5587640"/>
              <a:gd name="connsiteY1935" fmla="*/ 1443281 h 5626802"/>
              <a:gd name="connsiteX1936" fmla="*/ 355509 w 5587640"/>
              <a:gd name="connsiteY1936" fmla="*/ 1475321 h 5626802"/>
              <a:gd name="connsiteX1937" fmla="*/ 392233 w 5587640"/>
              <a:gd name="connsiteY1937" fmla="*/ 1489361 h 5626802"/>
              <a:gd name="connsiteX1938" fmla="*/ 397994 w 5587640"/>
              <a:gd name="connsiteY1938" fmla="*/ 1494401 h 5626802"/>
              <a:gd name="connsiteX1939" fmla="*/ 420676 w 5587640"/>
              <a:gd name="connsiteY1939" fmla="*/ 1501601 h 5626802"/>
              <a:gd name="connsiteX1940" fmla="*/ 421397 w 5587640"/>
              <a:gd name="connsiteY1940" fmla="*/ 1500161 h 5626802"/>
              <a:gd name="connsiteX1941" fmla="*/ 451640 w 5587640"/>
              <a:gd name="connsiteY1941" fmla="*/ 1508081 h 5626802"/>
              <a:gd name="connsiteX1942" fmla="*/ 444439 w 5587640"/>
              <a:gd name="connsiteY1942" fmla="*/ 1477481 h 5626802"/>
              <a:gd name="connsiteX1943" fmla="*/ 445159 w 5587640"/>
              <a:gd name="connsiteY1943" fmla="*/ 1477121 h 5626802"/>
              <a:gd name="connsiteX1944" fmla="*/ 438319 w 5587640"/>
              <a:gd name="connsiteY1944" fmla="*/ 1454081 h 5626802"/>
              <a:gd name="connsiteX1945" fmla="*/ 433278 w 5587640"/>
              <a:gd name="connsiteY1945" fmla="*/ 1448682 h 5626802"/>
              <a:gd name="connsiteX1946" fmla="*/ 418876 w 5587640"/>
              <a:gd name="connsiteY1946" fmla="*/ 1411602 h 5626802"/>
              <a:gd name="connsiteX1947" fmla="*/ 386472 w 5587640"/>
              <a:gd name="connsiteY1947" fmla="*/ 1371282 h 5626802"/>
              <a:gd name="connsiteX1948" fmla="*/ 385392 w 5587640"/>
              <a:gd name="connsiteY1948" fmla="*/ 1359403 h 5626802"/>
              <a:gd name="connsiteX1949" fmla="*/ 373511 w 5587640"/>
              <a:gd name="connsiteY1949" fmla="*/ 1330963 h 5626802"/>
              <a:gd name="connsiteX1950" fmla="*/ 365590 w 5587640"/>
              <a:gd name="connsiteY1950" fmla="*/ 1318003 h 5626802"/>
              <a:gd name="connsiteX1951" fmla="*/ 371711 w 5587640"/>
              <a:gd name="connsiteY1951" fmla="*/ 1257174 h 5626802"/>
              <a:gd name="connsiteX1952" fmla="*/ 371351 w 5587640"/>
              <a:gd name="connsiteY1952" fmla="*/ 1257893 h 5626802"/>
              <a:gd name="connsiteX1953" fmla="*/ 394393 w 5587640"/>
              <a:gd name="connsiteY1953" fmla="*/ 1231614 h 5626802"/>
              <a:gd name="connsiteX1954" fmla="*/ 433278 w 5587640"/>
              <a:gd name="connsiteY1954" fmla="*/ 1250694 h 5626802"/>
              <a:gd name="connsiteX1955" fmla="*/ 432558 w 5587640"/>
              <a:gd name="connsiteY1955" fmla="*/ 1250694 h 5626802"/>
              <a:gd name="connsiteX1956" fmla="*/ 445519 w 5587640"/>
              <a:gd name="connsiteY1956" fmla="*/ 1270853 h 5626802"/>
              <a:gd name="connsiteX1957" fmla="*/ 458121 w 5587640"/>
              <a:gd name="connsiteY1957" fmla="*/ 1298563 h 5626802"/>
              <a:gd name="connsiteX1958" fmla="*/ 458841 w 5587640"/>
              <a:gd name="connsiteY1958" fmla="*/ 1312243 h 5626802"/>
              <a:gd name="connsiteX1959" fmla="*/ 465682 w 5587640"/>
              <a:gd name="connsiteY1959" fmla="*/ 1364443 h 5626802"/>
              <a:gd name="connsiteX1960" fmla="*/ 462081 w 5587640"/>
              <a:gd name="connsiteY1960" fmla="*/ 1367322 h 5626802"/>
              <a:gd name="connsiteX1961" fmla="*/ 461721 w 5587640"/>
              <a:gd name="connsiteY1961" fmla="*/ 1370562 h 5626802"/>
              <a:gd name="connsiteX1962" fmla="*/ 459921 w 5587640"/>
              <a:gd name="connsiteY1962" fmla="*/ 1372722 h 5626802"/>
              <a:gd name="connsiteX1963" fmla="*/ 465322 w 5587640"/>
              <a:gd name="connsiteY1963" fmla="*/ 1405482 h 5626802"/>
              <a:gd name="connsiteX1964" fmla="*/ 478283 w 5587640"/>
              <a:gd name="connsiteY1964" fmla="*/ 1431042 h 5626802"/>
              <a:gd name="connsiteX1965" fmla="*/ 486204 w 5587640"/>
              <a:gd name="connsiteY1965" fmla="*/ 1443281 h 5626802"/>
              <a:gd name="connsiteX1966" fmla="*/ 511047 w 5587640"/>
              <a:gd name="connsiteY1966" fmla="*/ 1472081 h 5626802"/>
              <a:gd name="connsiteX1967" fmla="*/ 538770 w 5587640"/>
              <a:gd name="connsiteY1967" fmla="*/ 1505201 h 5626802"/>
              <a:gd name="connsiteX1968" fmla="*/ 543811 w 5587640"/>
              <a:gd name="connsiteY1968" fmla="*/ 1510961 h 5626802"/>
              <a:gd name="connsiteX1969" fmla="*/ 549212 w 5587640"/>
              <a:gd name="connsiteY1969" fmla="*/ 1509161 h 5626802"/>
              <a:gd name="connsiteX1970" fmla="*/ 551372 w 5587640"/>
              <a:gd name="connsiteY1970" fmla="*/ 1508801 h 5626802"/>
              <a:gd name="connsiteX1971" fmla="*/ 554252 w 5587640"/>
              <a:gd name="connsiteY1971" fmla="*/ 1508801 h 5626802"/>
              <a:gd name="connsiteX1972" fmla="*/ 615460 w 5587640"/>
              <a:gd name="connsiteY1972" fmla="*/ 1496201 h 5626802"/>
              <a:gd name="connsiteX1973" fmla="*/ 642823 w 5587640"/>
              <a:gd name="connsiteY1973" fmla="*/ 1489721 h 5626802"/>
              <a:gd name="connsiteX1974" fmla="*/ 656144 w 5587640"/>
              <a:gd name="connsiteY1974" fmla="*/ 1487921 h 5626802"/>
              <a:gd name="connsiteX1975" fmla="*/ 677027 w 5587640"/>
              <a:gd name="connsiteY1975" fmla="*/ 1462362 h 5626802"/>
              <a:gd name="connsiteX1976" fmla="*/ 702230 w 5587640"/>
              <a:gd name="connsiteY1976" fmla="*/ 1422402 h 5626802"/>
              <a:gd name="connsiteX1977" fmla="*/ 706190 w 5587640"/>
              <a:gd name="connsiteY1977" fmla="*/ 1416282 h 5626802"/>
              <a:gd name="connsiteX1978" fmla="*/ 709791 w 5587640"/>
              <a:gd name="connsiteY1978" fmla="*/ 1379203 h 5626802"/>
              <a:gd name="connsiteX1979" fmla="*/ 738954 w 5587640"/>
              <a:gd name="connsiteY1979" fmla="*/ 1352923 h 5626802"/>
              <a:gd name="connsiteX1980" fmla="*/ 752276 w 5587640"/>
              <a:gd name="connsiteY1980" fmla="*/ 1359762 h 5626802"/>
              <a:gd name="connsiteX1981" fmla="*/ 763797 w 5587640"/>
              <a:gd name="connsiteY1981" fmla="*/ 1342483 h 5626802"/>
              <a:gd name="connsiteX1982" fmla="*/ 781799 w 5587640"/>
              <a:gd name="connsiteY1982" fmla="*/ 1320883 h 5626802"/>
              <a:gd name="connsiteX1983" fmla="*/ 791520 w 5587640"/>
              <a:gd name="connsiteY1983" fmla="*/ 1309363 h 5626802"/>
              <a:gd name="connsiteX1984" fmla="*/ 809162 w 5587640"/>
              <a:gd name="connsiteY1984" fmla="*/ 1288133 h 5626802"/>
              <a:gd name="connsiteX1985" fmla="*/ 842646 w 5587640"/>
              <a:gd name="connsiteY1985" fmla="*/ 1261134 h 5626802"/>
              <a:gd name="connsiteX1986" fmla="*/ 856688 w 5587640"/>
              <a:gd name="connsiteY1986" fmla="*/ 1249254 h 5626802"/>
              <a:gd name="connsiteX1987" fmla="*/ 813483 w 5587640"/>
              <a:gd name="connsiteY1987" fmla="*/ 1252133 h 5626802"/>
              <a:gd name="connsiteX1988" fmla="*/ 827885 w 5587640"/>
              <a:gd name="connsiteY1988" fmla="*/ 1240974 h 5626802"/>
              <a:gd name="connsiteX1989" fmla="*/ 810963 w 5587640"/>
              <a:gd name="connsiteY1989" fmla="*/ 1221894 h 5626802"/>
              <a:gd name="connsiteX1990" fmla="*/ 829325 w 5587640"/>
              <a:gd name="connsiteY1990" fmla="*/ 1201374 h 5626802"/>
              <a:gd name="connsiteX1991" fmla="*/ 841926 w 5587640"/>
              <a:gd name="connsiteY1991" fmla="*/ 1203534 h 5626802"/>
              <a:gd name="connsiteX1992" fmla="*/ 849487 w 5587640"/>
              <a:gd name="connsiteY1992" fmla="*/ 1202814 h 5626802"/>
              <a:gd name="connsiteX1993" fmla="*/ 862809 w 5587640"/>
              <a:gd name="connsiteY1993" fmla="*/ 1229454 h 5626802"/>
              <a:gd name="connsiteX1994" fmla="*/ 853448 w 5587640"/>
              <a:gd name="connsiteY1994" fmla="*/ 1226214 h 5626802"/>
              <a:gd name="connsiteX1995" fmla="*/ 837606 w 5587640"/>
              <a:gd name="connsiteY1995" fmla="*/ 1229454 h 5626802"/>
              <a:gd name="connsiteX1996" fmla="*/ 835446 w 5587640"/>
              <a:gd name="connsiteY1996" fmla="*/ 1229094 h 5626802"/>
              <a:gd name="connsiteX1997" fmla="*/ 838686 w 5587640"/>
              <a:gd name="connsiteY1997" fmla="*/ 1230894 h 5626802"/>
              <a:gd name="connsiteX1998" fmla="*/ 837966 w 5587640"/>
              <a:gd name="connsiteY1998" fmla="*/ 1238454 h 5626802"/>
              <a:gd name="connsiteX1999" fmla="*/ 877931 w 5587640"/>
              <a:gd name="connsiteY1999" fmla="*/ 1230174 h 5626802"/>
              <a:gd name="connsiteX2000" fmla="*/ 894853 w 5587640"/>
              <a:gd name="connsiteY2000" fmla="*/ 1221534 h 5626802"/>
              <a:gd name="connsiteX2001" fmla="*/ 930497 w 5587640"/>
              <a:gd name="connsiteY2001" fmla="*/ 1203534 h 5626802"/>
              <a:gd name="connsiteX2002" fmla="*/ 932297 w 5587640"/>
              <a:gd name="connsiteY2002" fmla="*/ 1201734 h 5626802"/>
              <a:gd name="connsiteX2003" fmla="*/ 931217 w 5587640"/>
              <a:gd name="connsiteY2003" fmla="*/ 1157455 h 5626802"/>
              <a:gd name="connsiteX2004" fmla="*/ 931217 w 5587640"/>
              <a:gd name="connsiteY2004" fmla="*/ 1147735 h 5626802"/>
              <a:gd name="connsiteX2005" fmla="*/ 929777 w 5587640"/>
              <a:gd name="connsiteY2005" fmla="*/ 1120015 h 5626802"/>
              <a:gd name="connsiteX2006" fmla="*/ 948499 w 5587640"/>
              <a:gd name="connsiteY2006" fmla="*/ 1066735 h 5626802"/>
              <a:gd name="connsiteX2007" fmla="*/ 925816 w 5587640"/>
              <a:gd name="connsiteY2007" fmla="*/ 1031816 h 5626802"/>
              <a:gd name="connsiteX2008" fmla="*/ 958940 w 5587640"/>
              <a:gd name="connsiteY2008" fmla="*/ 1033256 h 5626802"/>
              <a:gd name="connsiteX2009" fmla="*/ 963261 w 5587640"/>
              <a:gd name="connsiteY2009" fmla="*/ 997256 h 5626802"/>
              <a:gd name="connsiteX2010" fmla="*/ 955340 w 5587640"/>
              <a:gd name="connsiteY2010" fmla="*/ 987896 h 5626802"/>
              <a:gd name="connsiteX2011" fmla="*/ 966501 w 5587640"/>
              <a:gd name="connsiteY2011" fmla="*/ 943256 h 5626802"/>
              <a:gd name="connsiteX2012" fmla="*/ 1021588 w 5587640"/>
              <a:gd name="connsiteY2012" fmla="*/ 947216 h 5626802"/>
              <a:gd name="connsiteX2013" fmla="*/ 1065513 w 5587640"/>
              <a:gd name="connsiteY2013" fmla="*/ 950096 h 5626802"/>
              <a:gd name="connsiteX2014" fmla="*/ 1109798 w 5587640"/>
              <a:gd name="connsiteY2014" fmla="*/ 934257 h 5626802"/>
              <a:gd name="connsiteX2015" fmla="*/ 1135721 w 5587640"/>
              <a:gd name="connsiteY2015" fmla="*/ 918056 h 5626802"/>
              <a:gd name="connsiteX2016" fmla="*/ 1149043 w 5587640"/>
              <a:gd name="connsiteY2016" fmla="*/ 907257 h 5626802"/>
              <a:gd name="connsiteX2017" fmla="*/ 1289459 w 5587640"/>
              <a:gd name="connsiteY2017" fmla="*/ 825177 h 5626802"/>
              <a:gd name="connsiteX2018" fmla="*/ 1329784 w 5587640"/>
              <a:gd name="connsiteY2018" fmla="*/ 817977 h 5626802"/>
              <a:gd name="connsiteX2019" fmla="*/ 1345266 w 5587640"/>
              <a:gd name="connsiteY2019" fmla="*/ 790979 h 5626802"/>
              <a:gd name="connsiteX2020" fmla="*/ 1393512 w 5587640"/>
              <a:gd name="connsiteY2020" fmla="*/ 756058 h 5626802"/>
              <a:gd name="connsiteX2021" fmla="*/ 1400712 w 5587640"/>
              <a:gd name="connsiteY2021" fmla="*/ 712859 h 5626802"/>
              <a:gd name="connsiteX2022" fmla="*/ 1499364 w 5587640"/>
              <a:gd name="connsiteY2022" fmla="*/ 684779 h 5626802"/>
              <a:gd name="connsiteX2023" fmla="*/ 1530688 w 5587640"/>
              <a:gd name="connsiteY2023" fmla="*/ 675779 h 5626802"/>
              <a:gd name="connsiteX2024" fmla="*/ 1553370 w 5587640"/>
              <a:gd name="connsiteY2024" fmla="*/ 676859 h 5626802"/>
              <a:gd name="connsiteX2025" fmla="*/ 1561291 w 5587640"/>
              <a:gd name="connsiteY2025" fmla="*/ 667139 h 5626802"/>
              <a:gd name="connsiteX2026" fmla="*/ 1585774 w 5587640"/>
              <a:gd name="connsiteY2026" fmla="*/ 645899 h 5626802"/>
              <a:gd name="connsiteX2027" fmla="*/ 1614578 w 5587640"/>
              <a:gd name="connsiteY2027" fmla="*/ 583980 h 5626802"/>
              <a:gd name="connsiteX2028" fmla="*/ 1650582 w 5587640"/>
              <a:gd name="connsiteY2028" fmla="*/ 520621 h 5626802"/>
              <a:gd name="connsiteX2029" fmla="*/ 1666064 w 5587640"/>
              <a:gd name="connsiteY2029" fmla="*/ 503341 h 5626802"/>
              <a:gd name="connsiteX2030" fmla="*/ 1693787 w 5587640"/>
              <a:gd name="connsiteY2030" fmla="*/ 458342 h 5626802"/>
              <a:gd name="connsiteX2031" fmla="*/ 1749954 w 5587640"/>
              <a:gd name="connsiteY2031" fmla="*/ 395703 h 5626802"/>
              <a:gd name="connsiteX2032" fmla="*/ 1778397 w 5587640"/>
              <a:gd name="connsiteY2032" fmla="*/ 343503 h 5626802"/>
              <a:gd name="connsiteX2033" fmla="*/ 1806841 w 5587640"/>
              <a:gd name="connsiteY2033" fmla="*/ 276905 h 5626802"/>
              <a:gd name="connsiteX2034" fmla="*/ 1837444 w 5587640"/>
              <a:gd name="connsiteY2034" fmla="*/ 243425 h 5626802"/>
              <a:gd name="connsiteX2035" fmla="*/ 1921334 w 5587640"/>
              <a:gd name="connsiteY2035" fmla="*/ 173226 h 5626802"/>
              <a:gd name="connsiteX2036" fmla="*/ 2009544 w 5587640"/>
              <a:gd name="connsiteY2036" fmla="*/ 124627 h 5626802"/>
              <a:gd name="connsiteX2037" fmla="*/ 2028987 w 5587640"/>
              <a:gd name="connsiteY2037" fmla="*/ 101947 h 5626802"/>
              <a:gd name="connsiteX2038" fmla="*/ 2034387 w 5587640"/>
              <a:gd name="connsiteY2038" fmla="*/ 99787 h 5626802"/>
              <a:gd name="connsiteX2039" fmla="*/ 2117557 w 5587640"/>
              <a:gd name="connsiteY2039" fmla="*/ 81427 h 5626802"/>
              <a:gd name="connsiteX2040" fmla="*/ 2146001 w 5587640"/>
              <a:gd name="connsiteY2040" fmla="*/ 82147 h 5626802"/>
              <a:gd name="connsiteX2041" fmla="*/ 2160042 w 5587640"/>
              <a:gd name="connsiteY2041" fmla="*/ 82147 h 5626802"/>
              <a:gd name="connsiteX2042" fmla="*/ 2175884 w 5587640"/>
              <a:gd name="connsiteY2042" fmla="*/ 60187 h 5626802"/>
              <a:gd name="connsiteX2043" fmla="*/ 2212428 w 5587640"/>
              <a:gd name="connsiteY2043" fmla="*/ 43853 h 5626802"/>
              <a:gd name="connsiteX2044" fmla="*/ 2434343 w 5587640"/>
              <a:gd name="connsiteY2044" fmla="*/ 1277 h 5626802"/>
              <a:gd name="connsiteX2045" fmla="*/ 2445984 w 5587640"/>
              <a:gd name="connsiteY2045" fmla="*/ 9038 h 5626802"/>
              <a:gd name="connsiteX2046" fmla="*/ 2441398 w 5587640"/>
              <a:gd name="connsiteY2046" fmla="*/ 21738 h 5626802"/>
              <a:gd name="connsiteX2047" fmla="*/ 2430462 w 5587640"/>
              <a:gd name="connsiteY2047" fmla="*/ 16799 h 5626802"/>
              <a:gd name="connsiteX2048" fmla="*/ 2434343 w 5587640"/>
              <a:gd name="connsiteY2048" fmla="*/ 1277 h 562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</a:cxnLst>
            <a:rect l="l" t="t" r="r" b="b"/>
            <a:pathLst>
              <a:path w="5587640" h="5626802">
                <a:moveTo>
                  <a:pt x="3409208" y="5598799"/>
                </a:moveTo>
                <a:cubicBezTo>
                  <a:pt x="3408849" y="5598799"/>
                  <a:pt x="3408490" y="5598799"/>
                  <a:pt x="3408490" y="5599159"/>
                </a:cubicBezTo>
                <a:cubicBezTo>
                  <a:pt x="3408849" y="5599519"/>
                  <a:pt x="3408849" y="5599880"/>
                  <a:pt x="3409208" y="5600240"/>
                </a:cubicBezTo>
                <a:cubicBezTo>
                  <a:pt x="3409208" y="5599519"/>
                  <a:pt x="3409208" y="5599159"/>
                  <a:pt x="3409208" y="5598799"/>
                </a:cubicBezTo>
                <a:close/>
                <a:moveTo>
                  <a:pt x="3389746" y="5519926"/>
                </a:moveTo>
                <a:cubicBezTo>
                  <a:pt x="3398266" y="5523078"/>
                  <a:pt x="3405620" y="5529651"/>
                  <a:pt x="3412078" y="5538654"/>
                </a:cubicBezTo>
                <a:cubicBezTo>
                  <a:pt x="3442929" y="5567106"/>
                  <a:pt x="3442570" y="5582952"/>
                  <a:pt x="3411001" y="5613205"/>
                </a:cubicBezTo>
                <a:cubicBezTo>
                  <a:pt x="3383379" y="5632653"/>
                  <a:pt x="3356474" y="5631573"/>
                  <a:pt x="3332439" y="5607803"/>
                </a:cubicBezTo>
                <a:cubicBezTo>
                  <a:pt x="3306251" y="5583673"/>
                  <a:pt x="3305175" y="5568907"/>
                  <a:pt x="3328493" y="5544777"/>
                </a:cubicBezTo>
                <a:cubicBezTo>
                  <a:pt x="3336744" y="5533612"/>
                  <a:pt x="3343918" y="5521727"/>
                  <a:pt x="3360420" y="5521727"/>
                </a:cubicBezTo>
                <a:cubicBezTo>
                  <a:pt x="3371541" y="5517045"/>
                  <a:pt x="3381227" y="5516775"/>
                  <a:pt x="3389746" y="5519926"/>
                </a:cubicBezTo>
                <a:close/>
                <a:moveTo>
                  <a:pt x="2373977" y="5518713"/>
                </a:moveTo>
                <a:cubicBezTo>
                  <a:pt x="2377669" y="5518713"/>
                  <a:pt x="2382468" y="5520060"/>
                  <a:pt x="2379515" y="5524774"/>
                </a:cubicBezTo>
                <a:cubicBezTo>
                  <a:pt x="2378776" y="5527131"/>
                  <a:pt x="2374715" y="5527805"/>
                  <a:pt x="2371762" y="5529489"/>
                </a:cubicBezTo>
                <a:cubicBezTo>
                  <a:pt x="2369916" y="5526121"/>
                  <a:pt x="2366962" y="5524101"/>
                  <a:pt x="2367331" y="5523091"/>
                </a:cubicBezTo>
                <a:cubicBezTo>
                  <a:pt x="2368070" y="5520734"/>
                  <a:pt x="2371762" y="5519050"/>
                  <a:pt x="2373977" y="5518713"/>
                </a:cubicBezTo>
                <a:close/>
                <a:moveTo>
                  <a:pt x="2126820" y="5491725"/>
                </a:moveTo>
                <a:cubicBezTo>
                  <a:pt x="2134823" y="5503366"/>
                  <a:pt x="2131549" y="5510069"/>
                  <a:pt x="2123182" y="5516772"/>
                </a:cubicBezTo>
                <a:cubicBezTo>
                  <a:pt x="2120635" y="5508658"/>
                  <a:pt x="2117725" y="5500544"/>
                  <a:pt x="2126820" y="5491725"/>
                </a:cubicBezTo>
                <a:close/>
                <a:moveTo>
                  <a:pt x="4023159" y="5437935"/>
                </a:moveTo>
                <a:cubicBezTo>
                  <a:pt x="4027115" y="5438207"/>
                  <a:pt x="4031026" y="5440750"/>
                  <a:pt x="4034664" y="5444746"/>
                </a:cubicBezTo>
                <a:cubicBezTo>
                  <a:pt x="4041577" y="5450921"/>
                  <a:pt x="4047761" y="5458549"/>
                  <a:pt x="4034664" y="5466540"/>
                </a:cubicBezTo>
                <a:cubicBezTo>
                  <a:pt x="4027752" y="5477075"/>
                  <a:pt x="4019021" y="5477075"/>
                  <a:pt x="4011381" y="5468720"/>
                </a:cubicBezTo>
                <a:cubicBezTo>
                  <a:pt x="4006288" y="5462545"/>
                  <a:pt x="3995737" y="5452737"/>
                  <a:pt x="4011381" y="5444746"/>
                </a:cubicBezTo>
                <a:cubicBezTo>
                  <a:pt x="4015201" y="5439660"/>
                  <a:pt x="4019203" y="5437662"/>
                  <a:pt x="4023159" y="5437935"/>
                </a:cubicBezTo>
                <a:close/>
                <a:moveTo>
                  <a:pt x="1490136" y="5420161"/>
                </a:moveTo>
                <a:cubicBezTo>
                  <a:pt x="1496159" y="5419666"/>
                  <a:pt x="1502542" y="5422367"/>
                  <a:pt x="1507756" y="5426329"/>
                </a:cubicBezTo>
                <a:cubicBezTo>
                  <a:pt x="1522500" y="5437853"/>
                  <a:pt x="1526815" y="5454059"/>
                  <a:pt x="1515308" y="5471345"/>
                </a:cubicBezTo>
                <a:cubicBezTo>
                  <a:pt x="1504880" y="5492953"/>
                  <a:pt x="1488697" y="5485390"/>
                  <a:pt x="1477190" y="5476387"/>
                </a:cubicBezTo>
                <a:cubicBezTo>
                  <a:pt x="1462087" y="5464502"/>
                  <a:pt x="1464244" y="5448297"/>
                  <a:pt x="1474673" y="5433171"/>
                </a:cubicBezTo>
                <a:cubicBezTo>
                  <a:pt x="1478449" y="5424348"/>
                  <a:pt x="1484113" y="5420657"/>
                  <a:pt x="1490136" y="5420161"/>
                </a:cubicBezTo>
                <a:close/>
                <a:moveTo>
                  <a:pt x="3535362" y="5342244"/>
                </a:moveTo>
                <a:cubicBezTo>
                  <a:pt x="3544412" y="5336150"/>
                  <a:pt x="3549117" y="5347262"/>
                  <a:pt x="3555271" y="5348338"/>
                </a:cubicBezTo>
                <a:cubicBezTo>
                  <a:pt x="3574093" y="5347621"/>
                  <a:pt x="3590382" y="5352639"/>
                  <a:pt x="3604137" y="5365186"/>
                </a:cubicBezTo>
                <a:cubicBezTo>
                  <a:pt x="3619339" y="5370921"/>
                  <a:pt x="3636352" y="5372355"/>
                  <a:pt x="3646125" y="5391354"/>
                </a:cubicBezTo>
                <a:cubicBezTo>
                  <a:pt x="3628751" y="5385619"/>
                  <a:pt x="3611738" y="5379883"/>
                  <a:pt x="3594363" y="5373072"/>
                </a:cubicBezTo>
                <a:cubicBezTo>
                  <a:pt x="3574093" y="5380600"/>
                  <a:pt x="3560338" y="5374865"/>
                  <a:pt x="3553099" y="5354790"/>
                </a:cubicBezTo>
                <a:cubicBezTo>
                  <a:pt x="3548031" y="5349772"/>
                  <a:pt x="3536810" y="5352639"/>
                  <a:pt x="3535362" y="5342244"/>
                </a:cubicBezTo>
                <a:close/>
                <a:moveTo>
                  <a:pt x="2801633" y="5289604"/>
                </a:moveTo>
                <a:cubicBezTo>
                  <a:pt x="2811530" y="5287476"/>
                  <a:pt x="2822237" y="5289378"/>
                  <a:pt x="2832854" y="5294992"/>
                </a:cubicBezTo>
                <a:cubicBezTo>
                  <a:pt x="2850489" y="5303686"/>
                  <a:pt x="2874602" y="5310931"/>
                  <a:pt x="2869924" y="5340273"/>
                </a:cubicBezTo>
                <a:cubicBezTo>
                  <a:pt x="2873523" y="5368167"/>
                  <a:pt x="2864165" y="5378672"/>
                  <a:pt x="2827816" y="5386641"/>
                </a:cubicBezTo>
                <a:cubicBezTo>
                  <a:pt x="2826376" y="5387366"/>
                  <a:pt x="2824577" y="5387728"/>
                  <a:pt x="2823137" y="5387728"/>
                </a:cubicBezTo>
                <a:cubicBezTo>
                  <a:pt x="2794705" y="5391351"/>
                  <a:pt x="2778510" y="5373600"/>
                  <a:pt x="2764114" y="5351141"/>
                </a:cubicBezTo>
                <a:cubicBezTo>
                  <a:pt x="2759795" y="5334840"/>
                  <a:pt x="2759075" y="5319263"/>
                  <a:pt x="2775271" y="5308396"/>
                </a:cubicBezTo>
                <a:cubicBezTo>
                  <a:pt x="2782649" y="5297890"/>
                  <a:pt x="2791736" y="5291732"/>
                  <a:pt x="2801633" y="5289604"/>
                </a:cubicBezTo>
                <a:close/>
                <a:moveTo>
                  <a:pt x="3400425" y="5288525"/>
                </a:moveTo>
                <a:cubicBezTo>
                  <a:pt x="3427915" y="5297977"/>
                  <a:pt x="3448171" y="5301976"/>
                  <a:pt x="3465171" y="5312155"/>
                </a:cubicBezTo>
                <a:cubicBezTo>
                  <a:pt x="3480725" y="5321608"/>
                  <a:pt x="3497725" y="5329242"/>
                  <a:pt x="3514364" y="5335786"/>
                </a:cubicBezTo>
                <a:cubicBezTo>
                  <a:pt x="3476746" y="5327425"/>
                  <a:pt x="3438405" y="5321244"/>
                  <a:pt x="3400425" y="5288525"/>
                </a:cubicBezTo>
                <a:close/>
                <a:moveTo>
                  <a:pt x="1922109" y="5203625"/>
                </a:moveTo>
                <a:cubicBezTo>
                  <a:pt x="1930411" y="5203400"/>
                  <a:pt x="1938579" y="5206996"/>
                  <a:pt x="1946297" y="5214368"/>
                </a:cubicBezTo>
                <a:cubicBezTo>
                  <a:pt x="1964966" y="5232708"/>
                  <a:pt x="1964248" y="5278017"/>
                  <a:pt x="1946297" y="5301032"/>
                </a:cubicBezTo>
                <a:cubicBezTo>
                  <a:pt x="1927988" y="5312899"/>
                  <a:pt x="1909678" y="5329440"/>
                  <a:pt x="1889215" y="5305347"/>
                </a:cubicBezTo>
                <a:cubicBezTo>
                  <a:pt x="1863725" y="5265072"/>
                  <a:pt x="1866238" y="5236304"/>
                  <a:pt x="1897113" y="5215807"/>
                </a:cubicBezTo>
                <a:cubicBezTo>
                  <a:pt x="1905370" y="5207896"/>
                  <a:pt x="1913807" y="5203850"/>
                  <a:pt x="1922109" y="5203625"/>
                </a:cubicBezTo>
                <a:close/>
                <a:moveTo>
                  <a:pt x="2141707" y="5191807"/>
                </a:moveTo>
                <a:cubicBezTo>
                  <a:pt x="2143550" y="5192077"/>
                  <a:pt x="2145392" y="5192975"/>
                  <a:pt x="2146866" y="5193694"/>
                </a:cubicBezTo>
                <a:cubicBezTo>
                  <a:pt x="2151657" y="5195851"/>
                  <a:pt x="2153868" y="5200164"/>
                  <a:pt x="2150920" y="5203758"/>
                </a:cubicBezTo>
                <a:cubicBezTo>
                  <a:pt x="2149078" y="5206634"/>
                  <a:pt x="2144287" y="5207712"/>
                  <a:pt x="2142076" y="5208790"/>
                </a:cubicBezTo>
                <a:cubicBezTo>
                  <a:pt x="2137285" y="5203758"/>
                  <a:pt x="2133600" y="5200164"/>
                  <a:pt x="2136548" y="5193694"/>
                </a:cubicBezTo>
                <a:cubicBezTo>
                  <a:pt x="2138022" y="5191897"/>
                  <a:pt x="2139865" y="5191537"/>
                  <a:pt x="2141707" y="5191807"/>
                </a:cubicBezTo>
                <a:close/>
                <a:moveTo>
                  <a:pt x="4167229" y="5181582"/>
                </a:moveTo>
                <a:cubicBezTo>
                  <a:pt x="4179928" y="5179366"/>
                  <a:pt x="4188103" y="5187755"/>
                  <a:pt x="4195073" y="5200202"/>
                </a:cubicBezTo>
                <a:cubicBezTo>
                  <a:pt x="4203650" y="5204532"/>
                  <a:pt x="4215801" y="5204892"/>
                  <a:pt x="4220805" y="5216438"/>
                </a:cubicBezTo>
                <a:cubicBezTo>
                  <a:pt x="4206867" y="5221489"/>
                  <a:pt x="4200791" y="5212108"/>
                  <a:pt x="4192571" y="5205975"/>
                </a:cubicBezTo>
                <a:cubicBezTo>
                  <a:pt x="4179705" y="5201645"/>
                  <a:pt x="4164337" y="5200563"/>
                  <a:pt x="4152900" y="5187574"/>
                </a:cubicBezTo>
                <a:cubicBezTo>
                  <a:pt x="4158261" y="5184237"/>
                  <a:pt x="4162997" y="5182320"/>
                  <a:pt x="4167229" y="5181582"/>
                </a:cubicBezTo>
                <a:close/>
                <a:moveTo>
                  <a:pt x="1804962" y="5169463"/>
                </a:moveTo>
                <a:cubicBezTo>
                  <a:pt x="1812155" y="5186766"/>
                  <a:pt x="1816470" y="5196859"/>
                  <a:pt x="1820426" y="5206953"/>
                </a:cubicBezTo>
                <a:cubicBezTo>
                  <a:pt x="1832294" y="5235791"/>
                  <a:pt x="1844882" y="5264630"/>
                  <a:pt x="1857829" y="5292747"/>
                </a:cubicBezTo>
                <a:lnTo>
                  <a:pt x="1857829" y="5293108"/>
                </a:lnTo>
                <a:cubicBezTo>
                  <a:pt x="1872934" y="5302120"/>
                  <a:pt x="1876890" y="5314376"/>
                  <a:pt x="1874012" y="5330237"/>
                </a:cubicBezTo>
                <a:cubicBezTo>
                  <a:pt x="1880846" y="5342133"/>
                  <a:pt x="1888038" y="5354750"/>
                  <a:pt x="1894872" y="5367006"/>
                </a:cubicBezTo>
                <a:cubicBezTo>
                  <a:pt x="1902424" y="5379983"/>
                  <a:pt x="1909257" y="5394402"/>
                  <a:pt x="1912134" y="5410264"/>
                </a:cubicBezTo>
                <a:cubicBezTo>
                  <a:pt x="1922564" y="5419997"/>
                  <a:pt x="1924722" y="5432253"/>
                  <a:pt x="1926160" y="5446312"/>
                </a:cubicBezTo>
                <a:cubicBezTo>
                  <a:pt x="1953852" y="5471906"/>
                  <a:pt x="1953852" y="5471906"/>
                  <a:pt x="1949896" y="5499302"/>
                </a:cubicBezTo>
                <a:cubicBezTo>
                  <a:pt x="1934432" y="5490290"/>
                  <a:pt x="1934432" y="5472266"/>
                  <a:pt x="1926520" y="5458568"/>
                </a:cubicBezTo>
                <a:cubicBezTo>
                  <a:pt x="1924722" y="5456766"/>
                  <a:pt x="1923643" y="5454963"/>
                  <a:pt x="1923643" y="5452440"/>
                </a:cubicBezTo>
                <a:cubicBezTo>
                  <a:pt x="1917169" y="5438742"/>
                  <a:pt x="1911055" y="5425043"/>
                  <a:pt x="1904582" y="5410985"/>
                </a:cubicBezTo>
                <a:cubicBezTo>
                  <a:pt x="1899187" y="5400891"/>
                  <a:pt x="1894152" y="5391158"/>
                  <a:pt x="1889117" y="5381065"/>
                </a:cubicBezTo>
                <a:cubicBezTo>
                  <a:pt x="1872214" y="5356192"/>
                  <a:pt x="1858188" y="5329877"/>
                  <a:pt x="1850996" y="5301399"/>
                </a:cubicBezTo>
                <a:cubicBezTo>
                  <a:pt x="1839128" y="5274002"/>
                  <a:pt x="1827260" y="5246606"/>
                  <a:pt x="1815032" y="5219570"/>
                </a:cubicBezTo>
                <a:cubicBezTo>
                  <a:pt x="1812874" y="5205511"/>
                  <a:pt x="1797050" y="5195417"/>
                  <a:pt x="1804962" y="5169463"/>
                </a:cubicBezTo>
                <a:close/>
                <a:moveTo>
                  <a:pt x="4119562" y="5166664"/>
                </a:moveTo>
                <a:cubicBezTo>
                  <a:pt x="4129706" y="5166288"/>
                  <a:pt x="4134604" y="5169672"/>
                  <a:pt x="4139850" y="5180199"/>
                </a:cubicBezTo>
                <a:cubicBezTo>
                  <a:pt x="4130756" y="5177943"/>
                  <a:pt x="4125159" y="5177191"/>
                  <a:pt x="4119562" y="5166664"/>
                </a:cubicBezTo>
                <a:close/>
                <a:moveTo>
                  <a:pt x="1265680" y="5126600"/>
                </a:moveTo>
                <a:cubicBezTo>
                  <a:pt x="1287093" y="5141812"/>
                  <a:pt x="1283032" y="5155938"/>
                  <a:pt x="1271218" y="5170788"/>
                </a:cubicBezTo>
                <a:cubicBezTo>
                  <a:pt x="1270110" y="5180205"/>
                  <a:pt x="1274540" y="5191433"/>
                  <a:pt x="1265680" y="5200851"/>
                </a:cubicBezTo>
                <a:cubicBezTo>
                  <a:pt x="1255712" y="5189985"/>
                  <a:pt x="1261988" y="5180567"/>
                  <a:pt x="1263834" y="5171150"/>
                </a:cubicBezTo>
                <a:cubicBezTo>
                  <a:pt x="1263096" y="5157024"/>
                  <a:pt x="1257927" y="5142537"/>
                  <a:pt x="1265680" y="5126600"/>
                </a:cubicBezTo>
                <a:close/>
                <a:moveTo>
                  <a:pt x="1772179" y="5117075"/>
                </a:moveTo>
                <a:cubicBezTo>
                  <a:pt x="1784879" y="5130785"/>
                  <a:pt x="1791934" y="5143052"/>
                  <a:pt x="1786290" y="5164339"/>
                </a:cubicBezTo>
                <a:cubicBezTo>
                  <a:pt x="1781704" y="5145938"/>
                  <a:pt x="1763712" y="5138001"/>
                  <a:pt x="1772179" y="5117075"/>
                </a:cubicBezTo>
                <a:close/>
                <a:moveTo>
                  <a:pt x="1496723" y="5116372"/>
                </a:moveTo>
                <a:cubicBezTo>
                  <a:pt x="1496723" y="5116732"/>
                  <a:pt x="1496723" y="5117092"/>
                  <a:pt x="1496723" y="5117092"/>
                </a:cubicBezTo>
                <a:cubicBezTo>
                  <a:pt x="1496723" y="5117092"/>
                  <a:pt x="1496723" y="5117092"/>
                  <a:pt x="1497082" y="5117092"/>
                </a:cubicBezTo>
                <a:cubicBezTo>
                  <a:pt x="1496723" y="5116732"/>
                  <a:pt x="1496723" y="5116732"/>
                  <a:pt x="1496723" y="5116372"/>
                </a:cubicBezTo>
                <a:close/>
                <a:moveTo>
                  <a:pt x="964954" y="5093098"/>
                </a:moveTo>
                <a:cubicBezTo>
                  <a:pt x="967393" y="5093131"/>
                  <a:pt x="970287" y="5094134"/>
                  <a:pt x="973786" y="5096541"/>
                </a:cubicBezTo>
                <a:cubicBezTo>
                  <a:pt x="984912" y="5100820"/>
                  <a:pt x="987066" y="5108309"/>
                  <a:pt x="983118" y="5118651"/>
                </a:cubicBezTo>
                <a:cubicBezTo>
                  <a:pt x="978452" y="5127923"/>
                  <a:pt x="974504" y="5135768"/>
                  <a:pt x="963019" y="5126853"/>
                </a:cubicBezTo>
                <a:cubicBezTo>
                  <a:pt x="950098" y="5125070"/>
                  <a:pt x="946150" y="5117224"/>
                  <a:pt x="951175" y="5107239"/>
                </a:cubicBezTo>
                <a:cubicBezTo>
                  <a:pt x="954405" y="5101623"/>
                  <a:pt x="957635" y="5092997"/>
                  <a:pt x="964954" y="5093098"/>
                </a:cubicBezTo>
                <a:close/>
                <a:moveTo>
                  <a:pt x="2284010" y="5092044"/>
                </a:moveTo>
                <a:cubicBezTo>
                  <a:pt x="2291967" y="5091675"/>
                  <a:pt x="2297031" y="5096843"/>
                  <a:pt x="2299925" y="5104965"/>
                </a:cubicBezTo>
                <a:cubicBezTo>
                  <a:pt x="2298478" y="5112718"/>
                  <a:pt x="2296308" y="5120102"/>
                  <a:pt x="2287989" y="5121210"/>
                </a:cubicBezTo>
                <a:cubicBezTo>
                  <a:pt x="2278946" y="5123056"/>
                  <a:pt x="2275329" y="5116041"/>
                  <a:pt x="2273520" y="5108657"/>
                </a:cubicBezTo>
                <a:cubicBezTo>
                  <a:pt x="2271712" y="5100535"/>
                  <a:pt x="2275329" y="5093151"/>
                  <a:pt x="2284010" y="5092044"/>
                </a:cubicBezTo>
                <a:close/>
                <a:moveTo>
                  <a:pt x="1271120" y="5088500"/>
                </a:moveTo>
                <a:cubicBezTo>
                  <a:pt x="1275976" y="5098071"/>
                  <a:pt x="1275229" y="5104697"/>
                  <a:pt x="1267759" y="5113532"/>
                </a:cubicBezTo>
                <a:cubicBezTo>
                  <a:pt x="1265518" y="5104329"/>
                  <a:pt x="1263650" y="5097703"/>
                  <a:pt x="1271120" y="5088500"/>
                </a:cubicBezTo>
                <a:close/>
                <a:moveTo>
                  <a:pt x="4546652" y="5076937"/>
                </a:moveTo>
                <a:cubicBezTo>
                  <a:pt x="4554378" y="5078582"/>
                  <a:pt x="4561607" y="5083473"/>
                  <a:pt x="4567570" y="5092187"/>
                </a:cubicBezTo>
                <a:cubicBezTo>
                  <a:pt x="4582751" y="5109259"/>
                  <a:pt x="4569739" y="5122063"/>
                  <a:pt x="4556727" y="5128465"/>
                </a:cubicBezTo>
                <a:cubicBezTo>
                  <a:pt x="4540101" y="5137357"/>
                  <a:pt x="4526005" y="5129532"/>
                  <a:pt x="4515885" y="5113527"/>
                </a:cubicBezTo>
                <a:cubicBezTo>
                  <a:pt x="4502150" y="5100367"/>
                  <a:pt x="4511548" y="5087563"/>
                  <a:pt x="4522752" y="5081161"/>
                </a:cubicBezTo>
                <a:cubicBezTo>
                  <a:pt x="4530704" y="5076893"/>
                  <a:pt x="4538926" y="5075292"/>
                  <a:pt x="4546652" y="5076937"/>
                </a:cubicBezTo>
                <a:close/>
                <a:moveTo>
                  <a:pt x="1434133" y="5064688"/>
                </a:moveTo>
                <a:cubicBezTo>
                  <a:pt x="1436204" y="5084024"/>
                  <a:pt x="1436894" y="5103359"/>
                  <a:pt x="1437930" y="5122695"/>
                </a:cubicBezTo>
                <a:cubicBezTo>
                  <a:pt x="1436549" y="5123060"/>
                  <a:pt x="1435514" y="5123060"/>
                  <a:pt x="1434133" y="5123060"/>
                </a:cubicBezTo>
                <a:cubicBezTo>
                  <a:pt x="1432753" y="5103359"/>
                  <a:pt x="1431717" y="5084024"/>
                  <a:pt x="1430337" y="5065053"/>
                </a:cubicBezTo>
                <a:cubicBezTo>
                  <a:pt x="1431717" y="5064688"/>
                  <a:pt x="1432753" y="5064688"/>
                  <a:pt x="1434133" y="5064688"/>
                </a:cubicBezTo>
                <a:close/>
                <a:moveTo>
                  <a:pt x="2420362" y="5012746"/>
                </a:moveTo>
                <a:cubicBezTo>
                  <a:pt x="2422148" y="5012746"/>
                  <a:pt x="2424113" y="5013192"/>
                  <a:pt x="2425184" y="5014083"/>
                </a:cubicBezTo>
                <a:cubicBezTo>
                  <a:pt x="2435186" y="5020862"/>
                  <a:pt x="2438043" y="5028710"/>
                  <a:pt x="2428399" y="5043693"/>
                </a:cubicBezTo>
                <a:cubicBezTo>
                  <a:pt x="2421970" y="5031564"/>
                  <a:pt x="2409825" y="5026213"/>
                  <a:pt x="2416612" y="5014083"/>
                </a:cubicBezTo>
                <a:cubicBezTo>
                  <a:pt x="2416969" y="5013192"/>
                  <a:pt x="2418576" y="5012746"/>
                  <a:pt x="2420362" y="5012746"/>
                </a:cubicBezTo>
                <a:close/>
                <a:moveTo>
                  <a:pt x="1525491" y="5012317"/>
                </a:moveTo>
                <a:cubicBezTo>
                  <a:pt x="1525850" y="5012317"/>
                  <a:pt x="1526210" y="5012677"/>
                  <a:pt x="1526570" y="5012677"/>
                </a:cubicBezTo>
                <a:cubicBezTo>
                  <a:pt x="1526570" y="5012677"/>
                  <a:pt x="1526570" y="5012677"/>
                  <a:pt x="1526570" y="5012317"/>
                </a:cubicBezTo>
                <a:close/>
                <a:moveTo>
                  <a:pt x="4161043" y="5007538"/>
                </a:moveTo>
                <a:cubicBezTo>
                  <a:pt x="4179683" y="5012829"/>
                  <a:pt x="4196889" y="5018827"/>
                  <a:pt x="4214454" y="5025529"/>
                </a:cubicBezTo>
                <a:cubicBezTo>
                  <a:pt x="4214454" y="5025882"/>
                  <a:pt x="4214095" y="5027999"/>
                  <a:pt x="4213378" y="5029410"/>
                </a:cubicBezTo>
                <a:cubicBezTo>
                  <a:pt x="4195455" y="5023413"/>
                  <a:pt x="4177532" y="5017768"/>
                  <a:pt x="4159250" y="5011418"/>
                </a:cubicBezTo>
                <a:cubicBezTo>
                  <a:pt x="4159609" y="5009302"/>
                  <a:pt x="4160684" y="5008243"/>
                  <a:pt x="4161043" y="5007538"/>
                </a:cubicBezTo>
                <a:close/>
                <a:moveTo>
                  <a:pt x="1517580" y="5000435"/>
                </a:moveTo>
                <a:cubicBezTo>
                  <a:pt x="1517939" y="5000795"/>
                  <a:pt x="1517939" y="5000795"/>
                  <a:pt x="1517939" y="5001155"/>
                </a:cubicBezTo>
                <a:cubicBezTo>
                  <a:pt x="1517939" y="5000795"/>
                  <a:pt x="1517939" y="5000435"/>
                  <a:pt x="1517939" y="5000435"/>
                </a:cubicBezTo>
                <a:cubicBezTo>
                  <a:pt x="1517939" y="5000435"/>
                  <a:pt x="1517939" y="5000435"/>
                  <a:pt x="1517580" y="5000435"/>
                </a:cubicBezTo>
                <a:close/>
                <a:moveTo>
                  <a:pt x="4234584" y="4972589"/>
                </a:moveTo>
                <a:cubicBezTo>
                  <a:pt x="4234584" y="4972950"/>
                  <a:pt x="4234224" y="4972950"/>
                  <a:pt x="4233864" y="4972950"/>
                </a:cubicBezTo>
                <a:cubicBezTo>
                  <a:pt x="4234224" y="4972950"/>
                  <a:pt x="4234584" y="4972950"/>
                  <a:pt x="4234584" y="4972950"/>
                </a:cubicBezTo>
                <a:cubicBezTo>
                  <a:pt x="4234584" y="4972950"/>
                  <a:pt x="4234584" y="4972950"/>
                  <a:pt x="4234584" y="4972589"/>
                </a:cubicBezTo>
                <a:close/>
                <a:moveTo>
                  <a:pt x="2177345" y="4956251"/>
                </a:moveTo>
                <a:cubicBezTo>
                  <a:pt x="2176986" y="4956610"/>
                  <a:pt x="2176986" y="4956970"/>
                  <a:pt x="2176626" y="4957329"/>
                </a:cubicBezTo>
                <a:cubicBezTo>
                  <a:pt x="2177345" y="4957329"/>
                  <a:pt x="2177705" y="4956970"/>
                  <a:pt x="2178424" y="4956610"/>
                </a:cubicBezTo>
                <a:cubicBezTo>
                  <a:pt x="2177705" y="4956610"/>
                  <a:pt x="2177705" y="4956251"/>
                  <a:pt x="2177345" y="4956251"/>
                </a:cubicBezTo>
                <a:close/>
                <a:moveTo>
                  <a:pt x="2288623" y="4939137"/>
                </a:moveTo>
                <a:cubicBezTo>
                  <a:pt x="2306832" y="4940799"/>
                  <a:pt x="2325176" y="4949783"/>
                  <a:pt x="2343520" y="4960922"/>
                </a:cubicBezTo>
                <a:cubicBezTo>
                  <a:pt x="2369778" y="4982843"/>
                  <a:pt x="2364741" y="5008716"/>
                  <a:pt x="2326255" y="5034588"/>
                </a:cubicBezTo>
                <a:cubicBezTo>
                  <a:pt x="2286330" y="5050040"/>
                  <a:pt x="2262231" y="5022371"/>
                  <a:pt x="2235614" y="5001529"/>
                </a:cubicBezTo>
                <a:cubicBezTo>
                  <a:pt x="2231658" y="5001529"/>
                  <a:pt x="2227342" y="5000810"/>
                  <a:pt x="2223025" y="5000810"/>
                </a:cubicBezTo>
                <a:cubicBezTo>
                  <a:pt x="2221227" y="5022371"/>
                  <a:pt x="2208638" y="5034229"/>
                  <a:pt x="2188855" y="5038541"/>
                </a:cubicBezTo>
                <a:cubicBezTo>
                  <a:pt x="2184179" y="5040338"/>
                  <a:pt x="2180223" y="5042494"/>
                  <a:pt x="2175547" y="5043572"/>
                </a:cubicBezTo>
                <a:cubicBezTo>
                  <a:pt x="2158282" y="5045369"/>
                  <a:pt x="2144254" y="5039619"/>
                  <a:pt x="2132385" y="5028480"/>
                </a:cubicBezTo>
                <a:cubicBezTo>
                  <a:pt x="2115480" y="5007637"/>
                  <a:pt x="2112962" y="4987873"/>
                  <a:pt x="2133823" y="4968109"/>
                </a:cubicBezTo>
                <a:cubicBezTo>
                  <a:pt x="2143175" y="4959844"/>
                  <a:pt x="2149650" y="4947627"/>
                  <a:pt x="2164756" y="4950142"/>
                </a:cubicBezTo>
                <a:cubicBezTo>
                  <a:pt x="2178424" y="4945830"/>
                  <a:pt x="2188855" y="4950142"/>
                  <a:pt x="2197488" y="4961641"/>
                </a:cubicBezTo>
                <a:cubicBezTo>
                  <a:pt x="2206120" y="4967031"/>
                  <a:pt x="2214033" y="4972781"/>
                  <a:pt x="2223025" y="4977093"/>
                </a:cubicBezTo>
                <a:cubicBezTo>
                  <a:pt x="2227342" y="4971703"/>
                  <a:pt x="2227342" y="4963438"/>
                  <a:pt x="2234535" y="4961282"/>
                </a:cubicBezTo>
                <a:cubicBezTo>
                  <a:pt x="2252340" y="4943135"/>
                  <a:pt x="2270414" y="4937475"/>
                  <a:pt x="2288623" y="4939137"/>
                </a:cubicBezTo>
                <a:close/>
                <a:moveTo>
                  <a:pt x="1514703" y="4919063"/>
                </a:moveTo>
                <a:cubicBezTo>
                  <a:pt x="1524412" y="4923024"/>
                  <a:pt x="1522614" y="4933825"/>
                  <a:pt x="1521535" y="4943187"/>
                </a:cubicBezTo>
                <a:cubicBezTo>
                  <a:pt x="1522974" y="4964070"/>
                  <a:pt x="1525491" y="4984593"/>
                  <a:pt x="1527289" y="5004756"/>
                </a:cubicBezTo>
                <a:cubicBezTo>
                  <a:pt x="1539515" y="5037160"/>
                  <a:pt x="1536998" y="5070285"/>
                  <a:pt x="1533042" y="5102690"/>
                </a:cubicBezTo>
                <a:cubicBezTo>
                  <a:pt x="1530166" y="5115291"/>
                  <a:pt x="1526570" y="5127893"/>
                  <a:pt x="1522974" y="5139775"/>
                </a:cubicBezTo>
                <a:cubicBezTo>
                  <a:pt x="1524412" y="5161738"/>
                  <a:pt x="1526210" y="5182981"/>
                  <a:pt x="1527289" y="5204584"/>
                </a:cubicBezTo>
                <a:cubicBezTo>
                  <a:pt x="1528368" y="5206384"/>
                  <a:pt x="1528368" y="5207825"/>
                  <a:pt x="1527289" y="5208905"/>
                </a:cubicBezTo>
                <a:cubicBezTo>
                  <a:pt x="1531964" y="5229068"/>
                  <a:pt x="1515062" y="5246350"/>
                  <a:pt x="1519737" y="5266153"/>
                </a:cubicBezTo>
                <a:cubicBezTo>
                  <a:pt x="1529446" y="5280915"/>
                  <a:pt x="1531604" y="5296757"/>
                  <a:pt x="1524412" y="5312960"/>
                </a:cubicBezTo>
                <a:cubicBezTo>
                  <a:pt x="1513984" y="5334203"/>
                  <a:pt x="1503195" y="5333123"/>
                  <a:pt x="1490969" y="5315480"/>
                </a:cubicBezTo>
                <a:cubicBezTo>
                  <a:pt x="1474787" y="5290997"/>
                  <a:pt x="1489171" y="5266873"/>
                  <a:pt x="1491688" y="5242750"/>
                </a:cubicBezTo>
                <a:cubicBezTo>
                  <a:pt x="1490250" y="5219346"/>
                  <a:pt x="1489171" y="5197383"/>
                  <a:pt x="1488092" y="5174700"/>
                </a:cubicBezTo>
                <a:cubicBezTo>
                  <a:pt x="1489890" y="5161378"/>
                  <a:pt x="1490969" y="5148776"/>
                  <a:pt x="1492048" y="5135454"/>
                </a:cubicBezTo>
                <a:cubicBezTo>
                  <a:pt x="1490969" y="5125013"/>
                  <a:pt x="1489171" y="5115291"/>
                  <a:pt x="1488092" y="5105210"/>
                </a:cubicBezTo>
                <a:cubicBezTo>
                  <a:pt x="1477664" y="5093688"/>
                  <a:pt x="1481619" y="5080366"/>
                  <a:pt x="1481260" y="5067405"/>
                </a:cubicBezTo>
                <a:cubicBezTo>
                  <a:pt x="1484496" y="5040761"/>
                  <a:pt x="1488092" y="5014837"/>
                  <a:pt x="1492048" y="4988913"/>
                </a:cubicBezTo>
                <a:lnTo>
                  <a:pt x="1492048" y="4958309"/>
                </a:lnTo>
                <a:cubicBezTo>
                  <a:pt x="1488452" y="4947147"/>
                  <a:pt x="1491688" y="4939586"/>
                  <a:pt x="1499959" y="4932745"/>
                </a:cubicBezTo>
                <a:cubicBezTo>
                  <a:pt x="1500678" y="4923744"/>
                  <a:pt x="1505713" y="4915463"/>
                  <a:pt x="1514703" y="4919063"/>
                </a:cubicBezTo>
                <a:close/>
                <a:moveTo>
                  <a:pt x="3721426" y="4909547"/>
                </a:moveTo>
                <a:cubicBezTo>
                  <a:pt x="3737267" y="4905938"/>
                  <a:pt x="3749868" y="4914599"/>
                  <a:pt x="3762828" y="4919652"/>
                </a:cubicBezTo>
                <a:cubicBezTo>
                  <a:pt x="3767869" y="4924704"/>
                  <a:pt x="3772909" y="4930478"/>
                  <a:pt x="3778309" y="4936253"/>
                </a:cubicBezTo>
                <a:cubicBezTo>
                  <a:pt x="3786590" y="4939862"/>
                  <a:pt x="3796670" y="4939862"/>
                  <a:pt x="3799551" y="4950328"/>
                </a:cubicBezTo>
                <a:cubicBezTo>
                  <a:pt x="3813591" y="4960794"/>
                  <a:pt x="3827992" y="4972703"/>
                  <a:pt x="3842753" y="4983169"/>
                </a:cubicBezTo>
                <a:cubicBezTo>
                  <a:pt x="3853554" y="4997244"/>
                  <a:pt x="3879115" y="4995078"/>
                  <a:pt x="3881275" y="5018897"/>
                </a:cubicBezTo>
                <a:cubicBezTo>
                  <a:pt x="3886675" y="5018176"/>
                  <a:pt x="3891716" y="5019258"/>
                  <a:pt x="3896036" y="5019258"/>
                </a:cubicBezTo>
                <a:cubicBezTo>
                  <a:pt x="3908637" y="5021063"/>
                  <a:pt x="3921597" y="5023589"/>
                  <a:pt x="3934918" y="5026115"/>
                </a:cubicBezTo>
                <a:cubicBezTo>
                  <a:pt x="3936718" y="5025393"/>
                  <a:pt x="3938518" y="5026115"/>
                  <a:pt x="3941038" y="5026837"/>
                </a:cubicBezTo>
                <a:cubicBezTo>
                  <a:pt x="3948959" y="5017815"/>
                  <a:pt x="3959400" y="5019619"/>
                  <a:pt x="3969840" y="5022867"/>
                </a:cubicBezTo>
                <a:cubicBezTo>
                  <a:pt x="3995042" y="5031168"/>
                  <a:pt x="4018443" y="5040912"/>
                  <a:pt x="4037884" y="5058956"/>
                </a:cubicBezTo>
                <a:cubicBezTo>
                  <a:pt x="4040764" y="5060761"/>
                  <a:pt x="4044004" y="5063648"/>
                  <a:pt x="4046884" y="5065092"/>
                </a:cubicBezTo>
                <a:cubicBezTo>
                  <a:pt x="4053005" y="5067618"/>
                  <a:pt x="4060205" y="5071227"/>
                  <a:pt x="4065965" y="5073392"/>
                </a:cubicBezTo>
                <a:cubicBezTo>
                  <a:pt x="4100527" y="5089271"/>
                  <a:pt x="4134729" y="5104068"/>
                  <a:pt x="4169291" y="5119586"/>
                </a:cubicBezTo>
                <a:cubicBezTo>
                  <a:pt x="4181172" y="5119947"/>
                  <a:pt x="4187292" y="5132218"/>
                  <a:pt x="4197373" y="5135466"/>
                </a:cubicBezTo>
                <a:cubicBezTo>
                  <a:pt x="4204213" y="5130052"/>
                  <a:pt x="4210694" y="5133661"/>
                  <a:pt x="4218254" y="5135105"/>
                </a:cubicBezTo>
                <a:cubicBezTo>
                  <a:pt x="4237695" y="5134022"/>
                  <a:pt x="4257856" y="5134383"/>
                  <a:pt x="4274777" y="5147375"/>
                </a:cubicBezTo>
                <a:cubicBezTo>
                  <a:pt x="4271897" y="5172277"/>
                  <a:pt x="4254976" y="5167224"/>
                  <a:pt x="4240575" y="5161089"/>
                </a:cubicBezTo>
                <a:cubicBezTo>
                  <a:pt x="4225454" y="5155315"/>
                  <a:pt x="4210694" y="5148819"/>
                  <a:pt x="4195573" y="5140518"/>
                </a:cubicBezTo>
                <a:cubicBezTo>
                  <a:pt x="4184412" y="5136548"/>
                  <a:pt x="4173612" y="5152428"/>
                  <a:pt x="4161371" y="5141962"/>
                </a:cubicBezTo>
                <a:cubicBezTo>
                  <a:pt x="4149490" y="5139075"/>
                  <a:pt x="4137610" y="5135466"/>
                  <a:pt x="4126089" y="5131135"/>
                </a:cubicBezTo>
                <a:cubicBezTo>
                  <a:pt x="4100167" y="5135827"/>
                  <a:pt x="4080366" y="5121030"/>
                  <a:pt x="4060565" y="5107677"/>
                </a:cubicBezTo>
                <a:cubicBezTo>
                  <a:pt x="4056605" y="5106233"/>
                  <a:pt x="4051925" y="5104790"/>
                  <a:pt x="4047964" y="5102985"/>
                </a:cubicBezTo>
                <a:cubicBezTo>
                  <a:pt x="4033924" y="5104068"/>
                  <a:pt x="4022043" y="5101903"/>
                  <a:pt x="4011962" y="5090715"/>
                </a:cubicBezTo>
                <a:cubicBezTo>
                  <a:pt x="4006202" y="5088189"/>
                  <a:pt x="3999002" y="5087106"/>
                  <a:pt x="3992881" y="5085663"/>
                </a:cubicBezTo>
                <a:cubicBezTo>
                  <a:pt x="3970560" y="5087467"/>
                  <a:pt x="3951839" y="5078084"/>
                  <a:pt x="3933478" y="5069422"/>
                </a:cubicBezTo>
                <a:cubicBezTo>
                  <a:pt x="3920517" y="5065453"/>
                  <a:pt x="3906117" y="5065453"/>
                  <a:pt x="3897116" y="5053543"/>
                </a:cubicBezTo>
                <a:cubicBezTo>
                  <a:pt x="3888116" y="5048491"/>
                  <a:pt x="3876595" y="5048851"/>
                  <a:pt x="3872275" y="5037664"/>
                </a:cubicBezTo>
                <a:cubicBezTo>
                  <a:pt x="3862554" y="5027198"/>
                  <a:pt x="3846713" y="5023589"/>
                  <a:pt x="3844193" y="5007710"/>
                </a:cubicBezTo>
                <a:cubicBezTo>
                  <a:pt x="3838433" y="5002657"/>
                  <a:pt x="3831952" y="4997244"/>
                  <a:pt x="3826192" y="4991830"/>
                </a:cubicBezTo>
                <a:cubicBezTo>
                  <a:pt x="3806031" y="4977395"/>
                  <a:pt x="3776509" y="4986417"/>
                  <a:pt x="3758508" y="4965846"/>
                </a:cubicBezTo>
                <a:cubicBezTo>
                  <a:pt x="3748068" y="4960433"/>
                  <a:pt x="3745908" y="4951410"/>
                  <a:pt x="3748428" y="4940944"/>
                </a:cubicBezTo>
                <a:cubicBezTo>
                  <a:pt x="3740147" y="4935531"/>
                  <a:pt x="3730427" y="4929396"/>
                  <a:pt x="3722146" y="4923982"/>
                </a:cubicBezTo>
                <a:cubicBezTo>
                  <a:pt x="3712066" y="4919652"/>
                  <a:pt x="3705225" y="4914238"/>
                  <a:pt x="3721426" y="4909547"/>
                </a:cubicBezTo>
                <a:close/>
                <a:moveTo>
                  <a:pt x="4135640" y="4906799"/>
                </a:moveTo>
                <a:lnTo>
                  <a:pt x="4135640" y="4907522"/>
                </a:lnTo>
                <a:cubicBezTo>
                  <a:pt x="4136000" y="4907522"/>
                  <a:pt x="4136360" y="4907522"/>
                  <a:pt x="4136719" y="4907161"/>
                </a:cubicBezTo>
                <a:cubicBezTo>
                  <a:pt x="4136360" y="4906799"/>
                  <a:pt x="4136000" y="4906799"/>
                  <a:pt x="4135640" y="4906799"/>
                </a:cubicBezTo>
                <a:close/>
                <a:moveTo>
                  <a:pt x="4150032" y="4904269"/>
                </a:moveTo>
                <a:lnTo>
                  <a:pt x="4150032" y="4904630"/>
                </a:lnTo>
                <a:cubicBezTo>
                  <a:pt x="4150032" y="4904269"/>
                  <a:pt x="4150032" y="4904269"/>
                  <a:pt x="4150392" y="4904269"/>
                </a:cubicBezTo>
                <a:cubicBezTo>
                  <a:pt x="4150032" y="4904269"/>
                  <a:pt x="4150032" y="4904269"/>
                  <a:pt x="4150032" y="4904269"/>
                </a:cubicBezTo>
                <a:close/>
                <a:moveTo>
                  <a:pt x="3365023" y="4902763"/>
                </a:moveTo>
                <a:cubicBezTo>
                  <a:pt x="3369688" y="4904914"/>
                  <a:pt x="3373995" y="4908140"/>
                  <a:pt x="3378660" y="4910291"/>
                </a:cubicBezTo>
                <a:cubicBezTo>
                  <a:pt x="3388350" y="4912441"/>
                  <a:pt x="3396963" y="4915668"/>
                  <a:pt x="3399834" y="4926422"/>
                </a:cubicBezTo>
                <a:cubicBezTo>
                  <a:pt x="3423878" y="4938251"/>
                  <a:pt x="3405935" y="4960476"/>
                  <a:pt x="3413830" y="4976966"/>
                </a:cubicBezTo>
                <a:cubicBezTo>
                  <a:pt x="3409523" y="4981984"/>
                  <a:pt x="3405935" y="4987361"/>
                  <a:pt x="3401628" y="4992380"/>
                </a:cubicBezTo>
                <a:cubicBezTo>
                  <a:pt x="3383325" y="5013529"/>
                  <a:pt x="3356769" y="5007077"/>
                  <a:pt x="3334160" y="5013529"/>
                </a:cubicBezTo>
                <a:lnTo>
                  <a:pt x="3319087" y="5013529"/>
                </a:lnTo>
                <a:cubicBezTo>
                  <a:pt x="3293248" y="5011378"/>
                  <a:pt x="3289300" y="4993097"/>
                  <a:pt x="3289300" y="4971589"/>
                </a:cubicBezTo>
                <a:cubicBezTo>
                  <a:pt x="3289300" y="4946137"/>
                  <a:pt x="3298272" y="4925705"/>
                  <a:pt x="3318728" y="4910649"/>
                </a:cubicBezTo>
                <a:cubicBezTo>
                  <a:pt x="3324829" y="4911724"/>
                  <a:pt x="3330930" y="4912083"/>
                  <a:pt x="3336672" y="4912441"/>
                </a:cubicBezTo>
                <a:cubicBezTo>
                  <a:pt x="3346361" y="4911008"/>
                  <a:pt x="3356769" y="4910291"/>
                  <a:pt x="3365023" y="4902763"/>
                </a:cubicBezTo>
                <a:close/>
                <a:moveTo>
                  <a:pt x="4071821" y="4875350"/>
                </a:moveTo>
                <a:cubicBezTo>
                  <a:pt x="4076094" y="4876435"/>
                  <a:pt x="4080412" y="4878965"/>
                  <a:pt x="4084189" y="4881134"/>
                </a:cubicBezTo>
                <a:cubicBezTo>
                  <a:pt x="4103618" y="4888002"/>
                  <a:pt x="4123767" y="4894147"/>
                  <a:pt x="4143196" y="4900293"/>
                </a:cubicBezTo>
                <a:cubicBezTo>
                  <a:pt x="4177736" y="4901739"/>
                  <a:pt x="4206879" y="4916559"/>
                  <a:pt x="4235663" y="4933187"/>
                </a:cubicBezTo>
                <a:cubicBezTo>
                  <a:pt x="4246097" y="4940778"/>
                  <a:pt x="4256531" y="4949454"/>
                  <a:pt x="4266245" y="4957406"/>
                </a:cubicBezTo>
                <a:cubicBezTo>
                  <a:pt x="4286754" y="4964998"/>
                  <a:pt x="4306902" y="4971143"/>
                  <a:pt x="4326331" y="4978372"/>
                </a:cubicBezTo>
                <a:cubicBezTo>
                  <a:pt x="4328490" y="4978372"/>
                  <a:pt x="4330649" y="4979457"/>
                  <a:pt x="4331728" y="4980903"/>
                </a:cubicBezTo>
                <a:cubicBezTo>
                  <a:pt x="4351157" y="4984517"/>
                  <a:pt x="4360512" y="5006929"/>
                  <a:pt x="4381020" y="5009460"/>
                </a:cubicBezTo>
                <a:cubicBezTo>
                  <a:pt x="4382099" y="5009460"/>
                  <a:pt x="4383539" y="5009098"/>
                  <a:pt x="4384618" y="5009460"/>
                </a:cubicBezTo>
                <a:cubicBezTo>
                  <a:pt x="4400809" y="5007652"/>
                  <a:pt x="4414841" y="5013074"/>
                  <a:pt x="4425994" y="5024280"/>
                </a:cubicBezTo>
                <a:cubicBezTo>
                  <a:pt x="4441465" y="5042716"/>
                  <a:pt x="4434629" y="5051391"/>
                  <a:pt x="4414481" y="5056091"/>
                </a:cubicBezTo>
                <a:cubicBezTo>
                  <a:pt x="4386057" y="5061151"/>
                  <a:pt x="4369147" y="5038740"/>
                  <a:pt x="4348279" y="5027534"/>
                </a:cubicBezTo>
                <a:cubicBezTo>
                  <a:pt x="4327051" y="5019581"/>
                  <a:pt x="4305463" y="5011267"/>
                  <a:pt x="4284235" y="5004037"/>
                </a:cubicBezTo>
                <a:cubicBezTo>
                  <a:pt x="4272722" y="4997169"/>
                  <a:pt x="4261208" y="4991024"/>
                  <a:pt x="4250055" y="4984156"/>
                </a:cubicBezTo>
                <a:cubicBezTo>
                  <a:pt x="4240340" y="4981987"/>
                  <a:pt x="4230266" y="4979457"/>
                  <a:pt x="4220911" y="4976565"/>
                </a:cubicBezTo>
                <a:cubicBezTo>
                  <a:pt x="4205800" y="4981987"/>
                  <a:pt x="4195366" y="4972950"/>
                  <a:pt x="4182413" y="4967528"/>
                </a:cubicBezTo>
                <a:cubicBezTo>
                  <a:pt x="4159746" y="4953430"/>
                  <a:pt x="4137439" y="4940417"/>
                  <a:pt x="4114772" y="4926681"/>
                </a:cubicBezTo>
                <a:cubicBezTo>
                  <a:pt x="4105057" y="4922343"/>
                  <a:pt x="4096063" y="4918728"/>
                  <a:pt x="4087068" y="4915113"/>
                </a:cubicBezTo>
                <a:cubicBezTo>
                  <a:pt x="4076274" y="4914390"/>
                  <a:pt x="4069438" y="4908245"/>
                  <a:pt x="4066919" y="4897762"/>
                </a:cubicBezTo>
                <a:cubicBezTo>
                  <a:pt x="4058644" y="4893425"/>
                  <a:pt x="4052887" y="4885833"/>
                  <a:pt x="4059723" y="4878242"/>
                </a:cubicBezTo>
                <a:cubicBezTo>
                  <a:pt x="4063321" y="4874628"/>
                  <a:pt x="4067549" y="4874266"/>
                  <a:pt x="4071821" y="4875350"/>
                </a:cubicBezTo>
                <a:close/>
                <a:moveTo>
                  <a:pt x="1628917" y="4864905"/>
                </a:moveTo>
                <a:cubicBezTo>
                  <a:pt x="1632591" y="4864313"/>
                  <a:pt x="1636486" y="4866045"/>
                  <a:pt x="1640204" y="4870601"/>
                </a:cubicBezTo>
                <a:cubicBezTo>
                  <a:pt x="1649058" y="4881902"/>
                  <a:pt x="1644454" y="4891744"/>
                  <a:pt x="1632768" y="4897212"/>
                </a:cubicBezTo>
                <a:cubicBezTo>
                  <a:pt x="1624977" y="4897212"/>
                  <a:pt x="1618602" y="4910335"/>
                  <a:pt x="1611166" y="4900128"/>
                </a:cubicBezTo>
                <a:cubicBezTo>
                  <a:pt x="1603375" y="4889192"/>
                  <a:pt x="1611520" y="4881173"/>
                  <a:pt x="1618957" y="4873153"/>
                </a:cubicBezTo>
                <a:cubicBezTo>
                  <a:pt x="1621790" y="4868414"/>
                  <a:pt x="1625242" y="4865497"/>
                  <a:pt x="1628917" y="4864905"/>
                </a:cubicBezTo>
                <a:close/>
                <a:moveTo>
                  <a:pt x="2066842" y="4850375"/>
                </a:moveTo>
                <a:cubicBezTo>
                  <a:pt x="2073603" y="4851818"/>
                  <a:pt x="2076094" y="4858312"/>
                  <a:pt x="2076094" y="4864085"/>
                </a:cubicBezTo>
                <a:cubicBezTo>
                  <a:pt x="2075382" y="4869137"/>
                  <a:pt x="2072536" y="4873827"/>
                  <a:pt x="2066487" y="4873827"/>
                </a:cubicBezTo>
                <a:cubicBezTo>
                  <a:pt x="2058658" y="4873466"/>
                  <a:pt x="2055812" y="4867693"/>
                  <a:pt x="2055812" y="4859756"/>
                </a:cubicBezTo>
                <a:cubicBezTo>
                  <a:pt x="2056523" y="4854344"/>
                  <a:pt x="2060082" y="4850736"/>
                  <a:pt x="2066842" y="4850375"/>
                </a:cubicBezTo>
                <a:close/>
                <a:moveTo>
                  <a:pt x="1538143" y="4845613"/>
                </a:moveTo>
                <a:cubicBezTo>
                  <a:pt x="1544637" y="4846324"/>
                  <a:pt x="1550771" y="4847748"/>
                  <a:pt x="1552214" y="4855575"/>
                </a:cubicBezTo>
                <a:cubicBezTo>
                  <a:pt x="1552214" y="4860557"/>
                  <a:pt x="1549688" y="4864827"/>
                  <a:pt x="1542833" y="4865538"/>
                </a:cubicBezTo>
                <a:cubicBezTo>
                  <a:pt x="1537060" y="4865894"/>
                  <a:pt x="1533813" y="4861624"/>
                  <a:pt x="1531287" y="4856999"/>
                </a:cubicBezTo>
                <a:cubicBezTo>
                  <a:pt x="1528762" y="4850950"/>
                  <a:pt x="1532370" y="4848103"/>
                  <a:pt x="1538143" y="4845613"/>
                </a:cubicBezTo>
                <a:close/>
                <a:moveTo>
                  <a:pt x="3640138" y="4834580"/>
                </a:moveTo>
                <a:cubicBezTo>
                  <a:pt x="3641220" y="4835305"/>
                  <a:pt x="3641942" y="4835667"/>
                  <a:pt x="3643024" y="4836392"/>
                </a:cubicBezTo>
                <a:cubicBezTo>
                  <a:pt x="3642663" y="4835667"/>
                  <a:pt x="3641942" y="4835305"/>
                  <a:pt x="3641581" y="4834942"/>
                </a:cubicBezTo>
                <a:cubicBezTo>
                  <a:pt x="3641220" y="4834942"/>
                  <a:pt x="3640499" y="4834580"/>
                  <a:pt x="3640138" y="4834580"/>
                </a:cubicBezTo>
                <a:close/>
                <a:moveTo>
                  <a:pt x="4213105" y="4822749"/>
                </a:moveTo>
                <a:cubicBezTo>
                  <a:pt x="4229328" y="4823064"/>
                  <a:pt x="4244872" y="4828638"/>
                  <a:pt x="4258791" y="4845001"/>
                </a:cubicBezTo>
                <a:cubicBezTo>
                  <a:pt x="4277951" y="4848597"/>
                  <a:pt x="4270721" y="4863342"/>
                  <a:pt x="4271444" y="4875569"/>
                </a:cubicBezTo>
                <a:cubicBezTo>
                  <a:pt x="4241438" y="4919444"/>
                  <a:pt x="4215048" y="4923040"/>
                  <a:pt x="4169859" y="4891033"/>
                </a:cubicBezTo>
                <a:cubicBezTo>
                  <a:pt x="4152868" y="4887077"/>
                  <a:pt x="4132262" y="4888875"/>
                  <a:pt x="4141300" y="4861184"/>
                </a:cubicBezTo>
                <a:cubicBezTo>
                  <a:pt x="4148169" y="4850755"/>
                  <a:pt x="4155399" y="4841405"/>
                  <a:pt x="4163352" y="4832054"/>
                </a:cubicBezTo>
                <a:cubicBezTo>
                  <a:pt x="4179982" y="4827379"/>
                  <a:pt x="4196882" y="4822434"/>
                  <a:pt x="4213105" y="4822749"/>
                </a:cubicBezTo>
                <a:close/>
                <a:moveTo>
                  <a:pt x="2160587" y="4820213"/>
                </a:moveTo>
                <a:cubicBezTo>
                  <a:pt x="2168524" y="4826407"/>
                  <a:pt x="2177905" y="4832600"/>
                  <a:pt x="2191976" y="4842073"/>
                </a:cubicBezTo>
                <a:cubicBezTo>
                  <a:pt x="2172493" y="4840616"/>
                  <a:pt x="2163112" y="4835151"/>
                  <a:pt x="2160587" y="4820213"/>
                </a:cubicBezTo>
                <a:close/>
                <a:moveTo>
                  <a:pt x="4015383" y="4817919"/>
                </a:moveTo>
                <a:cubicBezTo>
                  <a:pt x="4020964" y="4819683"/>
                  <a:pt x="4023940" y="4823564"/>
                  <a:pt x="4021708" y="4830266"/>
                </a:cubicBezTo>
                <a:cubicBezTo>
                  <a:pt x="4019103" y="4835205"/>
                  <a:pt x="4014267" y="4837322"/>
                  <a:pt x="4009058" y="4836616"/>
                </a:cubicBezTo>
                <a:cubicBezTo>
                  <a:pt x="4002361" y="4836616"/>
                  <a:pt x="4000500" y="4832736"/>
                  <a:pt x="4001244" y="4827444"/>
                </a:cubicBezTo>
                <a:cubicBezTo>
                  <a:pt x="4004593" y="4821800"/>
                  <a:pt x="4007569" y="4815450"/>
                  <a:pt x="4015383" y="4817919"/>
                </a:cubicBezTo>
                <a:close/>
                <a:moveTo>
                  <a:pt x="3507590" y="4808771"/>
                </a:moveTo>
                <a:cubicBezTo>
                  <a:pt x="3514807" y="4809085"/>
                  <a:pt x="3520287" y="4813022"/>
                  <a:pt x="3518278" y="4828056"/>
                </a:cubicBezTo>
                <a:cubicBezTo>
                  <a:pt x="3506951" y="4834142"/>
                  <a:pt x="3497452" y="4827698"/>
                  <a:pt x="3488683" y="4823045"/>
                </a:cubicBezTo>
                <a:cubicBezTo>
                  <a:pt x="3485394" y="4819107"/>
                  <a:pt x="3476625" y="4810158"/>
                  <a:pt x="3486490" y="4811232"/>
                </a:cubicBezTo>
                <a:cubicBezTo>
                  <a:pt x="3491423" y="4811769"/>
                  <a:pt x="3500374" y="4808458"/>
                  <a:pt x="3507590" y="4808771"/>
                </a:cubicBezTo>
                <a:close/>
                <a:moveTo>
                  <a:pt x="3558237" y="4787825"/>
                </a:moveTo>
                <a:cubicBezTo>
                  <a:pt x="3580967" y="4785288"/>
                  <a:pt x="3599007" y="4791812"/>
                  <a:pt x="3615243" y="4807034"/>
                </a:cubicBezTo>
                <a:cubicBezTo>
                  <a:pt x="3629675" y="4815008"/>
                  <a:pt x="3644828" y="4822982"/>
                  <a:pt x="3659981" y="4830593"/>
                </a:cubicBezTo>
                <a:cubicBezTo>
                  <a:pt x="3690649" y="4825156"/>
                  <a:pt x="3719513" y="4839292"/>
                  <a:pt x="3749820" y="4840742"/>
                </a:cubicBezTo>
                <a:cubicBezTo>
                  <a:pt x="3755953" y="4834218"/>
                  <a:pt x="3764973" y="4841829"/>
                  <a:pt x="3773993" y="4836755"/>
                </a:cubicBezTo>
                <a:cubicBezTo>
                  <a:pt x="3768581" y="4834218"/>
                  <a:pt x="3763891" y="4832043"/>
                  <a:pt x="3759561" y="4830593"/>
                </a:cubicBezTo>
                <a:cubicBezTo>
                  <a:pt x="3757396" y="4829506"/>
                  <a:pt x="3755953" y="4828418"/>
                  <a:pt x="3753788" y="4828418"/>
                </a:cubicBezTo>
                <a:cubicBezTo>
                  <a:pt x="3742243" y="4826244"/>
                  <a:pt x="3731419" y="4824069"/>
                  <a:pt x="3720234" y="4822982"/>
                </a:cubicBezTo>
                <a:cubicBezTo>
                  <a:pt x="3716626" y="4821894"/>
                  <a:pt x="3711214" y="4818633"/>
                  <a:pt x="3714822" y="4813921"/>
                </a:cubicBezTo>
                <a:cubicBezTo>
                  <a:pt x="3716266" y="4812471"/>
                  <a:pt x="3722038" y="4812833"/>
                  <a:pt x="3726729" y="4812471"/>
                </a:cubicBezTo>
                <a:cubicBezTo>
                  <a:pt x="3735027" y="4802323"/>
                  <a:pt x="3746933" y="4803410"/>
                  <a:pt x="3757396" y="4807034"/>
                </a:cubicBezTo>
                <a:cubicBezTo>
                  <a:pt x="3774714" y="4812833"/>
                  <a:pt x="3791311" y="4821532"/>
                  <a:pt x="3808268" y="4827694"/>
                </a:cubicBezTo>
                <a:cubicBezTo>
                  <a:pt x="3814041" y="4828781"/>
                  <a:pt x="3822339" y="4828781"/>
                  <a:pt x="3822339" y="4836755"/>
                </a:cubicBezTo>
                <a:cubicBezTo>
                  <a:pt x="3821618" y="4844366"/>
                  <a:pt x="3815124" y="4841829"/>
                  <a:pt x="3810072" y="4841829"/>
                </a:cubicBezTo>
                <a:cubicBezTo>
                  <a:pt x="3809351" y="4844366"/>
                  <a:pt x="3807908" y="4845816"/>
                  <a:pt x="3807186" y="4847990"/>
                </a:cubicBezTo>
                <a:cubicBezTo>
                  <a:pt x="3802135" y="4864300"/>
                  <a:pt x="3788785" y="4857414"/>
                  <a:pt x="3777601" y="4857051"/>
                </a:cubicBezTo>
                <a:cubicBezTo>
                  <a:pt x="3771828" y="4855602"/>
                  <a:pt x="3766416" y="4853789"/>
                  <a:pt x="3761365" y="4852340"/>
                </a:cubicBezTo>
                <a:cubicBezTo>
                  <a:pt x="3726007" y="4849078"/>
                  <a:pt x="3690649" y="4846541"/>
                  <a:pt x="3656013" y="4843279"/>
                </a:cubicBezTo>
                <a:cubicBezTo>
                  <a:pt x="3641942" y="4847265"/>
                  <a:pt x="3630396" y="4838567"/>
                  <a:pt x="3618129" y="4834580"/>
                </a:cubicBezTo>
                <a:cubicBezTo>
                  <a:pt x="3615964" y="4833855"/>
                  <a:pt x="3613439" y="4834218"/>
                  <a:pt x="3611996" y="4832043"/>
                </a:cubicBezTo>
                <a:cubicBezTo>
                  <a:pt x="3593956" y="4826244"/>
                  <a:pt x="3573030" y="4826244"/>
                  <a:pt x="3560402" y="4807759"/>
                </a:cubicBezTo>
                <a:cubicBezTo>
                  <a:pt x="3554268" y="4800873"/>
                  <a:pt x="3552825" y="4794349"/>
                  <a:pt x="3558237" y="4787825"/>
                </a:cubicBezTo>
                <a:close/>
                <a:moveTo>
                  <a:pt x="3531345" y="4780267"/>
                </a:moveTo>
                <a:cubicBezTo>
                  <a:pt x="3537403" y="4783185"/>
                  <a:pt x="3544531" y="4788291"/>
                  <a:pt x="3540967" y="4794491"/>
                </a:cubicBezTo>
                <a:cubicBezTo>
                  <a:pt x="3536691" y="4803973"/>
                  <a:pt x="3527425" y="4803973"/>
                  <a:pt x="3519941" y="4798503"/>
                </a:cubicBezTo>
                <a:cubicBezTo>
                  <a:pt x="3514952" y="4794855"/>
                  <a:pt x="3509962" y="4791208"/>
                  <a:pt x="3511388" y="4782456"/>
                </a:cubicBezTo>
                <a:cubicBezTo>
                  <a:pt x="3517803" y="4778079"/>
                  <a:pt x="3525643" y="4777350"/>
                  <a:pt x="3531345" y="4780267"/>
                </a:cubicBezTo>
                <a:close/>
                <a:moveTo>
                  <a:pt x="4063457" y="4742538"/>
                </a:moveTo>
                <a:cubicBezTo>
                  <a:pt x="4077758" y="4739250"/>
                  <a:pt x="4083836" y="4746923"/>
                  <a:pt x="4084194" y="4760807"/>
                </a:cubicBezTo>
                <a:cubicBezTo>
                  <a:pt x="4081334" y="4767749"/>
                  <a:pt x="4090630" y="4779076"/>
                  <a:pt x="4078831" y="4782365"/>
                </a:cubicBezTo>
                <a:cubicBezTo>
                  <a:pt x="4065959" y="4784922"/>
                  <a:pt x="4060954" y="4774326"/>
                  <a:pt x="4057378" y="4763365"/>
                </a:cubicBezTo>
                <a:cubicBezTo>
                  <a:pt x="4051300" y="4754230"/>
                  <a:pt x="4051300" y="4746192"/>
                  <a:pt x="4063457" y="4742538"/>
                </a:cubicBezTo>
                <a:close/>
                <a:moveTo>
                  <a:pt x="2026463" y="4739097"/>
                </a:moveTo>
                <a:cubicBezTo>
                  <a:pt x="2033084" y="4737663"/>
                  <a:pt x="2032735" y="4744832"/>
                  <a:pt x="2033781" y="4749134"/>
                </a:cubicBezTo>
                <a:cubicBezTo>
                  <a:pt x="2034478" y="4753435"/>
                  <a:pt x="2034826" y="4758812"/>
                  <a:pt x="2029947" y="4759529"/>
                </a:cubicBezTo>
                <a:cubicBezTo>
                  <a:pt x="2023675" y="4759529"/>
                  <a:pt x="2021932" y="4754152"/>
                  <a:pt x="2020887" y="4749492"/>
                </a:cubicBezTo>
                <a:cubicBezTo>
                  <a:pt x="2020887" y="4744832"/>
                  <a:pt x="2021235" y="4739814"/>
                  <a:pt x="2026463" y="4739097"/>
                </a:cubicBezTo>
                <a:close/>
                <a:moveTo>
                  <a:pt x="4368480" y="4712677"/>
                </a:moveTo>
                <a:cubicBezTo>
                  <a:pt x="4376475" y="4713137"/>
                  <a:pt x="4384515" y="4716082"/>
                  <a:pt x="4393835" y="4723076"/>
                </a:cubicBezTo>
                <a:cubicBezTo>
                  <a:pt x="4374465" y="4719763"/>
                  <a:pt x="4360577" y="4734120"/>
                  <a:pt x="4343400" y="4717186"/>
                </a:cubicBezTo>
                <a:cubicBezTo>
                  <a:pt x="4352537" y="4714241"/>
                  <a:pt x="4360486" y="4712217"/>
                  <a:pt x="4368480" y="4712677"/>
                </a:cubicBezTo>
                <a:close/>
                <a:moveTo>
                  <a:pt x="4739202" y="4693707"/>
                </a:moveTo>
                <a:cubicBezTo>
                  <a:pt x="4746447" y="4693438"/>
                  <a:pt x="4752207" y="4696839"/>
                  <a:pt x="4763727" y="4703640"/>
                </a:cubicBezTo>
                <a:cubicBezTo>
                  <a:pt x="4748967" y="4714737"/>
                  <a:pt x="4733127" y="4707936"/>
                  <a:pt x="4717647" y="4710442"/>
                </a:cubicBezTo>
                <a:cubicBezTo>
                  <a:pt x="4715127" y="4711515"/>
                  <a:pt x="4712607" y="4711515"/>
                  <a:pt x="4710447" y="4710799"/>
                </a:cubicBezTo>
                <a:cubicBezTo>
                  <a:pt x="4695327" y="4710799"/>
                  <a:pt x="4680207" y="4710799"/>
                  <a:pt x="4664367" y="4711515"/>
                </a:cubicBezTo>
                <a:lnTo>
                  <a:pt x="4631607" y="4714379"/>
                </a:lnTo>
                <a:cubicBezTo>
                  <a:pt x="4602086" y="4720822"/>
                  <a:pt x="4572206" y="4722254"/>
                  <a:pt x="4543046" y="4717601"/>
                </a:cubicBezTo>
                <a:cubicBezTo>
                  <a:pt x="4513526" y="4719033"/>
                  <a:pt x="4484006" y="4719033"/>
                  <a:pt x="4454126" y="4719391"/>
                </a:cubicBezTo>
                <a:cubicBezTo>
                  <a:pt x="4440805" y="4716169"/>
                  <a:pt x="4424605" y="4726192"/>
                  <a:pt x="4403725" y="4709010"/>
                </a:cubicBezTo>
                <a:cubicBezTo>
                  <a:pt x="4422805" y="4709368"/>
                  <a:pt x="4433605" y="4709368"/>
                  <a:pt x="4444045" y="4709368"/>
                </a:cubicBezTo>
                <a:cubicBezTo>
                  <a:pt x="4476086" y="4709368"/>
                  <a:pt x="4506686" y="4709368"/>
                  <a:pt x="4538006" y="4708294"/>
                </a:cubicBezTo>
                <a:lnTo>
                  <a:pt x="4538726" y="4708294"/>
                </a:lnTo>
                <a:cubicBezTo>
                  <a:pt x="4552406" y="4698271"/>
                  <a:pt x="4565006" y="4699345"/>
                  <a:pt x="4578326" y="4708294"/>
                </a:cubicBezTo>
                <a:cubicBezTo>
                  <a:pt x="4593086" y="4706862"/>
                  <a:pt x="4606406" y="4705788"/>
                  <a:pt x="4620086" y="4703998"/>
                </a:cubicBezTo>
                <a:cubicBezTo>
                  <a:pt x="4635927" y="4701492"/>
                  <a:pt x="4651047" y="4701135"/>
                  <a:pt x="4666887" y="4704714"/>
                </a:cubicBezTo>
                <a:cubicBezTo>
                  <a:pt x="4680207" y="4698629"/>
                  <a:pt x="4692807" y="4701135"/>
                  <a:pt x="4705767" y="4705788"/>
                </a:cubicBezTo>
                <a:cubicBezTo>
                  <a:pt x="4723227" y="4697913"/>
                  <a:pt x="4731957" y="4693975"/>
                  <a:pt x="4739202" y="4693707"/>
                </a:cubicBezTo>
                <a:close/>
                <a:moveTo>
                  <a:pt x="1617229" y="4621775"/>
                </a:moveTo>
                <a:cubicBezTo>
                  <a:pt x="1619716" y="4636442"/>
                  <a:pt x="1620782" y="4646817"/>
                  <a:pt x="1622558" y="4657549"/>
                </a:cubicBezTo>
                <a:cubicBezTo>
                  <a:pt x="1626821" y="4660411"/>
                  <a:pt x="1631439" y="4664347"/>
                  <a:pt x="1636057" y="4666851"/>
                </a:cubicBezTo>
                <a:cubicBezTo>
                  <a:pt x="1640676" y="4674363"/>
                  <a:pt x="1644228" y="4680445"/>
                  <a:pt x="1648136" y="4687600"/>
                </a:cubicBezTo>
                <a:cubicBezTo>
                  <a:pt x="1653820" y="4715147"/>
                  <a:pt x="1647070" y="4723017"/>
                  <a:pt x="1619716" y="4715147"/>
                </a:cubicBezTo>
                <a:cubicBezTo>
                  <a:pt x="1604085" y="4704056"/>
                  <a:pt x="1603375" y="4688673"/>
                  <a:pt x="1604796" y="4671859"/>
                </a:cubicBezTo>
                <a:cubicBezTo>
                  <a:pt x="1605862" y="4666135"/>
                  <a:pt x="1607638" y="4661485"/>
                  <a:pt x="1607993" y="4656476"/>
                </a:cubicBezTo>
                <a:cubicBezTo>
                  <a:pt x="1608704" y="4646102"/>
                  <a:pt x="1605862" y="4635011"/>
                  <a:pt x="1617229" y="4621775"/>
                </a:cubicBezTo>
                <a:close/>
                <a:moveTo>
                  <a:pt x="880919" y="4618600"/>
                </a:moveTo>
                <a:cubicBezTo>
                  <a:pt x="890908" y="4624328"/>
                  <a:pt x="882703" y="4632562"/>
                  <a:pt x="883773" y="4639006"/>
                </a:cubicBezTo>
                <a:cubicBezTo>
                  <a:pt x="891265" y="4655833"/>
                  <a:pt x="893405" y="4672660"/>
                  <a:pt x="886627" y="4690560"/>
                </a:cubicBezTo>
                <a:cubicBezTo>
                  <a:pt x="887697" y="4706671"/>
                  <a:pt x="893048" y="4723139"/>
                  <a:pt x="879135" y="4738892"/>
                </a:cubicBezTo>
                <a:cubicBezTo>
                  <a:pt x="878065" y="4720275"/>
                  <a:pt x="876995" y="4702733"/>
                  <a:pt x="875211" y="4684832"/>
                </a:cubicBezTo>
                <a:cubicBezTo>
                  <a:pt x="862012" y="4669437"/>
                  <a:pt x="862012" y="4654401"/>
                  <a:pt x="877709" y="4640080"/>
                </a:cubicBezTo>
                <a:cubicBezTo>
                  <a:pt x="879135" y="4632562"/>
                  <a:pt x="872357" y="4624328"/>
                  <a:pt x="880919" y="4618600"/>
                </a:cubicBezTo>
                <a:close/>
                <a:moveTo>
                  <a:pt x="1347047" y="4614617"/>
                </a:moveTo>
                <a:cubicBezTo>
                  <a:pt x="1348640" y="4615523"/>
                  <a:pt x="1350650" y="4617481"/>
                  <a:pt x="1353180" y="4620812"/>
                </a:cubicBezTo>
                <a:cubicBezTo>
                  <a:pt x="1363300" y="4633057"/>
                  <a:pt x="1360047" y="4648902"/>
                  <a:pt x="1361132" y="4662587"/>
                </a:cubicBezTo>
                <a:cubicBezTo>
                  <a:pt x="1357517" y="4669070"/>
                  <a:pt x="1354626" y="4675912"/>
                  <a:pt x="1351734" y="4683114"/>
                </a:cubicBezTo>
                <a:cubicBezTo>
                  <a:pt x="1351012" y="4692118"/>
                  <a:pt x="1355349" y="4701481"/>
                  <a:pt x="1346674" y="4707963"/>
                </a:cubicBezTo>
                <a:cubicBezTo>
                  <a:pt x="1342698" y="4724889"/>
                  <a:pt x="1338000" y="4742536"/>
                  <a:pt x="1333301" y="4760542"/>
                </a:cubicBezTo>
                <a:cubicBezTo>
                  <a:pt x="1324988" y="4776027"/>
                  <a:pt x="1337277" y="4799436"/>
                  <a:pt x="1315952" y="4810239"/>
                </a:cubicBezTo>
                <a:cubicBezTo>
                  <a:pt x="1317398" y="4814921"/>
                  <a:pt x="1319928" y="4819603"/>
                  <a:pt x="1321374" y="4824284"/>
                </a:cubicBezTo>
                <a:cubicBezTo>
                  <a:pt x="1324627" y="4837249"/>
                  <a:pt x="1327157" y="4849853"/>
                  <a:pt x="1330771" y="4862098"/>
                </a:cubicBezTo>
                <a:cubicBezTo>
                  <a:pt x="1331132" y="4863538"/>
                  <a:pt x="1332217" y="4865339"/>
                  <a:pt x="1332217" y="4867860"/>
                </a:cubicBezTo>
                <a:cubicBezTo>
                  <a:pt x="1343421" y="4872181"/>
                  <a:pt x="1346674" y="4882265"/>
                  <a:pt x="1347036" y="4892709"/>
                </a:cubicBezTo>
                <a:cubicBezTo>
                  <a:pt x="1349204" y="4918998"/>
                  <a:pt x="1349927" y="4945287"/>
                  <a:pt x="1340530" y="4970496"/>
                </a:cubicBezTo>
                <a:cubicBezTo>
                  <a:pt x="1339446" y="4974097"/>
                  <a:pt x="1339084" y="4978059"/>
                  <a:pt x="1338361" y="4981660"/>
                </a:cubicBezTo>
                <a:cubicBezTo>
                  <a:pt x="1338000" y="4988502"/>
                  <a:pt x="1338361" y="4995345"/>
                  <a:pt x="1338361" y="5001107"/>
                </a:cubicBezTo>
                <a:cubicBezTo>
                  <a:pt x="1338000" y="5039641"/>
                  <a:pt x="1337277" y="5077454"/>
                  <a:pt x="1336193" y="5114547"/>
                </a:cubicBezTo>
                <a:cubicBezTo>
                  <a:pt x="1340530" y="5125351"/>
                  <a:pt x="1331132" y="5135795"/>
                  <a:pt x="1333301" y="5146238"/>
                </a:cubicBezTo>
                <a:cubicBezTo>
                  <a:pt x="1340168" y="5151280"/>
                  <a:pt x="1339446" y="5158483"/>
                  <a:pt x="1340530" y="5165685"/>
                </a:cubicBezTo>
                <a:cubicBezTo>
                  <a:pt x="1349204" y="5183691"/>
                  <a:pt x="1356795" y="5202058"/>
                  <a:pt x="1351734" y="5222945"/>
                </a:cubicBezTo>
                <a:cubicBezTo>
                  <a:pt x="1328602" y="5229428"/>
                  <a:pt x="1326795" y="5212142"/>
                  <a:pt x="1325349" y="5197016"/>
                </a:cubicBezTo>
                <a:cubicBezTo>
                  <a:pt x="1324988" y="5180090"/>
                  <a:pt x="1326072" y="5163524"/>
                  <a:pt x="1326795" y="5146598"/>
                </a:cubicBezTo>
                <a:cubicBezTo>
                  <a:pt x="1326072" y="5135074"/>
                  <a:pt x="1307639" y="5131833"/>
                  <a:pt x="1312338" y="5116708"/>
                </a:cubicBezTo>
                <a:cubicBezTo>
                  <a:pt x="1310892" y="5104824"/>
                  <a:pt x="1309085" y="5091139"/>
                  <a:pt x="1308000" y="5078894"/>
                </a:cubicBezTo>
                <a:cubicBezTo>
                  <a:pt x="1293904" y="5056206"/>
                  <a:pt x="1299687" y="5033518"/>
                  <a:pt x="1304748" y="5009390"/>
                </a:cubicBezTo>
                <a:cubicBezTo>
                  <a:pt x="1304025" y="5005068"/>
                  <a:pt x="1304025" y="5001107"/>
                  <a:pt x="1303302" y="4997506"/>
                </a:cubicBezTo>
                <a:cubicBezTo>
                  <a:pt x="1297880" y="4984901"/>
                  <a:pt x="1294266" y="4971937"/>
                  <a:pt x="1301856" y="4958972"/>
                </a:cubicBezTo>
                <a:cubicBezTo>
                  <a:pt x="1300410" y="4952130"/>
                  <a:pt x="1299326" y="4945647"/>
                  <a:pt x="1298965" y="4939165"/>
                </a:cubicBezTo>
                <a:cubicBezTo>
                  <a:pt x="1287760" y="4919718"/>
                  <a:pt x="1289567" y="4897750"/>
                  <a:pt x="1289567" y="4877223"/>
                </a:cubicBezTo>
                <a:cubicBezTo>
                  <a:pt x="1288483" y="4864259"/>
                  <a:pt x="1282700" y="4850934"/>
                  <a:pt x="1289929" y="4838689"/>
                </a:cubicBezTo>
                <a:cubicBezTo>
                  <a:pt x="1291374" y="4828606"/>
                  <a:pt x="1286676" y="4817442"/>
                  <a:pt x="1295350" y="4808439"/>
                </a:cubicBezTo>
                <a:cubicBezTo>
                  <a:pt x="1300410" y="4796915"/>
                  <a:pt x="1297880" y="4780709"/>
                  <a:pt x="1312338" y="4770986"/>
                </a:cubicBezTo>
                <a:cubicBezTo>
                  <a:pt x="1314145" y="4764503"/>
                  <a:pt x="1316314" y="4756580"/>
                  <a:pt x="1318482" y="4749378"/>
                </a:cubicBezTo>
                <a:cubicBezTo>
                  <a:pt x="1324988" y="4723809"/>
                  <a:pt x="1304748" y="4700401"/>
                  <a:pt x="1316675" y="4676632"/>
                </a:cubicBezTo>
                <a:cubicBezTo>
                  <a:pt x="1317398" y="4664388"/>
                  <a:pt x="1323904" y="4658986"/>
                  <a:pt x="1335470" y="4658266"/>
                </a:cubicBezTo>
                <a:cubicBezTo>
                  <a:pt x="1337277" y="4647822"/>
                  <a:pt x="1339084" y="4636298"/>
                  <a:pt x="1341253" y="4626214"/>
                </a:cubicBezTo>
                <a:cubicBezTo>
                  <a:pt x="1341253" y="4618652"/>
                  <a:pt x="1342269" y="4611899"/>
                  <a:pt x="1347047" y="4614617"/>
                </a:cubicBezTo>
                <a:close/>
                <a:moveTo>
                  <a:pt x="4520633" y="4592921"/>
                </a:moveTo>
                <a:cubicBezTo>
                  <a:pt x="4542931" y="4594875"/>
                  <a:pt x="4569091" y="4609967"/>
                  <a:pt x="4580206" y="4629101"/>
                </a:cubicBezTo>
                <a:cubicBezTo>
                  <a:pt x="4583460" y="4651380"/>
                  <a:pt x="4590689" y="4673299"/>
                  <a:pt x="4561049" y="4683360"/>
                </a:cubicBezTo>
                <a:cubicBezTo>
                  <a:pt x="4513336" y="4691265"/>
                  <a:pt x="4489118" y="4677970"/>
                  <a:pt x="4481527" y="4641318"/>
                </a:cubicBezTo>
                <a:cubicBezTo>
                  <a:pt x="4473575" y="4620477"/>
                  <a:pt x="4480082" y="4603948"/>
                  <a:pt x="4500323" y="4595683"/>
                </a:cubicBezTo>
                <a:cubicBezTo>
                  <a:pt x="4506197" y="4593078"/>
                  <a:pt x="4513200" y="4592270"/>
                  <a:pt x="4520633" y="4592921"/>
                </a:cubicBezTo>
                <a:close/>
                <a:moveTo>
                  <a:pt x="4443556" y="4563885"/>
                </a:moveTo>
                <a:cubicBezTo>
                  <a:pt x="4445535" y="4565148"/>
                  <a:pt x="4445445" y="4567944"/>
                  <a:pt x="4441488" y="4572634"/>
                </a:cubicBezTo>
                <a:cubicBezTo>
                  <a:pt x="4435731" y="4579850"/>
                  <a:pt x="4423500" y="4580933"/>
                  <a:pt x="4414505" y="4584901"/>
                </a:cubicBezTo>
                <a:cubicBezTo>
                  <a:pt x="4395078" y="4586705"/>
                  <a:pt x="4376011" y="4589953"/>
                  <a:pt x="4356224" y="4593200"/>
                </a:cubicBezTo>
                <a:cubicBezTo>
                  <a:pt x="4340754" y="4599694"/>
                  <a:pt x="4323485" y="4599694"/>
                  <a:pt x="4306217" y="4601137"/>
                </a:cubicBezTo>
                <a:cubicBezTo>
                  <a:pt x="4299021" y="4603302"/>
                  <a:pt x="4292186" y="4605828"/>
                  <a:pt x="4285350" y="4608353"/>
                </a:cubicBezTo>
                <a:cubicBezTo>
                  <a:pt x="4274917" y="4611600"/>
                  <a:pt x="4264484" y="4614487"/>
                  <a:pt x="4254770" y="4618095"/>
                </a:cubicBezTo>
                <a:cubicBezTo>
                  <a:pt x="4243258" y="4621703"/>
                  <a:pt x="4232825" y="4625671"/>
                  <a:pt x="4221312" y="4620981"/>
                </a:cubicBezTo>
                <a:cubicBezTo>
                  <a:pt x="4210520" y="4631805"/>
                  <a:pt x="4195769" y="4632526"/>
                  <a:pt x="4182458" y="4632526"/>
                </a:cubicBezTo>
                <a:cubicBezTo>
                  <a:pt x="4171305" y="4633970"/>
                  <a:pt x="4160153" y="4634691"/>
                  <a:pt x="4149360" y="4636134"/>
                </a:cubicBezTo>
                <a:cubicBezTo>
                  <a:pt x="4140366" y="4639382"/>
                  <a:pt x="4128853" y="4640464"/>
                  <a:pt x="4125615" y="4630362"/>
                </a:cubicBezTo>
                <a:cubicBezTo>
                  <a:pt x="4122737" y="4619899"/>
                  <a:pt x="4132091" y="4614487"/>
                  <a:pt x="4142524" y="4614487"/>
                </a:cubicBezTo>
                <a:cubicBezTo>
                  <a:pt x="4155835" y="4613765"/>
                  <a:pt x="4169147" y="4613765"/>
                  <a:pt x="4182818" y="4613765"/>
                </a:cubicBezTo>
                <a:cubicBezTo>
                  <a:pt x="4212318" y="4586345"/>
                  <a:pt x="4249374" y="4600055"/>
                  <a:pt x="4282832" y="4595004"/>
                </a:cubicBezTo>
                <a:cubicBezTo>
                  <a:pt x="4289308" y="4594643"/>
                  <a:pt x="4296143" y="4593921"/>
                  <a:pt x="4303339" y="4594282"/>
                </a:cubicBezTo>
                <a:cubicBezTo>
                  <a:pt x="4318808" y="4588149"/>
                  <a:pt x="4334998" y="4582737"/>
                  <a:pt x="4352626" y="4584180"/>
                </a:cubicBezTo>
                <a:cubicBezTo>
                  <a:pt x="4378529" y="4574438"/>
                  <a:pt x="4404432" y="4563615"/>
                  <a:pt x="4433213" y="4564336"/>
                </a:cubicBezTo>
                <a:cubicBezTo>
                  <a:pt x="4437530" y="4562893"/>
                  <a:pt x="4441577" y="4562622"/>
                  <a:pt x="4443556" y="4563885"/>
                </a:cubicBezTo>
                <a:close/>
                <a:moveTo>
                  <a:pt x="4824412" y="4538519"/>
                </a:moveTo>
                <a:cubicBezTo>
                  <a:pt x="4839066" y="4536050"/>
                  <a:pt x="4844562" y="4541694"/>
                  <a:pt x="4847859" y="4551572"/>
                </a:cubicBezTo>
                <a:cubicBezTo>
                  <a:pt x="4838700" y="4551219"/>
                  <a:pt x="4830274" y="4551219"/>
                  <a:pt x="4824412" y="4538519"/>
                </a:cubicBezTo>
                <a:close/>
                <a:moveTo>
                  <a:pt x="1391717" y="4516422"/>
                </a:moveTo>
                <a:cubicBezTo>
                  <a:pt x="1391717" y="4517504"/>
                  <a:pt x="1391717" y="4518586"/>
                  <a:pt x="1391717" y="4519307"/>
                </a:cubicBezTo>
                <a:cubicBezTo>
                  <a:pt x="1391717" y="4518947"/>
                  <a:pt x="1392077" y="4518586"/>
                  <a:pt x="1392077" y="4517865"/>
                </a:cubicBezTo>
                <a:cubicBezTo>
                  <a:pt x="1392077" y="4517504"/>
                  <a:pt x="1391717" y="4516783"/>
                  <a:pt x="1391717" y="4516422"/>
                </a:cubicBezTo>
                <a:close/>
                <a:moveTo>
                  <a:pt x="593494" y="4501607"/>
                </a:moveTo>
                <a:cubicBezTo>
                  <a:pt x="599221" y="4502138"/>
                  <a:pt x="605810" y="4503990"/>
                  <a:pt x="613521" y="4507062"/>
                </a:cubicBezTo>
                <a:cubicBezTo>
                  <a:pt x="627148" y="4510314"/>
                  <a:pt x="641493" y="4512482"/>
                  <a:pt x="648307" y="4527661"/>
                </a:cubicBezTo>
                <a:cubicBezTo>
                  <a:pt x="664803" y="4544284"/>
                  <a:pt x="663727" y="4563076"/>
                  <a:pt x="652252" y="4582591"/>
                </a:cubicBezTo>
                <a:cubicBezTo>
                  <a:pt x="638624" y="4620897"/>
                  <a:pt x="623921" y="4627763"/>
                  <a:pt x="583755" y="4610056"/>
                </a:cubicBezTo>
                <a:cubicBezTo>
                  <a:pt x="554348" y="4591987"/>
                  <a:pt x="546100" y="4566690"/>
                  <a:pt x="558293" y="4535250"/>
                </a:cubicBezTo>
                <a:cubicBezTo>
                  <a:pt x="566900" y="4510314"/>
                  <a:pt x="576314" y="4500015"/>
                  <a:pt x="593494" y="4501607"/>
                </a:cubicBezTo>
                <a:close/>
                <a:moveTo>
                  <a:pt x="878902" y="4472550"/>
                </a:moveTo>
                <a:cubicBezTo>
                  <a:pt x="880724" y="4502239"/>
                  <a:pt x="885461" y="4522876"/>
                  <a:pt x="882546" y="4541703"/>
                </a:cubicBezTo>
                <a:cubicBezTo>
                  <a:pt x="879995" y="4559807"/>
                  <a:pt x="880724" y="4577910"/>
                  <a:pt x="879995" y="4596013"/>
                </a:cubicBezTo>
                <a:cubicBezTo>
                  <a:pt x="873802" y="4558358"/>
                  <a:pt x="863600" y="4520704"/>
                  <a:pt x="878902" y="4472550"/>
                </a:cubicBezTo>
                <a:close/>
                <a:moveTo>
                  <a:pt x="805266" y="4458263"/>
                </a:moveTo>
                <a:cubicBezTo>
                  <a:pt x="806651" y="4470023"/>
                  <a:pt x="806651" y="4481071"/>
                  <a:pt x="807691" y="4492831"/>
                </a:cubicBezTo>
                <a:cubicBezTo>
                  <a:pt x="795221" y="4481784"/>
                  <a:pt x="788987" y="4470380"/>
                  <a:pt x="805266" y="4458263"/>
                </a:cubicBezTo>
                <a:close/>
                <a:moveTo>
                  <a:pt x="1158058" y="4437981"/>
                </a:moveTo>
                <a:cubicBezTo>
                  <a:pt x="1159147" y="4439050"/>
                  <a:pt x="1160961" y="4443327"/>
                  <a:pt x="1160961" y="4445822"/>
                </a:cubicBezTo>
                <a:cubicBezTo>
                  <a:pt x="1161687" y="4450098"/>
                  <a:pt x="1159873" y="4454731"/>
                  <a:pt x="1154793" y="4452949"/>
                </a:cubicBezTo>
                <a:cubicBezTo>
                  <a:pt x="1152253" y="4452237"/>
                  <a:pt x="1151164" y="4448673"/>
                  <a:pt x="1149350" y="4446891"/>
                </a:cubicBezTo>
                <a:cubicBezTo>
                  <a:pt x="1150438" y="4441545"/>
                  <a:pt x="1152616" y="4437625"/>
                  <a:pt x="1158058" y="4437981"/>
                </a:cubicBezTo>
                <a:close/>
                <a:moveTo>
                  <a:pt x="726648" y="4426730"/>
                </a:moveTo>
                <a:cubicBezTo>
                  <a:pt x="733221" y="4425524"/>
                  <a:pt x="741653" y="4429991"/>
                  <a:pt x="753802" y="4439819"/>
                </a:cubicBezTo>
                <a:cubicBezTo>
                  <a:pt x="755615" y="4441606"/>
                  <a:pt x="757429" y="4443393"/>
                  <a:pt x="760330" y="4444823"/>
                </a:cubicBezTo>
                <a:cubicBezTo>
                  <a:pt x="775924" y="4461263"/>
                  <a:pt x="762143" y="4473414"/>
                  <a:pt x="753802" y="4486280"/>
                </a:cubicBezTo>
                <a:cubicBezTo>
                  <a:pt x="749087" y="4485566"/>
                  <a:pt x="746549" y="4483064"/>
                  <a:pt x="745461" y="4479133"/>
                </a:cubicBezTo>
                <a:cubicBezTo>
                  <a:pt x="748725" y="4474844"/>
                  <a:pt x="750901" y="4470913"/>
                  <a:pt x="752714" y="4466981"/>
                </a:cubicBezTo>
                <a:cubicBezTo>
                  <a:pt x="749813" y="4458046"/>
                  <a:pt x="747637" y="4449826"/>
                  <a:pt x="744735" y="4441249"/>
                </a:cubicBezTo>
                <a:cubicBezTo>
                  <a:pt x="733493" y="4443393"/>
                  <a:pt x="722613" y="4445180"/>
                  <a:pt x="711733" y="4447325"/>
                </a:cubicBezTo>
                <a:cubicBezTo>
                  <a:pt x="709920" y="4462335"/>
                  <a:pt x="718261" y="4475201"/>
                  <a:pt x="720800" y="4488067"/>
                </a:cubicBezTo>
                <a:cubicBezTo>
                  <a:pt x="694326" y="4472342"/>
                  <a:pt x="692150" y="4465194"/>
                  <a:pt x="711008" y="4447682"/>
                </a:cubicBezTo>
                <a:lnTo>
                  <a:pt x="710646" y="4447682"/>
                </a:lnTo>
                <a:cubicBezTo>
                  <a:pt x="715360" y="4434816"/>
                  <a:pt x="720075" y="4427936"/>
                  <a:pt x="726648" y="4426730"/>
                </a:cubicBezTo>
                <a:close/>
                <a:moveTo>
                  <a:pt x="854087" y="4382890"/>
                </a:moveTo>
                <a:cubicBezTo>
                  <a:pt x="865536" y="4380205"/>
                  <a:pt x="873044" y="4388077"/>
                  <a:pt x="877685" y="4402755"/>
                </a:cubicBezTo>
                <a:cubicBezTo>
                  <a:pt x="883873" y="4415564"/>
                  <a:pt x="879505" y="4421613"/>
                  <a:pt x="865672" y="4423036"/>
                </a:cubicBezTo>
                <a:cubicBezTo>
                  <a:pt x="853660" y="4437269"/>
                  <a:pt x="843103" y="4427306"/>
                  <a:pt x="836915" y="4419478"/>
                </a:cubicBezTo>
                <a:cubicBezTo>
                  <a:pt x="827087" y="4409159"/>
                  <a:pt x="828543" y="4397773"/>
                  <a:pt x="841283" y="4389234"/>
                </a:cubicBezTo>
                <a:cubicBezTo>
                  <a:pt x="846016" y="4385853"/>
                  <a:pt x="850270" y="4383785"/>
                  <a:pt x="854087" y="4382890"/>
                </a:cubicBezTo>
                <a:close/>
                <a:moveTo>
                  <a:pt x="1381362" y="4345521"/>
                </a:moveTo>
                <a:cubicBezTo>
                  <a:pt x="1388385" y="4343403"/>
                  <a:pt x="1396940" y="4345476"/>
                  <a:pt x="1405764" y="4350165"/>
                </a:cubicBezTo>
                <a:cubicBezTo>
                  <a:pt x="1426655" y="4361345"/>
                  <a:pt x="1423053" y="4379016"/>
                  <a:pt x="1412608" y="4397048"/>
                </a:cubicBezTo>
                <a:cubicBezTo>
                  <a:pt x="1410447" y="4399573"/>
                  <a:pt x="1407925" y="4402097"/>
                  <a:pt x="1405764" y="4404983"/>
                </a:cubicBezTo>
                <a:cubicBezTo>
                  <a:pt x="1403603" y="4413277"/>
                  <a:pt x="1402162" y="4419048"/>
                  <a:pt x="1400361" y="4422654"/>
                </a:cubicBezTo>
                <a:cubicBezTo>
                  <a:pt x="1401442" y="4423015"/>
                  <a:pt x="1402162" y="4423015"/>
                  <a:pt x="1403243" y="4423376"/>
                </a:cubicBezTo>
                <a:cubicBezTo>
                  <a:pt x="1413688" y="4442850"/>
                  <a:pt x="1415489" y="4461604"/>
                  <a:pt x="1407205" y="4482521"/>
                </a:cubicBezTo>
                <a:cubicBezTo>
                  <a:pt x="1406124" y="4499472"/>
                  <a:pt x="1405404" y="4515701"/>
                  <a:pt x="1403243" y="4532651"/>
                </a:cubicBezTo>
                <a:cubicBezTo>
                  <a:pt x="1420892" y="4558978"/>
                  <a:pt x="1417650" y="4591797"/>
                  <a:pt x="1428816" y="4619567"/>
                </a:cubicBezTo>
                <a:cubicBezTo>
                  <a:pt x="1438181" y="4622812"/>
                  <a:pt x="1434219" y="4633632"/>
                  <a:pt x="1442864" y="4640845"/>
                </a:cubicBezTo>
                <a:cubicBezTo>
                  <a:pt x="1442143" y="4633632"/>
                  <a:pt x="1442143" y="4629304"/>
                  <a:pt x="1442864" y="4624616"/>
                </a:cubicBezTo>
                <a:lnTo>
                  <a:pt x="1442864" y="4617763"/>
                </a:lnTo>
                <a:cubicBezTo>
                  <a:pt x="1439622" y="4607665"/>
                  <a:pt x="1437101" y="4596485"/>
                  <a:pt x="1434219" y="4584945"/>
                </a:cubicBezTo>
                <a:cubicBezTo>
                  <a:pt x="1433499" y="4581699"/>
                  <a:pt x="1434579" y="4576650"/>
                  <a:pt x="1439622" y="4577371"/>
                </a:cubicBezTo>
                <a:cubicBezTo>
                  <a:pt x="1442143" y="4577371"/>
                  <a:pt x="1443944" y="4583502"/>
                  <a:pt x="1446105" y="4587108"/>
                </a:cubicBezTo>
                <a:cubicBezTo>
                  <a:pt x="1458352" y="4591436"/>
                  <a:pt x="1462314" y="4602977"/>
                  <a:pt x="1463034" y="4613436"/>
                </a:cubicBezTo>
                <a:cubicBezTo>
                  <a:pt x="1464115" y="4631828"/>
                  <a:pt x="1463754" y="4650582"/>
                  <a:pt x="1463754" y="4668254"/>
                </a:cubicBezTo>
                <a:cubicBezTo>
                  <a:pt x="1464835" y="4674385"/>
                  <a:pt x="1468077" y="4680876"/>
                  <a:pt x="1461233" y="4684483"/>
                </a:cubicBezTo>
                <a:cubicBezTo>
                  <a:pt x="1455110" y="4688089"/>
                  <a:pt x="1453669" y="4679794"/>
                  <a:pt x="1451868" y="4675467"/>
                </a:cubicBezTo>
                <a:cubicBezTo>
                  <a:pt x="1449707" y="4675467"/>
                  <a:pt x="1447186" y="4675467"/>
                  <a:pt x="1445025" y="4675467"/>
                </a:cubicBezTo>
                <a:cubicBezTo>
                  <a:pt x="1427736" y="4676909"/>
                  <a:pt x="1429537" y="4661762"/>
                  <a:pt x="1424854" y="4651664"/>
                </a:cubicBezTo>
                <a:cubicBezTo>
                  <a:pt x="1424134" y="4645533"/>
                  <a:pt x="1423774" y="4640123"/>
                  <a:pt x="1423053" y="4633632"/>
                </a:cubicBezTo>
                <a:cubicBezTo>
                  <a:pt x="1411887" y="4600452"/>
                  <a:pt x="1401082" y="4567634"/>
                  <a:pt x="1389916" y="4534094"/>
                </a:cubicBezTo>
                <a:cubicBezTo>
                  <a:pt x="1380911" y="4522914"/>
                  <a:pt x="1384873" y="4509570"/>
                  <a:pt x="1383433" y="4495865"/>
                </a:cubicBezTo>
                <a:cubicBezTo>
                  <a:pt x="1383433" y="4493701"/>
                  <a:pt x="1383433" y="4491898"/>
                  <a:pt x="1382712" y="4489013"/>
                </a:cubicBezTo>
                <a:cubicBezTo>
                  <a:pt x="1381271" y="4470620"/>
                  <a:pt x="1373347" y="4451506"/>
                  <a:pt x="1385234" y="4432031"/>
                </a:cubicBezTo>
                <a:cubicBezTo>
                  <a:pt x="1386314" y="4429867"/>
                  <a:pt x="1387755" y="4428064"/>
                  <a:pt x="1389196" y="4426261"/>
                </a:cubicBezTo>
                <a:cubicBezTo>
                  <a:pt x="1385594" y="4425179"/>
                  <a:pt x="1381271" y="4422654"/>
                  <a:pt x="1375508" y="4419048"/>
                </a:cubicBezTo>
                <a:cubicBezTo>
                  <a:pt x="1369385" y="4410032"/>
                  <a:pt x="1365063" y="4400655"/>
                  <a:pt x="1363982" y="4390917"/>
                </a:cubicBezTo>
                <a:cubicBezTo>
                  <a:pt x="1362542" y="4394524"/>
                  <a:pt x="1358219" y="4398130"/>
                  <a:pt x="1348855" y="4400655"/>
                </a:cubicBezTo>
                <a:cubicBezTo>
                  <a:pt x="1339850" y="4393803"/>
                  <a:pt x="1342731" y="4382262"/>
                  <a:pt x="1343452" y="4372525"/>
                </a:cubicBezTo>
                <a:cubicBezTo>
                  <a:pt x="1345253" y="4367475"/>
                  <a:pt x="1349935" y="4356656"/>
                  <a:pt x="1353177" y="4365672"/>
                </a:cubicBezTo>
                <a:cubicBezTo>
                  <a:pt x="1354618" y="4370000"/>
                  <a:pt x="1361101" y="4376852"/>
                  <a:pt x="1363262" y="4383705"/>
                </a:cubicBezTo>
                <a:cubicBezTo>
                  <a:pt x="1363262" y="4377934"/>
                  <a:pt x="1364343" y="4372164"/>
                  <a:pt x="1366144" y="4366033"/>
                </a:cubicBezTo>
                <a:cubicBezTo>
                  <a:pt x="1368845" y="4353951"/>
                  <a:pt x="1374338" y="4347640"/>
                  <a:pt x="1381362" y="4345521"/>
                </a:cubicBezTo>
                <a:close/>
                <a:moveTo>
                  <a:pt x="4218636" y="4338539"/>
                </a:moveTo>
                <a:cubicBezTo>
                  <a:pt x="4221409" y="4338142"/>
                  <a:pt x="4224360" y="4338671"/>
                  <a:pt x="4226864" y="4339729"/>
                </a:cubicBezTo>
                <a:cubicBezTo>
                  <a:pt x="4232231" y="4341846"/>
                  <a:pt x="4235093" y="4346785"/>
                  <a:pt x="4232231" y="4352782"/>
                </a:cubicBezTo>
                <a:cubicBezTo>
                  <a:pt x="4229011" y="4358779"/>
                  <a:pt x="4223287" y="4359485"/>
                  <a:pt x="4216132" y="4356310"/>
                </a:cubicBezTo>
                <a:cubicBezTo>
                  <a:pt x="4211839" y="4354546"/>
                  <a:pt x="4210050" y="4349254"/>
                  <a:pt x="4211481" y="4342904"/>
                </a:cubicBezTo>
                <a:cubicBezTo>
                  <a:pt x="4213270" y="4340258"/>
                  <a:pt x="4215864" y="4338936"/>
                  <a:pt x="4218636" y="4338539"/>
                </a:cubicBezTo>
                <a:close/>
                <a:moveTo>
                  <a:pt x="4100265" y="4331248"/>
                </a:moveTo>
                <a:cubicBezTo>
                  <a:pt x="4102724" y="4331293"/>
                  <a:pt x="4105457" y="4332484"/>
                  <a:pt x="4107643" y="4332850"/>
                </a:cubicBezTo>
                <a:cubicBezTo>
                  <a:pt x="4111286" y="4333949"/>
                  <a:pt x="4116023" y="4335415"/>
                  <a:pt x="4114201" y="4340177"/>
                </a:cubicBezTo>
                <a:cubicBezTo>
                  <a:pt x="4112744" y="4346771"/>
                  <a:pt x="4107643" y="4346039"/>
                  <a:pt x="4102178" y="4345306"/>
                </a:cubicBezTo>
                <a:cubicBezTo>
                  <a:pt x="4097806" y="4343841"/>
                  <a:pt x="4094162" y="4341276"/>
                  <a:pt x="4094527" y="4336514"/>
                </a:cubicBezTo>
                <a:cubicBezTo>
                  <a:pt x="4095620" y="4332301"/>
                  <a:pt x="4097806" y="4331202"/>
                  <a:pt x="4100265" y="4331248"/>
                </a:cubicBezTo>
                <a:close/>
                <a:moveTo>
                  <a:pt x="608249" y="4319299"/>
                </a:moveTo>
                <a:cubicBezTo>
                  <a:pt x="614565" y="4319667"/>
                  <a:pt x="615308" y="4325189"/>
                  <a:pt x="616051" y="4331447"/>
                </a:cubicBezTo>
                <a:cubicBezTo>
                  <a:pt x="614565" y="4335864"/>
                  <a:pt x="617165" y="4343595"/>
                  <a:pt x="608249" y="4342490"/>
                </a:cubicBezTo>
                <a:cubicBezTo>
                  <a:pt x="601561" y="4341754"/>
                  <a:pt x="600075" y="4335864"/>
                  <a:pt x="600075" y="4330711"/>
                </a:cubicBezTo>
                <a:cubicBezTo>
                  <a:pt x="600075" y="4325189"/>
                  <a:pt x="600446" y="4318563"/>
                  <a:pt x="608249" y="4319299"/>
                </a:cubicBezTo>
                <a:close/>
                <a:moveTo>
                  <a:pt x="975675" y="4299411"/>
                </a:moveTo>
                <a:cubicBezTo>
                  <a:pt x="978871" y="4300814"/>
                  <a:pt x="981889" y="4303077"/>
                  <a:pt x="985085" y="4303802"/>
                </a:cubicBezTo>
                <a:cubicBezTo>
                  <a:pt x="987926" y="4306336"/>
                  <a:pt x="990056" y="4308508"/>
                  <a:pt x="991832" y="4311405"/>
                </a:cubicBezTo>
                <a:cubicBezTo>
                  <a:pt x="980469" y="4313577"/>
                  <a:pt x="969816" y="4315026"/>
                  <a:pt x="965200" y="4300181"/>
                </a:cubicBezTo>
                <a:cubicBezTo>
                  <a:pt x="969106" y="4297465"/>
                  <a:pt x="972479" y="4298008"/>
                  <a:pt x="975675" y="4299411"/>
                </a:cubicBezTo>
                <a:close/>
                <a:moveTo>
                  <a:pt x="983151" y="4269192"/>
                </a:moveTo>
                <a:cubicBezTo>
                  <a:pt x="986356" y="4270149"/>
                  <a:pt x="989745" y="4271881"/>
                  <a:pt x="992676" y="4271517"/>
                </a:cubicBezTo>
                <a:cubicBezTo>
                  <a:pt x="997438" y="4275164"/>
                  <a:pt x="1002934" y="4279905"/>
                  <a:pt x="991577" y="4279905"/>
                </a:cubicBezTo>
                <a:cubicBezTo>
                  <a:pt x="982784" y="4279905"/>
                  <a:pt x="979853" y="4284281"/>
                  <a:pt x="979853" y="4291210"/>
                </a:cubicBezTo>
                <a:cubicBezTo>
                  <a:pt x="972160" y="4286104"/>
                  <a:pt x="969962" y="4278081"/>
                  <a:pt x="974724" y="4271517"/>
                </a:cubicBezTo>
                <a:cubicBezTo>
                  <a:pt x="976923" y="4268052"/>
                  <a:pt x="979945" y="4268235"/>
                  <a:pt x="983151" y="4269192"/>
                </a:cubicBezTo>
                <a:close/>
                <a:moveTo>
                  <a:pt x="1245590" y="4264588"/>
                </a:moveTo>
                <a:cubicBezTo>
                  <a:pt x="1255350" y="4286268"/>
                  <a:pt x="1251374" y="4299418"/>
                  <a:pt x="1239806" y="4308303"/>
                </a:cubicBezTo>
                <a:cubicBezTo>
                  <a:pt x="1236191" y="4311857"/>
                  <a:pt x="1232576" y="4306171"/>
                  <a:pt x="1230407" y="4302617"/>
                </a:cubicBezTo>
                <a:cubicBezTo>
                  <a:pt x="1219200" y="4283780"/>
                  <a:pt x="1239083" y="4280226"/>
                  <a:pt x="1245590" y="4264588"/>
                </a:cubicBezTo>
                <a:close/>
                <a:moveTo>
                  <a:pt x="966787" y="4243950"/>
                </a:moveTo>
                <a:cubicBezTo>
                  <a:pt x="973212" y="4245078"/>
                  <a:pt x="980394" y="4245078"/>
                  <a:pt x="982284" y="4253350"/>
                </a:cubicBezTo>
                <a:cubicBezTo>
                  <a:pt x="982284" y="4254478"/>
                  <a:pt x="980016" y="4256358"/>
                  <a:pt x="978126" y="4257110"/>
                </a:cubicBezTo>
                <a:cubicBezTo>
                  <a:pt x="969055" y="4257862"/>
                  <a:pt x="967921" y="4251846"/>
                  <a:pt x="966787" y="4243950"/>
                </a:cubicBezTo>
                <a:close/>
                <a:moveTo>
                  <a:pt x="914685" y="4243950"/>
                </a:moveTo>
                <a:cubicBezTo>
                  <a:pt x="920393" y="4263181"/>
                  <a:pt x="910761" y="4271527"/>
                  <a:pt x="900059" y="4278784"/>
                </a:cubicBezTo>
                <a:cubicBezTo>
                  <a:pt x="895778" y="4281687"/>
                  <a:pt x="890784" y="4278421"/>
                  <a:pt x="890784" y="4273341"/>
                </a:cubicBezTo>
                <a:cubicBezTo>
                  <a:pt x="889000" y="4256650"/>
                  <a:pt x="904697" y="4253384"/>
                  <a:pt x="914685" y="4243950"/>
                </a:cubicBezTo>
                <a:close/>
                <a:moveTo>
                  <a:pt x="4537808" y="4227553"/>
                </a:moveTo>
                <a:cubicBezTo>
                  <a:pt x="4545134" y="4231459"/>
                  <a:pt x="4550996" y="4236075"/>
                  <a:pt x="4549897" y="4244242"/>
                </a:cubicBezTo>
                <a:cubicBezTo>
                  <a:pt x="4546600" y="4252765"/>
                  <a:pt x="4539273" y="4253120"/>
                  <a:pt x="4531946" y="4252409"/>
                </a:cubicBezTo>
                <a:cubicBezTo>
                  <a:pt x="4523520" y="4250634"/>
                  <a:pt x="4518025" y="4245663"/>
                  <a:pt x="4520956" y="4236430"/>
                </a:cubicBezTo>
                <a:cubicBezTo>
                  <a:pt x="4523520" y="4229684"/>
                  <a:pt x="4530114" y="4226488"/>
                  <a:pt x="4537808" y="4227553"/>
                </a:cubicBezTo>
                <a:close/>
                <a:moveTo>
                  <a:pt x="974009" y="4210613"/>
                </a:moveTo>
                <a:cubicBezTo>
                  <a:pt x="974367" y="4222084"/>
                  <a:pt x="973294" y="4233554"/>
                  <a:pt x="967212" y="4243591"/>
                </a:cubicBezTo>
                <a:cubicBezTo>
                  <a:pt x="949325" y="4228536"/>
                  <a:pt x="958984" y="4218857"/>
                  <a:pt x="974009" y="4210613"/>
                </a:cubicBezTo>
                <a:close/>
                <a:moveTo>
                  <a:pt x="946558" y="4191765"/>
                </a:moveTo>
                <a:cubicBezTo>
                  <a:pt x="949460" y="4193538"/>
                  <a:pt x="950549" y="4205951"/>
                  <a:pt x="948372" y="4209143"/>
                </a:cubicBezTo>
                <a:cubicBezTo>
                  <a:pt x="938212" y="4219783"/>
                  <a:pt x="934220" y="4203469"/>
                  <a:pt x="925512" y="4203469"/>
                </a:cubicBezTo>
                <a:cubicBezTo>
                  <a:pt x="930229" y="4194602"/>
                  <a:pt x="936035" y="4186800"/>
                  <a:pt x="946558" y="4191765"/>
                </a:cubicBezTo>
                <a:close/>
                <a:moveTo>
                  <a:pt x="1167544" y="4189794"/>
                </a:moveTo>
                <a:cubicBezTo>
                  <a:pt x="1169925" y="4190625"/>
                  <a:pt x="1171856" y="4192661"/>
                  <a:pt x="1173038" y="4196731"/>
                </a:cubicBezTo>
                <a:cubicBezTo>
                  <a:pt x="1173765" y="4197093"/>
                  <a:pt x="1174129" y="4197093"/>
                  <a:pt x="1174856" y="4197816"/>
                </a:cubicBezTo>
                <a:cubicBezTo>
                  <a:pt x="1179947" y="4201796"/>
                  <a:pt x="1184673" y="4206861"/>
                  <a:pt x="1187582" y="4212650"/>
                </a:cubicBezTo>
                <a:cubicBezTo>
                  <a:pt x="1188673" y="4222419"/>
                  <a:pt x="1186128" y="4230741"/>
                  <a:pt x="1179583" y="4237615"/>
                </a:cubicBezTo>
                <a:cubicBezTo>
                  <a:pt x="1179947" y="4248107"/>
                  <a:pt x="1177038" y="4257876"/>
                  <a:pt x="1165402" y="4254258"/>
                </a:cubicBezTo>
                <a:cubicBezTo>
                  <a:pt x="1152675" y="4249554"/>
                  <a:pt x="1130859" y="4253172"/>
                  <a:pt x="1130131" y="4229655"/>
                </a:cubicBezTo>
                <a:lnTo>
                  <a:pt x="1128677" y="4229655"/>
                </a:lnTo>
                <a:lnTo>
                  <a:pt x="1127586" y="4230741"/>
                </a:lnTo>
                <a:cubicBezTo>
                  <a:pt x="1123950" y="4225675"/>
                  <a:pt x="1123950" y="4222419"/>
                  <a:pt x="1127586" y="4217716"/>
                </a:cubicBezTo>
                <a:cubicBezTo>
                  <a:pt x="1130859" y="4209756"/>
                  <a:pt x="1130859" y="4199987"/>
                  <a:pt x="1141403" y="4197816"/>
                </a:cubicBezTo>
                <a:cubicBezTo>
                  <a:pt x="1141403" y="4195284"/>
                  <a:pt x="1141403" y="4194560"/>
                  <a:pt x="1142131" y="4192389"/>
                </a:cubicBezTo>
                <a:cubicBezTo>
                  <a:pt x="1149221" y="4195645"/>
                  <a:pt x="1160402" y="4187301"/>
                  <a:pt x="1167544" y="4189794"/>
                </a:cubicBezTo>
                <a:close/>
                <a:moveTo>
                  <a:pt x="490906" y="4036418"/>
                </a:moveTo>
                <a:cubicBezTo>
                  <a:pt x="492863" y="4035380"/>
                  <a:pt x="495327" y="4035289"/>
                  <a:pt x="498522" y="4036644"/>
                </a:cubicBezTo>
                <a:cubicBezTo>
                  <a:pt x="512397" y="4042425"/>
                  <a:pt x="502173" y="4056877"/>
                  <a:pt x="496697" y="4066993"/>
                </a:cubicBezTo>
                <a:cubicBezTo>
                  <a:pt x="494506" y="4069522"/>
                  <a:pt x="492680" y="4071690"/>
                  <a:pt x="490855" y="4073858"/>
                </a:cubicBezTo>
                <a:cubicBezTo>
                  <a:pt x="489394" y="4078193"/>
                  <a:pt x="488664" y="4083251"/>
                  <a:pt x="483917" y="4082168"/>
                </a:cubicBezTo>
                <a:cubicBezTo>
                  <a:pt x="476250" y="4080000"/>
                  <a:pt x="476250" y="4073858"/>
                  <a:pt x="478075" y="4066993"/>
                </a:cubicBezTo>
                <a:cubicBezTo>
                  <a:pt x="479171" y="4064464"/>
                  <a:pt x="480266" y="4061212"/>
                  <a:pt x="480996" y="4057961"/>
                </a:cubicBezTo>
                <a:cubicBezTo>
                  <a:pt x="483735" y="4051186"/>
                  <a:pt x="485036" y="4039535"/>
                  <a:pt x="490906" y="4036418"/>
                </a:cubicBezTo>
                <a:close/>
                <a:moveTo>
                  <a:pt x="4801869" y="4015927"/>
                </a:moveTo>
                <a:cubicBezTo>
                  <a:pt x="4820212" y="4018225"/>
                  <a:pt x="4838150" y="4025613"/>
                  <a:pt x="4855372" y="4036965"/>
                </a:cubicBezTo>
                <a:cubicBezTo>
                  <a:pt x="4860395" y="4042731"/>
                  <a:pt x="4865776" y="4048137"/>
                  <a:pt x="4870799" y="4053542"/>
                </a:cubicBezTo>
                <a:cubicBezTo>
                  <a:pt x="4881203" y="4080211"/>
                  <a:pt x="4873310" y="4107240"/>
                  <a:pt x="4875822" y="4133909"/>
                </a:cubicBezTo>
                <a:cubicBezTo>
                  <a:pt x="4852860" y="4144721"/>
                  <a:pt x="4858242" y="4180399"/>
                  <a:pt x="4829540" y="4185084"/>
                </a:cubicBezTo>
                <a:cubicBezTo>
                  <a:pt x="4814113" y="4191211"/>
                  <a:pt x="4800838" y="4173191"/>
                  <a:pt x="4783617" y="4182562"/>
                </a:cubicBezTo>
                <a:cubicBezTo>
                  <a:pt x="4754556" y="4199139"/>
                  <a:pt x="4738053" y="4181480"/>
                  <a:pt x="4723343" y="4156974"/>
                </a:cubicBezTo>
                <a:cubicBezTo>
                  <a:pt x="4702175" y="4121295"/>
                  <a:pt x="4702893" y="4084536"/>
                  <a:pt x="4715809" y="4046335"/>
                </a:cubicBezTo>
                <a:cubicBezTo>
                  <a:pt x="4717961" y="4043812"/>
                  <a:pt x="4720831" y="4042010"/>
                  <a:pt x="4722984" y="4039487"/>
                </a:cubicBezTo>
                <a:cubicBezTo>
                  <a:pt x="4728007" y="4031198"/>
                  <a:pt x="4734824" y="4025432"/>
                  <a:pt x="4745946" y="4025432"/>
                </a:cubicBezTo>
                <a:cubicBezTo>
                  <a:pt x="4764781" y="4016422"/>
                  <a:pt x="4783527" y="4013629"/>
                  <a:pt x="4801869" y="4015927"/>
                </a:cubicBezTo>
                <a:close/>
                <a:moveTo>
                  <a:pt x="1042580" y="3962109"/>
                </a:moveTo>
                <a:cubicBezTo>
                  <a:pt x="1048865" y="3961567"/>
                  <a:pt x="1056732" y="3965361"/>
                  <a:pt x="1064328" y="3968612"/>
                </a:cubicBezTo>
                <a:cubicBezTo>
                  <a:pt x="1079519" y="3981619"/>
                  <a:pt x="1075902" y="4002935"/>
                  <a:pt x="1087115" y="4017386"/>
                </a:cubicBezTo>
                <a:cubicBezTo>
                  <a:pt x="1092179" y="4031838"/>
                  <a:pt x="1099775" y="4046651"/>
                  <a:pt x="1088200" y="4060741"/>
                </a:cubicBezTo>
                <a:cubicBezTo>
                  <a:pt x="1087115" y="4068329"/>
                  <a:pt x="1089647" y="4076638"/>
                  <a:pt x="1083137" y="4082058"/>
                </a:cubicBezTo>
                <a:cubicBezTo>
                  <a:pt x="1083137" y="4088561"/>
                  <a:pt x="1081690" y="4093619"/>
                  <a:pt x="1076626" y="4096509"/>
                </a:cubicBezTo>
                <a:cubicBezTo>
                  <a:pt x="1063243" y="4110238"/>
                  <a:pt x="1056732" y="4097232"/>
                  <a:pt x="1048413" y="4089645"/>
                </a:cubicBezTo>
                <a:cubicBezTo>
                  <a:pt x="1042263" y="4082419"/>
                  <a:pt x="1026348" y="4086032"/>
                  <a:pt x="1027072" y="4071219"/>
                </a:cubicBezTo>
                <a:cubicBezTo>
                  <a:pt x="1014412" y="4050625"/>
                  <a:pt x="1016220" y="4030393"/>
                  <a:pt x="1024901" y="4009438"/>
                </a:cubicBezTo>
                <a:cubicBezTo>
                  <a:pt x="1023093" y="3998961"/>
                  <a:pt x="1017306" y="3988483"/>
                  <a:pt x="1030327" y="3981619"/>
                </a:cubicBezTo>
                <a:cubicBezTo>
                  <a:pt x="1031593" y="3967528"/>
                  <a:pt x="1036295" y="3962651"/>
                  <a:pt x="1042580" y="3962109"/>
                </a:cubicBezTo>
                <a:close/>
                <a:moveTo>
                  <a:pt x="981623" y="3885130"/>
                </a:moveTo>
                <a:cubicBezTo>
                  <a:pt x="969741" y="3881890"/>
                  <a:pt x="961100" y="3889450"/>
                  <a:pt x="950659" y="3891609"/>
                </a:cubicBezTo>
                <a:cubicBezTo>
                  <a:pt x="951379" y="3894849"/>
                  <a:pt x="949939" y="3898449"/>
                  <a:pt x="947779" y="3902409"/>
                </a:cubicBezTo>
                <a:cubicBezTo>
                  <a:pt x="950299" y="3905289"/>
                  <a:pt x="950299" y="3908889"/>
                  <a:pt x="950659" y="3912489"/>
                </a:cubicBezTo>
                <a:cubicBezTo>
                  <a:pt x="950659" y="3913209"/>
                  <a:pt x="950659" y="3913569"/>
                  <a:pt x="951019" y="3914289"/>
                </a:cubicBezTo>
                <a:cubicBezTo>
                  <a:pt x="951739" y="3914649"/>
                  <a:pt x="952819" y="3915729"/>
                  <a:pt x="953540" y="3917169"/>
                </a:cubicBezTo>
                <a:cubicBezTo>
                  <a:pt x="963621" y="3916089"/>
                  <a:pt x="967581" y="3902769"/>
                  <a:pt x="979103" y="3903129"/>
                </a:cubicBezTo>
                <a:cubicBezTo>
                  <a:pt x="980543" y="3898809"/>
                  <a:pt x="984143" y="3895929"/>
                  <a:pt x="987744" y="3893049"/>
                </a:cubicBezTo>
                <a:cubicBezTo>
                  <a:pt x="985583" y="3890529"/>
                  <a:pt x="983783" y="3887650"/>
                  <a:pt x="981623" y="3885130"/>
                </a:cubicBezTo>
                <a:close/>
                <a:moveTo>
                  <a:pt x="258136" y="3613713"/>
                </a:moveTo>
                <a:cubicBezTo>
                  <a:pt x="260391" y="3613713"/>
                  <a:pt x="264151" y="3615890"/>
                  <a:pt x="265655" y="3617704"/>
                </a:cubicBezTo>
                <a:cubicBezTo>
                  <a:pt x="266783" y="3620970"/>
                  <a:pt x="267911" y="3626050"/>
                  <a:pt x="261143" y="3625687"/>
                </a:cubicBezTo>
                <a:cubicBezTo>
                  <a:pt x="258512" y="3625687"/>
                  <a:pt x="256256" y="3622421"/>
                  <a:pt x="254000" y="3619881"/>
                </a:cubicBezTo>
                <a:cubicBezTo>
                  <a:pt x="255880" y="3617704"/>
                  <a:pt x="257008" y="3614076"/>
                  <a:pt x="258136" y="3613713"/>
                </a:cubicBezTo>
                <a:close/>
                <a:moveTo>
                  <a:pt x="108208" y="3555903"/>
                </a:moveTo>
                <a:cubicBezTo>
                  <a:pt x="121417" y="3559136"/>
                  <a:pt x="126772" y="3567040"/>
                  <a:pt x="124273" y="3579974"/>
                </a:cubicBezTo>
                <a:cubicBezTo>
                  <a:pt x="145693" y="3588597"/>
                  <a:pt x="137482" y="3601530"/>
                  <a:pt x="127129" y="3609794"/>
                </a:cubicBezTo>
                <a:cubicBezTo>
                  <a:pt x="112492" y="3621290"/>
                  <a:pt x="93214" y="3614824"/>
                  <a:pt x="82504" y="3603327"/>
                </a:cubicBezTo>
                <a:cubicBezTo>
                  <a:pt x="71437" y="3592549"/>
                  <a:pt x="73222" y="3577459"/>
                  <a:pt x="89287" y="3567399"/>
                </a:cubicBezTo>
                <a:cubicBezTo>
                  <a:pt x="91072" y="3555903"/>
                  <a:pt x="98569" y="3553388"/>
                  <a:pt x="108208" y="3555903"/>
                </a:cubicBezTo>
                <a:close/>
                <a:moveTo>
                  <a:pt x="51178" y="3550213"/>
                </a:moveTo>
                <a:cubicBezTo>
                  <a:pt x="68773" y="3576328"/>
                  <a:pt x="69491" y="3610672"/>
                  <a:pt x="52255" y="3626055"/>
                </a:cubicBezTo>
                <a:cubicBezTo>
                  <a:pt x="46150" y="3616396"/>
                  <a:pt x="49382" y="3605663"/>
                  <a:pt x="51178" y="3595647"/>
                </a:cubicBezTo>
                <a:cubicBezTo>
                  <a:pt x="39687" y="3585987"/>
                  <a:pt x="45791" y="3573109"/>
                  <a:pt x="45073" y="3562018"/>
                </a:cubicBezTo>
                <a:cubicBezTo>
                  <a:pt x="45791" y="3562376"/>
                  <a:pt x="46509" y="3562376"/>
                  <a:pt x="47587" y="3562734"/>
                </a:cubicBezTo>
                <a:cubicBezTo>
                  <a:pt x="46509" y="3558083"/>
                  <a:pt x="47587" y="3553790"/>
                  <a:pt x="51178" y="3550213"/>
                </a:cubicBezTo>
                <a:close/>
                <a:moveTo>
                  <a:pt x="212740" y="3542690"/>
                </a:moveTo>
                <a:cubicBezTo>
                  <a:pt x="220101" y="3543276"/>
                  <a:pt x="227598" y="3545977"/>
                  <a:pt x="235004" y="3548318"/>
                </a:cubicBezTo>
                <a:cubicBezTo>
                  <a:pt x="249817" y="3558764"/>
                  <a:pt x="270772" y="3555162"/>
                  <a:pt x="283779" y="3569209"/>
                </a:cubicBezTo>
                <a:cubicBezTo>
                  <a:pt x="291727" y="3584698"/>
                  <a:pt x="299676" y="3600546"/>
                  <a:pt x="271856" y="3603788"/>
                </a:cubicBezTo>
                <a:cubicBezTo>
                  <a:pt x="265714" y="3617475"/>
                  <a:pt x="255237" y="3611712"/>
                  <a:pt x="244759" y="3610631"/>
                </a:cubicBezTo>
                <a:cubicBezTo>
                  <a:pt x="224527" y="3619996"/>
                  <a:pt x="203572" y="3622878"/>
                  <a:pt x="182978" y="3610271"/>
                </a:cubicBezTo>
                <a:cubicBezTo>
                  <a:pt x="168165" y="3611352"/>
                  <a:pt x="171417" y="3595503"/>
                  <a:pt x="164552" y="3590100"/>
                </a:cubicBezTo>
                <a:cubicBezTo>
                  <a:pt x="156604" y="3581456"/>
                  <a:pt x="142875" y="3575693"/>
                  <a:pt x="156604" y="3561645"/>
                </a:cubicBezTo>
                <a:cubicBezTo>
                  <a:pt x="159133" y="3556243"/>
                  <a:pt x="164552" y="3555882"/>
                  <a:pt x="169610" y="3554802"/>
                </a:cubicBezTo>
                <a:cubicBezTo>
                  <a:pt x="175752" y="3548318"/>
                  <a:pt x="184423" y="3550119"/>
                  <a:pt x="191288" y="3549759"/>
                </a:cubicBezTo>
                <a:cubicBezTo>
                  <a:pt x="198153" y="3543636"/>
                  <a:pt x="205378" y="3542105"/>
                  <a:pt x="212740" y="3542690"/>
                </a:cubicBezTo>
                <a:close/>
                <a:moveTo>
                  <a:pt x="5092489" y="3450827"/>
                </a:moveTo>
                <a:cubicBezTo>
                  <a:pt x="5099000" y="3452668"/>
                  <a:pt x="5100754" y="3464122"/>
                  <a:pt x="5107771" y="3464940"/>
                </a:cubicBezTo>
                <a:cubicBezTo>
                  <a:pt x="5113888" y="3479848"/>
                  <a:pt x="5130440" y="3495120"/>
                  <a:pt x="5106691" y="3508574"/>
                </a:cubicBezTo>
                <a:lnTo>
                  <a:pt x="5071427" y="3508574"/>
                </a:lnTo>
                <a:cubicBezTo>
                  <a:pt x="5066750" y="3503483"/>
                  <a:pt x="5061712" y="3498029"/>
                  <a:pt x="5057394" y="3492575"/>
                </a:cubicBezTo>
                <a:cubicBezTo>
                  <a:pt x="5054515" y="3488211"/>
                  <a:pt x="5052356" y="3483484"/>
                  <a:pt x="5049837" y="3479848"/>
                </a:cubicBezTo>
                <a:cubicBezTo>
                  <a:pt x="5049837" y="3456213"/>
                  <a:pt x="5063511" y="3451122"/>
                  <a:pt x="5084022" y="3452940"/>
                </a:cubicBezTo>
                <a:cubicBezTo>
                  <a:pt x="5087620" y="3450668"/>
                  <a:pt x="5090319" y="3450213"/>
                  <a:pt x="5092489" y="3450827"/>
                </a:cubicBezTo>
                <a:close/>
                <a:moveTo>
                  <a:pt x="25980" y="3376851"/>
                </a:moveTo>
                <a:cubicBezTo>
                  <a:pt x="27723" y="3376851"/>
                  <a:pt x="29813" y="3379702"/>
                  <a:pt x="29813" y="3381128"/>
                </a:cubicBezTo>
                <a:cubicBezTo>
                  <a:pt x="28071" y="3391106"/>
                  <a:pt x="20405" y="3385761"/>
                  <a:pt x="15875" y="3387186"/>
                </a:cubicBezTo>
                <a:cubicBezTo>
                  <a:pt x="16223" y="3381128"/>
                  <a:pt x="16223" y="3374000"/>
                  <a:pt x="25980" y="3376851"/>
                </a:cubicBezTo>
                <a:close/>
                <a:moveTo>
                  <a:pt x="5209142" y="3318997"/>
                </a:moveTo>
                <a:cubicBezTo>
                  <a:pt x="5212958" y="3319225"/>
                  <a:pt x="5216592" y="3320870"/>
                  <a:pt x="5220045" y="3324890"/>
                </a:cubicBezTo>
                <a:cubicBezTo>
                  <a:pt x="5229856" y="3348646"/>
                  <a:pt x="5232037" y="3367284"/>
                  <a:pt x="5197150" y="3363264"/>
                </a:cubicBezTo>
                <a:cubicBezTo>
                  <a:pt x="5172802" y="3349376"/>
                  <a:pt x="5172075" y="3335489"/>
                  <a:pt x="5197150" y="3321601"/>
                </a:cubicBezTo>
                <a:cubicBezTo>
                  <a:pt x="5201329" y="3319956"/>
                  <a:pt x="5205327" y="3318768"/>
                  <a:pt x="5209142" y="3318997"/>
                </a:cubicBezTo>
                <a:close/>
                <a:moveTo>
                  <a:pt x="74083" y="3294625"/>
                </a:moveTo>
                <a:cubicBezTo>
                  <a:pt x="90664" y="3295696"/>
                  <a:pt x="91722" y="3297125"/>
                  <a:pt x="86783" y="3311413"/>
                </a:cubicBezTo>
                <a:cubicBezTo>
                  <a:pt x="78669" y="3320700"/>
                  <a:pt x="69850" y="3322843"/>
                  <a:pt x="63500" y="3312484"/>
                </a:cubicBezTo>
                <a:cubicBezTo>
                  <a:pt x="57150" y="3303555"/>
                  <a:pt x="62089" y="3296054"/>
                  <a:pt x="74083" y="3294625"/>
                </a:cubicBezTo>
                <a:close/>
                <a:moveTo>
                  <a:pt x="5349578" y="2946166"/>
                </a:moveTo>
                <a:cubicBezTo>
                  <a:pt x="5354350" y="2947421"/>
                  <a:pt x="5359380" y="2950402"/>
                  <a:pt x="5364770" y="2955782"/>
                </a:cubicBezTo>
                <a:cubicBezTo>
                  <a:pt x="5369082" y="2961162"/>
                  <a:pt x="5373393" y="2966901"/>
                  <a:pt x="5377346" y="2972280"/>
                </a:cubicBezTo>
                <a:cubicBezTo>
                  <a:pt x="5379861" y="2974074"/>
                  <a:pt x="5382735" y="2975867"/>
                  <a:pt x="5384891" y="2978378"/>
                </a:cubicBezTo>
                <a:cubicBezTo>
                  <a:pt x="5382735" y="2990572"/>
                  <a:pt x="5389203" y="3003842"/>
                  <a:pt x="5377705" y="3013884"/>
                </a:cubicBezTo>
                <a:cubicBezTo>
                  <a:pt x="5377346" y="3019623"/>
                  <a:pt x="5374112" y="3021775"/>
                  <a:pt x="5368722" y="3021058"/>
                </a:cubicBezTo>
                <a:cubicBezTo>
                  <a:pt x="5368004" y="3023568"/>
                  <a:pt x="5368004" y="3025720"/>
                  <a:pt x="5367644" y="3027513"/>
                </a:cubicBezTo>
                <a:cubicBezTo>
                  <a:pt x="5314467" y="3030741"/>
                  <a:pt x="5304047" y="3023568"/>
                  <a:pt x="5304047" y="2984116"/>
                </a:cubicBezTo>
                <a:cubicBezTo>
                  <a:pt x="5303328" y="2976584"/>
                  <a:pt x="5302250" y="2968335"/>
                  <a:pt x="5310874" y="2963314"/>
                </a:cubicBezTo>
                <a:cubicBezTo>
                  <a:pt x="5323270" y="2954168"/>
                  <a:pt x="5335262" y="2942400"/>
                  <a:pt x="5349578" y="2946166"/>
                </a:cubicBezTo>
                <a:close/>
                <a:moveTo>
                  <a:pt x="5137085" y="2920571"/>
                </a:moveTo>
                <a:cubicBezTo>
                  <a:pt x="5141765" y="2923117"/>
                  <a:pt x="5145726" y="2926028"/>
                  <a:pt x="5150047" y="2928211"/>
                </a:cubicBezTo>
                <a:cubicBezTo>
                  <a:pt x="5154367" y="2928938"/>
                  <a:pt x="5158328" y="2930030"/>
                  <a:pt x="5159048" y="2935123"/>
                </a:cubicBezTo>
                <a:cubicBezTo>
                  <a:pt x="5174890" y="2970048"/>
                  <a:pt x="5159048" y="2987874"/>
                  <a:pt x="5116202" y="2984964"/>
                </a:cubicBezTo>
                <a:cubicBezTo>
                  <a:pt x="5070475" y="2976596"/>
                  <a:pt x="5099639" y="2949675"/>
                  <a:pt x="5102880" y="2930030"/>
                </a:cubicBezTo>
                <a:cubicBezTo>
                  <a:pt x="5107201" y="2929302"/>
                  <a:pt x="5110441" y="2927483"/>
                  <a:pt x="5114041" y="2926028"/>
                </a:cubicBezTo>
                <a:cubicBezTo>
                  <a:pt x="5120522" y="2918388"/>
                  <a:pt x="5129524" y="2921662"/>
                  <a:pt x="5137085" y="2920571"/>
                </a:cubicBezTo>
                <a:close/>
                <a:moveTo>
                  <a:pt x="13066" y="2891400"/>
                </a:moveTo>
                <a:cubicBezTo>
                  <a:pt x="31384" y="2901676"/>
                  <a:pt x="31017" y="2915851"/>
                  <a:pt x="21492" y="2930734"/>
                </a:cubicBezTo>
                <a:cubicBezTo>
                  <a:pt x="12699" y="2919040"/>
                  <a:pt x="7937" y="2905929"/>
                  <a:pt x="13066" y="2891400"/>
                </a:cubicBezTo>
                <a:close/>
                <a:moveTo>
                  <a:pt x="5189695" y="2701312"/>
                </a:moveTo>
                <a:cubicBezTo>
                  <a:pt x="5192202" y="2701881"/>
                  <a:pt x="5194771" y="2703610"/>
                  <a:pt x="5197409" y="2707160"/>
                </a:cubicBezTo>
                <a:cubicBezTo>
                  <a:pt x="5205048" y="2716988"/>
                  <a:pt x="5202866" y="2724632"/>
                  <a:pt x="5194498" y="2732641"/>
                </a:cubicBezTo>
                <a:cubicBezTo>
                  <a:pt x="5184676" y="2742105"/>
                  <a:pt x="5175581" y="2749749"/>
                  <a:pt x="5166486" y="2732276"/>
                </a:cubicBezTo>
                <a:cubicBezTo>
                  <a:pt x="5166486" y="2731912"/>
                  <a:pt x="5166486" y="2731912"/>
                  <a:pt x="5166486" y="2731912"/>
                </a:cubicBezTo>
                <a:cubicBezTo>
                  <a:pt x="5166486" y="2731912"/>
                  <a:pt x="5166486" y="2731912"/>
                  <a:pt x="5166850" y="2731912"/>
                </a:cubicBezTo>
                <a:lnTo>
                  <a:pt x="5166850" y="2732276"/>
                </a:lnTo>
                <a:lnTo>
                  <a:pt x="5167213" y="2731912"/>
                </a:lnTo>
                <a:lnTo>
                  <a:pt x="5166850" y="2731912"/>
                </a:lnTo>
                <a:lnTo>
                  <a:pt x="5167213" y="2731548"/>
                </a:lnTo>
                <a:cubicBezTo>
                  <a:pt x="5166850" y="2731548"/>
                  <a:pt x="5166850" y="2731912"/>
                  <a:pt x="5166486" y="2731912"/>
                </a:cubicBezTo>
                <a:cubicBezTo>
                  <a:pt x="5154117" y="2722812"/>
                  <a:pt x="5153025" y="2712984"/>
                  <a:pt x="5168669" y="2709708"/>
                </a:cubicBezTo>
                <a:cubicBezTo>
                  <a:pt x="5175217" y="2708342"/>
                  <a:pt x="5182175" y="2699606"/>
                  <a:pt x="5189695" y="2701312"/>
                </a:cubicBezTo>
                <a:close/>
                <a:moveTo>
                  <a:pt x="37586" y="2660651"/>
                </a:moveTo>
                <a:cubicBezTo>
                  <a:pt x="44223" y="2659623"/>
                  <a:pt x="52563" y="2662752"/>
                  <a:pt x="60813" y="2665792"/>
                </a:cubicBezTo>
                <a:cubicBezTo>
                  <a:pt x="63324" y="2679382"/>
                  <a:pt x="89510" y="2660427"/>
                  <a:pt x="86999" y="2684031"/>
                </a:cubicBezTo>
                <a:cubicBezTo>
                  <a:pt x="85206" y="2692256"/>
                  <a:pt x="94891" y="2702627"/>
                  <a:pt x="80543" y="2707634"/>
                </a:cubicBezTo>
                <a:cubicBezTo>
                  <a:pt x="61531" y="2714071"/>
                  <a:pt x="44671" y="2718006"/>
                  <a:pt x="30322" y="2700839"/>
                </a:cubicBezTo>
                <a:cubicBezTo>
                  <a:pt x="20637" y="2695832"/>
                  <a:pt x="23507" y="2687965"/>
                  <a:pt x="24583" y="2680454"/>
                </a:cubicBezTo>
                <a:cubicBezTo>
                  <a:pt x="26018" y="2666865"/>
                  <a:pt x="30950" y="2661679"/>
                  <a:pt x="37586" y="2660651"/>
                </a:cubicBezTo>
                <a:close/>
                <a:moveTo>
                  <a:pt x="5421439" y="2635811"/>
                </a:moveTo>
                <a:cubicBezTo>
                  <a:pt x="5431472" y="2636306"/>
                  <a:pt x="5441505" y="2641528"/>
                  <a:pt x="5451629" y="2650352"/>
                </a:cubicBezTo>
                <a:cubicBezTo>
                  <a:pt x="5455967" y="2653233"/>
                  <a:pt x="5460667" y="2655754"/>
                  <a:pt x="5466091" y="2658275"/>
                </a:cubicBezTo>
                <a:cubicBezTo>
                  <a:pt x="5471152" y="2672321"/>
                  <a:pt x="5481276" y="2685646"/>
                  <a:pt x="5471514" y="2700773"/>
                </a:cubicBezTo>
                <a:cubicBezTo>
                  <a:pt x="5472237" y="2701493"/>
                  <a:pt x="5472960" y="2702213"/>
                  <a:pt x="5473683" y="2702933"/>
                </a:cubicBezTo>
                <a:cubicBezTo>
                  <a:pt x="5467175" y="2730305"/>
                  <a:pt x="5454521" y="2749753"/>
                  <a:pt x="5421258" y="2740029"/>
                </a:cubicBezTo>
                <a:cubicBezTo>
                  <a:pt x="5416558" y="2739308"/>
                  <a:pt x="5411858" y="2739308"/>
                  <a:pt x="5406796" y="2737868"/>
                </a:cubicBezTo>
                <a:cubicBezTo>
                  <a:pt x="5402458" y="2736787"/>
                  <a:pt x="5397035" y="2734626"/>
                  <a:pt x="5391973" y="2732826"/>
                </a:cubicBezTo>
                <a:lnTo>
                  <a:pt x="5392334" y="2729945"/>
                </a:lnTo>
                <a:cubicBezTo>
                  <a:pt x="5358710" y="2737508"/>
                  <a:pt x="5372088" y="2707616"/>
                  <a:pt x="5363772" y="2694290"/>
                </a:cubicBezTo>
                <a:cubicBezTo>
                  <a:pt x="5343525" y="2662236"/>
                  <a:pt x="5361964" y="2652873"/>
                  <a:pt x="5391250" y="2649631"/>
                </a:cubicBezTo>
                <a:cubicBezTo>
                  <a:pt x="5401373" y="2639547"/>
                  <a:pt x="5411406" y="2635315"/>
                  <a:pt x="5421439" y="2635811"/>
                </a:cubicBezTo>
                <a:close/>
                <a:moveTo>
                  <a:pt x="5272521" y="2629083"/>
                </a:moveTo>
                <a:cubicBezTo>
                  <a:pt x="5279529" y="2628482"/>
                  <a:pt x="5286375" y="2629335"/>
                  <a:pt x="5292460" y="2631938"/>
                </a:cubicBezTo>
                <a:cubicBezTo>
                  <a:pt x="5322529" y="2644506"/>
                  <a:pt x="5307495" y="2667128"/>
                  <a:pt x="5303557" y="2687237"/>
                </a:cubicBezTo>
                <a:cubicBezTo>
                  <a:pt x="5298904" y="2706268"/>
                  <a:pt x="5284943" y="2710936"/>
                  <a:pt x="5268119" y="2710217"/>
                </a:cubicBezTo>
                <a:lnTo>
                  <a:pt x="5264181" y="2711654"/>
                </a:lnTo>
                <a:lnTo>
                  <a:pt x="5261317" y="2710217"/>
                </a:lnTo>
                <a:cubicBezTo>
                  <a:pt x="5229459" y="2704472"/>
                  <a:pt x="5213350" y="2686159"/>
                  <a:pt x="5221225" y="2665692"/>
                </a:cubicBezTo>
                <a:cubicBezTo>
                  <a:pt x="5229011" y="2645763"/>
                  <a:pt x="5251496" y="2630883"/>
                  <a:pt x="5272521" y="2629083"/>
                </a:cubicBezTo>
                <a:close/>
                <a:moveTo>
                  <a:pt x="227012" y="2431025"/>
                </a:moveTo>
                <a:cubicBezTo>
                  <a:pt x="227541" y="2431025"/>
                  <a:pt x="227541" y="2431025"/>
                  <a:pt x="228071" y="2431819"/>
                </a:cubicBezTo>
                <a:cubicBezTo>
                  <a:pt x="227541" y="2431819"/>
                  <a:pt x="227541" y="2431819"/>
                  <a:pt x="227012" y="2431819"/>
                </a:cubicBezTo>
                <a:close/>
                <a:moveTo>
                  <a:pt x="134201" y="2398440"/>
                </a:moveTo>
                <a:cubicBezTo>
                  <a:pt x="139962" y="2398082"/>
                  <a:pt x="143922" y="2398082"/>
                  <a:pt x="145723" y="2403794"/>
                </a:cubicBezTo>
                <a:cubicBezTo>
                  <a:pt x="161565" y="2419143"/>
                  <a:pt x="151483" y="2432707"/>
                  <a:pt x="142842" y="2444129"/>
                </a:cubicBezTo>
                <a:cubicBezTo>
                  <a:pt x="135641" y="2454481"/>
                  <a:pt x="124480" y="2452339"/>
                  <a:pt x="114758" y="2443772"/>
                </a:cubicBezTo>
                <a:cubicBezTo>
                  <a:pt x="92075" y="2442701"/>
                  <a:pt x="92075" y="2431636"/>
                  <a:pt x="101796" y="2415930"/>
                </a:cubicBezTo>
                <a:cubicBezTo>
                  <a:pt x="108637" y="2403080"/>
                  <a:pt x="117999" y="2394513"/>
                  <a:pt x="134201" y="2398440"/>
                </a:cubicBezTo>
                <a:close/>
                <a:moveTo>
                  <a:pt x="5386955" y="2367121"/>
                </a:moveTo>
                <a:cubicBezTo>
                  <a:pt x="5398022" y="2366130"/>
                  <a:pt x="5409404" y="2369103"/>
                  <a:pt x="5420968" y="2377030"/>
                </a:cubicBezTo>
                <a:cubicBezTo>
                  <a:pt x="5422774" y="2376670"/>
                  <a:pt x="5424942" y="2376310"/>
                  <a:pt x="5426749" y="2376310"/>
                </a:cubicBezTo>
                <a:cubicBezTo>
                  <a:pt x="5427110" y="2378472"/>
                  <a:pt x="5427833" y="2380994"/>
                  <a:pt x="5429640" y="2383156"/>
                </a:cubicBezTo>
                <a:cubicBezTo>
                  <a:pt x="5441926" y="2390364"/>
                  <a:pt x="5447707" y="2404417"/>
                  <a:pt x="5457103" y="2414147"/>
                </a:cubicBezTo>
                <a:cubicBezTo>
                  <a:pt x="5457464" y="2432885"/>
                  <a:pt x="5443733" y="2444777"/>
                  <a:pt x="5431808" y="2455587"/>
                </a:cubicBezTo>
                <a:cubicBezTo>
                  <a:pt x="5405791" y="2478290"/>
                  <a:pt x="5366404" y="2475767"/>
                  <a:pt x="5346891" y="2451623"/>
                </a:cubicBezTo>
                <a:cubicBezTo>
                  <a:pt x="5342554" y="2445858"/>
                  <a:pt x="5337857" y="2440452"/>
                  <a:pt x="5333521" y="2434326"/>
                </a:cubicBezTo>
                <a:cubicBezTo>
                  <a:pt x="5316537" y="2406940"/>
                  <a:pt x="5335689" y="2394328"/>
                  <a:pt x="5354840" y="2380994"/>
                </a:cubicBezTo>
                <a:cubicBezTo>
                  <a:pt x="5365139" y="2373067"/>
                  <a:pt x="5375889" y="2368112"/>
                  <a:pt x="5386955" y="2367121"/>
                </a:cubicBezTo>
                <a:close/>
                <a:moveTo>
                  <a:pt x="5209330" y="2287997"/>
                </a:moveTo>
                <a:cubicBezTo>
                  <a:pt x="5223166" y="2286563"/>
                  <a:pt x="5230084" y="2296600"/>
                  <a:pt x="5230448" y="2307712"/>
                </a:cubicBezTo>
                <a:cubicBezTo>
                  <a:pt x="5230448" y="2319542"/>
                  <a:pt x="5219889" y="2328504"/>
                  <a:pt x="5208966" y="2329221"/>
                </a:cubicBezTo>
                <a:cubicBezTo>
                  <a:pt x="5194402" y="2330654"/>
                  <a:pt x="5195494" y="2315240"/>
                  <a:pt x="5191125" y="2306279"/>
                </a:cubicBezTo>
                <a:cubicBezTo>
                  <a:pt x="5191125" y="2294449"/>
                  <a:pt x="5199864" y="2288714"/>
                  <a:pt x="5209330" y="2287997"/>
                </a:cubicBezTo>
                <a:close/>
                <a:moveTo>
                  <a:pt x="5273650" y="2199250"/>
                </a:moveTo>
                <a:cubicBezTo>
                  <a:pt x="5278000" y="2201441"/>
                  <a:pt x="5282712" y="2203633"/>
                  <a:pt x="5288150" y="2206190"/>
                </a:cubicBezTo>
                <a:cubicBezTo>
                  <a:pt x="5286337" y="2215322"/>
                  <a:pt x="5293950" y="2223357"/>
                  <a:pt x="5291775" y="2232489"/>
                </a:cubicBezTo>
                <a:cubicBezTo>
                  <a:pt x="5289237" y="2236872"/>
                  <a:pt x="5286337" y="2240160"/>
                  <a:pt x="5280537" y="2236872"/>
                </a:cubicBezTo>
                <a:cubicBezTo>
                  <a:pt x="5267125" y="2237603"/>
                  <a:pt x="5252988" y="2236872"/>
                  <a:pt x="5250813" y="2220435"/>
                </a:cubicBezTo>
                <a:cubicBezTo>
                  <a:pt x="5248275" y="2205094"/>
                  <a:pt x="5260238" y="2200711"/>
                  <a:pt x="5273650" y="2199250"/>
                </a:cubicBezTo>
                <a:close/>
                <a:moveTo>
                  <a:pt x="5548059" y="2010542"/>
                </a:moveTo>
                <a:cubicBezTo>
                  <a:pt x="5561732" y="2011259"/>
                  <a:pt x="5575046" y="2011259"/>
                  <a:pt x="5587640" y="2011618"/>
                </a:cubicBezTo>
                <a:lnTo>
                  <a:pt x="5587640" y="2033126"/>
                </a:lnTo>
                <a:lnTo>
                  <a:pt x="5587640" y="2055351"/>
                </a:lnTo>
                <a:lnTo>
                  <a:pt x="5587640" y="2076859"/>
                </a:lnTo>
                <a:lnTo>
                  <a:pt x="5587640" y="2105536"/>
                </a:lnTo>
                <a:lnTo>
                  <a:pt x="5587640" y="2119875"/>
                </a:lnTo>
                <a:cubicBezTo>
                  <a:pt x="5583322" y="2122026"/>
                  <a:pt x="5577925" y="2124176"/>
                  <a:pt x="5573247" y="2125969"/>
                </a:cubicBezTo>
                <a:cubicBezTo>
                  <a:pt x="5548778" y="2141741"/>
                  <a:pt x="5531866" y="2129195"/>
                  <a:pt x="5514594" y="2113064"/>
                </a:cubicBezTo>
                <a:cubicBezTo>
                  <a:pt x="5514594" y="2113781"/>
                  <a:pt x="5514594" y="2114498"/>
                  <a:pt x="5514234" y="2115215"/>
                </a:cubicBezTo>
                <a:cubicBezTo>
                  <a:pt x="5488326" y="2109838"/>
                  <a:pt x="5480050" y="2094065"/>
                  <a:pt x="5486527" y="2069331"/>
                </a:cubicBezTo>
                <a:cubicBezTo>
                  <a:pt x="5490126" y="2027749"/>
                  <a:pt x="5510636" y="2008750"/>
                  <a:pt x="5548059" y="2010542"/>
                </a:cubicBezTo>
                <a:close/>
                <a:moveTo>
                  <a:pt x="165271" y="1865725"/>
                </a:moveTo>
                <a:cubicBezTo>
                  <a:pt x="181717" y="1865725"/>
                  <a:pt x="184640" y="1876863"/>
                  <a:pt x="185371" y="1889437"/>
                </a:cubicBezTo>
                <a:cubicBezTo>
                  <a:pt x="182082" y="1894108"/>
                  <a:pt x="178428" y="1894467"/>
                  <a:pt x="174042" y="1893748"/>
                </a:cubicBezTo>
                <a:cubicBezTo>
                  <a:pt x="174042" y="1892670"/>
                  <a:pt x="173311" y="1891593"/>
                  <a:pt x="172580" y="1890515"/>
                </a:cubicBezTo>
                <a:lnTo>
                  <a:pt x="172946" y="1892311"/>
                </a:lnTo>
                <a:cubicBezTo>
                  <a:pt x="176966" y="1899497"/>
                  <a:pt x="174042" y="1904167"/>
                  <a:pt x="169656" y="1908120"/>
                </a:cubicBezTo>
                <a:cubicBezTo>
                  <a:pt x="172580" y="1910275"/>
                  <a:pt x="174042" y="1913149"/>
                  <a:pt x="172946" y="1917461"/>
                </a:cubicBezTo>
                <a:cubicBezTo>
                  <a:pt x="156134" y="1927879"/>
                  <a:pt x="143343" y="1932191"/>
                  <a:pt x="145901" y="1904527"/>
                </a:cubicBezTo>
                <a:cubicBezTo>
                  <a:pt x="145901" y="1902012"/>
                  <a:pt x="145901" y="1899497"/>
                  <a:pt x="146632" y="1896982"/>
                </a:cubicBezTo>
                <a:cubicBezTo>
                  <a:pt x="146632" y="1892311"/>
                  <a:pt x="134937" y="1889796"/>
                  <a:pt x="144805" y="1884048"/>
                </a:cubicBezTo>
                <a:cubicBezTo>
                  <a:pt x="144805" y="1871114"/>
                  <a:pt x="150652" y="1864288"/>
                  <a:pt x="165271" y="1865725"/>
                </a:cubicBezTo>
                <a:close/>
                <a:moveTo>
                  <a:pt x="225866" y="1822459"/>
                </a:moveTo>
                <a:cubicBezTo>
                  <a:pt x="232613" y="1821437"/>
                  <a:pt x="238566" y="1829809"/>
                  <a:pt x="247297" y="1831148"/>
                </a:cubicBezTo>
                <a:cubicBezTo>
                  <a:pt x="236714" y="1843293"/>
                  <a:pt x="227189" y="1841150"/>
                  <a:pt x="217311" y="1835792"/>
                </a:cubicBezTo>
                <a:cubicBezTo>
                  <a:pt x="215900" y="1835792"/>
                  <a:pt x="216605" y="1829362"/>
                  <a:pt x="218722" y="1827219"/>
                </a:cubicBezTo>
                <a:cubicBezTo>
                  <a:pt x="221280" y="1824184"/>
                  <a:pt x="223617" y="1822799"/>
                  <a:pt x="225866" y="1822459"/>
                </a:cubicBezTo>
                <a:close/>
                <a:moveTo>
                  <a:pt x="5034574" y="1816663"/>
                </a:moveTo>
                <a:cubicBezTo>
                  <a:pt x="5047708" y="1820560"/>
                  <a:pt x="5061571" y="1824810"/>
                  <a:pt x="5062666" y="1839334"/>
                </a:cubicBezTo>
                <a:cubicBezTo>
                  <a:pt x="5063760" y="1850669"/>
                  <a:pt x="5055734" y="1858816"/>
                  <a:pt x="5041870" y="1858108"/>
                </a:cubicBezTo>
                <a:cubicBezTo>
                  <a:pt x="5033844" y="1859171"/>
                  <a:pt x="5025453" y="1858108"/>
                  <a:pt x="5018886" y="1852086"/>
                </a:cubicBezTo>
                <a:cubicBezTo>
                  <a:pt x="5005387" y="1832249"/>
                  <a:pt x="5005752" y="1818434"/>
                  <a:pt x="5034574" y="1816663"/>
                </a:cubicBezTo>
                <a:close/>
                <a:moveTo>
                  <a:pt x="5493453" y="1807812"/>
                </a:moveTo>
                <a:cubicBezTo>
                  <a:pt x="5493093" y="1808172"/>
                  <a:pt x="5493093" y="1808172"/>
                  <a:pt x="5493093" y="1808172"/>
                </a:cubicBezTo>
                <a:lnTo>
                  <a:pt x="5493453" y="1808172"/>
                </a:lnTo>
                <a:cubicBezTo>
                  <a:pt x="5493453" y="1808172"/>
                  <a:pt x="5493453" y="1808172"/>
                  <a:pt x="5493453" y="1807812"/>
                </a:cubicBezTo>
                <a:close/>
                <a:moveTo>
                  <a:pt x="84661" y="1804397"/>
                </a:moveTo>
                <a:cubicBezTo>
                  <a:pt x="87153" y="1805500"/>
                  <a:pt x="88874" y="1808073"/>
                  <a:pt x="89417" y="1812669"/>
                </a:cubicBezTo>
                <a:cubicBezTo>
                  <a:pt x="91229" y="1818183"/>
                  <a:pt x="102825" y="1824801"/>
                  <a:pt x="90867" y="1830315"/>
                </a:cubicBezTo>
                <a:cubicBezTo>
                  <a:pt x="82532" y="1833992"/>
                  <a:pt x="70212" y="1836932"/>
                  <a:pt x="72749" y="1818551"/>
                </a:cubicBezTo>
                <a:cubicBezTo>
                  <a:pt x="70212" y="1813404"/>
                  <a:pt x="69850" y="1807889"/>
                  <a:pt x="75285" y="1804949"/>
                </a:cubicBezTo>
                <a:cubicBezTo>
                  <a:pt x="78909" y="1803662"/>
                  <a:pt x="82170" y="1803294"/>
                  <a:pt x="84661" y="1804397"/>
                </a:cubicBezTo>
                <a:close/>
                <a:moveTo>
                  <a:pt x="5249296" y="1748410"/>
                </a:moveTo>
                <a:cubicBezTo>
                  <a:pt x="5253021" y="1749962"/>
                  <a:pt x="5256713" y="1754084"/>
                  <a:pt x="5260336" y="1762329"/>
                </a:cubicBezTo>
                <a:cubicBezTo>
                  <a:pt x="5259974" y="1762329"/>
                  <a:pt x="5259612" y="1762329"/>
                  <a:pt x="5259612" y="1762329"/>
                </a:cubicBezTo>
                <a:cubicBezTo>
                  <a:pt x="5266497" y="1769498"/>
                  <a:pt x="5278817" y="1766272"/>
                  <a:pt x="5282803" y="1777026"/>
                </a:cubicBezTo>
                <a:cubicBezTo>
                  <a:pt x="5284615" y="1784554"/>
                  <a:pt x="5281716" y="1790290"/>
                  <a:pt x="5277005" y="1795667"/>
                </a:cubicBezTo>
                <a:cubicBezTo>
                  <a:pt x="5274469" y="1797817"/>
                  <a:pt x="5272294" y="1799251"/>
                  <a:pt x="5269758" y="1800327"/>
                </a:cubicBezTo>
                <a:cubicBezTo>
                  <a:pt x="5287514" y="1804629"/>
                  <a:pt x="5290775" y="1820759"/>
                  <a:pt x="5282803" y="1845135"/>
                </a:cubicBezTo>
                <a:cubicBezTo>
                  <a:pt x="5280991" y="1845852"/>
                  <a:pt x="5278817" y="1846569"/>
                  <a:pt x="5276280" y="1846569"/>
                </a:cubicBezTo>
                <a:cubicBezTo>
                  <a:pt x="5260699" y="1873455"/>
                  <a:pt x="5245480" y="1860908"/>
                  <a:pt x="5229898" y="1846569"/>
                </a:cubicBezTo>
                <a:cubicBezTo>
                  <a:pt x="5216853" y="1831155"/>
                  <a:pt x="5206707" y="1816458"/>
                  <a:pt x="5233884" y="1809288"/>
                </a:cubicBezTo>
                <a:cubicBezTo>
                  <a:pt x="5232072" y="1808213"/>
                  <a:pt x="5230260" y="1807138"/>
                  <a:pt x="5228811" y="1806062"/>
                </a:cubicBezTo>
                <a:cubicBezTo>
                  <a:pt x="5222288" y="1801402"/>
                  <a:pt x="5214679" y="1796742"/>
                  <a:pt x="5207794" y="1792082"/>
                </a:cubicBezTo>
                <a:cubicBezTo>
                  <a:pt x="5197648" y="1788856"/>
                  <a:pt x="5191125" y="1780969"/>
                  <a:pt x="5193299" y="1770932"/>
                </a:cubicBezTo>
                <a:cubicBezTo>
                  <a:pt x="5195474" y="1760178"/>
                  <a:pt x="5205982" y="1759103"/>
                  <a:pt x="5215766" y="1761971"/>
                </a:cubicBezTo>
                <a:cubicBezTo>
                  <a:pt x="5226637" y="1762240"/>
                  <a:pt x="5238119" y="1743756"/>
                  <a:pt x="5249296" y="1748410"/>
                </a:cubicBezTo>
                <a:close/>
                <a:moveTo>
                  <a:pt x="0" y="1746303"/>
                </a:moveTo>
                <a:cubicBezTo>
                  <a:pt x="15055" y="1745225"/>
                  <a:pt x="24375" y="1746303"/>
                  <a:pt x="32978" y="1759962"/>
                </a:cubicBezTo>
                <a:cubicBezTo>
                  <a:pt x="17923" y="1763915"/>
                  <a:pt x="10395" y="1758164"/>
                  <a:pt x="0" y="1746303"/>
                </a:cubicBezTo>
                <a:close/>
                <a:moveTo>
                  <a:pt x="146226" y="1724588"/>
                </a:moveTo>
                <a:cubicBezTo>
                  <a:pt x="150106" y="1725985"/>
                  <a:pt x="154692" y="1726334"/>
                  <a:pt x="155398" y="1731922"/>
                </a:cubicBezTo>
                <a:cubicBezTo>
                  <a:pt x="156809" y="1736462"/>
                  <a:pt x="155045" y="1739605"/>
                  <a:pt x="150106" y="1741002"/>
                </a:cubicBezTo>
                <a:cubicBezTo>
                  <a:pt x="144462" y="1741701"/>
                  <a:pt x="138817" y="1740653"/>
                  <a:pt x="138112" y="1733668"/>
                </a:cubicBezTo>
                <a:cubicBezTo>
                  <a:pt x="138112" y="1729128"/>
                  <a:pt x="140934" y="1725985"/>
                  <a:pt x="146226" y="1724588"/>
                </a:cubicBezTo>
                <a:close/>
                <a:moveTo>
                  <a:pt x="5498393" y="1723811"/>
                </a:moveTo>
                <a:cubicBezTo>
                  <a:pt x="5509802" y="1725658"/>
                  <a:pt x="5517348" y="1733225"/>
                  <a:pt x="5523636" y="1746917"/>
                </a:cubicBezTo>
                <a:cubicBezTo>
                  <a:pt x="5541603" y="1758808"/>
                  <a:pt x="5534416" y="1770698"/>
                  <a:pt x="5523636" y="1782589"/>
                </a:cubicBezTo>
                <a:cubicBezTo>
                  <a:pt x="5522199" y="1791958"/>
                  <a:pt x="5526152" y="1802046"/>
                  <a:pt x="5518606" y="1809613"/>
                </a:cubicBezTo>
                <a:cubicBezTo>
                  <a:pt x="5499202" y="1825828"/>
                  <a:pt x="5478001" y="1813217"/>
                  <a:pt x="5457519" y="1814297"/>
                </a:cubicBezTo>
                <a:cubicBezTo>
                  <a:pt x="5444584" y="1803488"/>
                  <a:pt x="5436319" y="1789435"/>
                  <a:pt x="5435600" y="1772140"/>
                </a:cubicBezTo>
                <a:cubicBezTo>
                  <a:pt x="5440272" y="1759889"/>
                  <a:pt x="5444943" y="1747998"/>
                  <a:pt x="5449973" y="1735026"/>
                </a:cubicBezTo>
                <a:cubicBezTo>
                  <a:pt x="5471713" y="1725838"/>
                  <a:pt x="5486985" y="1721965"/>
                  <a:pt x="5498393" y="1723811"/>
                </a:cubicBezTo>
                <a:close/>
                <a:moveTo>
                  <a:pt x="306119" y="1705538"/>
                </a:moveTo>
                <a:cubicBezTo>
                  <a:pt x="318035" y="1705538"/>
                  <a:pt x="318035" y="1714100"/>
                  <a:pt x="318035" y="1721591"/>
                </a:cubicBezTo>
                <a:cubicBezTo>
                  <a:pt x="318035" y="1729440"/>
                  <a:pt x="318736" y="1736931"/>
                  <a:pt x="307521" y="1736931"/>
                </a:cubicBezTo>
                <a:cubicBezTo>
                  <a:pt x="299460" y="1736574"/>
                  <a:pt x="292100" y="1734434"/>
                  <a:pt x="292801" y="1724445"/>
                </a:cubicBezTo>
                <a:cubicBezTo>
                  <a:pt x="293502" y="1714813"/>
                  <a:pt x="297357" y="1708035"/>
                  <a:pt x="306119" y="1705538"/>
                </a:cubicBezTo>
                <a:close/>
                <a:moveTo>
                  <a:pt x="4982187" y="1617356"/>
                </a:moveTo>
                <a:cubicBezTo>
                  <a:pt x="4992726" y="1617715"/>
                  <a:pt x="4997087" y="1624897"/>
                  <a:pt x="4997087" y="1633514"/>
                </a:cubicBezTo>
                <a:cubicBezTo>
                  <a:pt x="4995270" y="1641414"/>
                  <a:pt x="4991636" y="1646441"/>
                  <a:pt x="4982187" y="1646441"/>
                </a:cubicBezTo>
                <a:cubicBezTo>
                  <a:pt x="4970921" y="1646082"/>
                  <a:pt x="4970558" y="1636746"/>
                  <a:pt x="4969104" y="1628487"/>
                </a:cubicBezTo>
                <a:cubicBezTo>
                  <a:pt x="4967287" y="1618792"/>
                  <a:pt x="4974555" y="1616638"/>
                  <a:pt x="4982187" y="1617356"/>
                </a:cubicBezTo>
                <a:close/>
                <a:moveTo>
                  <a:pt x="5185388" y="1596031"/>
                </a:moveTo>
                <a:cubicBezTo>
                  <a:pt x="5205301" y="1600306"/>
                  <a:pt x="5216163" y="1613129"/>
                  <a:pt x="5203491" y="1634147"/>
                </a:cubicBezTo>
                <a:cubicBezTo>
                  <a:pt x="5204577" y="1635927"/>
                  <a:pt x="5204577" y="1637709"/>
                  <a:pt x="5202405" y="1638421"/>
                </a:cubicBezTo>
                <a:cubicBezTo>
                  <a:pt x="5182491" y="1665494"/>
                  <a:pt x="5169457" y="1656945"/>
                  <a:pt x="5158595" y="1632009"/>
                </a:cubicBezTo>
                <a:cubicBezTo>
                  <a:pt x="5158233" y="1629872"/>
                  <a:pt x="5158233" y="1627734"/>
                  <a:pt x="5158595" y="1625241"/>
                </a:cubicBezTo>
                <a:cubicBezTo>
                  <a:pt x="5154612" y="1602799"/>
                  <a:pt x="5166560" y="1592825"/>
                  <a:pt x="5185388" y="1596031"/>
                </a:cubicBezTo>
                <a:close/>
                <a:moveTo>
                  <a:pt x="118254" y="1491078"/>
                </a:moveTo>
                <a:cubicBezTo>
                  <a:pt x="120051" y="1490474"/>
                  <a:pt x="122387" y="1490938"/>
                  <a:pt x="125083" y="1492239"/>
                </a:cubicBezTo>
                <a:cubicBezTo>
                  <a:pt x="129037" y="1493725"/>
                  <a:pt x="132990" y="1495211"/>
                  <a:pt x="131912" y="1501527"/>
                </a:cubicBezTo>
                <a:cubicBezTo>
                  <a:pt x="131193" y="1506729"/>
                  <a:pt x="125802" y="1505985"/>
                  <a:pt x="121489" y="1505985"/>
                </a:cubicBezTo>
                <a:cubicBezTo>
                  <a:pt x="115738" y="1505242"/>
                  <a:pt x="114300" y="1501527"/>
                  <a:pt x="114659" y="1496325"/>
                </a:cubicBezTo>
                <a:cubicBezTo>
                  <a:pt x="115199" y="1493353"/>
                  <a:pt x="116457" y="1491681"/>
                  <a:pt x="118254" y="1491078"/>
                </a:cubicBezTo>
                <a:close/>
                <a:moveTo>
                  <a:pt x="5434846" y="1482416"/>
                </a:moveTo>
                <a:cubicBezTo>
                  <a:pt x="5446633" y="1481700"/>
                  <a:pt x="5455920" y="1483489"/>
                  <a:pt x="5460920" y="1494940"/>
                </a:cubicBezTo>
                <a:cubicBezTo>
                  <a:pt x="5481280" y="1530009"/>
                  <a:pt x="5479851" y="1545038"/>
                  <a:pt x="5454491" y="1556846"/>
                </a:cubicBezTo>
                <a:lnTo>
                  <a:pt x="5452348" y="1555773"/>
                </a:lnTo>
                <a:lnTo>
                  <a:pt x="5452348" y="1553984"/>
                </a:lnTo>
                <a:lnTo>
                  <a:pt x="5452348" y="1553626"/>
                </a:lnTo>
                <a:cubicBezTo>
                  <a:pt x="5445204" y="1568655"/>
                  <a:pt x="5428774" y="1558636"/>
                  <a:pt x="5418773" y="1566508"/>
                </a:cubicBezTo>
                <a:cubicBezTo>
                  <a:pt x="5414486" y="1564003"/>
                  <a:pt x="5410200" y="1561856"/>
                  <a:pt x="5406271" y="1559709"/>
                </a:cubicBezTo>
                <a:cubicBezTo>
                  <a:pt x="5381625" y="1537523"/>
                  <a:pt x="5383411" y="1518200"/>
                  <a:pt x="5412343" y="1502097"/>
                </a:cubicBezTo>
                <a:cubicBezTo>
                  <a:pt x="5412700" y="1499950"/>
                  <a:pt x="5413415" y="1497445"/>
                  <a:pt x="5415558" y="1495656"/>
                </a:cubicBezTo>
                <a:cubicBezTo>
                  <a:pt x="5421987" y="1491004"/>
                  <a:pt x="5428774" y="1486710"/>
                  <a:pt x="5434846" y="1482416"/>
                </a:cubicBezTo>
                <a:close/>
                <a:moveTo>
                  <a:pt x="4954919" y="1437250"/>
                </a:moveTo>
                <a:cubicBezTo>
                  <a:pt x="5007320" y="1453125"/>
                  <a:pt x="5017728" y="1471525"/>
                  <a:pt x="4999065" y="1517707"/>
                </a:cubicBezTo>
                <a:cubicBezTo>
                  <a:pt x="4981119" y="1545849"/>
                  <a:pt x="4955995" y="1548014"/>
                  <a:pt x="4926923" y="1523480"/>
                </a:cubicBezTo>
                <a:cubicBezTo>
                  <a:pt x="4918309" y="1504358"/>
                  <a:pt x="4894262" y="1488483"/>
                  <a:pt x="4918668" y="1464670"/>
                </a:cubicBezTo>
                <a:cubicBezTo>
                  <a:pt x="4930871" y="1455651"/>
                  <a:pt x="4943074" y="1446631"/>
                  <a:pt x="4954919" y="1437250"/>
                </a:cubicBezTo>
                <a:close/>
                <a:moveTo>
                  <a:pt x="713959" y="1294795"/>
                </a:moveTo>
                <a:cubicBezTo>
                  <a:pt x="725271" y="1298220"/>
                  <a:pt x="735416" y="1305360"/>
                  <a:pt x="741342" y="1315000"/>
                </a:cubicBezTo>
                <a:cubicBezTo>
                  <a:pt x="752116" y="1331423"/>
                  <a:pt x="728413" y="1334280"/>
                  <a:pt x="716203" y="1338921"/>
                </a:cubicBezTo>
                <a:cubicBezTo>
                  <a:pt x="702556" y="1345705"/>
                  <a:pt x="688550" y="1349275"/>
                  <a:pt x="673826" y="1349989"/>
                </a:cubicBezTo>
                <a:cubicBezTo>
                  <a:pt x="679213" y="1352131"/>
                  <a:pt x="680291" y="1357843"/>
                  <a:pt x="680291" y="1363199"/>
                </a:cubicBezTo>
                <a:cubicBezTo>
                  <a:pt x="681009" y="1374981"/>
                  <a:pt x="672749" y="1374624"/>
                  <a:pt x="664848" y="1374624"/>
                </a:cubicBezTo>
                <a:cubicBezTo>
                  <a:pt x="656588" y="1374624"/>
                  <a:pt x="649406" y="1374624"/>
                  <a:pt x="649406" y="1362842"/>
                </a:cubicBezTo>
                <a:cubicBezTo>
                  <a:pt x="650842" y="1355701"/>
                  <a:pt x="655511" y="1351417"/>
                  <a:pt x="661975" y="1349632"/>
                </a:cubicBezTo>
                <a:cubicBezTo>
                  <a:pt x="657306" y="1349632"/>
                  <a:pt x="651920" y="1348918"/>
                  <a:pt x="646892" y="1348204"/>
                </a:cubicBezTo>
                <a:cubicBezTo>
                  <a:pt x="612775" y="1341777"/>
                  <a:pt x="624267" y="1331423"/>
                  <a:pt x="640068" y="1317142"/>
                </a:cubicBezTo>
                <a:cubicBezTo>
                  <a:pt x="649406" y="1303218"/>
                  <a:pt x="667003" y="1303575"/>
                  <a:pt x="679572" y="1296792"/>
                </a:cubicBezTo>
                <a:cubicBezTo>
                  <a:pt x="690167" y="1291626"/>
                  <a:pt x="702646" y="1291358"/>
                  <a:pt x="713959" y="1294795"/>
                </a:cubicBezTo>
                <a:close/>
                <a:moveTo>
                  <a:pt x="776059" y="1272824"/>
                </a:moveTo>
                <a:cubicBezTo>
                  <a:pt x="777935" y="1272601"/>
                  <a:pt x="779542" y="1272869"/>
                  <a:pt x="779542" y="1273582"/>
                </a:cubicBezTo>
                <a:cubicBezTo>
                  <a:pt x="785257" y="1283571"/>
                  <a:pt x="787043" y="1293916"/>
                  <a:pt x="774898" y="1303543"/>
                </a:cubicBezTo>
                <a:cubicBezTo>
                  <a:pt x="773112" y="1292490"/>
                  <a:pt x="758825" y="1285355"/>
                  <a:pt x="770969" y="1275009"/>
                </a:cubicBezTo>
                <a:cubicBezTo>
                  <a:pt x="772041" y="1273761"/>
                  <a:pt x="774184" y="1273047"/>
                  <a:pt x="776059" y="1272824"/>
                </a:cubicBezTo>
                <a:close/>
                <a:moveTo>
                  <a:pt x="4400975" y="1248378"/>
                </a:moveTo>
                <a:cubicBezTo>
                  <a:pt x="4404205" y="1249164"/>
                  <a:pt x="4407159" y="1251382"/>
                  <a:pt x="4409189" y="1255634"/>
                </a:cubicBezTo>
                <a:cubicBezTo>
                  <a:pt x="4412881" y="1263028"/>
                  <a:pt x="4407343" y="1266725"/>
                  <a:pt x="4402175" y="1269682"/>
                </a:cubicBezTo>
                <a:cubicBezTo>
                  <a:pt x="4395160" y="1273379"/>
                  <a:pt x="4387776" y="1273010"/>
                  <a:pt x="4382239" y="1261919"/>
                </a:cubicBezTo>
                <a:cubicBezTo>
                  <a:pt x="4381500" y="1257482"/>
                  <a:pt x="4385561" y="1251936"/>
                  <a:pt x="4391099" y="1249719"/>
                </a:cubicBezTo>
                <a:cubicBezTo>
                  <a:pt x="4394237" y="1248240"/>
                  <a:pt x="4397744" y="1247593"/>
                  <a:pt x="4400975" y="1248378"/>
                </a:cubicBezTo>
                <a:close/>
                <a:moveTo>
                  <a:pt x="676719" y="1195061"/>
                </a:moveTo>
                <a:cubicBezTo>
                  <a:pt x="683704" y="1195061"/>
                  <a:pt x="685451" y="1200603"/>
                  <a:pt x="684054" y="1206491"/>
                </a:cubicBezTo>
                <a:cubicBezTo>
                  <a:pt x="683006" y="1211687"/>
                  <a:pt x="679513" y="1213072"/>
                  <a:pt x="674973" y="1212380"/>
                </a:cubicBezTo>
                <a:cubicBezTo>
                  <a:pt x="669385" y="1211687"/>
                  <a:pt x="669385" y="1207184"/>
                  <a:pt x="668337" y="1202681"/>
                </a:cubicBezTo>
                <a:cubicBezTo>
                  <a:pt x="669385" y="1197486"/>
                  <a:pt x="672179" y="1194369"/>
                  <a:pt x="676719" y="1195061"/>
                </a:cubicBezTo>
                <a:close/>
                <a:moveTo>
                  <a:pt x="4066108" y="1180134"/>
                </a:moveTo>
                <a:cubicBezTo>
                  <a:pt x="4065748" y="1180494"/>
                  <a:pt x="4065388" y="1180494"/>
                  <a:pt x="4065388" y="1180854"/>
                </a:cubicBezTo>
                <a:cubicBezTo>
                  <a:pt x="4064308" y="1180854"/>
                  <a:pt x="4063228" y="1181214"/>
                  <a:pt x="4061788" y="1182654"/>
                </a:cubicBezTo>
                <a:cubicBezTo>
                  <a:pt x="4060708" y="1183734"/>
                  <a:pt x="4059627" y="1184814"/>
                  <a:pt x="4058547" y="1186254"/>
                </a:cubicBezTo>
                <a:cubicBezTo>
                  <a:pt x="4060708" y="1184454"/>
                  <a:pt x="4062868" y="1182654"/>
                  <a:pt x="4065388" y="1180854"/>
                </a:cubicBezTo>
                <a:cubicBezTo>
                  <a:pt x="4065748" y="1180854"/>
                  <a:pt x="4066108" y="1181574"/>
                  <a:pt x="4066468" y="1183014"/>
                </a:cubicBezTo>
                <a:cubicBezTo>
                  <a:pt x="4067908" y="1188414"/>
                  <a:pt x="4071149" y="1177614"/>
                  <a:pt x="4066108" y="1180134"/>
                </a:cubicBezTo>
                <a:close/>
                <a:moveTo>
                  <a:pt x="440446" y="1170910"/>
                </a:moveTo>
                <a:cubicBezTo>
                  <a:pt x="445277" y="1170557"/>
                  <a:pt x="449735" y="1172321"/>
                  <a:pt x="450478" y="1176907"/>
                </a:cubicBezTo>
                <a:cubicBezTo>
                  <a:pt x="450478" y="1182199"/>
                  <a:pt x="450478" y="1186785"/>
                  <a:pt x="445277" y="1188196"/>
                </a:cubicBezTo>
                <a:cubicBezTo>
                  <a:pt x="439332" y="1189254"/>
                  <a:pt x="437846" y="1184315"/>
                  <a:pt x="435616" y="1180787"/>
                </a:cubicBezTo>
                <a:cubicBezTo>
                  <a:pt x="433387" y="1176201"/>
                  <a:pt x="434502" y="1172321"/>
                  <a:pt x="440446" y="1170910"/>
                </a:cubicBezTo>
                <a:close/>
                <a:moveTo>
                  <a:pt x="918801" y="1159449"/>
                </a:moveTo>
                <a:cubicBezTo>
                  <a:pt x="905452" y="1178210"/>
                  <a:pt x="890298" y="1173159"/>
                  <a:pt x="876227" y="1174241"/>
                </a:cubicBezTo>
                <a:cubicBezTo>
                  <a:pt x="854219" y="1183622"/>
                  <a:pt x="831849" y="1190838"/>
                  <a:pt x="808037" y="1183261"/>
                </a:cubicBezTo>
                <a:cubicBezTo>
                  <a:pt x="830406" y="1178571"/>
                  <a:pt x="850250" y="1160892"/>
                  <a:pt x="875145" y="1166304"/>
                </a:cubicBezTo>
                <a:cubicBezTo>
                  <a:pt x="888494" y="1164139"/>
                  <a:pt x="901844" y="1162335"/>
                  <a:pt x="918801" y="1159449"/>
                </a:cubicBezTo>
                <a:close/>
                <a:moveTo>
                  <a:pt x="824765" y="1138810"/>
                </a:moveTo>
                <a:cubicBezTo>
                  <a:pt x="826187" y="1140211"/>
                  <a:pt x="828319" y="1143713"/>
                  <a:pt x="828319" y="1147565"/>
                </a:cubicBezTo>
                <a:cubicBezTo>
                  <a:pt x="828319" y="1156670"/>
                  <a:pt x="820500" y="1158421"/>
                  <a:pt x="813747" y="1160522"/>
                </a:cubicBezTo>
                <a:cubicBezTo>
                  <a:pt x="808061" y="1162273"/>
                  <a:pt x="804862" y="1158421"/>
                  <a:pt x="804862" y="1153869"/>
                </a:cubicBezTo>
                <a:cubicBezTo>
                  <a:pt x="804862" y="1145114"/>
                  <a:pt x="813036" y="1143713"/>
                  <a:pt x="824765" y="1138810"/>
                </a:cubicBezTo>
                <a:close/>
                <a:moveTo>
                  <a:pt x="753544" y="1127713"/>
                </a:moveTo>
                <a:cubicBezTo>
                  <a:pt x="755842" y="1127392"/>
                  <a:pt x="758507" y="1128127"/>
                  <a:pt x="761080" y="1129046"/>
                </a:cubicBezTo>
                <a:cubicBezTo>
                  <a:pt x="779094" y="1127208"/>
                  <a:pt x="776521" y="1139708"/>
                  <a:pt x="772845" y="1147795"/>
                </a:cubicBezTo>
                <a:cubicBezTo>
                  <a:pt x="766962" y="1160662"/>
                  <a:pt x="761080" y="1148530"/>
                  <a:pt x="754463" y="1146692"/>
                </a:cubicBezTo>
                <a:cubicBezTo>
                  <a:pt x="746007" y="1145222"/>
                  <a:pt x="744537" y="1139708"/>
                  <a:pt x="748213" y="1132723"/>
                </a:cubicBezTo>
                <a:cubicBezTo>
                  <a:pt x="749316" y="1129414"/>
                  <a:pt x="751246" y="1128035"/>
                  <a:pt x="753544" y="1127713"/>
                </a:cubicBezTo>
                <a:close/>
                <a:moveTo>
                  <a:pt x="888269" y="1126908"/>
                </a:moveTo>
                <a:cubicBezTo>
                  <a:pt x="891916" y="1127309"/>
                  <a:pt x="895729" y="1128889"/>
                  <a:pt x="899747" y="1132460"/>
                </a:cubicBezTo>
                <a:cubicBezTo>
                  <a:pt x="883675" y="1141619"/>
                  <a:pt x="870891" y="1139788"/>
                  <a:pt x="858837" y="1133193"/>
                </a:cubicBezTo>
                <a:cubicBezTo>
                  <a:pt x="867877" y="1135116"/>
                  <a:pt x="877328" y="1125706"/>
                  <a:pt x="888269" y="1126908"/>
                </a:cubicBezTo>
                <a:close/>
                <a:moveTo>
                  <a:pt x="690817" y="1054670"/>
                </a:moveTo>
                <a:cubicBezTo>
                  <a:pt x="702242" y="1065699"/>
                  <a:pt x="709243" y="1073419"/>
                  <a:pt x="703716" y="1089227"/>
                </a:cubicBezTo>
                <a:cubicBezTo>
                  <a:pt x="690817" y="1080036"/>
                  <a:pt x="688975" y="1070478"/>
                  <a:pt x="690817" y="1054670"/>
                </a:cubicBezTo>
                <a:close/>
                <a:moveTo>
                  <a:pt x="906992" y="986770"/>
                </a:moveTo>
                <a:cubicBezTo>
                  <a:pt x="910167" y="986410"/>
                  <a:pt x="916517" y="987853"/>
                  <a:pt x="917575" y="990739"/>
                </a:cubicBezTo>
                <a:cubicBezTo>
                  <a:pt x="920397" y="996512"/>
                  <a:pt x="917575" y="1001924"/>
                  <a:pt x="910167" y="1001924"/>
                </a:cubicBezTo>
                <a:cubicBezTo>
                  <a:pt x="906992" y="1001563"/>
                  <a:pt x="904169" y="998316"/>
                  <a:pt x="901700" y="997594"/>
                </a:cubicBezTo>
                <a:cubicBezTo>
                  <a:pt x="898525" y="989296"/>
                  <a:pt x="903111" y="987131"/>
                  <a:pt x="906992" y="986770"/>
                </a:cubicBezTo>
                <a:close/>
                <a:moveTo>
                  <a:pt x="4287887" y="876873"/>
                </a:moveTo>
                <a:cubicBezTo>
                  <a:pt x="4285349" y="907742"/>
                  <a:pt x="4282449" y="930715"/>
                  <a:pt x="4268310" y="950456"/>
                </a:cubicBezTo>
                <a:cubicBezTo>
                  <a:pt x="4265047" y="953328"/>
                  <a:pt x="4262147" y="956559"/>
                  <a:pt x="4258884" y="959430"/>
                </a:cubicBezTo>
                <a:cubicBezTo>
                  <a:pt x="4259609" y="960148"/>
                  <a:pt x="4260696" y="960866"/>
                  <a:pt x="4261784" y="961584"/>
                </a:cubicBezTo>
                <a:cubicBezTo>
                  <a:pt x="4288612" y="986351"/>
                  <a:pt x="4292238" y="1007888"/>
                  <a:pt x="4252720" y="1023323"/>
                </a:cubicBezTo>
                <a:cubicBezTo>
                  <a:pt x="4227705" y="1030501"/>
                  <a:pt x="4207040" y="1026912"/>
                  <a:pt x="4197614" y="998555"/>
                </a:cubicBezTo>
                <a:cubicBezTo>
                  <a:pt x="4187825" y="985634"/>
                  <a:pt x="4192901" y="976660"/>
                  <a:pt x="4205952" y="969481"/>
                </a:cubicBezTo>
                <a:cubicBezTo>
                  <a:pt x="4213203" y="956559"/>
                  <a:pt x="4221542" y="950098"/>
                  <a:pt x="4230605" y="949021"/>
                </a:cubicBezTo>
                <a:cubicBezTo>
                  <a:pt x="4231330" y="946508"/>
                  <a:pt x="4231693" y="943636"/>
                  <a:pt x="4232418" y="941483"/>
                </a:cubicBezTo>
                <a:cubicBezTo>
                  <a:pt x="4241844" y="914921"/>
                  <a:pt x="4259246" y="896615"/>
                  <a:pt x="4287887" y="876873"/>
                </a:cubicBezTo>
                <a:close/>
                <a:moveTo>
                  <a:pt x="653475" y="846045"/>
                </a:moveTo>
                <a:cubicBezTo>
                  <a:pt x="659372" y="845519"/>
                  <a:pt x="664749" y="846118"/>
                  <a:pt x="669539" y="847992"/>
                </a:cubicBezTo>
                <a:cubicBezTo>
                  <a:pt x="679119" y="851741"/>
                  <a:pt x="686350" y="860593"/>
                  <a:pt x="690688" y="875767"/>
                </a:cubicBezTo>
                <a:cubicBezTo>
                  <a:pt x="699002" y="906477"/>
                  <a:pt x="699725" y="937549"/>
                  <a:pt x="692857" y="967897"/>
                </a:cubicBezTo>
                <a:cubicBezTo>
                  <a:pt x="692495" y="972233"/>
                  <a:pt x="691772" y="976206"/>
                  <a:pt x="689965" y="979820"/>
                </a:cubicBezTo>
                <a:cubicBezTo>
                  <a:pt x="640077" y="997162"/>
                  <a:pt x="628508" y="992465"/>
                  <a:pt x="604649" y="933574"/>
                </a:cubicBezTo>
                <a:cubicBezTo>
                  <a:pt x="590550" y="899973"/>
                  <a:pt x="590550" y="866012"/>
                  <a:pt x="634292" y="850837"/>
                </a:cubicBezTo>
                <a:cubicBezTo>
                  <a:pt x="641161" y="848218"/>
                  <a:pt x="647578" y="846570"/>
                  <a:pt x="653475" y="846045"/>
                </a:cubicBezTo>
                <a:close/>
                <a:moveTo>
                  <a:pt x="3958823" y="835858"/>
                </a:moveTo>
                <a:cubicBezTo>
                  <a:pt x="3966058" y="834009"/>
                  <a:pt x="3973653" y="838815"/>
                  <a:pt x="3974739" y="846949"/>
                </a:cubicBezTo>
                <a:cubicBezTo>
                  <a:pt x="3974739" y="850276"/>
                  <a:pt x="3969313" y="856931"/>
                  <a:pt x="3964611" y="858779"/>
                </a:cubicBezTo>
                <a:cubicBezTo>
                  <a:pt x="3956291" y="860628"/>
                  <a:pt x="3951227" y="855083"/>
                  <a:pt x="3946525" y="845470"/>
                </a:cubicBezTo>
                <a:cubicBezTo>
                  <a:pt x="3950504" y="842883"/>
                  <a:pt x="3954121" y="836967"/>
                  <a:pt x="3958823" y="835858"/>
                </a:cubicBezTo>
                <a:close/>
                <a:moveTo>
                  <a:pt x="4440804" y="593798"/>
                </a:moveTo>
                <a:cubicBezTo>
                  <a:pt x="4440804" y="594518"/>
                  <a:pt x="4440804" y="594518"/>
                  <a:pt x="4441163" y="594877"/>
                </a:cubicBezTo>
                <a:cubicBezTo>
                  <a:pt x="4441880" y="594877"/>
                  <a:pt x="4442957" y="594877"/>
                  <a:pt x="4443675" y="594877"/>
                </a:cubicBezTo>
                <a:cubicBezTo>
                  <a:pt x="4442598" y="594518"/>
                  <a:pt x="4441880" y="594158"/>
                  <a:pt x="4440804" y="593798"/>
                </a:cubicBezTo>
                <a:close/>
                <a:moveTo>
                  <a:pt x="1323474" y="580366"/>
                </a:moveTo>
                <a:cubicBezTo>
                  <a:pt x="1327171" y="580009"/>
                  <a:pt x="1334565" y="586437"/>
                  <a:pt x="1335674" y="590724"/>
                </a:cubicBezTo>
                <a:cubicBezTo>
                  <a:pt x="1337892" y="598224"/>
                  <a:pt x="1331977" y="604297"/>
                  <a:pt x="1322365" y="608226"/>
                </a:cubicBezTo>
                <a:cubicBezTo>
                  <a:pt x="1319408" y="604297"/>
                  <a:pt x="1314232" y="600725"/>
                  <a:pt x="1313123" y="596439"/>
                </a:cubicBezTo>
                <a:cubicBezTo>
                  <a:pt x="1311275" y="588938"/>
                  <a:pt x="1315341" y="581081"/>
                  <a:pt x="1323474" y="580366"/>
                </a:cubicBezTo>
                <a:close/>
                <a:moveTo>
                  <a:pt x="4470773" y="570131"/>
                </a:moveTo>
                <a:cubicBezTo>
                  <a:pt x="4481002" y="570402"/>
                  <a:pt x="4490692" y="574900"/>
                  <a:pt x="4498230" y="583719"/>
                </a:cubicBezTo>
                <a:cubicBezTo>
                  <a:pt x="4520841" y="609995"/>
                  <a:pt x="4513663" y="640232"/>
                  <a:pt x="4495717" y="667949"/>
                </a:cubicBezTo>
                <a:cubicBezTo>
                  <a:pt x="4489975" y="680188"/>
                  <a:pt x="4480284" y="683787"/>
                  <a:pt x="4468081" y="681268"/>
                </a:cubicBezTo>
                <a:cubicBezTo>
                  <a:pt x="4464851" y="681627"/>
                  <a:pt x="4461980" y="681627"/>
                  <a:pt x="4458390" y="682707"/>
                </a:cubicBezTo>
                <a:cubicBezTo>
                  <a:pt x="4441522" y="689186"/>
                  <a:pt x="4430754" y="689186"/>
                  <a:pt x="4418910" y="670109"/>
                </a:cubicBezTo>
                <a:cubicBezTo>
                  <a:pt x="4404554" y="646712"/>
                  <a:pt x="4397375" y="626554"/>
                  <a:pt x="4415321" y="602797"/>
                </a:cubicBezTo>
                <a:cubicBezTo>
                  <a:pt x="4416039" y="587319"/>
                  <a:pt x="4428960" y="585880"/>
                  <a:pt x="4440086" y="581920"/>
                </a:cubicBezTo>
                <a:cubicBezTo>
                  <a:pt x="4449776" y="573820"/>
                  <a:pt x="4460544" y="569861"/>
                  <a:pt x="4470773" y="570131"/>
                </a:cubicBezTo>
                <a:close/>
                <a:moveTo>
                  <a:pt x="941407" y="481562"/>
                </a:moveTo>
                <a:cubicBezTo>
                  <a:pt x="949177" y="479934"/>
                  <a:pt x="958677" y="490524"/>
                  <a:pt x="966549" y="493782"/>
                </a:cubicBezTo>
                <a:cubicBezTo>
                  <a:pt x="978492" y="493420"/>
                  <a:pt x="991883" y="491247"/>
                  <a:pt x="996588" y="510076"/>
                </a:cubicBezTo>
                <a:cubicBezTo>
                  <a:pt x="981026" y="511885"/>
                  <a:pt x="968358" y="512972"/>
                  <a:pt x="956053" y="503921"/>
                </a:cubicBezTo>
                <a:cubicBezTo>
                  <a:pt x="945558" y="502834"/>
                  <a:pt x="927100" y="501385"/>
                  <a:pt x="934338" y="487991"/>
                </a:cubicBezTo>
                <a:cubicBezTo>
                  <a:pt x="936419" y="484007"/>
                  <a:pt x="938817" y="482106"/>
                  <a:pt x="941407" y="481562"/>
                </a:cubicBezTo>
                <a:close/>
                <a:moveTo>
                  <a:pt x="1060464" y="434816"/>
                </a:moveTo>
                <a:cubicBezTo>
                  <a:pt x="1067856" y="436174"/>
                  <a:pt x="1075158" y="439707"/>
                  <a:pt x="1082549" y="443332"/>
                </a:cubicBezTo>
                <a:cubicBezTo>
                  <a:pt x="1112476" y="470151"/>
                  <a:pt x="1108871" y="498057"/>
                  <a:pt x="1080386" y="522338"/>
                </a:cubicBezTo>
                <a:cubicBezTo>
                  <a:pt x="1059112" y="541547"/>
                  <a:pt x="1036036" y="536111"/>
                  <a:pt x="1019810" y="512554"/>
                </a:cubicBezTo>
                <a:cubicBezTo>
                  <a:pt x="998537" y="481386"/>
                  <a:pt x="1004667" y="457466"/>
                  <a:pt x="1037839" y="439346"/>
                </a:cubicBezTo>
                <a:cubicBezTo>
                  <a:pt x="1045591" y="434273"/>
                  <a:pt x="1053073" y="433456"/>
                  <a:pt x="1060464" y="434816"/>
                </a:cubicBezTo>
                <a:close/>
                <a:moveTo>
                  <a:pt x="4250700" y="366012"/>
                </a:moveTo>
                <a:cubicBezTo>
                  <a:pt x="4258581" y="366872"/>
                  <a:pt x="4265730" y="369680"/>
                  <a:pt x="4271486" y="374712"/>
                </a:cubicBezTo>
                <a:cubicBezTo>
                  <a:pt x="4300624" y="399152"/>
                  <a:pt x="4304941" y="427908"/>
                  <a:pt x="4278680" y="458819"/>
                </a:cubicBezTo>
                <a:cubicBezTo>
                  <a:pt x="4275443" y="461336"/>
                  <a:pt x="4272925" y="463852"/>
                  <a:pt x="4269687" y="466727"/>
                </a:cubicBezTo>
                <a:cubicBezTo>
                  <a:pt x="4231556" y="506624"/>
                  <a:pt x="4208533" y="500514"/>
                  <a:pt x="4171481" y="440489"/>
                </a:cubicBezTo>
                <a:cubicBezTo>
                  <a:pt x="4159250" y="425751"/>
                  <a:pt x="4166445" y="413890"/>
                  <a:pt x="4177956" y="403466"/>
                </a:cubicBezTo>
                <a:cubicBezTo>
                  <a:pt x="4196842" y="378396"/>
                  <a:pt x="4227059" y="363434"/>
                  <a:pt x="4250700" y="366012"/>
                </a:cubicBezTo>
                <a:close/>
                <a:moveTo>
                  <a:pt x="3646640" y="318906"/>
                </a:moveTo>
                <a:cubicBezTo>
                  <a:pt x="3659014" y="316970"/>
                  <a:pt x="3668235" y="329032"/>
                  <a:pt x="3678270" y="337655"/>
                </a:cubicBezTo>
                <a:cubicBezTo>
                  <a:pt x="3690927" y="344843"/>
                  <a:pt x="3699606" y="355264"/>
                  <a:pt x="3703583" y="369280"/>
                </a:cubicBezTo>
                <a:cubicBezTo>
                  <a:pt x="3707923" y="375390"/>
                  <a:pt x="3711539" y="380780"/>
                  <a:pt x="3715155" y="386170"/>
                </a:cubicBezTo>
                <a:cubicBezTo>
                  <a:pt x="3721664" y="394796"/>
                  <a:pt x="3727089" y="403421"/>
                  <a:pt x="3722388" y="414562"/>
                </a:cubicBezTo>
                <a:cubicBezTo>
                  <a:pt x="3722388" y="434686"/>
                  <a:pt x="3711177" y="448343"/>
                  <a:pt x="3695628" y="459484"/>
                </a:cubicBezTo>
                <a:cubicBezTo>
                  <a:pt x="3660189" y="490748"/>
                  <a:pt x="3635238" y="472421"/>
                  <a:pt x="3614264" y="440436"/>
                </a:cubicBezTo>
                <a:cubicBezTo>
                  <a:pt x="3568700" y="440436"/>
                  <a:pt x="3595460" y="420671"/>
                  <a:pt x="3604500" y="405217"/>
                </a:cubicBezTo>
                <a:cubicBezTo>
                  <a:pt x="3604500" y="405576"/>
                  <a:pt x="3604500" y="405576"/>
                  <a:pt x="3604500" y="405576"/>
                </a:cubicBezTo>
                <a:lnTo>
                  <a:pt x="3606670" y="405576"/>
                </a:lnTo>
                <a:cubicBezTo>
                  <a:pt x="3597268" y="372872"/>
                  <a:pt x="3612094" y="348437"/>
                  <a:pt x="3633068" y="326156"/>
                </a:cubicBezTo>
                <a:cubicBezTo>
                  <a:pt x="3638040" y="321754"/>
                  <a:pt x="3642515" y="319551"/>
                  <a:pt x="3646640" y="318906"/>
                </a:cubicBezTo>
                <a:close/>
                <a:moveTo>
                  <a:pt x="1352550" y="268858"/>
                </a:moveTo>
                <a:cubicBezTo>
                  <a:pt x="1384058" y="271403"/>
                  <a:pt x="1407237" y="273584"/>
                  <a:pt x="1427156" y="288846"/>
                </a:cubicBezTo>
                <a:cubicBezTo>
                  <a:pt x="1437297" y="297568"/>
                  <a:pt x="1447438" y="307742"/>
                  <a:pt x="1442730" y="321553"/>
                </a:cubicBezTo>
                <a:cubicBezTo>
                  <a:pt x="1439832" y="328820"/>
                  <a:pt x="1426794" y="326640"/>
                  <a:pt x="1418464" y="324097"/>
                </a:cubicBezTo>
                <a:cubicBezTo>
                  <a:pt x="1391664" y="314649"/>
                  <a:pt x="1372831" y="297568"/>
                  <a:pt x="1352550" y="268858"/>
                </a:cubicBezTo>
                <a:close/>
                <a:moveTo>
                  <a:pt x="1732528" y="146285"/>
                </a:moveTo>
                <a:cubicBezTo>
                  <a:pt x="1739921" y="143446"/>
                  <a:pt x="1743988" y="148769"/>
                  <a:pt x="1746576" y="153737"/>
                </a:cubicBezTo>
                <a:cubicBezTo>
                  <a:pt x="1750642" y="160479"/>
                  <a:pt x="1750273" y="166866"/>
                  <a:pt x="1738812" y="172189"/>
                </a:cubicBezTo>
                <a:cubicBezTo>
                  <a:pt x="1734006" y="173253"/>
                  <a:pt x="1729200" y="169350"/>
                  <a:pt x="1726982" y="164382"/>
                </a:cubicBezTo>
                <a:cubicBezTo>
                  <a:pt x="1724025" y="157640"/>
                  <a:pt x="1724025" y="150543"/>
                  <a:pt x="1732528" y="146285"/>
                </a:cubicBezTo>
                <a:close/>
                <a:moveTo>
                  <a:pt x="2212428" y="43853"/>
                </a:moveTo>
                <a:cubicBezTo>
                  <a:pt x="2225390" y="42728"/>
                  <a:pt x="2238711" y="47047"/>
                  <a:pt x="2251133" y="60187"/>
                </a:cubicBezTo>
                <a:cubicBezTo>
                  <a:pt x="2266615" y="80347"/>
                  <a:pt x="2272016" y="97627"/>
                  <a:pt x="2265895" y="113107"/>
                </a:cubicBezTo>
                <a:cubicBezTo>
                  <a:pt x="2273456" y="115627"/>
                  <a:pt x="2281017" y="117787"/>
                  <a:pt x="2288218" y="120307"/>
                </a:cubicBezTo>
                <a:cubicBezTo>
                  <a:pt x="2309460" y="128586"/>
                  <a:pt x="2331063" y="136506"/>
                  <a:pt x="2351945" y="145146"/>
                </a:cubicBezTo>
                <a:cubicBezTo>
                  <a:pt x="2382549" y="148026"/>
                  <a:pt x="2407752" y="164586"/>
                  <a:pt x="2432595" y="180785"/>
                </a:cubicBezTo>
                <a:cubicBezTo>
                  <a:pt x="2495602" y="191226"/>
                  <a:pt x="2547809" y="234065"/>
                  <a:pt x="2610816" y="243785"/>
                </a:cubicBezTo>
                <a:cubicBezTo>
                  <a:pt x="2618377" y="245945"/>
                  <a:pt x="2625578" y="247746"/>
                  <a:pt x="2632779" y="250265"/>
                </a:cubicBezTo>
                <a:cubicBezTo>
                  <a:pt x="2635299" y="249904"/>
                  <a:pt x="2637819" y="250985"/>
                  <a:pt x="2639979" y="252425"/>
                </a:cubicBezTo>
                <a:cubicBezTo>
                  <a:pt x="2651501" y="256025"/>
                  <a:pt x="2662302" y="259625"/>
                  <a:pt x="2673823" y="263585"/>
                </a:cubicBezTo>
                <a:cubicBezTo>
                  <a:pt x="2695426" y="274025"/>
                  <a:pt x="2716669" y="285185"/>
                  <a:pt x="2738271" y="295624"/>
                </a:cubicBezTo>
                <a:cubicBezTo>
                  <a:pt x="2745832" y="297065"/>
                  <a:pt x="2753753" y="298504"/>
                  <a:pt x="2761674" y="299224"/>
                </a:cubicBezTo>
                <a:cubicBezTo>
                  <a:pt x="2796238" y="286624"/>
                  <a:pt x="2812440" y="323704"/>
                  <a:pt x="2842683" y="326585"/>
                </a:cubicBezTo>
                <a:cubicBezTo>
                  <a:pt x="2888409" y="331264"/>
                  <a:pt x="2928734" y="358623"/>
                  <a:pt x="2970139" y="378784"/>
                </a:cubicBezTo>
                <a:cubicBezTo>
                  <a:pt x="2982740" y="380224"/>
                  <a:pt x="2996422" y="375543"/>
                  <a:pt x="3006143" y="387783"/>
                </a:cubicBezTo>
                <a:cubicBezTo>
                  <a:pt x="3050068" y="389942"/>
                  <a:pt x="3082112" y="415863"/>
                  <a:pt x="3113435" y="441782"/>
                </a:cubicBezTo>
                <a:cubicBezTo>
                  <a:pt x="3149800" y="445382"/>
                  <a:pt x="3169602" y="479582"/>
                  <a:pt x="3202726" y="487502"/>
                </a:cubicBezTo>
                <a:cubicBezTo>
                  <a:pt x="3250972" y="478502"/>
                  <a:pt x="3285176" y="517741"/>
                  <a:pt x="3329101" y="522420"/>
                </a:cubicBezTo>
                <a:cubicBezTo>
                  <a:pt x="3337022" y="525301"/>
                  <a:pt x="3346383" y="528901"/>
                  <a:pt x="3355744" y="531780"/>
                </a:cubicBezTo>
                <a:cubicBezTo>
                  <a:pt x="3409751" y="553381"/>
                  <a:pt x="3458716" y="582901"/>
                  <a:pt x="3508402" y="611700"/>
                </a:cubicBezTo>
                <a:cubicBezTo>
                  <a:pt x="3518483" y="612060"/>
                  <a:pt x="3528925" y="611340"/>
                  <a:pt x="3536126" y="619980"/>
                </a:cubicBezTo>
                <a:cubicBezTo>
                  <a:pt x="3554848" y="631140"/>
                  <a:pt x="3579691" y="624300"/>
                  <a:pt x="3597693" y="639420"/>
                </a:cubicBezTo>
                <a:cubicBezTo>
                  <a:pt x="3630097" y="671459"/>
                  <a:pt x="3666101" y="698099"/>
                  <a:pt x="3705346" y="719699"/>
                </a:cubicBezTo>
                <a:cubicBezTo>
                  <a:pt x="3712546" y="724019"/>
                  <a:pt x="3714707" y="730138"/>
                  <a:pt x="3714347" y="738418"/>
                </a:cubicBezTo>
                <a:cubicBezTo>
                  <a:pt x="3718667" y="746338"/>
                  <a:pt x="3722988" y="755338"/>
                  <a:pt x="3727308" y="763258"/>
                </a:cubicBezTo>
                <a:cubicBezTo>
                  <a:pt x="3727668" y="763258"/>
                  <a:pt x="3727668" y="763618"/>
                  <a:pt x="3728028" y="763618"/>
                </a:cubicBezTo>
                <a:cubicBezTo>
                  <a:pt x="3732709" y="771538"/>
                  <a:pt x="3737749" y="780898"/>
                  <a:pt x="3742430" y="788818"/>
                </a:cubicBezTo>
                <a:cubicBezTo>
                  <a:pt x="3755752" y="797818"/>
                  <a:pt x="3758992" y="811858"/>
                  <a:pt x="3760432" y="826977"/>
                </a:cubicBezTo>
                <a:cubicBezTo>
                  <a:pt x="3774114" y="846417"/>
                  <a:pt x="3767633" y="855777"/>
                  <a:pt x="3752871" y="861177"/>
                </a:cubicBezTo>
                <a:cubicBezTo>
                  <a:pt x="3757192" y="863697"/>
                  <a:pt x="3761512" y="866217"/>
                  <a:pt x="3765473" y="868737"/>
                </a:cubicBezTo>
                <a:cubicBezTo>
                  <a:pt x="3788515" y="876657"/>
                  <a:pt x="3788515" y="901137"/>
                  <a:pt x="3800757" y="917337"/>
                </a:cubicBezTo>
                <a:cubicBezTo>
                  <a:pt x="3814798" y="920217"/>
                  <a:pt x="3834241" y="894297"/>
                  <a:pt x="3843602" y="923817"/>
                </a:cubicBezTo>
                <a:cubicBezTo>
                  <a:pt x="3873125" y="951176"/>
                  <a:pt x="3864844" y="989336"/>
                  <a:pt x="3872045" y="1022816"/>
                </a:cubicBezTo>
                <a:cubicBezTo>
                  <a:pt x="3886087" y="1030016"/>
                  <a:pt x="3898688" y="1039015"/>
                  <a:pt x="3880686" y="1054136"/>
                </a:cubicBezTo>
                <a:cubicBezTo>
                  <a:pt x="3871325" y="1062055"/>
                  <a:pt x="3877806" y="1069255"/>
                  <a:pt x="3880326" y="1077175"/>
                </a:cubicBezTo>
                <a:cubicBezTo>
                  <a:pt x="3882847" y="1079335"/>
                  <a:pt x="3886087" y="1082215"/>
                  <a:pt x="3889327" y="1084735"/>
                </a:cubicBezTo>
                <a:cubicBezTo>
                  <a:pt x="3904089" y="1085815"/>
                  <a:pt x="3906609" y="1097695"/>
                  <a:pt x="3910930" y="1109215"/>
                </a:cubicBezTo>
                <a:cubicBezTo>
                  <a:pt x="3927492" y="1126135"/>
                  <a:pt x="3953055" y="1126135"/>
                  <a:pt x="3972857" y="1138375"/>
                </a:cubicBezTo>
                <a:cubicBezTo>
                  <a:pt x="3994460" y="1148455"/>
                  <a:pt x="4021463" y="1151334"/>
                  <a:pt x="4036225" y="1174014"/>
                </a:cubicBezTo>
                <a:cubicBezTo>
                  <a:pt x="4036585" y="1174374"/>
                  <a:pt x="4036945" y="1174734"/>
                  <a:pt x="4036945" y="1174734"/>
                </a:cubicBezTo>
                <a:cubicBezTo>
                  <a:pt x="4043426" y="1171134"/>
                  <a:pt x="4049546" y="1167894"/>
                  <a:pt x="4056027" y="1165014"/>
                </a:cubicBezTo>
                <a:cubicBezTo>
                  <a:pt x="4069709" y="1158894"/>
                  <a:pt x="4086991" y="1149894"/>
                  <a:pt x="4099592" y="1168614"/>
                </a:cubicBezTo>
                <a:cubicBezTo>
                  <a:pt x="4111834" y="1186614"/>
                  <a:pt x="4103553" y="1200654"/>
                  <a:pt x="4092391" y="1213614"/>
                </a:cubicBezTo>
                <a:cubicBezTo>
                  <a:pt x="4094192" y="1215054"/>
                  <a:pt x="4095992" y="1216134"/>
                  <a:pt x="4098152" y="1216854"/>
                </a:cubicBezTo>
                <a:cubicBezTo>
                  <a:pt x="4099232" y="1217934"/>
                  <a:pt x="4100312" y="1219014"/>
                  <a:pt x="4101392" y="1219734"/>
                </a:cubicBezTo>
                <a:cubicBezTo>
                  <a:pt x="4102473" y="1219374"/>
                  <a:pt x="4103553" y="1219014"/>
                  <a:pt x="4104993" y="1218294"/>
                </a:cubicBezTo>
                <a:cubicBezTo>
                  <a:pt x="4106793" y="1218294"/>
                  <a:pt x="4109313" y="1218294"/>
                  <a:pt x="4111474" y="1218294"/>
                </a:cubicBezTo>
                <a:cubicBezTo>
                  <a:pt x="4130916" y="1222614"/>
                  <a:pt x="4150358" y="1227294"/>
                  <a:pt x="4170161" y="1232334"/>
                </a:cubicBezTo>
                <a:cubicBezTo>
                  <a:pt x="4169801" y="1232694"/>
                  <a:pt x="4169080" y="1233054"/>
                  <a:pt x="4169080" y="1233774"/>
                </a:cubicBezTo>
                <a:cubicBezTo>
                  <a:pt x="4169440" y="1233774"/>
                  <a:pt x="4170161" y="1233774"/>
                  <a:pt x="4170521" y="1233774"/>
                </a:cubicBezTo>
                <a:lnTo>
                  <a:pt x="4170161" y="1232334"/>
                </a:lnTo>
                <a:cubicBezTo>
                  <a:pt x="4196084" y="1237734"/>
                  <a:pt x="4222727" y="1243494"/>
                  <a:pt x="4249370" y="1249254"/>
                </a:cubicBezTo>
                <a:cubicBezTo>
                  <a:pt x="4255131" y="1248174"/>
                  <a:pt x="4260891" y="1247454"/>
                  <a:pt x="4265212" y="1253214"/>
                </a:cubicBezTo>
                <a:cubicBezTo>
                  <a:pt x="4274933" y="1258253"/>
                  <a:pt x="4283934" y="1263294"/>
                  <a:pt x="4293295" y="1267973"/>
                </a:cubicBezTo>
                <a:cubicBezTo>
                  <a:pt x="4306617" y="1275173"/>
                  <a:pt x="4319578" y="1282733"/>
                  <a:pt x="4331460" y="1289933"/>
                </a:cubicBezTo>
                <a:cubicBezTo>
                  <a:pt x="4335780" y="1290653"/>
                  <a:pt x="4340461" y="1291733"/>
                  <a:pt x="4344061" y="1292813"/>
                </a:cubicBezTo>
                <a:cubicBezTo>
                  <a:pt x="4375385" y="1294613"/>
                  <a:pt x="4407789" y="1296763"/>
                  <a:pt x="4439473" y="1299283"/>
                </a:cubicBezTo>
                <a:cubicBezTo>
                  <a:pt x="4465396" y="1289933"/>
                  <a:pt x="4494199" y="1307203"/>
                  <a:pt x="4520842" y="1291733"/>
                </a:cubicBezTo>
                <a:cubicBezTo>
                  <a:pt x="4534164" y="1281293"/>
                  <a:pt x="4547485" y="1272294"/>
                  <a:pt x="4564767" y="1282733"/>
                </a:cubicBezTo>
                <a:cubicBezTo>
                  <a:pt x="4569808" y="1274813"/>
                  <a:pt x="4577369" y="1274813"/>
                  <a:pt x="4584930" y="1277333"/>
                </a:cubicBezTo>
                <a:cubicBezTo>
                  <a:pt x="4601852" y="1264013"/>
                  <a:pt x="4615533" y="1267973"/>
                  <a:pt x="4627415" y="1283813"/>
                </a:cubicBezTo>
                <a:cubicBezTo>
                  <a:pt x="4639296" y="1293173"/>
                  <a:pt x="4636776" y="1303603"/>
                  <a:pt x="4627775" y="1312963"/>
                </a:cubicBezTo>
                <a:cubicBezTo>
                  <a:pt x="4624895" y="1324483"/>
                  <a:pt x="4618054" y="1332043"/>
                  <a:pt x="4606532" y="1334563"/>
                </a:cubicBezTo>
                <a:cubicBezTo>
                  <a:pt x="4598251" y="1342843"/>
                  <a:pt x="4589250" y="1349323"/>
                  <a:pt x="4576289" y="1348963"/>
                </a:cubicBezTo>
                <a:cubicBezTo>
                  <a:pt x="4559007" y="1359403"/>
                  <a:pt x="4565487" y="1377402"/>
                  <a:pt x="4561887" y="1392522"/>
                </a:cubicBezTo>
                <a:cubicBezTo>
                  <a:pt x="4566208" y="1393962"/>
                  <a:pt x="4571248" y="1396482"/>
                  <a:pt x="4575209" y="1398642"/>
                </a:cubicBezTo>
                <a:cubicBezTo>
                  <a:pt x="4586010" y="1389282"/>
                  <a:pt x="4598251" y="1395402"/>
                  <a:pt x="4609413" y="1392162"/>
                </a:cubicBezTo>
                <a:cubicBezTo>
                  <a:pt x="4623814" y="1387122"/>
                  <a:pt x="4642897" y="1383522"/>
                  <a:pt x="4645417" y="1400082"/>
                </a:cubicBezTo>
                <a:cubicBezTo>
                  <a:pt x="4648297" y="1417002"/>
                  <a:pt x="4623814" y="1408362"/>
                  <a:pt x="4614093" y="1415562"/>
                </a:cubicBezTo>
                <a:cubicBezTo>
                  <a:pt x="4614093" y="1419522"/>
                  <a:pt x="4614453" y="1422402"/>
                  <a:pt x="4614453" y="1426362"/>
                </a:cubicBezTo>
                <a:cubicBezTo>
                  <a:pt x="4622374" y="1426722"/>
                  <a:pt x="4628495" y="1427442"/>
                  <a:pt x="4635336" y="1428162"/>
                </a:cubicBezTo>
                <a:cubicBezTo>
                  <a:pt x="4647217" y="1425822"/>
                  <a:pt x="4655768" y="1427802"/>
                  <a:pt x="4661889" y="1433022"/>
                </a:cubicBezTo>
                <a:lnTo>
                  <a:pt x="4673690" y="1456976"/>
                </a:lnTo>
                <a:lnTo>
                  <a:pt x="4672420" y="1456601"/>
                </a:lnTo>
                <a:lnTo>
                  <a:pt x="4673860" y="1457321"/>
                </a:lnTo>
                <a:lnTo>
                  <a:pt x="4673690" y="1456976"/>
                </a:lnTo>
                <a:lnTo>
                  <a:pt x="4687356" y="1461006"/>
                </a:lnTo>
                <a:cubicBezTo>
                  <a:pt x="4703339" y="1462946"/>
                  <a:pt x="4721296" y="1460381"/>
                  <a:pt x="4730747" y="1479281"/>
                </a:cubicBezTo>
                <a:cubicBezTo>
                  <a:pt x="4742988" y="1473881"/>
                  <a:pt x="4755230" y="1472081"/>
                  <a:pt x="4767471" y="1479281"/>
                </a:cubicBezTo>
                <a:cubicBezTo>
                  <a:pt x="4765311" y="1479281"/>
                  <a:pt x="4763511" y="1479281"/>
                  <a:pt x="4762791" y="1481081"/>
                </a:cubicBezTo>
                <a:cubicBezTo>
                  <a:pt x="4763151" y="1481801"/>
                  <a:pt x="4763151" y="1482161"/>
                  <a:pt x="4763511" y="1482521"/>
                </a:cubicBezTo>
                <a:cubicBezTo>
                  <a:pt x="4765311" y="1481801"/>
                  <a:pt x="4766031" y="1480721"/>
                  <a:pt x="4767471" y="1479281"/>
                </a:cubicBezTo>
                <a:cubicBezTo>
                  <a:pt x="4779353" y="1479281"/>
                  <a:pt x="4795195" y="1477841"/>
                  <a:pt x="4793034" y="1497281"/>
                </a:cubicBezTo>
                <a:cubicBezTo>
                  <a:pt x="4791234" y="1511681"/>
                  <a:pt x="4781513" y="1508801"/>
                  <a:pt x="4773232" y="1501601"/>
                </a:cubicBezTo>
                <a:cubicBezTo>
                  <a:pt x="4763511" y="1501601"/>
                  <a:pt x="4754510" y="1502321"/>
                  <a:pt x="4744069" y="1502681"/>
                </a:cubicBezTo>
                <a:cubicBezTo>
                  <a:pt x="4733267" y="1511681"/>
                  <a:pt x="4719226" y="1517440"/>
                  <a:pt x="4712385" y="1530760"/>
                </a:cubicBezTo>
                <a:cubicBezTo>
                  <a:pt x="4715265" y="1536160"/>
                  <a:pt x="4719226" y="1541200"/>
                  <a:pt x="4722826" y="1546600"/>
                </a:cubicBezTo>
                <a:cubicBezTo>
                  <a:pt x="4731827" y="1551280"/>
                  <a:pt x="4742628" y="1555960"/>
                  <a:pt x="4751630" y="1561360"/>
                </a:cubicBezTo>
                <a:cubicBezTo>
                  <a:pt x="4760991" y="1559920"/>
                  <a:pt x="4770712" y="1557760"/>
                  <a:pt x="4780433" y="1562440"/>
                </a:cubicBezTo>
                <a:cubicBezTo>
                  <a:pt x="4788714" y="1561720"/>
                  <a:pt x="4795195" y="1561720"/>
                  <a:pt x="4803476" y="1561360"/>
                </a:cubicBezTo>
                <a:cubicBezTo>
                  <a:pt x="4806716" y="1544440"/>
                  <a:pt x="4821118" y="1549840"/>
                  <a:pt x="4832279" y="1548760"/>
                </a:cubicBezTo>
                <a:cubicBezTo>
                  <a:pt x="4836960" y="1547320"/>
                  <a:pt x="4838040" y="1552360"/>
                  <a:pt x="4837680" y="1555600"/>
                </a:cubicBezTo>
                <a:cubicBezTo>
                  <a:pt x="4833359" y="1570720"/>
                  <a:pt x="4829399" y="1586560"/>
                  <a:pt x="4809596" y="1588720"/>
                </a:cubicBezTo>
                <a:cubicBezTo>
                  <a:pt x="4792314" y="1607079"/>
                  <a:pt x="4763151" y="1595560"/>
                  <a:pt x="4745149" y="1612479"/>
                </a:cubicBezTo>
                <a:cubicBezTo>
                  <a:pt x="4749469" y="1628319"/>
                  <a:pt x="4762791" y="1624359"/>
                  <a:pt x="4773232" y="1625799"/>
                </a:cubicBezTo>
                <a:cubicBezTo>
                  <a:pt x="4777193" y="1625079"/>
                  <a:pt x="4780433" y="1624359"/>
                  <a:pt x="4784393" y="1623639"/>
                </a:cubicBezTo>
                <a:cubicBezTo>
                  <a:pt x="4814997" y="1617879"/>
                  <a:pt x="4845961" y="1612479"/>
                  <a:pt x="4876924" y="1624359"/>
                </a:cubicBezTo>
                <a:cubicBezTo>
                  <a:pt x="4885205" y="1625079"/>
                  <a:pt x="4894926" y="1625799"/>
                  <a:pt x="4903928" y="1625799"/>
                </a:cubicBezTo>
                <a:cubicBezTo>
                  <a:pt x="4913289" y="1625799"/>
                  <a:pt x="4926610" y="1621119"/>
                  <a:pt x="4930211" y="1630839"/>
                </a:cubicBezTo>
                <a:cubicBezTo>
                  <a:pt x="4932731" y="1643799"/>
                  <a:pt x="4919049" y="1639119"/>
                  <a:pt x="4911128" y="1640199"/>
                </a:cubicBezTo>
                <a:cubicBezTo>
                  <a:pt x="4903207" y="1644879"/>
                  <a:pt x="4894926" y="1648839"/>
                  <a:pt x="4896367" y="1661439"/>
                </a:cubicBezTo>
                <a:cubicBezTo>
                  <a:pt x="4905008" y="1662519"/>
                  <a:pt x="4906088" y="1668998"/>
                  <a:pt x="4907528" y="1675478"/>
                </a:cubicBezTo>
                <a:cubicBezTo>
                  <a:pt x="4915449" y="1680878"/>
                  <a:pt x="4925890" y="1684479"/>
                  <a:pt x="4926610" y="1696358"/>
                </a:cubicBezTo>
                <a:cubicBezTo>
                  <a:pt x="4934531" y="1704638"/>
                  <a:pt x="4932371" y="1712198"/>
                  <a:pt x="4924810" y="1719398"/>
                </a:cubicBezTo>
                <a:cubicBezTo>
                  <a:pt x="4920129" y="1740638"/>
                  <a:pt x="4905008" y="1732718"/>
                  <a:pt x="4894206" y="1729118"/>
                </a:cubicBezTo>
                <a:cubicBezTo>
                  <a:pt x="4881965" y="1725158"/>
                  <a:pt x="4870444" y="1718678"/>
                  <a:pt x="4858202" y="1713278"/>
                </a:cubicBezTo>
                <a:cubicBezTo>
                  <a:pt x="4852441" y="1712918"/>
                  <a:pt x="4845961" y="1712198"/>
                  <a:pt x="4839120" y="1711118"/>
                </a:cubicBezTo>
                <a:cubicBezTo>
                  <a:pt x="4817157" y="1713638"/>
                  <a:pt x="4795195" y="1716518"/>
                  <a:pt x="4773232" y="1719398"/>
                </a:cubicBezTo>
                <a:cubicBezTo>
                  <a:pt x="4767471" y="1730558"/>
                  <a:pt x="4742988" y="1718678"/>
                  <a:pt x="4745149" y="1740998"/>
                </a:cubicBezTo>
                <a:lnTo>
                  <a:pt x="4743709" y="1742077"/>
                </a:lnTo>
                <a:cubicBezTo>
                  <a:pt x="4743709" y="1742077"/>
                  <a:pt x="4743709" y="1742077"/>
                  <a:pt x="4743709" y="1742437"/>
                </a:cubicBezTo>
                <a:cubicBezTo>
                  <a:pt x="4744069" y="1742077"/>
                  <a:pt x="4744429" y="1741718"/>
                  <a:pt x="4745149" y="1740998"/>
                </a:cubicBezTo>
                <a:cubicBezTo>
                  <a:pt x="4760991" y="1745317"/>
                  <a:pt x="4773592" y="1750717"/>
                  <a:pt x="4791234" y="1738118"/>
                </a:cubicBezTo>
                <a:cubicBezTo>
                  <a:pt x="4818957" y="1718318"/>
                  <a:pt x="4826518" y="1722998"/>
                  <a:pt x="4830839" y="1762237"/>
                </a:cubicBezTo>
                <a:cubicBezTo>
                  <a:pt x="4828319" y="1769078"/>
                  <a:pt x="4824718" y="1774117"/>
                  <a:pt x="4816797" y="1771597"/>
                </a:cubicBezTo>
                <a:cubicBezTo>
                  <a:pt x="4813557" y="1779877"/>
                  <a:pt x="4806716" y="1787077"/>
                  <a:pt x="4809236" y="1796797"/>
                </a:cubicBezTo>
                <a:cubicBezTo>
                  <a:pt x="4809596" y="1796437"/>
                  <a:pt x="4809596" y="1796437"/>
                  <a:pt x="4809956" y="1796077"/>
                </a:cubicBezTo>
                <a:cubicBezTo>
                  <a:pt x="4817517" y="1791037"/>
                  <a:pt x="4823998" y="1784197"/>
                  <a:pt x="4830479" y="1777357"/>
                </a:cubicBezTo>
                <a:cubicBezTo>
                  <a:pt x="4830839" y="1777357"/>
                  <a:pt x="4831199" y="1776997"/>
                  <a:pt x="4831559" y="1776997"/>
                </a:cubicBezTo>
                <a:lnTo>
                  <a:pt x="4830479" y="1775917"/>
                </a:lnTo>
                <a:lnTo>
                  <a:pt x="4832279" y="1772677"/>
                </a:lnTo>
                <a:cubicBezTo>
                  <a:pt x="4838400" y="1767277"/>
                  <a:pt x="4844521" y="1762237"/>
                  <a:pt x="4853522" y="1764757"/>
                </a:cubicBezTo>
                <a:cubicBezTo>
                  <a:pt x="4865763" y="1761517"/>
                  <a:pt x="4877284" y="1761877"/>
                  <a:pt x="4889526" y="1764757"/>
                </a:cubicBezTo>
                <a:cubicBezTo>
                  <a:pt x="4898167" y="1763317"/>
                  <a:pt x="4905728" y="1764757"/>
                  <a:pt x="4913289" y="1769797"/>
                </a:cubicBezTo>
                <a:cubicBezTo>
                  <a:pt x="4932731" y="1765837"/>
                  <a:pt x="4948213" y="1773757"/>
                  <a:pt x="4956494" y="1792477"/>
                </a:cubicBezTo>
                <a:cubicBezTo>
                  <a:pt x="4972336" y="1793197"/>
                  <a:pt x="4986017" y="1794997"/>
                  <a:pt x="4969455" y="1813717"/>
                </a:cubicBezTo>
                <a:cubicBezTo>
                  <a:pt x="4955414" y="1829556"/>
                  <a:pt x="4940292" y="1821996"/>
                  <a:pt x="4925890" y="1815157"/>
                </a:cubicBezTo>
                <a:cubicBezTo>
                  <a:pt x="4913289" y="1819836"/>
                  <a:pt x="4900327" y="1816957"/>
                  <a:pt x="4888446" y="1815157"/>
                </a:cubicBezTo>
                <a:cubicBezTo>
                  <a:pt x="4884125" y="1816957"/>
                  <a:pt x="4880165" y="1819116"/>
                  <a:pt x="4874764" y="1820917"/>
                </a:cubicBezTo>
                <a:cubicBezTo>
                  <a:pt x="4870444" y="1820917"/>
                  <a:pt x="4865043" y="1820917"/>
                  <a:pt x="4860362" y="1820917"/>
                </a:cubicBezTo>
                <a:cubicBezTo>
                  <a:pt x="4845961" y="1828836"/>
                  <a:pt x="4830839" y="1821996"/>
                  <a:pt x="4816437" y="1821636"/>
                </a:cubicBezTo>
                <a:cubicBezTo>
                  <a:pt x="4805996" y="1832436"/>
                  <a:pt x="4793034" y="1826316"/>
                  <a:pt x="4781153" y="1829556"/>
                </a:cubicBezTo>
                <a:cubicBezTo>
                  <a:pt x="4768552" y="1838916"/>
                  <a:pt x="4750549" y="1844676"/>
                  <a:pt x="4750549" y="1865196"/>
                </a:cubicBezTo>
                <a:cubicBezTo>
                  <a:pt x="4755590" y="1876356"/>
                  <a:pt x="4747309" y="1891116"/>
                  <a:pt x="4759910" y="1899755"/>
                </a:cubicBezTo>
                <a:cubicBezTo>
                  <a:pt x="4767471" y="1905875"/>
                  <a:pt x="4785834" y="1898315"/>
                  <a:pt x="4784393" y="1913435"/>
                </a:cubicBezTo>
                <a:cubicBezTo>
                  <a:pt x="4782593" y="1927115"/>
                  <a:pt x="4766031" y="1930715"/>
                  <a:pt x="4753070" y="1932155"/>
                </a:cubicBezTo>
                <a:lnTo>
                  <a:pt x="4750909" y="1930715"/>
                </a:lnTo>
                <a:cubicBezTo>
                  <a:pt x="4750909" y="1930715"/>
                  <a:pt x="4750909" y="1930715"/>
                  <a:pt x="4750549" y="1930715"/>
                </a:cubicBezTo>
                <a:cubicBezTo>
                  <a:pt x="4751269" y="1931075"/>
                  <a:pt x="4751990" y="1931435"/>
                  <a:pt x="4753070" y="1932155"/>
                </a:cubicBezTo>
                <a:cubicBezTo>
                  <a:pt x="4751269" y="1941515"/>
                  <a:pt x="4749829" y="1950875"/>
                  <a:pt x="4750189" y="1959875"/>
                </a:cubicBezTo>
                <a:cubicBezTo>
                  <a:pt x="4755950" y="1965275"/>
                  <a:pt x="4761351" y="1971395"/>
                  <a:pt x="4767471" y="1976435"/>
                </a:cubicBezTo>
                <a:cubicBezTo>
                  <a:pt x="4768912" y="1981114"/>
                  <a:pt x="4771432" y="1985074"/>
                  <a:pt x="4774312" y="1989034"/>
                </a:cubicBezTo>
                <a:cubicBezTo>
                  <a:pt x="4793394" y="1994074"/>
                  <a:pt x="4812477" y="1999474"/>
                  <a:pt x="4830839" y="2004514"/>
                </a:cubicBezTo>
                <a:cubicBezTo>
                  <a:pt x="4843440" y="2007034"/>
                  <a:pt x="4856042" y="2009914"/>
                  <a:pt x="4868283" y="2012074"/>
                </a:cubicBezTo>
                <a:cubicBezTo>
                  <a:pt x="4876924" y="2010994"/>
                  <a:pt x="4884125" y="2010994"/>
                  <a:pt x="4891326" y="2016394"/>
                </a:cubicBezTo>
                <a:cubicBezTo>
                  <a:pt x="4891326" y="2016394"/>
                  <a:pt x="4891326" y="2016754"/>
                  <a:pt x="4890966" y="2016754"/>
                </a:cubicBezTo>
                <a:cubicBezTo>
                  <a:pt x="4908608" y="2014954"/>
                  <a:pt x="4926250" y="2013514"/>
                  <a:pt x="4941372" y="2025034"/>
                </a:cubicBezTo>
                <a:cubicBezTo>
                  <a:pt x="4970535" y="2026834"/>
                  <a:pt x="5000059" y="2028994"/>
                  <a:pt x="5029582" y="2030434"/>
                </a:cubicBezTo>
                <a:cubicBezTo>
                  <a:pt x="5037143" y="2031514"/>
                  <a:pt x="5044344" y="2031874"/>
                  <a:pt x="5049745" y="2039794"/>
                </a:cubicBezTo>
                <a:cubicBezTo>
                  <a:pt x="5064867" y="2044834"/>
                  <a:pt x="5075308" y="2054553"/>
                  <a:pt x="5075308" y="2070753"/>
                </a:cubicBezTo>
                <a:cubicBezTo>
                  <a:pt x="5075308" y="2081193"/>
                  <a:pt x="5067387" y="2085153"/>
                  <a:pt x="5057306" y="2082273"/>
                </a:cubicBezTo>
                <a:cubicBezTo>
                  <a:pt x="5043984" y="2092353"/>
                  <a:pt x="5032463" y="2081913"/>
                  <a:pt x="5020941" y="2080473"/>
                </a:cubicBezTo>
                <a:cubicBezTo>
                  <a:pt x="5002579" y="2077593"/>
                  <a:pt x="4988898" y="2059593"/>
                  <a:pt x="4969455" y="2060313"/>
                </a:cubicBezTo>
                <a:cubicBezTo>
                  <a:pt x="4940292" y="2063193"/>
                  <a:pt x="4911128" y="2065714"/>
                  <a:pt x="4881965" y="2067873"/>
                </a:cubicBezTo>
                <a:cubicBezTo>
                  <a:pt x="4870444" y="2073634"/>
                  <a:pt x="4859282" y="2080833"/>
                  <a:pt x="4847401" y="2085513"/>
                </a:cubicBezTo>
                <a:cubicBezTo>
                  <a:pt x="4848841" y="2091993"/>
                  <a:pt x="4849201" y="2098833"/>
                  <a:pt x="4848841" y="2106393"/>
                </a:cubicBezTo>
                <a:cubicBezTo>
                  <a:pt x="4850281" y="2107113"/>
                  <a:pt x="4852081" y="2107473"/>
                  <a:pt x="4853162" y="2107833"/>
                </a:cubicBezTo>
                <a:cubicBezTo>
                  <a:pt x="4853522" y="2115033"/>
                  <a:pt x="4853882" y="2122233"/>
                  <a:pt x="4853882" y="2128712"/>
                </a:cubicBezTo>
                <a:cubicBezTo>
                  <a:pt x="4859282" y="2133752"/>
                  <a:pt x="4859282" y="2138432"/>
                  <a:pt x="4856402" y="2143472"/>
                </a:cubicBezTo>
                <a:cubicBezTo>
                  <a:pt x="4863603" y="2155352"/>
                  <a:pt x="4894926" y="2153912"/>
                  <a:pt x="4876924" y="2180192"/>
                </a:cubicBezTo>
                <a:cubicBezTo>
                  <a:pt x="4874764" y="2182712"/>
                  <a:pt x="4872604" y="2185232"/>
                  <a:pt x="4870804" y="2187392"/>
                </a:cubicBezTo>
                <a:cubicBezTo>
                  <a:pt x="4872604" y="2194952"/>
                  <a:pt x="4874764" y="2201432"/>
                  <a:pt x="4876924" y="2208631"/>
                </a:cubicBezTo>
                <a:cubicBezTo>
                  <a:pt x="4886645" y="2214031"/>
                  <a:pt x="4879085" y="2218711"/>
                  <a:pt x="4876924" y="2224112"/>
                </a:cubicBezTo>
                <a:lnTo>
                  <a:pt x="4876924" y="2237791"/>
                </a:lnTo>
                <a:cubicBezTo>
                  <a:pt x="4878004" y="2239591"/>
                  <a:pt x="4878365" y="2241391"/>
                  <a:pt x="4878365" y="2243551"/>
                </a:cubicBezTo>
                <a:cubicBezTo>
                  <a:pt x="4890606" y="2242471"/>
                  <a:pt x="4895647" y="2249671"/>
                  <a:pt x="4898167" y="2259391"/>
                </a:cubicBezTo>
                <a:cubicBezTo>
                  <a:pt x="4898527" y="2260111"/>
                  <a:pt x="4898887" y="2260831"/>
                  <a:pt x="4899247" y="2261551"/>
                </a:cubicBezTo>
                <a:cubicBezTo>
                  <a:pt x="4940292" y="2250751"/>
                  <a:pt x="4981337" y="2262271"/>
                  <a:pt x="5021661" y="2267671"/>
                </a:cubicBezTo>
                <a:cubicBezTo>
                  <a:pt x="5029582" y="2268391"/>
                  <a:pt x="5027422" y="2275951"/>
                  <a:pt x="5021301" y="2280631"/>
                </a:cubicBezTo>
                <a:cubicBezTo>
                  <a:pt x="5012660" y="2299350"/>
                  <a:pt x="4998979" y="2313030"/>
                  <a:pt x="4977376" y="2316990"/>
                </a:cubicBezTo>
                <a:cubicBezTo>
                  <a:pt x="4969455" y="2324910"/>
                  <a:pt x="4957574" y="2325990"/>
                  <a:pt x="4947133" y="2327430"/>
                </a:cubicBezTo>
                <a:cubicBezTo>
                  <a:pt x="4937772" y="2329230"/>
                  <a:pt x="4928410" y="2330670"/>
                  <a:pt x="4918329" y="2332830"/>
                </a:cubicBezTo>
                <a:cubicBezTo>
                  <a:pt x="4920490" y="2359110"/>
                  <a:pt x="4919049" y="2386109"/>
                  <a:pt x="4920129" y="2412749"/>
                </a:cubicBezTo>
                <a:cubicBezTo>
                  <a:pt x="4928410" y="2423549"/>
                  <a:pt x="4932371" y="2435429"/>
                  <a:pt x="4928410" y="2448749"/>
                </a:cubicBezTo>
                <a:cubicBezTo>
                  <a:pt x="4929491" y="2465308"/>
                  <a:pt x="4929851" y="2482228"/>
                  <a:pt x="4935251" y="2498068"/>
                </a:cubicBezTo>
                <a:cubicBezTo>
                  <a:pt x="4957574" y="2500948"/>
                  <a:pt x="4979897" y="2501308"/>
                  <a:pt x="5000779" y="2511028"/>
                </a:cubicBezTo>
                <a:cubicBezTo>
                  <a:pt x="5006900" y="2512108"/>
                  <a:pt x="5013741" y="2512467"/>
                  <a:pt x="5020581" y="2513547"/>
                </a:cubicBezTo>
                <a:cubicBezTo>
                  <a:pt x="5048665" y="2508148"/>
                  <a:pt x="5068467" y="2529747"/>
                  <a:pt x="5093310" y="2534787"/>
                </a:cubicBezTo>
                <a:cubicBezTo>
                  <a:pt x="5116353" y="2544867"/>
                  <a:pt x="5145156" y="2534787"/>
                  <a:pt x="5166039" y="2555307"/>
                </a:cubicBezTo>
                <a:cubicBezTo>
                  <a:pt x="5184761" y="2557107"/>
                  <a:pt x="5206723" y="2545227"/>
                  <a:pt x="5220045" y="2569707"/>
                </a:cubicBezTo>
                <a:cubicBezTo>
                  <a:pt x="5221125" y="2568627"/>
                  <a:pt x="5223285" y="2568987"/>
                  <a:pt x="5224726" y="2570427"/>
                </a:cubicBezTo>
                <a:cubicBezTo>
                  <a:pt x="5251729" y="2577627"/>
                  <a:pt x="5253529" y="2592387"/>
                  <a:pt x="5238407" y="2613266"/>
                </a:cubicBezTo>
                <a:cubicBezTo>
                  <a:pt x="5221125" y="2627306"/>
                  <a:pt x="5204923" y="2615066"/>
                  <a:pt x="5188001" y="2612186"/>
                </a:cubicBezTo>
                <a:cubicBezTo>
                  <a:pt x="5163158" y="2603186"/>
                  <a:pt x="5138675" y="2594547"/>
                  <a:pt x="5114192" y="2585547"/>
                </a:cubicBezTo>
                <a:cubicBezTo>
                  <a:pt x="5104831" y="2584827"/>
                  <a:pt x="5095830" y="2584467"/>
                  <a:pt x="5086109" y="2583387"/>
                </a:cubicBezTo>
                <a:cubicBezTo>
                  <a:pt x="5081069" y="2584107"/>
                  <a:pt x="5076388" y="2584827"/>
                  <a:pt x="5071707" y="2584827"/>
                </a:cubicBezTo>
                <a:cubicBezTo>
                  <a:pt x="5059826" y="2580867"/>
                  <a:pt x="5045424" y="2584107"/>
                  <a:pt x="5036063" y="2575467"/>
                </a:cubicBezTo>
                <a:cubicBezTo>
                  <a:pt x="5016981" y="2566827"/>
                  <a:pt x="4988898" y="2584827"/>
                  <a:pt x="4976296" y="2555667"/>
                </a:cubicBezTo>
                <a:cubicBezTo>
                  <a:pt x="4965495" y="2554227"/>
                  <a:pt x="4955414" y="2550627"/>
                  <a:pt x="4945692" y="2546307"/>
                </a:cubicBezTo>
                <a:cubicBezTo>
                  <a:pt x="4942812" y="2562147"/>
                  <a:pt x="4954334" y="2581227"/>
                  <a:pt x="4936331" y="2594547"/>
                </a:cubicBezTo>
                <a:cubicBezTo>
                  <a:pt x="4931651" y="2631626"/>
                  <a:pt x="4926610" y="2667626"/>
                  <a:pt x="4921210" y="2704705"/>
                </a:cubicBezTo>
                <a:cubicBezTo>
                  <a:pt x="4919049" y="2716945"/>
                  <a:pt x="4907888" y="2721265"/>
                  <a:pt x="4899607" y="2726665"/>
                </a:cubicBezTo>
                <a:cubicBezTo>
                  <a:pt x="4894926" y="2735665"/>
                  <a:pt x="4890606" y="2745384"/>
                  <a:pt x="4885925" y="2754384"/>
                </a:cubicBezTo>
                <a:cubicBezTo>
                  <a:pt x="4885205" y="2763744"/>
                  <a:pt x="4884125" y="2772744"/>
                  <a:pt x="4884125" y="2782824"/>
                </a:cubicBezTo>
                <a:cubicBezTo>
                  <a:pt x="4882325" y="2784264"/>
                  <a:pt x="4880885" y="2786064"/>
                  <a:pt x="4878725" y="2787504"/>
                </a:cubicBezTo>
                <a:cubicBezTo>
                  <a:pt x="4889166" y="2787864"/>
                  <a:pt x="4900687" y="2789664"/>
                  <a:pt x="4913289" y="2792904"/>
                </a:cubicBezTo>
                <a:cubicBezTo>
                  <a:pt x="4917609" y="2798304"/>
                  <a:pt x="4922650" y="2802984"/>
                  <a:pt x="4926610" y="2808384"/>
                </a:cubicBezTo>
                <a:cubicBezTo>
                  <a:pt x="4940292" y="2810544"/>
                  <a:pt x="4949653" y="2816304"/>
                  <a:pt x="4941372" y="2832143"/>
                </a:cubicBezTo>
                <a:cubicBezTo>
                  <a:pt x="4949653" y="2856263"/>
                  <a:pt x="4931291" y="2862023"/>
                  <a:pt x="4916889" y="2871023"/>
                </a:cubicBezTo>
                <a:cubicBezTo>
                  <a:pt x="4916889" y="2875703"/>
                  <a:pt x="4914369" y="2880743"/>
                  <a:pt x="4909328" y="2885783"/>
                </a:cubicBezTo>
                <a:cubicBezTo>
                  <a:pt x="4908248" y="2887223"/>
                  <a:pt x="4906808" y="2888663"/>
                  <a:pt x="4905728" y="2889743"/>
                </a:cubicBezTo>
                <a:cubicBezTo>
                  <a:pt x="4906088" y="2894423"/>
                  <a:pt x="4907528" y="2898022"/>
                  <a:pt x="4912569" y="2900182"/>
                </a:cubicBezTo>
                <a:cubicBezTo>
                  <a:pt x="4924090" y="2911702"/>
                  <a:pt x="4912569" y="2923582"/>
                  <a:pt x="4913289" y="2935462"/>
                </a:cubicBezTo>
                <a:cubicBezTo>
                  <a:pt x="4936691" y="2937982"/>
                  <a:pt x="4936331" y="2954902"/>
                  <a:pt x="4935971" y="2971821"/>
                </a:cubicBezTo>
                <a:cubicBezTo>
                  <a:pt x="4940292" y="2986581"/>
                  <a:pt x="4944612" y="3000981"/>
                  <a:pt x="4949653" y="3015741"/>
                </a:cubicBezTo>
                <a:cubicBezTo>
                  <a:pt x="4951813" y="3016461"/>
                  <a:pt x="4952533" y="3017901"/>
                  <a:pt x="4953253" y="3018981"/>
                </a:cubicBezTo>
                <a:cubicBezTo>
                  <a:pt x="4957934" y="3024381"/>
                  <a:pt x="4960454" y="3030141"/>
                  <a:pt x="4962254" y="3036621"/>
                </a:cubicBezTo>
                <a:lnTo>
                  <a:pt x="4962614" y="3036621"/>
                </a:lnTo>
                <a:cubicBezTo>
                  <a:pt x="4989618" y="3036621"/>
                  <a:pt x="5017341" y="3034821"/>
                  <a:pt x="5042904" y="3049220"/>
                </a:cubicBezTo>
                <a:lnTo>
                  <a:pt x="5063066" y="3049220"/>
                </a:lnTo>
                <a:cubicBezTo>
                  <a:pt x="5069547" y="3032301"/>
                  <a:pt x="5062346" y="3005661"/>
                  <a:pt x="5093670" y="3006741"/>
                </a:cubicBezTo>
                <a:cubicBezTo>
                  <a:pt x="5107712" y="3004581"/>
                  <a:pt x="5119593" y="3007101"/>
                  <a:pt x="5123193" y="3022941"/>
                </a:cubicBezTo>
                <a:cubicBezTo>
                  <a:pt x="5125354" y="3034461"/>
                  <a:pt x="5117433" y="3037341"/>
                  <a:pt x="5108432" y="3038421"/>
                </a:cubicBezTo>
                <a:lnTo>
                  <a:pt x="5109512" y="3039861"/>
                </a:lnTo>
                <a:lnTo>
                  <a:pt x="5108432" y="3042021"/>
                </a:lnTo>
                <a:cubicBezTo>
                  <a:pt x="5110592" y="3046341"/>
                  <a:pt x="5113832" y="3050660"/>
                  <a:pt x="5115633" y="3055340"/>
                </a:cubicBezTo>
                <a:cubicBezTo>
                  <a:pt x="5124994" y="3059300"/>
                  <a:pt x="5135075" y="3062180"/>
                  <a:pt x="5144076" y="3065060"/>
                </a:cubicBezTo>
                <a:cubicBezTo>
                  <a:pt x="5153797" y="3063260"/>
                  <a:pt x="5163158" y="3060740"/>
                  <a:pt x="5173599" y="3058220"/>
                </a:cubicBezTo>
                <a:cubicBezTo>
                  <a:pt x="5186561" y="3053900"/>
                  <a:pt x="5198442" y="3055700"/>
                  <a:pt x="5210324" y="3061100"/>
                </a:cubicBezTo>
                <a:lnTo>
                  <a:pt x="5211044" y="3060740"/>
                </a:lnTo>
                <a:cubicBezTo>
                  <a:pt x="5232646" y="3050300"/>
                  <a:pt x="5252449" y="3045621"/>
                  <a:pt x="5269731" y="3066500"/>
                </a:cubicBezTo>
                <a:cubicBezTo>
                  <a:pt x="5269731" y="3070100"/>
                  <a:pt x="5269731" y="3074420"/>
                  <a:pt x="5270451" y="3079100"/>
                </a:cubicBezTo>
                <a:cubicBezTo>
                  <a:pt x="5281252" y="3103580"/>
                  <a:pt x="5275492" y="3123020"/>
                  <a:pt x="5254969" y="3139219"/>
                </a:cubicBezTo>
                <a:cubicBezTo>
                  <a:pt x="5249928" y="3139219"/>
                  <a:pt x="5244888" y="3139219"/>
                  <a:pt x="5239487" y="3139219"/>
                </a:cubicBezTo>
                <a:lnTo>
                  <a:pt x="5236607" y="3141019"/>
                </a:lnTo>
                <a:lnTo>
                  <a:pt x="5233727" y="3139219"/>
                </a:lnTo>
                <a:cubicBezTo>
                  <a:pt x="5213204" y="3136339"/>
                  <a:pt x="5195202" y="3129859"/>
                  <a:pt x="5192322" y="3106460"/>
                </a:cubicBezTo>
                <a:cubicBezTo>
                  <a:pt x="5171079" y="3106820"/>
                  <a:pt x="5150557" y="3107540"/>
                  <a:pt x="5128954" y="3108260"/>
                </a:cubicBezTo>
                <a:lnTo>
                  <a:pt x="5126794" y="3109340"/>
                </a:lnTo>
                <a:lnTo>
                  <a:pt x="5124274" y="3109340"/>
                </a:lnTo>
                <a:cubicBezTo>
                  <a:pt x="5114192" y="3120860"/>
                  <a:pt x="5096910" y="3110780"/>
                  <a:pt x="5086109" y="3123020"/>
                </a:cubicBezTo>
                <a:lnTo>
                  <a:pt x="5086109" y="3121940"/>
                </a:lnTo>
                <a:cubicBezTo>
                  <a:pt x="5083229" y="3124820"/>
                  <a:pt x="5080708" y="3125539"/>
                  <a:pt x="5077468" y="3123020"/>
                </a:cubicBezTo>
                <a:cubicBezTo>
                  <a:pt x="5051545" y="3125899"/>
                  <a:pt x="5025982" y="3128059"/>
                  <a:pt x="5000419" y="3128419"/>
                </a:cubicBezTo>
                <a:cubicBezTo>
                  <a:pt x="4993218" y="3142459"/>
                  <a:pt x="4974496" y="3148939"/>
                  <a:pt x="4965135" y="3161899"/>
                </a:cubicBezTo>
                <a:cubicBezTo>
                  <a:pt x="4965135" y="3172699"/>
                  <a:pt x="4964055" y="3182419"/>
                  <a:pt x="4956494" y="3189619"/>
                </a:cubicBezTo>
                <a:cubicBezTo>
                  <a:pt x="4954694" y="3194299"/>
                  <a:pt x="4951813" y="3199339"/>
                  <a:pt x="4949653" y="3204378"/>
                </a:cubicBezTo>
                <a:cubicBezTo>
                  <a:pt x="4943532" y="3238578"/>
                  <a:pt x="4922650" y="3266298"/>
                  <a:pt x="4912209" y="3299057"/>
                </a:cubicBezTo>
                <a:cubicBezTo>
                  <a:pt x="4909688" y="3305897"/>
                  <a:pt x="4907888" y="3313457"/>
                  <a:pt x="4905728" y="3321377"/>
                </a:cubicBezTo>
                <a:cubicBezTo>
                  <a:pt x="4915809" y="3344417"/>
                  <a:pt x="4923370" y="3366376"/>
                  <a:pt x="4892406" y="3381496"/>
                </a:cubicBezTo>
                <a:cubicBezTo>
                  <a:pt x="4889886" y="3382216"/>
                  <a:pt x="4886645" y="3384376"/>
                  <a:pt x="4884125" y="3385816"/>
                </a:cubicBezTo>
                <a:cubicBezTo>
                  <a:pt x="4878365" y="3390136"/>
                  <a:pt x="4869363" y="3393736"/>
                  <a:pt x="4871524" y="3402376"/>
                </a:cubicBezTo>
                <a:cubicBezTo>
                  <a:pt x="4880165" y="3431535"/>
                  <a:pt x="4858202" y="3429376"/>
                  <a:pt x="4840920" y="3431535"/>
                </a:cubicBezTo>
                <a:cubicBezTo>
                  <a:pt x="4838400" y="3436575"/>
                  <a:pt x="4832279" y="3439815"/>
                  <a:pt x="4840920" y="3444855"/>
                </a:cubicBezTo>
                <a:cubicBezTo>
                  <a:pt x="4856402" y="3447015"/>
                  <a:pt x="4871884" y="3447375"/>
                  <a:pt x="4890606" y="3448815"/>
                </a:cubicBezTo>
                <a:cubicBezTo>
                  <a:pt x="4873324" y="3474735"/>
                  <a:pt x="4842000" y="3461775"/>
                  <a:pt x="4825798" y="3480855"/>
                </a:cubicBezTo>
                <a:cubicBezTo>
                  <a:pt x="4844881" y="3489495"/>
                  <a:pt x="4858202" y="3501375"/>
                  <a:pt x="4850641" y="3525494"/>
                </a:cubicBezTo>
                <a:cubicBezTo>
                  <a:pt x="4851721" y="3529814"/>
                  <a:pt x="4852801" y="3534494"/>
                  <a:pt x="4853522" y="3539174"/>
                </a:cubicBezTo>
                <a:cubicBezTo>
                  <a:pt x="4861443" y="3548174"/>
                  <a:pt x="4869723" y="3558254"/>
                  <a:pt x="4878004" y="3567614"/>
                </a:cubicBezTo>
                <a:cubicBezTo>
                  <a:pt x="4882325" y="3571934"/>
                  <a:pt x="4887006" y="3576614"/>
                  <a:pt x="4892406" y="3580574"/>
                </a:cubicBezTo>
                <a:cubicBezTo>
                  <a:pt x="4894566" y="3583454"/>
                  <a:pt x="4897087" y="3586333"/>
                  <a:pt x="4899967" y="3588853"/>
                </a:cubicBezTo>
                <a:cubicBezTo>
                  <a:pt x="4899607" y="3591013"/>
                  <a:pt x="4898887" y="3593173"/>
                  <a:pt x="4898527" y="3595333"/>
                </a:cubicBezTo>
                <a:cubicBezTo>
                  <a:pt x="4896367" y="3616213"/>
                  <a:pt x="4906808" y="3640693"/>
                  <a:pt x="4881965" y="3656173"/>
                </a:cubicBezTo>
                <a:cubicBezTo>
                  <a:pt x="4867203" y="3664812"/>
                  <a:pt x="4853882" y="3674892"/>
                  <a:pt x="4840920" y="3683532"/>
                </a:cubicBezTo>
                <a:cubicBezTo>
                  <a:pt x="4838400" y="3686772"/>
                  <a:pt x="4835519" y="3688572"/>
                  <a:pt x="4833359" y="3691812"/>
                </a:cubicBezTo>
                <a:cubicBezTo>
                  <a:pt x="4822918" y="3714852"/>
                  <a:pt x="4814277" y="3738251"/>
                  <a:pt x="4796275" y="3756611"/>
                </a:cubicBezTo>
                <a:cubicBezTo>
                  <a:pt x="4774312" y="3780731"/>
                  <a:pt x="4757030" y="3808451"/>
                  <a:pt x="4760271" y="3843370"/>
                </a:cubicBezTo>
                <a:cubicBezTo>
                  <a:pt x="4744069" y="3846970"/>
                  <a:pt x="4738668" y="3871450"/>
                  <a:pt x="4717065" y="3864970"/>
                </a:cubicBezTo>
                <a:cubicBezTo>
                  <a:pt x="4709505" y="3867850"/>
                  <a:pt x="4701584" y="3870010"/>
                  <a:pt x="4694383" y="3872890"/>
                </a:cubicBezTo>
                <a:cubicBezTo>
                  <a:pt x="4687542" y="3871810"/>
                  <a:pt x="4678181" y="3871450"/>
                  <a:pt x="4677461" y="3879010"/>
                </a:cubicBezTo>
                <a:cubicBezTo>
                  <a:pt x="4674220" y="3898089"/>
                  <a:pt x="4696543" y="3891609"/>
                  <a:pt x="4703384" y="3901329"/>
                </a:cubicBezTo>
                <a:cubicBezTo>
                  <a:pt x="4726066" y="3905649"/>
                  <a:pt x="4728227" y="3915729"/>
                  <a:pt x="4714185" y="3934089"/>
                </a:cubicBezTo>
                <a:cubicBezTo>
                  <a:pt x="4705544" y="3944169"/>
                  <a:pt x="4695463" y="3952089"/>
                  <a:pt x="4681781" y="3954609"/>
                </a:cubicBezTo>
                <a:cubicBezTo>
                  <a:pt x="4664859" y="3988808"/>
                  <a:pt x="4632455" y="3969008"/>
                  <a:pt x="4607973" y="3976568"/>
                </a:cubicBezTo>
                <a:cubicBezTo>
                  <a:pt x="4603292" y="3982688"/>
                  <a:pt x="4596091" y="3989888"/>
                  <a:pt x="4607973" y="3997088"/>
                </a:cubicBezTo>
                <a:cubicBezTo>
                  <a:pt x="4617694" y="3998528"/>
                  <a:pt x="4626695" y="4001408"/>
                  <a:pt x="4636056" y="4002848"/>
                </a:cubicBezTo>
                <a:cubicBezTo>
                  <a:pt x="4649737" y="4004288"/>
                  <a:pt x="4667740" y="4005728"/>
                  <a:pt x="4665219" y="4026248"/>
                </a:cubicBezTo>
                <a:cubicBezTo>
                  <a:pt x="4663059" y="4043527"/>
                  <a:pt x="4645777" y="4038488"/>
                  <a:pt x="4633175" y="4039568"/>
                </a:cubicBezTo>
                <a:cubicBezTo>
                  <a:pt x="4625615" y="4039568"/>
                  <a:pt x="4614453" y="4037768"/>
                  <a:pt x="4618054" y="4052167"/>
                </a:cubicBezTo>
                <a:cubicBezTo>
                  <a:pt x="4626695" y="4085287"/>
                  <a:pt x="4622374" y="4090327"/>
                  <a:pt x="4585650" y="4091407"/>
                </a:cubicBezTo>
                <a:cubicBezTo>
                  <a:pt x="4576289" y="4091767"/>
                  <a:pt x="4566928" y="4093207"/>
                  <a:pt x="4557927" y="4093567"/>
                </a:cubicBezTo>
                <a:cubicBezTo>
                  <a:pt x="4555766" y="4096087"/>
                  <a:pt x="4553606" y="4097167"/>
                  <a:pt x="4551446" y="4099687"/>
                </a:cubicBezTo>
                <a:cubicBezTo>
                  <a:pt x="4550366" y="4104007"/>
                  <a:pt x="4550006" y="4107967"/>
                  <a:pt x="4548926" y="4111567"/>
                </a:cubicBezTo>
                <a:cubicBezTo>
                  <a:pt x="4539924" y="4118047"/>
                  <a:pt x="4522282" y="4122006"/>
                  <a:pt x="4542445" y="4136046"/>
                </a:cubicBezTo>
                <a:cubicBezTo>
                  <a:pt x="4546045" y="4144686"/>
                  <a:pt x="4562967" y="4144686"/>
                  <a:pt x="4559007" y="4155126"/>
                </a:cubicBezTo>
                <a:cubicBezTo>
                  <a:pt x="4553966" y="4168086"/>
                  <a:pt x="4543165" y="4157646"/>
                  <a:pt x="4534164" y="4156926"/>
                </a:cubicBezTo>
                <a:cubicBezTo>
                  <a:pt x="4527683" y="4155846"/>
                  <a:pt x="4520122" y="4155846"/>
                  <a:pt x="4513281" y="4155846"/>
                </a:cubicBezTo>
                <a:cubicBezTo>
                  <a:pt x="4511121" y="4160526"/>
                  <a:pt x="4508601" y="4160526"/>
                  <a:pt x="4506440" y="4156926"/>
                </a:cubicBezTo>
                <a:cubicBezTo>
                  <a:pt x="4486998" y="4160526"/>
                  <a:pt x="4489518" y="4183206"/>
                  <a:pt x="4476917" y="4191846"/>
                </a:cubicBezTo>
                <a:cubicBezTo>
                  <a:pt x="4467556" y="4201565"/>
                  <a:pt x="4481958" y="4223525"/>
                  <a:pt x="4462875" y="4224605"/>
                </a:cubicBezTo>
                <a:cubicBezTo>
                  <a:pt x="4442713" y="4225685"/>
                  <a:pt x="4442713" y="4242245"/>
                  <a:pt x="4432632" y="4251245"/>
                </a:cubicBezTo>
                <a:cubicBezTo>
                  <a:pt x="4408149" y="4248725"/>
                  <a:pt x="4382946" y="4246205"/>
                  <a:pt x="4359543" y="4237205"/>
                </a:cubicBezTo>
                <a:cubicBezTo>
                  <a:pt x="4349822" y="4236845"/>
                  <a:pt x="4340821" y="4236845"/>
                  <a:pt x="4331460" y="4235765"/>
                </a:cubicBezTo>
                <a:cubicBezTo>
                  <a:pt x="4303376" y="4248725"/>
                  <a:pt x="4277093" y="4239005"/>
                  <a:pt x="4250090" y="4232885"/>
                </a:cubicBezTo>
                <a:cubicBezTo>
                  <a:pt x="4242529" y="4244045"/>
                  <a:pt x="4234608" y="4248365"/>
                  <a:pt x="4222007" y="4246205"/>
                </a:cubicBezTo>
                <a:cubicBezTo>
                  <a:pt x="4228848" y="4241885"/>
                  <a:pt x="4235328" y="4237205"/>
                  <a:pt x="4243969" y="4231805"/>
                </a:cubicBezTo>
                <a:cubicBezTo>
                  <a:pt x="4239289" y="4230725"/>
                  <a:pt x="4234608" y="4230005"/>
                  <a:pt x="4229928" y="4229645"/>
                </a:cubicBezTo>
                <a:cubicBezTo>
                  <a:pt x="4221287" y="4221365"/>
                  <a:pt x="4219847" y="4202285"/>
                  <a:pt x="4200764" y="4208045"/>
                </a:cubicBezTo>
                <a:cubicBezTo>
                  <a:pt x="4188163" y="4208045"/>
                  <a:pt x="4188523" y="4202285"/>
                  <a:pt x="4193923" y="4193646"/>
                </a:cubicBezTo>
                <a:cubicBezTo>
                  <a:pt x="4198604" y="4191126"/>
                  <a:pt x="4203645" y="4188606"/>
                  <a:pt x="4208325" y="4185726"/>
                </a:cubicBezTo>
                <a:cubicBezTo>
                  <a:pt x="4207605" y="4162686"/>
                  <a:pt x="4190323" y="4173486"/>
                  <a:pt x="4179162" y="4171686"/>
                </a:cubicBezTo>
                <a:cubicBezTo>
                  <a:pt x="4158279" y="4186086"/>
                  <a:pt x="4156839" y="4154766"/>
                  <a:pt x="4142797" y="4155846"/>
                </a:cubicBezTo>
                <a:cubicBezTo>
                  <a:pt x="4128036" y="4161966"/>
                  <a:pt x="4110393" y="4180326"/>
                  <a:pt x="4110754" y="4143966"/>
                </a:cubicBezTo>
                <a:cubicBezTo>
                  <a:pt x="4110754" y="4144326"/>
                  <a:pt x="4110393" y="4144686"/>
                  <a:pt x="4110033" y="4145046"/>
                </a:cubicBezTo>
                <a:cubicBezTo>
                  <a:pt x="4076910" y="4182486"/>
                  <a:pt x="4093111" y="4222805"/>
                  <a:pt x="4097792" y="4262045"/>
                </a:cubicBezTo>
                <a:cubicBezTo>
                  <a:pt x="4103553" y="4270324"/>
                  <a:pt x="4113994" y="4279684"/>
                  <a:pt x="4105713" y="4288324"/>
                </a:cubicBezTo>
                <a:cubicBezTo>
                  <a:pt x="4097072" y="4298404"/>
                  <a:pt x="4084470" y="4293364"/>
                  <a:pt x="4073309" y="4287964"/>
                </a:cubicBezTo>
                <a:cubicBezTo>
                  <a:pt x="4066108" y="4285804"/>
                  <a:pt x="4061788" y="4290124"/>
                  <a:pt x="4058547" y="4295884"/>
                </a:cubicBezTo>
                <a:cubicBezTo>
                  <a:pt x="4053867" y="4302724"/>
                  <a:pt x="4046306" y="4308484"/>
                  <a:pt x="4045226" y="4317484"/>
                </a:cubicBezTo>
                <a:cubicBezTo>
                  <a:pt x="4051346" y="4335124"/>
                  <a:pt x="4044146" y="4351683"/>
                  <a:pt x="4041625" y="4368603"/>
                </a:cubicBezTo>
                <a:cubicBezTo>
                  <a:pt x="4048466" y="4374723"/>
                  <a:pt x="4054227" y="4379763"/>
                  <a:pt x="4060708" y="4385523"/>
                </a:cubicBezTo>
                <a:cubicBezTo>
                  <a:pt x="4071149" y="4388763"/>
                  <a:pt x="4080870" y="4392723"/>
                  <a:pt x="4092031" y="4395963"/>
                </a:cubicBezTo>
                <a:cubicBezTo>
                  <a:pt x="4098872" y="4395963"/>
                  <a:pt x="4106793" y="4396323"/>
                  <a:pt x="4105713" y="4406043"/>
                </a:cubicBezTo>
                <a:cubicBezTo>
                  <a:pt x="4104993" y="4412163"/>
                  <a:pt x="4097792" y="4411083"/>
                  <a:pt x="4093471" y="4407483"/>
                </a:cubicBezTo>
                <a:cubicBezTo>
                  <a:pt x="4081590" y="4403883"/>
                  <a:pt x="4069349" y="4401003"/>
                  <a:pt x="4057827" y="4397043"/>
                </a:cubicBezTo>
                <a:cubicBezTo>
                  <a:pt x="4053147" y="4397043"/>
                  <a:pt x="4048106" y="4397043"/>
                  <a:pt x="4043426" y="4397043"/>
                </a:cubicBezTo>
                <a:cubicBezTo>
                  <a:pt x="4036225" y="4398123"/>
                  <a:pt x="4030104" y="4398483"/>
                  <a:pt x="4027944" y="4406403"/>
                </a:cubicBezTo>
                <a:cubicBezTo>
                  <a:pt x="4029024" y="4407483"/>
                  <a:pt x="4030104" y="4407483"/>
                  <a:pt x="4031544" y="4408563"/>
                </a:cubicBezTo>
                <a:cubicBezTo>
                  <a:pt x="4040545" y="4411443"/>
                  <a:pt x="4051707" y="4411083"/>
                  <a:pt x="4055307" y="4422962"/>
                </a:cubicBezTo>
                <a:cubicBezTo>
                  <a:pt x="4084470" y="4420442"/>
                  <a:pt x="4111834" y="4424762"/>
                  <a:pt x="4134516" y="4445642"/>
                </a:cubicBezTo>
                <a:cubicBezTo>
                  <a:pt x="4141357" y="4447082"/>
                  <a:pt x="4146758" y="4447802"/>
                  <a:pt x="4153239" y="4448882"/>
                </a:cubicBezTo>
                <a:cubicBezTo>
                  <a:pt x="4166920" y="4444922"/>
                  <a:pt x="4179162" y="4450322"/>
                  <a:pt x="4193203" y="4450682"/>
                </a:cubicBezTo>
                <a:cubicBezTo>
                  <a:pt x="4196444" y="4451402"/>
                  <a:pt x="4200764" y="4452482"/>
                  <a:pt x="4205445" y="4453562"/>
                </a:cubicBezTo>
                <a:cubicBezTo>
                  <a:pt x="4212286" y="4449602"/>
                  <a:pt x="4218766" y="4451042"/>
                  <a:pt x="4225247" y="4454642"/>
                </a:cubicBezTo>
                <a:cubicBezTo>
                  <a:pt x="4247210" y="4462562"/>
                  <a:pt x="4269172" y="4470482"/>
                  <a:pt x="4291135" y="4476962"/>
                </a:cubicBezTo>
                <a:cubicBezTo>
                  <a:pt x="4313098" y="4486322"/>
                  <a:pt x="4337220" y="4483082"/>
                  <a:pt x="4358823" y="4494601"/>
                </a:cubicBezTo>
                <a:cubicBezTo>
                  <a:pt x="4368904" y="4497841"/>
                  <a:pt x="4379705" y="4501801"/>
                  <a:pt x="4389427" y="4504681"/>
                </a:cubicBezTo>
                <a:cubicBezTo>
                  <a:pt x="4396267" y="4506841"/>
                  <a:pt x="4404548" y="4509361"/>
                  <a:pt x="4412469" y="4511161"/>
                </a:cubicBezTo>
                <a:cubicBezTo>
                  <a:pt x="4426511" y="4500001"/>
                  <a:pt x="4440193" y="4495321"/>
                  <a:pt x="4453514" y="4512241"/>
                </a:cubicBezTo>
                <a:cubicBezTo>
                  <a:pt x="4455314" y="4513321"/>
                  <a:pt x="4457835" y="4515121"/>
                  <a:pt x="4459635" y="4516201"/>
                </a:cubicBezTo>
                <a:cubicBezTo>
                  <a:pt x="4464676" y="4522681"/>
                  <a:pt x="4472596" y="4530601"/>
                  <a:pt x="4462515" y="4535641"/>
                </a:cubicBezTo>
                <a:cubicBezTo>
                  <a:pt x="4447754" y="4543921"/>
                  <a:pt x="4436952" y="4535641"/>
                  <a:pt x="4428311" y="4523401"/>
                </a:cubicBezTo>
                <a:cubicBezTo>
                  <a:pt x="4414270" y="4522681"/>
                  <a:pt x="4400948" y="4515481"/>
                  <a:pt x="4387626" y="4509721"/>
                </a:cubicBezTo>
                <a:cubicBezTo>
                  <a:pt x="4377185" y="4505761"/>
                  <a:pt x="4364224" y="4512241"/>
                  <a:pt x="4357383" y="4499641"/>
                </a:cubicBezTo>
                <a:cubicBezTo>
                  <a:pt x="4332180" y="4502881"/>
                  <a:pt x="4310577" y="4489922"/>
                  <a:pt x="4289335" y="4482002"/>
                </a:cubicBezTo>
                <a:cubicBezTo>
                  <a:pt x="4274213" y="4480562"/>
                  <a:pt x="4260531" y="4478042"/>
                  <a:pt x="4245770" y="4475162"/>
                </a:cubicBezTo>
                <a:cubicBezTo>
                  <a:pt x="4236769" y="4480922"/>
                  <a:pt x="4227768" y="4474082"/>
                  <a:pt x="4219126" y="4474082"/>
                </a:cubicBezTo>
                <a:cubicBezTo>
                  <a:pt x="4191403" y="4477682"/>
                  <a:pt x="4168720" y="4465082"/>
                  <a:pt x="4142797" y="4458602"/>
                </a:cubicBezTo>
                <a:cubicBezTo>
                  <a:pt x="4142077" y="4462562"/>
                  <a:pt x="4140637" y="4467242"/>
                  <a:pt x="4139557" y="4470842"/>
                </a:cubicBezTo>
                <a:cubicBezTo>
                  <a:pt x="4142077" y="4476602"/>
                  <a:pt x="4143517" y="4478762"/>
                  <a:pt x="4135236" y="4481282"/>
                </a:cubicBezTo>
                <a:cubicBezTo>
                  <a:pt x="4113994" y="4487402"/>
                  <a:pt x="4097072" y="4475882"/>
                  <a:pt x="4079070" y="4470482"/>
                </a:cubicBezTo>
                <a:cubicBezTo>
                  <a:pt x="4056387" y="4470482"/>
                  <a:pt x="4034064" y="4470482"/>
                  <a:pt x="4011382" y="4470842"/>
                </a:cubicBezTo>
                <a:cubicBezTo>
                  <a:pt x="4004541" y="4468322"/>
                  <a:pt x="4007061" y="4475882"/>
                  <a:pt x="4004181" y="4476962"/>
                </a:cubicBezTo>
                <a:cubicBezTo>
                  <a:pt x="4005261" y="4483082"/>
                  <a:pt x="4007061" y="4488842"/>
                  <a:pt x="4009222" y="4494241"/>
                </a:cubicBezTo>
                <a:cubicBezTo>
                  <a:pt x="4014982" y="4496761"/>
                  <a:pt x="4019663" y="4501441"/>
                  <a:pt x="4017142" y="4507921"/>
                </a:cubicBezTo>
                <a:cubicBezTo>
                  <a:pt x="4014982" y="4515121"/>
                  <a:pt x="4009222" y="4514041"/>
                  <a:pt x="4004541" y="4512601"/>
                </a:cubicBezTo>
                <a:cubicBezTo>
                  <a:pt x="3995180" y="4518361"/>
                  <a:pt x="4002381" y="4528441"/>
                  <a:pt x="3996980" y="4535281"/>
                </a:cubicBezTo>
                <a:cubicBezTo>
                  <a:pt x="3999860" y="4539241"/>
                  <a:pt x="4002381" y="4543561"/>
                  <a:pt x="4005621" y="4547521"/>
                </a:cubicBezTo>
                <a:cubicBezTo>
                  <a:pt x="4021463" y="4552561"/>
                  <a:pt x="4037665" y="4558321"/>
                  <a:pt x="4053867" y="4564081"/>
                </a:cubicBezTo>
                <a:cubicBezTo>
                  <a:pt x="4066108" y="4567321"/>
                  <a:pt x="4085911" y="4555081"/>
                  <a:pt x="4087351" y="4580280"/>
                </a:cubicBezTo>
                <a:cubicBezTo>
                  <a:pt x="4084470" y="4591080"/>
                  <a:pt x="4080870" y="4602240"/>
                  <a:pt x="4066828" y="4591080"/>
                </a:cubicBezTo>
                <a:cubicBezTo>
                  <a:pt x="4047026" y="4576320"/>
                  <a:pt x="4021463" y="4574520"/>
                  <a:pt x="3999140" y="4562281"/>
                </a:cubicBezTo>
                <a:cubicBezTo>
                  <a:pt x="3998060" y="4564441"/>
                  <a:pt x="3996980" y="4564801"/>
                  <a:pt x="3995180" y="4563361"/>
                </a:cubicBezTo>
                <a:cubicBezTo>
                  <a:pt x="3978618" y="4580280"/>
                  <a:pt x="3955935" y="4585680"/>
                  <a:pt x="3936133" y="4595400"/>
                </a:cubicBezTo>
                <a:cubicBezTo>
                  <a:pt x="3933973" y="4606200"/>
                  <a:pt x="3941173" y="4610880"/>
                  <a:pt x="3949094" y="4614840"/>
                </a:cubicBezTo>
                <a:cubicBezTo>
                  <a:pt x="3955575" y="4617000"/>
                  <a:pt x="3961696" y="4619160"/>
                  <a:pt x="3967457" y="4621680"/>
                </a:cubicBezTo>
                <a:cubicBezTo>
                  <a:pt x="3978618" y="4622760"/>
                  <a:pt x="3989779" y="4626000"/>
                  <a:pt x="3985459" y="4639680"/>
                </a:cubicBezTo>
                <a:cubicBezTo>
                  <a:pt x="3980778" y="4652639"/>
                  <a:pt x="3969257" y="4648679"/>
                  <a:pt x="3960616" y="4642200"/>
                </a:cubicBezTo>
                <a:cubicBezTo>
                  <a:pt x="3948014" y="4628880"/>
                  <a:pt x="3926412" y="4631400"/>
                  <a:pt x="3915250" y="4617000"/>
                </a:cubicBezTo>
                <a:cubicBezTo>
                  <a:pt x="3913090" y="4614480"/>
                  <a:pt x="3911290" y="4614120"/>
                  <a:pt x="3909850" y="4612320"/>
                </a:cubicBezTo>
                <a:cubicBezTo>
                  <a:pt x="3903369" y="4613040"/>
                  <a:pt x="3896888" y="4613040"/>
                  <a:pt x="3889327" y="4613040"/>
                </a:cubicBezTo>
                <a:cubicBezTo>
                  <a:pt x="3880326" y="4617360"/>
                  <a:pt x="3870965" y="4621680"/>
                  <a:pt x="3861244" y="4621680"/>
                </a:cubicBezTo>
                <a:cubicBezTo>
                  <a:pt x="3861964" y="4624920"/>
                  <a:pt x="3861964" y="4628520"/>
                  <a:pt x="3862324" y="4631760"/>
                </a:cubicBezTo>
                <a:cubicBezTo>
                  <a:pt x="3862684" y="4642920"/>
                  <a:pt x="3867365" y="4653719"/>
                  <a:pt x="3855483" y="4661999"/>
                </a:cubicBezTo>
                <a:cubicBezTo>
                  <a:pt x="3853683" y="4662359"/>
                  <a:pt x="3851883" y="4662359"/>
                  <a:pt x="3850083" y="4662359"/>
                </a:cubicBezTo>
                <a:cubicBezTo>
                  <a:pt x="3847922" y="4665239"/>
                  <a:pt x="3846122" y="4668119"/>
                  <a:pt x="3843602" y="4670639"/>
                </a:cubicBezTo>
                <a:cubicBezTo>
                  <a:pt x="3841802" y="4670639"/>
                  <a:pt x="3839641" y="4670639"/>
                  <a:pt x="3837481" y="4670639"/>
                </a:cubicBezTo>
                <a:cubicBezTo>
                  <a:pt x="3846482" y="4673159"/>
                  <a:pt x="3853323" y="4674959"/>
                  <a:pt x="3860524" y="4677479"/>
                </a:cubicBezTo>
                <a:cubicBezTo>
                  <a:pt x="3865925" y="4673519"/>
                  <a:pt x="3871325" y="4670639"/>
                  <a:pt x="3876726" y="4667039"/>
                </a:cubicBezTo>
                <a:cubicBezTo>
                  <a:pt x="3883567" y="4666679"/>
                  <a:pt x="3891128" y="4665599"/>
                  <a:pt x="3898688" y="4664879"/>
                </a:cubicBezTo>
                <a:cubicBezTo>
                  <a:pt x="3927492" y="4669919"/>
                  <a:pt x="3931452" y="4679999"/>
                  <a:pt x="3913810" y="4702319"/>
                </a:cubicBezTo>
                <a:cubicBezTo>
                  <a:pt x="3897248" y="4712039"/>
                  <a:pt x="3882487" y="4706279"/>
                  <a:pt x="3867365" y="4698359"/>
                </a:cubicBezTo>
                <a:cubicBezTo>
                  <a:pt x="3863404" y="4695839"/>
                  <a:pt x="3858724" y="4692959"/>
                  <a:pt x="3854763" y="4689359"/>
                </a:cubicBezTo>
                <a:cubicBezTo>
                  <a:pt x="3845762" y="4685759"/>
                  <a:pt x="3836041" y="4684319"/>
                  <a:pt x="3828120" y="4671719"/>
                </a:cubicBezTo>
                <a:cubicBezTo>
                  <a:pt x="3815519" y="4673879"/>
                  <a:pt x="3804357" y="4679999"/>
                  <a:pt x="3794636" y="4689359"/>
                </a:cubicBezTo>
                <a:cubicBezTo>
                  <a:pt x="3788155" y="4696919"/>
                  <a:pt x="3787795" y="4706639"/>
                  <a:pt x="3786355" y="4716719"/>
                </a:cubicBezTo>
                <a:cubicBezTo>
                  <a:pt x="3782395" y="4720319"/>
                  <a:pt x="3784555" y="4727878"/>
                  <a:pt x="3778794" y="4730758"/>
                </a:cubicBezTo>
                <a:cubicBezTo>
                  <a:pt x="3759712" y="4727158"/>
                  <a:pt x="3744590" y="4736878"/>
                  <a:pt x="3729108" y="4746598"/>
                </a:cubicBezTo>
                <a:cubicBezTo>
                  <a:pt x="3723708" y="4760638"/>
                  <a:pt x="3720467" y="4776478"/>
                  <a:pt x="3699585" y="4773238"/>
                </a:cubicBezTo>
                <a:cubicBezTo>
                  <a:pt x="3697065" y="4765318"/>
                  <a:pt x="3690944" y="4762438"/>
                  <a:pt x="3685183" y="4760638"/>
                </a:cubicBezTo>
                <a:cubicBezTo>
                  <a:pt x="3679783" y="4766038"/>
                  <a:pt x="3674022" y="4769638"/>
                  <a:pt x="3669341" y="4769278"/>
                </a:cubicBezTo>
                <a:cubicBezTo>
                  <a:pt x="3653499" y="4766038"/>
                  <a:pt x="3638018" y="4763158"/>
                  <a:pt x="3622536" y="4759558"/>
                </a:cubicBezTo>
                <a:cubicBezTo>
                  <a:pt x="3618215" y="4759558"/>
                  <a:pt x="3613895" y="4758478"/>
                  <a:pt x="3609934" y="4757038"/>
                </a:cubicBezTo>
                <a:cubicBezTo>
                  <a:pt x="3600933" y="4754878"/>
                  <a:pt x="3589052" y="4773958"/>
                  <a:pt x="3583651" y="4752358"/>
                </a:cubicBezTo>
                <a:cubicBezTo>
                  <a:pt x="3569970" y="4752358"/>
                  <a:pt x="3554848" y="4759558"/>
                  <a:pt x="3544767" y="4742638"/>
                </a:cubicBezTo>
                <a:cubicBezTo>
                  <a:pt x="3534325" y="4729318"/>
                  <a:pt x="3513083" y="4722839"/>
                  <a:pt x="3516323" y="4699799"/>
                </a:cubicBezTo>
                <a:cubicBezTo>
                  <a:pt x="3516323" y="4699439"/>
                  <a:pt x="3516323" y="4699079"/>
                  <a:pt x="3516323" y="4698719"/>
                </a:cubicBezTo>
                <a:cubicBezTo>
                  <a:pt x="3505882" y="4701599"/>
                  <a:pt x="3496161" y="4709159"/>
                  <a:pt x="3485360" y="4703759"/>
                </a:cubicBezTo>
                <a:cubicBezTo>
                  <a:pt x="3474558" y="4713839"/>
                  <a:pt x="3477799" y="4732558"/>
                  <a:pt x="3464117" y="4741198"/>
                </a:cubicBezTo>
                <a:cubicBezTo>
                  <a:pt x="3472398" y="4776478"/>
                  <a:pt x="3470238" y="4777198"/>
                  <a:pt x="3433513" y="4770718"/>
                </a:cubicBezTo>
                <a:cubicBezTo>
                  <a:pt x="3438194" y="4776838"/>
                  <a:pt x="3441794" y="4783318"/>
                  <a:pt x="3446475" y="4789798"/>
                </a:cubicBezTo>
                <a:cubicBezTo>
                  <a:pt x="3448995" y="4789798"/>
                  <a:pt x="3450795" y="4790878"/>
                  <a:pt x="3452236" y="4792318"/>
                </a:cubicBezTo>
                <a:cubicBezTo>
                  <a:pt x="3459076" y="4794838"/>
                  <a:pt x="3472398" y="4794118"/>
                  <a:pt x="3470958" y="4802397"/>
                </a:cubicBezTo>
                <a:cubicBezTo>
                  <a:pt x="3469158" y="4813557"/>
                  <a:pt x="3460517" y="4805277"/>
                  <a:pt x="3453676" y="4803117"/>
                </a:cubicBezTo>
                <a:cubicBezTo>
                  <a:pt x="3446115" y="4802037"/>
                  <a:pt x="3438554" y="4800237"/>
                  <a:pt x="3430993" y="4798798"/>
                </a:cubicBezTo>
                <a:lnTo>
                  <a:pt x="3431353" y="4796998"/>
                </a:lnTo>
                <a:cubicBezTo>
                  <a:pt x="3431353" y="4796998"/>
                  <a:pt x="3430993" y="4796638"/>
                  <a:pt x="3430633" y="4796638"/>
                </a:cubicBezTo>
                <a:cubicBezTo>
                  <a:pt x="3430993" y="4797358"/>
                  <a:pt x="3430993" y="4798078"/>
                  <a:pt x="3430993" y="4798798"/>
                </a:cubicBezTo>
                <a:cubicBezTo>
                  <a:pt x="3427033" y="4809237"/>
                  <a:pt x="3420552" y="4818597"/>
                  <a:pt x="3408310" y="4806357"/>
                </a:cubicBezTo>
                <a:cubicBezTo>
                  <a:pt x="3400029" y="4799158"/>
                  <a:pt x="3390308" y="4796278"/>
                  <a:pt x="3379867" y="4794118"/>
                </a:cubicBezTo>
                <a:cubicBezTo>
                  <a:pt x="3373026" y="4804557"/>
                  <a:pt x="3355744" y="4806357"/>
                  <a:pt x="3356104" y="4822917"/>
                </a:cubicBezTo>
                <a:cubicBezTo>
                  <a:pt x="3363305" y="4828317"/>
                  <a:pt x="3369426" y="4834437"/>
                  <a:pt x="3376267" y="4838757"/>
                </a:cubicBezTo>
                <a:cubicBezTo>
                  <a:pt x="3389228" y="4843797"/>
                  <a:pt x="3404350" y="4845957"/>
                  <a:pt x="3408310" y="4863237"/>
                </a:cubicBezTo>
                <a:cubicBezTo>
                  <a:pt x="3422352" y="4868637"/>
                  <a:pt x="3440354" y="4868637"/>
                  <a:pt x="3440714" y="4896356"/>
                </a:cubicBezTo>
                <a:cubicBezTo>
                  <a:pt x="3423792" y="4885556"/>
                  <a:pt x="3403630" y="4884476"/>
                  <a:pt x="3402190" y="4861797"/>
                </a:cubicBezTo>
                <a:cubicBezTo>
                  <a:pt x="3387428" y="4850637"/>
                  <a:pt x="3366185" y="4860357"/>
                  <a:pt x="3352864" y="4845237"/>
                </a:cubicBezTo>
                <a:cubicBezTo>
                  <a:pt x="3351424" y="4844157"/>
                  <a:pt x="3349983" y="4843797"/>
                  <a:pt x="3348183" y="4842357"/>
                </a:cubicBezTo>
                <a:cubicBezTo>
                  <a:pt x="3339542" y="4836957"/>
                  <a:pt x="3330181" y="4830837"/>
                  <a:pt x="3321180" y="4825797"/>
                </a:cubicBezTo>
                <a:cubicBezTo>
                  <a:pt x="3300658" y="4811397"/>
                  <a:pt x="3277255" y="4804197"/>
                  <a:pt x="3261413" y="4784398"/>
                </a:cubicBezTo>
                <a:cubicBezTo>
                  <a:pt x="3253132" y="4778278"/>
                  <a:pt x="3244491" y="4771438"/>
                  <a:pt x="3244131" y="4758478"/>
                </a:cubicBezTo>
                <a:cubicBezTo>
                  <a:pt x="3225409" y="4733998"/>
                  <a:pt x="3207407" y="4729318"/>
                  <a:pt x="3191205" y="4761358"/>
                </a:cubicBezTo>
                <a:cubicBezTo>
                  <a:pt x="3189765" y="4763518"/>
                  <a:pt x="3184364" y="4764598"/>
                  <a:pt x="3181484" y="4766038"/>
                </a:cubicBezTo>
                <a:cubicBezTo>
                  <a:pt x="3177523" y="4774318"/>
                  <a:pt x="3172122" y="4778638"/>
                  <a:pt x="3163481" y="4778638"/>
                </a:cubicBezTo>
                <a:cubicBezTo>
                  <a:pt x="3144399" y="4780438"/>
                  <a:pt x="3150520" y="4796278"/>
                  <a:pt x="3147279" y="4806717"/>
                </a:cubicBezTo>
                <a:cubicBezTo>
                  <a:pt x="3156641" y="4831557"/>
                  <a:pt x="3182204" y="4845237"/>
                  <a:pt x="3192645" y="4871157"/>
                </a:cubicBezTo>
                <a:cubicBezTo>
                  <a:pt x="3194805" y="4873317"/>
                  <a:pt x="3198406" y="4875117"/>
                  <a:pt x="3200566" y="4877636"/>
                </a:cubicBezTo>
                <a:cubicBezTo>
                  <a:pt x="3218568" y="4874037"/>
                  <a:pt x="3222888" y="4886636"/>
                  <a:pt x="3224329" y="4898876"/>
                </a:cubicBezTo>
                <a:cubicBezTo>
                  <a:pt x="3227929" y="4910756"/>
                  <a:pt x="3222888" y="4916156"/>
                  <a:pt x="3210647" y="4915796"/>
                </a:cubicBezTo>
                <a:cubicBezTo>
                  <a:pt x="3177883" y="4911116"/>
                  <a:pt x="3143319" y="4917236"/>
                  <a:pt x="3117756" y="4891316"/>
                </a:cubicBezTo>
                <a:cubicBezTo>
                  <a:pt x="3104434" y="4884476"/>
                  <a:pt x="3091833" y="4877636"/>
                  <a:pt x="3078871" y="4872237"/>
                </a:cubicBezTo>
                <a:cubicBezTo>
                  <a:pt x="3063390" y="4875117"/>
                  <a:pt x="3051868" y="4867917"/>
                  <a:pt x="3041427" y="4858557"/>
                </a:cubicBezTo>
                <a:cubicBezTo>
                  <a:pt x="3025945" y="4874397"/>
                  <a:pt x="3015864" y="4862517"/>
                  <a:pt x="3005063" y="4853877"/>
                </a:cubicBezTo>
                <a:cubicBezTo>
                  <a:pt x="3004343" y="4853157"/>
                  <a:pt x="3003622" y="4852797"/>
                  <a:pt x="3002902" y="4851717"/>
                </a:cubicBezTo>
                <a:cubicBezTo>
                  <a:pt x="2997502" y="4849197"/>
                  <a:pt x="2992461" y="4848117"/>
                  <a:pt x="2987061" y="4845957"/>
                </a:cubicBezTo>
                <a:cubicBezTo>
                  <a:pt x="2980220" y="4851717"/>
                  <a:pt x="2973019" y="4856757"/>
                  <a:pt x="2972659" y="4867197"/>
                </a:cubicBezTo>
                <a:cubicBezTo>
                  <a:pt x="2984180" y="4870797"/>
                  <a:pt x="2996062" y="4873317"/>
                  <a:pt x="3005063" y="4879076"/>
                </a:cubicBezTo>
                <a:cubicBezTo>
                  <a:pt x="3021265" y="4889876"/>
                  <a:pt x="3043587" y="4877636"/>
                  <a:pt x="3057269" y="4895636"/>
                </a:cubicBezTo>
                <a:cubicBezTo>
                  <a:pt x="3042147" y="4921916"/>
                  <a:pt x="3029186" y="4907876"/>
                  <a:pt x="3016944" y="4894916"/>
                </a:cubicBezTo>
                <a:cubicBezTo>
                  <a:pt x="2998582" y="4888436"/>
                  <a:pt x="2980220" y="4882316"/>
                  <a:pt x="2961497" y="4876556"/>
                </a:cubicBezTo>
                <a:cubicBezTo>
                  <a:pt x="2949256" y="4872957"/>
                  <a:pt x="2936655" y="4869717"/>
                  <a:pt x="2924053" y="4872237"/>
                </a:cubicBezTo>
                <a:cubicBezTo>
                  <a:pt x="2914692" y="4877276"/>
                  <a:pt x="2911812" y="4885556"/>
                  <a:pt x="2911092" y="4894556"/>
                </a:cubicBezTo>
                <a:cubicBezTo>
                  <a:pt x="2912532" y="4895276"/>
                  <a:pt x="2913612" y="4895636"/>
                  <a:pt x="2914692" y="4895996"/>
                </a:cubicBezTo>
                <a:cubicBezTo>
                  <a:pt x="2925493" y="4895636"/>
                  <a:pt x="2937375" y="4889516"/>
                  <a:pt x="2947096" y="4898876"/>
                </a:cubicBezTo>
                <a:cubicBezTo>
                  <a:pt x="2951776" y="4901396"/>
                  <a:pt x="2956457" y="4904996"/>
                  <a:pt x="2961137" y="4907516"/>
                </a:cubicBezTo>
                <a:cubicBezTo>
                  <a:pt x="2968338" y="4911476"/>
                  <a:pt x="2975899" y="4917236"/>
                  <a:pt x="2984900" y="4921196"/>
                </a:cubicBezTo>
                <a:cubicBezTo>
                  <a:pt x="2989221" y="4924436"/>
                  <a:pt x="2994261" y="4925516"/>
                  <a:pt x="2992821" y="4932716"/>
                </a:cubicBezTo>
                <a:cubicBezTo>
                  <a:pt x="2989941" y="4939916"/>
                  <a:pt x="2984900" y="4940276"/>
                  <a:pt x="2978059" y="4937036"/>
                </a:cubicBezTo>
                <a:cubicBezTo>
                  <a:pt x="2972659" y="4934876"/>
                  <a:pt x="2966178" y="4933076"/>
                  <a:pt x="2961137" y="4930556"/>
                </a:cubicBezTo>
                <a:cubicBezTo>
                  <a:pt x="2950336" y="4931636"/>
                  <a:pt x="2944575" y="4926596"/>
                  <a:pt x="2939175" y="4919756"/>
                </a:cubicBezTo>
                <a:cubicBezTo>
                  <a:pt x="2937375" y="4920836"/>
                  <a:pt x="2936655" y="4919756"/>
                  <a:pt x="2935574" y="4918316"/>
                </a:cubicBezTo>
                <a:cubicBezTo>
                  <a:pt x="2932694" y="4917596"/>
                  <a:pt x="2930174" y="4916876"/>
                  <a:pt x="2928014" y="4915796"/>
                </a:cubicBezTo>
                <a:cubicBezTo>
                  <a:pt x="2929814" y="4917956"/>
                  <a:pt x="2931614" y="4919756"/>
                  <a:pt x="2933414" y="4921916"/>
                </a:cubicBezTo>
                <a:cubicBezTo>
                  <a:pt x="2939895" y="4928756"/>
                  <a:pt x="2947096" y="4934876"/>
                  <a:pt x="2953577" y="4940636"/>
                </a:cubicBezTo>
                <a:cubicBezTo>
                  <a:pt x="2967978" y="4944596"/>
                  <a:pt x="2980580" y="4952156"/>
                  <a:pt x="2992821" y="4961515"/>
                </a:cubicBezTo>
                <a:cubicBezTo>
                  <a:pt x="3016224" y="4959715"/>
                  <a:pt x="3017664" y="4989235"/>
                  <a:pt x="3037827" y="4992835"/>
                </a:cubicBezTo>
                <a:cubicBezTo>
                  <a:pt x="3061589" y="4996435"/>
                  <a:pt x="3085712" y="5006515"/>
                  <a:pt x="3108035" y="5015155"/>
                </a:cubicBezTo>
                <a:cubicBezTo>
                  <a:pt x="3114516" y="5016955"/>
                  <a:pt x="3120907" y="5018665"/>
                  <a:pt x="3126802" y="5021230"/>
                </a:cubicBezTo>
                <a:lnTo>
                  <a:pt x="3142013" y="5032019"/>
                </a:lnTo>
                <a:lnTo>
                  <a:pt x="3148085" y="5028674"/>
                </a:lnTo>
                <a:cubicBezTo>
                  <a:pt x="3150376" y="5028583"/>
                  <a:pt x="3152801" y="5029309"/>
                  <a:pt x="3155317" y="5030035"/>
                </a:cubicBezTo>
                <a:cubicBezTo>
                  <a:pt x="3164660" y="5020238"/>
                  <a:pt x="3176158" y="5024592"/>
                  <a:pt x="3183345" y="5029309"/>
                </a:cubicBezTo>
                <a:cubicBezTo>
                  <a:pt x="3199874" y="5041646"/>
                  <a:pt x="3218919" y="5043823"/>
                  <a:pt x="3235807" y="5052895"/>
                </a:cubicBezTo>
                <a:cubicBezTo>
                  <a:pt x="3247306" y="5056523"/>
                  <a:pt x="3261679" y="5056161"/>
                  <a:pt x="3269225" y="5069586"/>
                </a:cubicBezTo>
                <a:cubicBezTo>
                  <a:pt x="3271022" y="5070675"/>
                  <a:pt x="3272459" y="5072852"/>
                  <a:pt x="3274615" y="5073215"/>
                </a:cubicBezTo>
                <a:cubicBezTo>
                  <a:pt x="3300847" y="5081923"/>
                  <a:pt x="3327437" y="5091358"/>
                  <a:pt x="3354028" y="5100429"/>
                </a:cubicBezTo>
                <a:cubicBezTo>
                  <a:pt x="3322407" y="5108775"/>
                  <a:pt x="3300847" y="5083738"/>
                  <a:pt x="3273178" y="5078658"/>
                </a:cubicBezTo>
                <a:cubicBezTo>
                  <a:pt x="3256289" y="5095349"/>
                  <a:pt x="3247306" y="5074303"/>
                  <a:pt x="3235807" y="5071401"/>
                </a:cubicBezTo>
                <a:cubicBezTo>
                  <a:pt x="3205983" y="5077206"/>
                  <a:pt x="3185501" y="5058338"/>
                  <a:pt x="3163222" y="5046726"/>
                </a:cubicBezTo>
                <a:lnTo>
                  <a:pt x="3141858" y="5032344"/>
                </a:lnTo>
                <a:lnTo>
                  <a:pt x="3094938" y="5026629"/>
                </a:lnTo>
                <a:cubicBezTo>
                  <a:pt x="3079501" y="5022985"/>
                  <a:pt x="3064650" y="5017135"/>
                  <a:pt x="3050788" y="5007595"/>
                </a:cubicBezTo>
                <a:cubicBezTo>
                  <a:pt x="3028105" y="4994635"/>
                  <a:pt x="2998582" y="5003995"/>
                  <a:pt x="2978780" y="4983475"/>
                </a:cubicBezTo>
                <a:cubicBezTo>
                  <a:pt x="2973019" y="4981315"/>
                  <a:pt x="2967258" y="4979515"/>
                  <a:pt x="2962218" y="4977715"/>
                </a:cubicBezTo>
                <a:cubicBezTo>
                  <a:pt x="2962218" y="4981315"/>
                  <a:pt x="2963298" y="4985635"/>
                  <a:pt x="2963298" y="4990675"/>
                </a:cubicBezTo>
                <a:cubicBezTo>
                  <a:pt x="2967978" y="4994635"/>
                  <a:pt x="2973019" y="5000755"/>
                  <a:pt x="2978059" y="5005075"/>
                </a:cubicBezTo>
                <a:cubicBezTo>
                  <a:pt x="2984900" y="5011195"/>
                  <a:pt x="2995341" y="5012995"/>
                  <a:pt x="2999302" y="5023075"/>
                </a:cubicBezTo>
                <a:lnTo>
                  <a:pt x="2998222" y="5023435"/>
                </a:lnTo>
                <a:cubicBezTo>
                  <a:pt x="3004343" y="5027395"/>
                  <a:pt x="3011903" y="5032074"/>
                  <a:pt x="3001102" y="5039274"/>
                </a:cubicBezTo>
                <a:cubicBezTo>
                  <a:pt x="2973019" y="5034234"/>
                  <a:pt x="2942055" y="5033514"/>
                  <a:pt x="2928734" y="4999675"/>
                </a:cubicBezTo>
                <a:cubicBezTo>
                  <a:pt x="2925493" y="4992835"/>
                  <a:pt x="2923333" y="4983835"/>
                  <a:pt x="2921173" y="4976275"/>
                </a:cubicBezTo>
                <a:cubicBezTo>
                  <a:pt x="2908211" y="4973755"/>
                  <a:pt x="2910371" y="4961875"/>
                  <a:pt x="2907131" y="4952875"/>
                </a:cubicBezTo>
                <a:cubicBezTo>
                  <a:pt x="2902090" y="4948916"/>
                  <a:pt x="2897410" y="4944236"/>
                  <a:pt x="2893449" y="4939916"/>
                </a:cubicBezTo>
                <a:cubicBezTo>
                  <a:pt x="2870767" y="4927316"/>
                  <a:pt x="2848444" y="4917236"/>
                  <a:pt x="2822161" y="4929116"/>
                </a:cubicBezTo>
                <a:cubicBezTo>
                  <a:pt x="2813520" y="4940996"/>
                  <a:pt x="2802359" y="4943516"/>
                  <a:pt x="2789037" y="4939196"/>
                </a:cubicBezTo>
                <a:cubicBezTo>
                  <a:pt x="2783996" y="4941716"/>
                  <a:pt x="2779676" y="4944236"/>
                  <a:pt x="2775355" y="4947116"/>
                </a:cubicBezTo>
                <a:cubicBezTo>
                  <a:pt x="2772115" y="4963675"/>
                  <a:pt x="2778236" y="4978795"/>
                  <a:pt x="2787957" y="4992835"/>
                </a:cubicBezTo>
                <a:cubicBezTo>
                  <a:pt x="2801279" y="4999315"/>
                  <a:pt x="2819281" y="4997155"/>
                  <a:pt x="2829002" y="5011555"/>
                </a:cubicBezTo>
                <a:cubicBezTo>
                  <a:pt x="2844124" y="5017315"/>
                  <a:pt x="2856725" y="5024155"/>
                  <a:pt x="2866806" y="5037474"/>
                </a:cubicBezTo>
                <a:cubicBezTo>
                  <a:pt x="2908211" y="5059434"/>
                  <a:pt x="2949976" y="5081034"/>
                  <a:pt x="2991741" y="5102274"/>
                </a:cubicBezTo>
                <a:cubicBezTo>
                  <a:pt x="3014424" y="5110553"/>
                  <a:pt x="3032786" y="5127833"/>
                  <a:pt x="3058709" y="5127113"/>
                </a:cubicBezTo>
                <a:cubicBezTo>
                  <a:pt x="3068790" y="5127113"/>
                  <a:pt x="3079591" y="5128913"/>
                  <a:pt x="3085712" y="5140073"/>
                </a:cubicBezTo>
                <a:cubicBezTo>
                  <a:pt x="3078871" y="5160953"/>
                  <a:pt x="3066990" y="5143673"/>
                  <a:pt x="3057629" y="5143673"/>
                </a:cubicBezTo>
                <a:cubicBezTo>
                  <a:pt x="3047188" y="5138633"/>
                  <a:pt x="3035306" y="5132153"/>
                  <a:pt x="3024505" y="5126393"/>
                </a:cubicBezTo>
                <a:cubicBezTo>
                  <a:pt x="3009743" y="5131793"/>
                  <a:pt x="2998582" y="5121353"/>
                  <a:pt x="2985260" y="5118833"/>
                </a:cubicBezTo>
                <a:cubicBezTo>
                  <a:pt x="2964738" y="5113433"/>
                  <a:pt x="2943135" y="5109833"/>
                  <a:pt x="2928734" y="5092554"/>
                </a:cubicBezTo>
                <a:cubicBezTo>
                  <a:pt x="2911092" y="5088594"/>
                  <a:pt x="2895970" y="5081034"/>
                  <a:pt x="2882288" y="5070594"/>
                </a:cubicBezTo>
                <a:cubicBezTo>
                  <a:pt x="2871127" y="5066634"/>
                  <a:pt x="2861046" y="5063754"/>
                  <a:pt x="2853485" y="5055114"/>
                </a:cubicBezTo>
                <a:cubicBezTo>
                  <a:pt x="2850964" y="5054394"/>
                  <a:pt x="2849884" y="5053314"/>
                  <a:pt x="2848444" y="5052594"/>
                </a:cubicBezTo>
                <a:cubicBezTo>
                  <a:pt x="2838363" y="5038554"/>
                  <a:pt x="2820361" y="5039274"/>
                  <a:pt x="2808119" y="5030994"/>
                </a:cubicBezTo>
                <a:cubicBezTo>
                  <a:pt x="2793358" y="5027755"/>
                  <a:pt x="2778596" y="5025595"/>
                  <a:pt x="2764194" y="5022355"/>
                </a:cubicBezTo>
                <a:cubicBezTo>
                  <a:pt x="2737551" y="5027395"/>
                  <a:pt x="2714868" y="5008675"/>
                  <a:pt x="2688585" y="5009395"/>
                </a:cubicBezTo>
                <a:cubicBezTo>
                  <a:pt x="2676344" y="5007595"/>
                  <a:pt x="2664822" y="5005075"/>
                  <a:pt x="2652581" y="5003275"/>
                </a:cubicBezTo>
                <a:cubicBezTo>
                  <a:pt x="2649701" y="5003635"/>
                  <a:pt x="2647180" y="5003275"/>
                  <a:pt x="2644300" y="5003275"/>
                </a:cubicBezTo>
                <a:cubicBezTo>
                  <a:pt x="2617297" y="5000755"/>
                  <a:pt x="2590654" y="4998235"/>
                  <a:pt x="2563650" y="4994635"/>
                </a:cubicBezTo>
                <a:cubicBezTo>
                  <a:pt x="2559330" y="4994635"/>
                  <a:pt x="2555009" y="4993915"/>
                  <a:pt x="2550689" y="4993195"/>
                </a:cubicBezTo>
                <a:cubicBezTo>
                  <a:pt x="2515765" y="4987795"/>
                  <a:pt x="2482641" y="4969435"/>
                  <a:pt x="2445916" y="4974835"/>
                </a:cubicBezTo>
                <a:cubicBezTo>
                  <a:pt x="2423234" y="4978795"/>
                  <a:pt x="2403071" y="4970875"/>
                  <a:pt x="2383629" y="4960075"/>
                </a:cubicBezTo>
                <a:cubicBezTo>
                  <a:pt x="2381829" y="4959355"/>
                  <a:pt x="2380389" y="4957915"/>
                  <a:pt x="2377868" y="4957915"/>
                </a:cubicBezTo>
                <a:cubicBezTo>
                  <a:pt x="2356626" y="4955035"/>
                  <a:pt x="2356626" y="4935236"/>
                  <a:pt x="2349425" y="4921556"/>
                </a:cubicBezTo>
                <a:cubicBezTo>
                  <a:pt x="2342944" y="4914716"/>
                  <a:pt x="2339344" y="4906796"/>
                  <a:pt x="2337903" y="4897796"/>
                </a:cubicBezTo>
                <a:cubicBezTo>
                  <a:pt x="2317381" y="4886996"/>
                  <a:pt x="2326022" y="4864317"/>
                  <a:pt x="2317741" y="4848477"/>
                </a:cubicBezTo>
                <a:cubicBezTo>
                  <a:pt x="2307300" y="4830837"/>
                  <a:pt x="2308020" y="4809597"/>
                  <a:pt x="2302259" y="4790878"/>
                </a:cubicBezTo>
                <a:cubicBezTo>
                  <a:pt x="2302259" y="4790518"/>
                  <a:pt x="2302979" y="4790518"/>
                  <a:pt x="2302979" y="4790518"/>
                </a:cubicBezTo>
                <a:cubicBezTo>
                  <a:pt x="2302619" y="4790158"/>
                  <a:pt x="2302259" y="4790158"/>
                  <a:pt x="2302259" y="4790158"/>
                </a:cubicBezTo>
                <a:lnTo>
                  <a:pt x="2302259" y="4790878"/>
                </a:lnTo>
                <a:cubicBezTo>
                  <a:pt x="2295778" y="4780798"/>
                  <a:pt x="2290738" y="4769278"/>
                  <a:pt x="2283177" y="4760278"/>
                </a:cubicBezTo>
                <a:cubicBezTo>
                  <a:pt x="2278496" y="4754158"/>
                  <a:pt x="2268775" y="4752358"/>
                  <a:pt x="2278496" y="4742638"/>
                </a:cubicBezTo>
                <a:cubicBezTo>
                  <a:pt x="2277776" y="4741198"/>
                  <a:pt x="2278496" y="4739038"/>
                  <a:pt x="2279577" y="4737958"/>
                </a:cubicBezTo>
                <a:cubicBezTo>
                  <a:pt x="2272016" y="4726078"/>
                  <a:pt x="2264815" y="4714199"/>
                  <a:pt x="2256894" y="4702319"/>
                </a:cubicBezTo>
                <a:cubicBezTo>
                  <a:pt x="2254734" y="4694039"/>
                  <a:pt x="2242492" y="4690799"/>
                  <a:pt x="2245372" y="4678919"/>
                </a:cubicBezTo>
                <a:cubicBezTo>
                  <a:pt x="2244652" y="4677119"/>
                  <a:pt x="2244652" y="4675679"/>
                  <a:pt x="2244292" y="4674239"/>
                </a:cubicBezTo>
                <a:cubicBezTo>
                  <a:pt x="2233131" y="4679639"/>
                  <a:pt x="2221970" y="4683239"/>
                  <a:pt x="2208288" y="4678559"/>
                </a:cubicBezTo>
                <a:cubicBezTo>
                  <a:pt x="2162203" y="4663079"/>
                  <a:pt x="2131239" y="4694039"/>
                  <a:pt x="2096675" y="4713839"/>
                </a:cubicBezTo>
                <a:cubicBezTo>
                  <a:pt x="2090914" y="4722119"/>
                  <a:pt x="2086954" y="4734718"/>
                  <a:pt x="2074712" y="4730758"/>
                </a:cubicBezTo>
                <a:cubicBezTo>
                  <a:pt x="2062471" y="4725718"/>
                  <a:pt x="2063911" y="4713119"/>
                  <a:pt x="2063911" y="4700879"/>
                </a:cubicBezTo>
                <a:cubicBezTo>
                  <a:pt x="2063191" y="4692959"/>
                  <a:pt x="2056710" y="4691519"/>
                  <a:pt x="2050229" y="4690439"/>
                </a:cubicBezTo>
                <a:cubicBezTo>
                  <a:pt x="2042308" y="4688279"/>
                  <a:pt x="2034027" y="4683599"/>
                  <a:pt x="2025386" y="4686119"/>
                </a:cubicBezTo>
                <a:cubicBezTo>
                  <a:pt x="2011705" y="4699439"/>
                  <a:pt x="1993703" y="4699079"/>
                  <a:pt x="1977141" y="4703399"/>
                </a:cubicBezTo>
                <a:cubicBezTo>
                  <a:pt x="1974620" y="4711319"/>
                  <a:pt x="1971740" y="4719599"/>
                  <a:pt x="1968860" y="4727518"/>
                </a:cubicBezTo>
                <a:cubicBezTo>
                  <a:pt x="1969580" y="4737958"/>
                  <a:pt x="1970300" y="4749118"/>
                  <a:pt x="1971020" y="4760278"/>
                </a:cubicBezTo>
                <a:cubicBezTo>
                  <a:pt x="1973900" y="4766398"/>
                  <a:pt x="1977141" y="4774318"/>
                  <a:pt x="1967780" y="4776478"/>
                </a:cubicBezTo>
                <a:cubicBezTo>
                  <a:pt x="1960579" y="4778278"/>
                  <a:pt x="1960579" y="4771438"/>
                  <a:pt x="1961299" y="4766398"/>
                </a:cubicBezTo>
                <a:cubicBezTo>
                  <a:pt x="1959499" y="4753798"/>
                  <a:pt x="1958418" y="4741198"/>
                  <a:pt x="1956618" y="4729678"/>
                </a:cubicBezTo>
                <a:cubicBezTo>
                  <a:pt x="1955178" y="4724638"/>
                  <a:pt x="1953018" y="4719599"/>
                  <a:pt x="1951578" y="4715639"/>
                </a:cubicBezTo>
                <a:cubicBezTo>
                  <a:pt x="1948337" y="4709519"/>
                  <a:pt x="1945097" y="4704119"/>
                  <a:pt x="1937176" y="4705199"/>
                </a:cubicBezTo>
                <a:cubicBezTo>
                  <a:pt x="1936456" y="4706279"/>
                  <a:pt x="1936456" y="4707719"/>
                  <a:pt x="1936456" y="4708799"/>
                </a:cubicBezTo>
                <a:cubicBezTo>
                  <a:pt x="1937176" y="4718879"/>
                  <a:pt x="1942217" y="4729318"/>
                  <a:pt x="1932495" y="4736878"/>
                </a:cubicBezTo>
                <a:cubicBezTo>
                  <a:pt x="1946177" y="4762798"/>
                  <a:pt x="1953018" y="4789798"/>
                  <a:pt x="1942577" y="4818597"/>
                </a:cubicBezTo>
                <a:cubicBezTo>
                  <a:pt x="1944377" y="4825437"/>
                  <a:pt x="1945097" y="4831557"/>
                  <a:pt x="1946897" y="4836957"/>
                </a:cubicBezTo>
                <a:cubicBezTo>
                  <a:pt x="1955538" y="4848117"/>
                  <a:pt x="1955898" y="4861797"/>
                  <a:pt x="1960219" y="4874397"/>
                </a:cubicBezTo>
                <a:cubicBezTo>
                  <a:pt x="1960579" y="4877996"/>
                  <a:pt x="1961659" y="4882316"/>
                  <a:pt x="1963099" y="4886636"/>
                </a:cubicBezTo>
                <a:cubicBezTo>
                  <a:pt x="1968860" y="4892036"/>
                  <a:pt x="1970300" y="4898516"/>
                  <a:pt x="1969580" y="4904996"/>
                </a:cubicBezTo>
                <a:cubicBezTo>
                  <a:pt x="1970300" y="4928756"/>
                  <a:pt x="1973180" y="4951436"/>
                  <a:pt x="1974620" y="4974835"/>
                </a:cubicBezTo>
                <a:cubicBezTo>
                  <a:pt x="1974980" y="4998235"/>
                  <a:pt x="1987942" y="5019835"/>
                  <a:pt x="1985062" y="5043594"/>
                </a:cubicBezTo>
                <a:cubicBezTo>
                  <a:pt x="1985422" y="5054754"/>
                  <a:pt x="1986862" y="5065554"/>
                  <a:pt x="1987942" y="5076354"/>
                </a:cubicBezTo>
                <a:cubicBezTo>
                  <a:pt x="1989022" y="5084994"/>
                  <a:pt x="1990102" y="5092554"/>
                  <a:pt x="1990822" y="5100114"/>
                </a:cubicBezTo>
                <a:cubicBezTo>
                  <a:pt x="2006304" y="5109113"/>
                  <a:pt x="2015665" y="5120273"/>
                  <a:pt x="2006304" y="5138633"/>
                </a:cubicBezTo>
                <a:cubicBezTo>
                  <a:pt x="2005944" y="5141153"/>
                  <a:pt x="2005224" y="5142233"/>
                  <a:pt x="2004864" y="5145113"/>
                </a:cubicBezTo>
                <a:cubicBezTo>
                  <a:pt x="2000543" y="5151953"/>
                  <a:pt x="1996583" y="5162753"/>
                  <a:pt x="1987582" y="5155913"/>
                </a:cubicBezTo>
                <a:cubicBezTo>
                  <a:pt x="1974980" y="5145833"/>
                  <a:pt x="1978221" y="5131793"/>
                  <a:pt x="1986142" y="5119913"/>
                </a:cubicBezTo>
                <a:cubicBezTo>
                  <a:pt x="1981101" y="5106593"/>
                  <a:pt x="1982181" y="5091114"/>
                  <a:pt x="1982541" y="5076714"/>
                </a:cubicBezTo>
                <a:cubicBezTo>
                  <a:pt x="1982181" y="5065914"/>
                  <a:pt x="1970300" y="5055834"/>
                  <a:pt x="1980381" y="5044314"/>
                </a:cubicBezTo>
                <a:cubicBezTo>
                  <a:pt x="1966339" y="5023075"/>
                  <a:pt x="1971020" y="4998595"/>
                  <a:pt x="1969580" y="4975195"/>
                </a:cubicBezTo>
                <a:cubicBezTo>
                  <a:pt x="1965259" y="4961155"/>
                  <a:pt x="1962379" y="4946756"/>
                  <a:pt x="1959139" y="4933076"/>
                </a:cubicBezTo>
                <a:cubicBezTo>
                  <a:pt x="1949777" y="4926956"/>
                  <a:pt x="1953018" y="4916876"/>
                  <a:pt x="1949777" y="4907876"/>
                </a:cubicBezTo>
                <a:cubicBezTo>
                  <a:pt x="1935016" y="4884476"/>
                  <a:pt x="1938256" y="4857477"/>
                  <a:pt x="1933936" y="4831197"/>
                </a:cubicBezTo>
                <a:cubicBezTo>
                  <a:pt x="1929615" y="4832997"/>
                  <a:pt x="1924934" y="4832997"/>
                  <a:pt x="1920614" y="4832997"/>
                </a:cubicBezTo>
                <a:cubicBezTo>
                  <a:pt x="1917374" y="4838397"/>
                  <a:pt x="1915573" y="4840557"/>
                  <a:pt x="1909813" y="4832997"/>
                </a:cubicBezTo>
                <a:cubicBezTo>
                  <a:pt x="1895771" y="4816077"/>
                  <a:pt x="1899731" y="4796638"/>
                  <a:pt x="1898291" y="4777198"/>
                </a:cubicBezTo>
                <a:cubicBezTo>
                  <a:pt x="1888930" y="4756318"/>
                  <a:pt x="1880289" y="4735798"/>
                  <a:pt x="1871288" y="4715639"/>
                </a:cubicBezTo>
                <a:cubicBezTo>
                  <a:pt x="1871288" y="4708799"/>
                  <a:pt x="1865167" y="4713119"/>
                  <a:pt x="1862287" y="4710959"/>
                </a:cubicBezTo>
                <a:cubicBezTo>
                  <a:pt x="1857607" y="4714199"/>
                  <a:pt x="1853286" y="4718159"/>
                  <a:pt x="1848605" y="4722119"/>
                </a:cubicBezTo>
                <a:cubicBezTo>
                  <a:pt x="1848605" y="4729318"/>
                  <a:pt x="1845365" y="4734358"/>
                  <a:pt x="1838524" y="4735798"/>
                </a:cubicBezTo>
                <a:cubicBezTo>
                  <a:pt x="1831683" y="4736518"/>
                  <a:pt x="1830603" y="4730758"/>
                  <a:pt x="1829883" y="4724638"/>
                </a:cubicBezTo>
                <a:cubicBezTo>
                  <a:pt x="1821242" y="4718879"/>
                  <a:pt x="1814041" y="4729678"/>
                  <a:pt x="1806120" y="4727158"/>
                </a:cubicBezTo>
                <a:cubicBezTo>
                  <a:pt x="1803960" y="4731478"/>
                  <a:pt x="1801080" y="4735798"/>
                  <a:pt x="1798920" y="4740118"/>
                </a:cubicBezTo>
                <a:cubicBezTo>
                  <a:pt x="1799640" y="4754158"/>
                  <a:pt x="1800720" y="4767478"/>
                  <a:pt x="1801440" y="4781518"/>
                </a:cubicBezTo>
                <a:cubicBezTo>
                  <a:pt x="1832404" y="4772158"/>
                  <a:pt x="1856886" y="4788358"/>
                  <a:pt x="1868048" y="4827957"/>
                </a:cubicBezTo>
                <a:cubicBezTo>
                  <a:pt x="1871288" y="4840197"/>
                  <a:pt x="1877769" y="4851717"/>
                  <a:pt x="1862287" y="4861077"/>
                </a:cubicBezTo>
                <a:cubicBezTo>
                  <a:pt x="1852566" y="4875117"/>
                  <a:pt x="1837804" y="4882316"/>
                  <a:pt x="1821602" y="4888076"/>
                </a:cubicBezTo>
                <a:cubicBezTo>
                  <a:pt x="1808641" y="4890236"/>
                  <a:pt x="1796399" y="4889876"/>
                  <a:pt x="1785598" y="4885916"/>
                </a:cubicBezTo>
                <a:cubicBezTo>
                  <a:pt x="1787398" y="4888076"/>
                  <a:pt x="1788838" y="4890596"/>
                  <a:pt x="1789918" y="4893116"/>
                </a:cubicBezTo>
                <a:cubicBezTo>
                  <a:pt x="1795679" y="4905716"/>
                  <a:pt x="1801080" y="4917236"/>
                  <a:pt x="1806841" y="4930196"/>
                </a:cubicBezTo>
                <a:cubicBezTo>
                  <a:pt x="1843205" y="4946756"/>
                  <a:pt x="1845005" y="4985995"/>
                  <a:pt x="1863007" y="5015155"/>
                </a:cubicBezTo>
                <a:cubicBezTo>
                  <a:pt x="1865887" y="5020915"/>
                  <a:pt x="1868768" y="5027035"/>
                  <a:pt x="1871648" y="5032434"/>
                </a:cubicBezTo>
                <a:cubicBezTo>
                  <a:pt x="1883890" y="5044674"/>
                  <a:pt x="1894691" y="5058354"/>
                  <a:pt x="1900452" y="5074194"/>
                </a:cubicBezTo>
                <a:cubicBezTo>
                  <a:pt x="1919534" y="5094354"/>
                  <a:pt x="1939336" y="5114873"/>
                  <a:pt x="1949777" y="5141513"/>
                </a:cubicBezTo>
                <a:cubicBezTo>
                  <a:pt x="1955898" y="5148713"/>
                  <a:pt x="1957698" y="5155913"/>
                  <a:pt x="1945817" y="5152313"/>
                </a:cubicBezTo>
                <a:cubicBezTo>
                  <a:pt x="1937536" y="5149433"/>
                  <a:pt x="1931055" y="5138273"/>
                  <a:pt x="1924214" y="5132513"/>
                </a:cubicBezTo>
                <a:cubicBezTo>
                  <a:pt x="1914493" y="5115233"/>
                  <a:pt x="1904052" y="5098674"/>
                  <a:pt x="1893971" y="5082114"/>
                </a:cubicBezTo>
                <a:cubicBezTo>
                  <a:pt x="1881369" y="5069154"/>
                  <a:pt x="1874529" y="5054394"/>
                  <a:pt x="1866248" y="5039274"/>
                </a:cubicBezTo>
                <a:cubicBezTo>
                  <a:pt x="1861567" y="5033514"/>
                  <a:pt x="1856526" y="5027395"/>
                  <a:pt x="1851846" y="5021995"/>
                </a:cubicBezTo>
                <a:cubicBezTo>
                  <a:pt x="1845005" y="5014075"/>
                  <a:pt x="1837804" y="5005075"/>
                  <a:pt x="1831323" y="4998235"/>
                </a:cubicBezTo>
                <a:cubicBezTo>
                  <a:pt x="1823402" y="4989235"/>
                  <a:pt x="1815121" y="4980955"/>
                  <a:pt x="1814761" y="4967635"/>
                </a:cubicBezTo>
                <a:cubicBezTo>
                  <a:pt x="1800720" y="4962595"/>
                  <a:pt x="1794959" y="4949636"/>
                  <a:pt x="1789558" y="4936676"/>
                </a:cubicBezTo>
                <a:cubicBezTo>
                  <a:pt x="1783438" y="4926596"/>
                  <a:pt x="1779117" y="4916876"/>
                  <a:pt x="1773357" y="4907876"/>
                </a:cubicBezTo>
                <a:cubicBezTo>
                  <a:pt x="1765436" y="4900316"/>
                  <a:pt x="1761115" y="4890596"/>
                  <a:pt x="1769036" y="4884116"/>
                </a:cubicBezTo>
                <a:cubicBezTo>
                  <a:pt x="1771196" y="4882316"/>
                  <a:pt x="1773357" y="4881596"/>
                  <a:pt x="1775517" y="4881236"/>
                </a:cubicBezTo>
                <a:cubicBezTo>
                  <a:pt x="1767236" y="4876196"/>
                  <a:pt x="1759675" y="4867917"/>
                  <a:pt x="1753914" y="4857117"/>
                </a:cubicBezTo>
                <a:cubicBezTo>
                  <a:pt x="1740953" y="4838037"/>
                  <a:pt x="1745273" y="4821117"/>
                  <a:pt x="1761115" y="4805637"/>
                </a:cubicBezTo>
                <a:cubicBezTo>
                  <a:pt x="1769036" y="4798798"/>
                  <a:pt x="1776597" y="4793398"/>
                  <a:pt x="1784158" y="4789078"/>
                </a:cubicBezTo>
                <a:cubicBezTo>
                  <a:pt x="1783438" y="4772878"/>
                  <a:pt x="1780557" y="4757038"/>
                  <a:pt x="1780917" y="4740478"/>
                </a:cubicBezTo>
                <a:cubicBezTo>
                  <a:pt x="1780197" y="4740118"/>
                  <a:pt x="1779117" y="4738318"/>
                  <a:pt x="1779117" y="4737598"/>
                </a:cubicBezTo>
                <a:cubicBezTo>
                  <a:pt x="1757515" y="4727878"/>
                  <a:pt x="1743473" y="4709519"/>
                  <a:pt x="1726911" y="4694759"/>
                </a:cubicBezTo>
                <a:cubicBezTo>
                  <a:pt x="1716470" y="4696919"/>
                  <a:pt x="1715390" y="4705919"/>
                  <a:pt x="1714310" y="4714199"/>
                </a:cubicBezTo>
                <a:cubicBezTo>
                  <a:pt x="1714670" y="4720679"/>
                  <a:pt x="1715390" y="4727518"/>
                  <a:pt x="1715390" y="4733998"/>
                </a:cubicBezTo>
                <a:cubicBezTo>
                  <a:pt x="1718270" y="4744438"/>
                  <a:pt x="1719350" y="4755958"/>
                  <a:pt x="1705308" y="4757398"/>
                </a:cubicBezTo>
                <a:cubicBezTo>
                  <a:pt x="1691267" y="4758478"/>
                  <a:pt x="1691267" y="4746598"/>
                  <a:pt x="1692707" y="4735798"/>
                </a:cubicBezTo>
                <a:cubicBezTo>
                  <a:pt x="1701348" y="4718879"/>
                  <a:pt x="1689107" y="4699439"/>
                  <a:pt x="1699548" y="4683599"/>
                </a:cubicBezTo>
                <a:cubicBezTo>
                  <a:pt x="1700268" y="4681439"/>
                  <a:pt x="1700268" y="4679279"/>
                  <a:pt x="1700988" y="4677479"/>
                </a:cubicBezTo>
                <a:cubicBezTo>
                  <a:pt x="1697748" y="4671359"/>
                  <a:pt x="1695227" y="4664879"/>
                  <a:pt x="1692347" y="4659119"/>
                </a:cubicBezTo>
                <a:cubicBezTo>
                  <a:pt x="1681186" y="4648679"/>
                  <a:pt x="1670384" y="4638600"/>
                  <a:pt x="1670744" y="4621680"/>
                </a:cubicBezTo>
                <a:cubicBezTo>
                  <a:pt x="1670744" y="4615560"/>
                  <a:pt x="1669664" y="4609440"/>
                  <a:pt x="1668944" y="4602600"/>
                </a:cubicBezTo>
                <a:cubicBezTo>
                  <a:pt x="1666784" y="4597200"/>
                  <a:pt x="1663183" y="4592520"/>
                  <a:pt x="1661023" y="4586760"/>
                </a:cubicBezTo>
                <a:cubicBezTo>
                  <a:pt x="1656703" y="4584240"/>
                  <a:pt x="1653462" y="4582080"/>
                  <a:pt x="1649142" y="4579560"/>
                </a:cubicBezTo>
                <a:cubicBezTo>
                  <a:pt x="1645181" y="4584240"/>
                  <a:pt x="1641221" y="4588200"/>
                  <a:pt x="1637260" y="4594320"/>
                </a:cubicBezTo>
                <a:cubicBezTo>
                  <a:pt x="1631860" y="4602600"/>
                  <a:pt x="1626099" y="4611600"/>
                  <a:pt x="1621059" y="4620600"/>
                </a:cubicBezTo>
                <a:cubicBezTo>
                  <a:pt x="1612417" y="4601160"/>
                  <a:pt x="1611337" y="4582440"/>
                  <a:pt x="1609537" y="4564441"/>
                </a:cubicBezTo>
                <a:cubicBezTo>
                  <a:pt x="1608097" y="4548241"/>
                  <a:pt x="1600896" y="4548601"/>
                  <a:pt x="1590815" y="4559041"/>
                </a:cubicBezTo>
                <a:cubicBezTo>
                  <a:pt x="1586854" y="4589280"/>
                  <a:pt x="1586134" y="4590000"/>
                  <a:pt x="1564892" y="4585680"/>
                </a:cubicBezTo>
                <a:cubicBezTo>
                  <a:pt x="1558411" y="4581720"/>
                  <a:pt x="1554811" y="4574880"/>
                  <a:pt x="1553370" y="4566961"/>
                </a:cubicBezTo>
                <a:cubicBezTo>
                  <a:pt x="1549770" y="4556521"/>
                  <a:pt x="1549770" y="4546441"/>
                  <a:pt x="1550850" y="4536001"/>
                </a:cubicBezTo>
                <a:cubicBezTo>
                  <a:pt x="1547610" y="4526641"/>
                  <a:pt x="1544009" y="4515841"/>
                  <a:pt x="1540409" y="4506841"/>
                </a:cubicBezTo>
                <a:cubicBezTo>
                  <a:pt x="1528528" y="4505401"/>
                  <a:pt x="1517006" y="4504321"/>
                  <a:pt x="1528528" y="4487042"/>
                </a:cubicBezTo>
                <a:cubicBezTo>
                  <a:pt x="1533928" y="4477682"/>
                  <a:pt x="1539329" y="4467602"/>
                  <a:pt x="1537169" y="4455722"/>
                </a:cubicBezTo>
                <a:cubicBezTo>
                  <a:pt x="1514486" y="4450322"/>
                  <a:pt x="1511606" y="4425842"/>
                  <a:pt x="1497204" y="4413963"/>
                </a:cubicBezTo>
                <a:cubicBezTo>
                  <a:pt x="1488923" y="4403523"/>
                  <a:pt x="1482442" y="4393083"/>
                  <a:pt x="1480282" y="4380843"/>
                </a:cubicBezTo>
                <a:lnTo>
                  <a:pt x="1478482" y="4378683"/>
                </a:lnTo>
                <a:cubicBezTo>
                  <a:pt x="1474521" y="4373643"/>
                  <a:pt x="1471281" y="4368243"/>
                  <a:pt x="1473081" y="4362483"/>
                </a:cubicBezTo>
                <a:cubicBezTo>
                  <a:pt x="1473081" y="4344843"/>
                  <a:pt x="1449678" y="4340523"/>
                  <a:pt x="1451478" y="4323244"/>
                </a:cubicBezTo>
                <a:cubicBezTo>
                  <a:pt x="1437797" y="4316044"/>
                  <a:pt x="1421235" y="4326484"/>
                  <a:pt x="1407193" y="4317124"/>
                </a:cubicBezTo>
                <a:cubicBezTo>
                  <a:pt x="1379110" y="4338724"/>
                  <a:pt x="1377310" y="4337644"/>
                  <a:pt x="1367949" y="4300924"/>
                </a:cubicBezTo>
                <a:cubicBezTo>
                  <a:pt x="1364708" y="4307764"/>
                  <a:pt x="1360388" y="4313524"/>
                  <a:pt x="1357147" y="4320364"/>
                </a:cubicBezTo>
                <a:lnTo>
                  <a:pt x="1357147" y="4327204"/>
                </a:lnTo>
                <a:cubicBezTo>
                  <a:pt x="1357147" y="4334404"/>
                  <a:pt x="1362908" y="4346283"/>
                  <a:pt x="1353547" y="4348443"/>
                </a:cubicBezTo>
                <a:cubicBezTo>
                  <a:pt x="1343466" y="4350603"/>
                  <a:pt x="1347786" y="4339084"/>
                  <a:pt x="1346706" y="4331884"/>
                </a:cubicBezTo>
                <a:cubicBezTo>
                  <a:pt x="1344906" y="4324324"/>
                  <a:pt x="1343826" y="4317124"/>
                  <a:pt x="1342746" y="4309204"/>
                </a:cubicBezTo>
                <a:lnTo>
                  <a:pt x="1344186" y="4309564"/>
                </a:lnTo>
                <a:cubicBezTo>
                  <a:pt x="1344186" y="4309204"/>
                  <a:pt x="1344546" y="4308484"/>
                  <a:pt x="1344186" y="4308124"/>
                </a:cubicBezTo>
                <a:cubicBezTo>
                  <a:pt x="1343826" y="4308484"/>
                  <a:pt x="1343466" y="4309204"/>
                  <a:pt x="1342746" y="4309204"/>
                </a:cubicBezTo>
                <a:cubicBezTo>
                  <a:pt x="1329784" y="4310284"/>
                  <a:pt x="1320783" y="4308124"/>
                  <a:pt x="1326184" y="4292284"/>
                </a:cubicBezTo>
                <a:cubicBezTo>
                  <a:pt x="1330504" y="4281484"/>
                  <a:pt x="1328704" y="4271404"/>
                  <a:pt x="1325824" y="4260965"/>
                </a:cubicBezTo>
                <a:cubicBezTo>
                  <a:pt x="1313582" y="4258805"/>
                  <a:pt x="1305661" y="4243685"/>
                  <a:pt x="1290539" y="4250525"/>
                </a:cubicBezTo>
                <a:cubicBezTo>
                  <a:pt x="1288019" y="4258445"/>
                  <a:pt x="1285859" y="4267444"/>
                  <a:pt x="1283699" y="4275364"/>
                </a:cubicBezTo>
                <a:cubicBezTo>
                  <a:pt x="1283699" y="4289044"/>
                  <a:pt x="1288019" y="4303804"/>
                  <a:pt x="1273977" y="4313884"/>
                </a:cubicBezTo>
                <a:cubicBezTo>
                  <a:pt x="1273977" y="4328644"/>
                  <a:pt x="1281178" y="4345923"/>
                  <a:pt x="1256335" y="4356723"/>
                </a:cubicBezTo>
                <a:cubicBezTo>
                  <a:pt x="1259576" y="4336564"/>
                  <a:pt x="1252015" y="4318204"/>
                  <a:pt x="1273257" y="4308124"/>
                </a:cubicBezTo>
                <a:cubicBezTo>
                  <a:pt x="1277218" y="4290124"/>
                  <a:pt x="1259576" y="4273924"/>
                  <a:pt x="1268577" y="4255925"/>
                </a:cubicBezTo>
                <a:cubicBezTo>
                  <a:pt x="1268937" y="4254125"/>
                  <a:pt x="1268937" y="4253045"/>
                  <a:pt x="1269657" y="4251245"/>
                </a:cubicBezTo>
                <a:cubicBezTo>
                  <a:pt x="1271457" y="4240445"/>
                  <a:pt x="1273257" y="4229285"/>
                  <a:pt x="1273977" y="4218845"/>
                </a:cubicBezTo>
                <a:cubicBezTo>
                  <a:pt x="1279378" y="4195086"/>
                  <a:pt x="1277578" y="4170606"/>
                  <a:pt x="1288739" y="4148286"/>
                </a:cubicBezTo>
                <a:cubicBezTo>
                  <a:pt x="1291620" y="4137846"/>
                  <a:pt x="1294500" y="4127046"/>
                  <a:pt x="1305661" y="4122006"/>
                </a:cubicBezTo>
                <a:cubicBezTo>
                  <a:pt x="1318623" y="4099687"/>
                  <a:pt x="1318983" y="4083487"/>
                  <a:pt x="1299540" y="4077367"/>
                </a:cubicBezTo>
                <a:cubicBezTo>
                  <a:pt x="1301701" y="4082767"/>
                  <a:pt x="1300981" y="4089247"/>
                  <a:pt x="1295580" y="4097167"/>
                </a:cubicBezTo>
                <a:cubicBezTo>
                  <a:pt x="1288019" y="4104007"/>
                  <a:pt x="1281178" y="4110847"/>
                  <a:pt x="1273977" y="4117687"/>
                </a:cubicBezTo>
                <a:cubicBezTo>
                  <a:pt x="1263176" y="4122366"/>
                  <a:pt x="1252015" y="4122006"/>
                  <a:pt x="1241214" y="4117687"/>
                </a:cubicBezTo>
                <a:cubicBezTo>
                  <a:pt x="1230052" y="4112647"/>
                  <a:pt x="1219251" y="4107967"/>
                  <a:pt x="1207730" y="4103287"/>
                </a:cubicBezTo>
                <a:cubicBezTo>
                  <a:pt x="1202329" y="4104007"/>
                  <a:pt x="1198368" y="4103287"/>
                  <a:pt x="1195128" y="4101127"/>
                </a:cubicBezTo>
                <a:cubicBezTo>
                  <a:pt x="1191528" y="4107247"/>
                  <a:pt x="1187567" y="4113367"/>
                  <a:pt x="1182167" y="4118767"/>
                </a:cubicBezTo>
                <a:cubicBezTo>
                  <a:pt x="1181086" y="4121646"/>
                  <a:pt x="1180366" y="4125606"/>
                  <a:pt x="1179286" y="4128486"/>
                </a:cubicBezTo>
                <a:cubicBezTo>
                  <a:pt x="1189367" y="4143606"/>
                  <a:pt x="1179286" y="4151886"/>
                  <a:pt x="1169565" y="4158726"/>
                </a:cubicBezTo>
                <a:cubicBezTo>
                  <a:pt x="1159844" y="4166286"/>
                  <a:pt x="1152283" y="4163766"/>
                  <a:pt x="1147963" y="4151886"/>
                </a:cubicBezTo>
                <a:cubicBezTo>
                  <a:pt x="1140042" y="4121286"/>
                  <a:pt x="1120239" y="4091767"/>
                  <a:pt x="1134281" y="4057927"/>
                </a:cubicBezTo>
                <a:cubicBezTo>
                  <a:pt x="1135361" y="4042808"/>
                  <a:pt x="1136441" y="4028768"/>
                  <a:pt x="1137881" y="4015088"/>
                </a:cubicBezTo>
                <a:cubicBezTo>
                  <a:pt x="1128520" y="4001408"/>
                  <a:pt x="1129960" y="3987728"/>
                  <a:pt x="1135001" y="3974048"/>
                </a:cubicBezTo>
                <a:cubicBezTo>
                  <a:pt x="1132481" y="3972968"/>
                  <a:pt x="1130320" y="3972248"/>
                  <a:pt x="1128520" y="3970808"/>
                </a:cubicBezTo>
                <a:cubicBezTo>
                  <a:pt x="1124200" y="3974408"/>
                  <a:pt x="1118079" y="3971888"/>
                  <a:pt x="1109798" y="3954249"/>
                </a:cubicBezTo>
                <a:cubicBezTo>
                  <a:pt x="1108358" y="3951369"/>
                  <a:pt x="1107278" y="3949209"/>
                  <a:pt x="1106198" y="3946689"/>
                </a:cubicBezTo>
                <a:cubicBezTo>
                  <a:pt x="1104757" y="3947769"/>
                  <a:pt x="1103317" y="3948849"/>
                  <a:pt x="1101877" y="3949569"/>
                </a:cubicBezTo>
                <a:cubicBezTo>
                  <a:pt x="1098277" y="3967928"/>
                  <a:pt x="1118079" y="3984848"/>
                  <a:pt x="1105838" y="4003928"/>
                </a:cubicBezTo>
                <a:cubicBezTo>
                  <a:pt x="1075954" y="4000328"/>
                  <a:pt x="1084595" y="3982688"/>
                  <a:pt x="1091796" y="3965769"/>
                </a:cubicBezTo>
                <a:cubicBezTo>
                  <a:pt x="1091436" y="3960009"/>
                  <a:pt x="1091076" y="3954609"/>
                  <a:pt x="1090716" y="3948849"/>
                </a:cubicBezTo>
                <a:cubicBezTo>
                  <a:pt x="1088195" y="3947769"/>
                  <a:pt x="1085675" y="3945969"/>
                  <a:pt x="1083515" y="3943809"/>
                </a:cubicBezTo>
                <a:cubicBezTo>
                  <a:pt x="1077394" y="3940929"/>
                  <a:pt x="1070913" y="3938769"/>
                  <a:pt x="1064793" y="3936249"/>
                </a:cubicBezTo>
                <a:cubicBezTo>
                  <a:pt x="1047871" y="3961809"/>
                  <a:pt x="1046070" y="3962889"/>
                  <a:pt x="1024468" y="3930489"/>
                </a:cubicBezTo>
                <a:cubicBezTo>
                  <a:pt x="1025548" y="3943809"/>
                  <a:pt x="1024468" y="3957129"/>
                  <a:pt x="1020147" y="3969728"/>
                </a:cubicBezTo>
                <a:cubicBezTo>
                  <a:pt x="1031669" y="3990968"/>
                  <a:pt x="1005026" y="4003928"/>
                  <a:pt x="1009706" y="4023368"/>
                </a:cubicBezTo>
                <a:cubicBezTo>
                  <a:pt x="1015467" y="4047847"/>
                  <a:pt x="1015467" y="4072687"/>
                  <a:pt x="1016187" y="4097167"/>
                </a:cubicBezTo>
                <a:cubicBezTo>
                  <a:pt x="1018347" y="4110127"/>
                  <a:pt x="1020147" y="4123446"/>
                  <a:pt x="1013667" y="4136046"/>
                </a:cubicBezTo>
                <a:cubicBezTo>
                  <a:pt x="1020147" y="4137486"/>
                  <a:pt x="1020867" y="4142526"/>
                  <a:pt x="1021588" y="4147926"/>
                </a:cubicBezTo>
                <a:cubicBezTo>
                  <a:pt x="1021948" y="4147926"/>
                  <a:pt x="1023028" y="4148286"/>
                  <a:pt x="1023388" y="4148646"/>
                </a:cubicBezTo>
                <a:cubicBezTo>
                  <a:pt x="1022668" y="4141446"/>
                  <a:pt x="1023748" y="4134246"/>
                  <a:pt x="1028068" y="4127406"/>
                </a:cubicBezTo>
                <a:cubicBezTo>
                  <a:pt x="1036349" y="4115887"/>
                  <a:pt x="1049671" y="4107967"/>
                  <a:pt x="1058312" y="4128846"/>
                </a:cubicBezTo>
                <a:cubicBezTo>
                  <a:pt x="1070913" y="4126326"/>
                  <a:pt x="1079914" y="4131366"/>
                  <a:pt x="1083515" y="4144686"/>
                </a:cubicBezTo>
                <a:cubicBezTo>
                  <a:pt x="1085675" y="4155126"/>
                  <a:pt x="1083875" y="4162686"/>
                  <a:pt x="1071633" y="4163766"/>
                </a:cubicBezTo>
                <a:cubicBezTo>
                  <a:pt x="1063713" y="4180686"/>
                  <a:pt x="1047511" y="4182486"/>
                  <a:pt x="1036349" y="4173126"/>
                </a:cubicBezTo>
                <a:cubicBezTo>
                  <a:pt x="1035629" y="4172046"/>
                  <a:pt x="1034549" y="4171326"/>
                  <a:pt x="1033829" y="4170246"/>
                </a:cubicBezTo>
                <a:cubicBezTo>
                  <a:pt x="1033829" y="4171326"/>
                  <a:pt x="1033829" y="4172406"/>
                  <a:pt x="1033469" y="4173486"/>
                </a:cubicBezTo>
                <a:cubicBezTo>
                  <a:pt x="1031669" y="4179966"/>
                  <a:pt x="1030949" y="4186806"/>
                  <a:pt x="1030949" y="4192926"/>
                </a:cubicBezTo>
                <a:cubicBezTo>
                  <a:pt x="1048231" y="4187166"/>
                  <a:pt x="1071994" y="4189686"/>
                  <a:pt x="1091796" y="4203005"/>
                </a:cubicBezTo>
                <a:cubicBezTo>
                  <a:pt x="1103317" y="4215965"/>
                  <a:pt x="1109438" y="4229285"/>
                  <a:pt x="1095036" y="4244045"/>
                </a:cubicBezTo>
                <a:cubicBezTo>
                  <a:pt x="1092516" y="4246205"/>
                  <a:pt x="1091436" y="4247645"/>
                  <a:pt x="1088916" y="4249445"/>
                </a:cubicBezTo>
                <a:cubicBezTo>
                  <a:pt x="1083515" y="4260965"/>
                  <a:pt x="1074514" y="4264924"/>
                  <a:pt x="1062632" y="4264204"/>
                </a:cubicBezTo>
                <a:cubicBezTo>
                  <a:pt x="1057232" y="4271044"/>
                  <a:pt x="1053271" y="4277884"/>
                  <a:pt x="1065513" y="4281484"/>
                </a:cubicBezTo>
                <a:cubicBezTo>
                  <a:pt x="1074154" y="4284004"/>
                  <a:pt x="1075954" y="4289044"/>
                  <a:pt x="1074514" y="4295884"/>
                </a:cubicBezTo>
                <a:cubicBezTo>
                  <a:pt x="1078114" y="4305244"/>
                  <a:pt x="1085675" y="4313524"/>
                  <a:pt x="1077394" y="4323964"/>
                </a:cubicBezTo>
                <a:cubicBezTo>
                  <a:pt x="1068033" y="4337644"/>
                  <a:pt x="1053271" y="4344123"/>
                  <a:pt x="1039950" y="4352043"/>
                </a:cubicBezTo>
                <a:cubicBezTo>
                  <a:pt x="1039950" y="4368603"/>
                  <a:pt x="1044630" y="4388043"/>
                  <a:pt x="1019067" y="4391643"/>
                </a:cubicBezTo>
                <a:cubicBezTo>
                  <a:pt x="1014387" y="4389483"/>
                  <a:pt x="1009706" y="4387683"/>
                  <a:pt x="1005746" y="4385523"/>
                </a:cubicBezTo>
                <a:cubicBezTo>
                  <a:pt x="984863" y="4375803"/>
                  <a:pt x="993144" y="4360323"/>
                  <a:pt x="997825" y="4345923"/>
                </a:cubicBezTo>
                <a:cubicBezTo>
                  <a:pt x="1002865" y="4339444"/>
                  <a:pt x="1010426" y="4335124"/>
                  <a:pt x="1010426" y="4325404"/>
                </a:cubicBezTo>
                <a:lnTo>
                  <a:pt x="1010426" y="4318564"/>
                </a:lnTo>
                <a:cubicBezTo>
                  <a:pt x="1019067" y="4306684"/>
                  <a:pt x="1023748" y="4293724"/>
                  <a:pt x="1020147" y="4277884"/>
                </a:cubicBezTo>
                <a:cubicBezTo>
                  <a:pt x="1019787" y="4277884"/>
                  <a:pt x="1019787" y="4277884"/>
                  <a:pt x="1019427" y="4277884"/>
                </a:cubicBezTo>
                <a:cubicBezTo>
                  <a:pt x="1012226" y="4283284"/>
                  <a:pt x="1014387" y="4290844"/>
                  <a:pt x="1013667" y="4297324"/>
                </a:cubicBezTo>
                <a:cubicBezTo>
                  <a:pt x="1008266" y="4290124"/>
                  <a:pt x="1006106" y="4282924"/>
                  <a:pt x="1006106" y="4275724"/>
                </a:cubicBezTo>
                <a:cubicBezTo>
                  <a:pt x="1005026" y="4275004"/>
                  <a:pt x="1003945" y="4273564"/>
                  <a:pt x="1002865" y="4272124"/>
                </a:cubicBezTo>
                <a:cubicBezTo>
                  <a:pt x="991344" y="4256645"/>
                  <a:pt x="972622" y="4241525"/>
                  <a:pt x="999625" y="4222445"/>
                </a:cubicBezTo>
                <a:cubicBezTo>
                  <a:pt x="1001425" y="4219925"/>
                  <a:pt x="1003585" y="4217405"/>
                  <a:pt x="1005746" y="4214885"/>
                </a:cubicBezTo>
                <a:cubicBezTo>
                  <a:pt x="1000705" y="4205525"/>
                  <a:pt x="999265" y="4196166"/>
                  <a:pt x="1006826" y="4187166"/>
                </a:cubicBezTo>
                <a:cubicBezTo>
                  <a:pt x="1006826" y="4186446"/>
                  <a:pt x="1006826" y="4186086"/>
                  <a:pt x="1006826" y="4185366"/>
                </a:cubicBezTo>
                <a:cubicBezTo>
                  <a:pt x="1001785" y="4182126"/>
                  <a:pt x="997825" y="4179606"/>
                  <a:pt x="993144" y="4177086"/>
                </a:cubicBezTo>
                <a:cubicBezTo>
                  <a:pt x="974062" y="4164126"/>
                  <a:pt x="986663" y="4146846"/>
                  <a:pt x="986663" y="4130646"/>
                </a:cubicBezTo>
                <a:cubicBezTo>
                  <a:pt x="986663" y="4130286"/>
                  <a:pt x="986663" y="4130286"/>
                  <a:pt x="987023" y="4129926"/>
                </a:cubicBezTo>
                <a:cubicBezTo>
                  <a:pt x="991704" y="4118767"/>
                  <a:pt x="975502" y="4104367"/>
                  <a:pt x="993504" y="4096447"/>
                </a:cubicBezTo>
                <a:cubicBezTo>
                  <a:pt x="996025" y="4107607"/>
                  <a:pt x="997105" y="4119127"/>
                  <a:pt x="993144" y="4130286"/>
                </a:cubicBezTo>
                <a:cubicBezTo>
                  <a:pt x="995304" y="4142526"/>
                  <a:pt x="990264" y="4154766"/>
                  <a:pt x="999625" y="4165206"/>
                </a:cubicBezTo>
                <a:cubicBezTo>
                  <a:pt x="999625" y="4167006"/>
                  <a:pt x="999985" y="4168806"/>
                  <a:pt x="1000705" y="4170606"/>
                </a:cubicBezTo>
                <a:cubicBezTo>
                  <a:pt x="1003225" y="4172406"/>
                  <a:pt x="1006106" y="4173846"/>
                  <a:pt x="1008266" y="4175646"/>
                </a:cubicBezTo>
                <a:cubicBezTo>
                  <a:pt x="1008626" y="4170966"/>
                  <a:pt x="1009346" y="4166286"/>
                  <a:pt x="1009706" y="4161606"/>
                </a:cubicBezTo>
                <a:cubicBezTo>
                  <a:pt x="1011146" y="4153326"/>
                  <a:pt x="1012587" y="4144686"/>
                  <a:pt x="1013667" y="4135326"/>
                </a:cubicBezTo>
                <a:cubicBezTo>
                  <a:pt x="1002865" y="4105447"/>
                  <a:pt x="994584" y="4074847"/>
                  <a:pt x="1000705" y="4041368"/>
                </a:cubicBezTo>
                <a:cubicBezTo>
                  <a:pt x="1003585" y="4016168"/>
                  <a:pt x="983783" y="3992048"/>
                  <a:pt x="995304" y="3965769"/>
                </a:cubicBezTo>
                <a:cubicBezTo>
                  <a:pt x="994584" y="3960009"/>
                  <a:pt x="994584" y="3954249"/>
                  <a:pt x="994224" y="3947769"/>
                </a:cubicBezTo>
                <a:cubicBezTo>
                  <a:pt x="990264" y="3950649"/>
                  <a:pt x="986303" y="3952449"/>
                  <a:pt x="982703" y="3954249"/>
                </a:cubicBezTo>
                <a:cubicBezTo>
                  <a:pt x="980183" y="3960009"/>
                  <a:pt x="977302" y="3966489"/>
                  <a:pt x="975142" y="3973328"/>
                </a:cubicBezTo>
                <a:cubicBezTo>
                  <a:pt x="972622" y="3980528"/>
                  <a:pt x="974062" y="3988448"/>
                  <a:pt x="970101" y="3994928"/>
                </a:cubicBezTo>
                <a:cubicBezTo>
                  <a:pt x="970462" y="3994928"/>
                  <a:pt x="970462" y="3994928"/>
                  <a:pt x="970462" y="3994928"/>
                </a:cubicBezTo>
                <a:cubicBezTo>
                  <a:pt x="971182" y="4002848"/>
                  <a:pt x="972262" y="4009328"/>
                  <a:pt x="972622" y="4017608"/>
                </a:cubicBezTo>
                <a:cubicBezTo>
                  <a:pt x="975142" y="4023728"/>
                  <a:pt x="977302" y="4029848"/>
                  <a:pt x="980183" y="4037048"/>
                </a:cubicBezTo>
                <a:cubicBezTo>
                  <a:pt x="993504" y="4046407"/>
                  <a:pt x="983783" y="4057927"/>
                  <a:pt x="983783" y="4068367"/>
                </a:cubicBezTo>
                <a:cubicBezTo>
                  <a:pt x="977302" y="4074847"/>
                  <a:pt x="979823" y="4082767"/>
                  <a:pt x="981983" y="4090327"/>
                </a:cubicBezTo>
                <a:cubicBezTo>
                  <a:pt x="981623" y="4090327"/>
                  <a:pt x="980903" y="4090327"/>
                  <a:pt x="980543" y="4090327"/>
                </a:cubicBezTo>
                <a:cubicBezTo>
                  <a:pt x="980543" y="4090687"/>
                  <a:pt x="980903" y="4091047"/>
                  <a:pt x="980903" y="4091407"/>
                </a:cubicBezTo>
                <a:cubicBezTo>
                  <a:pt x="980903" y="4101127"/>
                  <a:pt x="981623" y="4110127"/>
                  <a:pt x="973342" y="4117687"/>
                </a:cubicBezTo>
                <a:cubicBezTo>
                  <a:pt x="960380" y="4131366"/>
                  <a:pt x="948499" y="4145406"/>
                  <a:pt x="926536" y="4131006"/>
                </a:cubicBezTo>
                <a:cubicBezTo>
                  <a:pt x="921856" y="4127766"/>
                  <a:pt x="913935" y="4133886"/>
                  <a:pt x="907454" y="4132806"/>
                </a:cubicBezTo>
                <a:cubicBezTo>
                  <a:pt x="907094" y="4132806"/>
                  <a:pt x="906734" y="4132446"/>
                  <a:pt x="906374" y="4132446"/>
                </a:cubicBezTo>
                <a:cubicBezTo>
                  <a:pt x="902053" y="4145046"/>
                  <a:pt x="906734" y="4155126"/>
                  <a:pt x="917175" y="4164126"/>
                </a:cubicBezTo>
                <a:cubicBezTo>
                  <a:pt x="929777" y="4176006"/>
                  <a:pt x="931217" y="4187526"/>
                  <a:pt x="913935" y="4197245"/>
                </a:cubicBezTo>
                <a:lnTo>
                  <a:pt x="893412" y="4197245"/>
                </a:lnTo>
                <a:cubicBezTo>
                  <a:pt x="889812" y="4209485"/>
                  <a:pt x="881531" y="4215965"/>
                  <a:pt x="873250" y="4223885"/>
                </a:cubicBezTo>
                <a:cubicBezTo>
                  <a:pt x="870730" y="4242245"/>
                  <a:pt x="881531" y="4261685"/>
                  <a:pt x="866049" y="4277884"/>
                </a:cubicBezTo>
                <a:cubicBezTo>
                  <a:pt x="849847" y="4264204"/>
                  <a:pt x="866049" y="4246205"/>
                  <a:pt x="859568" y="4231445"/>
                </a:cubicBezTo>
                <a:cubicBezTo>
                  <a:pt x="843727" y="4223525"/>
                  <a:pt x="854528" y="4214885"/>
                  <a:pt x="858848" y="4205885"/>
                </a:cubicBezTo>
                <a:cubicBezTo>
                  <a:pt x="848767" y="4199045"/>
                  <a:pt x="843727" y="4190406"/>
                  <a:pt x="847687" y="4177446"/>
                </a:cubicBezTo>
                <a:cubicBezTo>
                  <a:pt x="847327" y="4173486"/>
                  <a:pt x="846607" y="4168806"/>
                  <a:pt x="846607" y="4164486"/>
                </a:cubicBezTo>
                <a:cubicBezTo>
                  <a:pt x="837606" y="4155126"/>
                  <a:pt x="845527" y="4152246"/>
                  <a:pt x="852008" y="4149006"/>
                </a:cubicBezTo>
                <a:cubicBezTo>
                  <a:pt x="836886" y="4137846"/>
                  <a:pt x="856328" y="4122366"/>
                  <a:pt x="846607" y="4110127"/>
                </a:cubicBezTo>
                <a:cubicBezTo>
                  <a:pt x="844807" y="4107967"/>
                  <a:pt x="841926" y="4106527"/>
                  <a:pt x="839766" y="4104007"/>
                </a:cubicBezTo>
                <a:cubicBezTo>
                  <a:pt x="832565" y="4096087"/>
                  <a:pt x="839046" y="4087447"/>
                  <a:pt x="839766" y="4078447"/>
                </a:cubicBezTo>
                <a:cubicBezTo>
                  <a:pt x="837606" y="4078087"/>
                  <a:pt x="836166" y="4077007"/>
                  <a:pt x="834365" y="4076287"/>
                </a:cubicBezTo>
                <a:cubicBezTo>
                  <a:pt x="831485" y="4072327"/>
                  <a:pt x="829325" y="4068007"/>
                  <a:pt x="826805" y="4064407"/>
                </a:cubicBezTo>
                <a:cubicBezTo>
                  <a:pt x="816363" y="4051447"/>
                  <a:pt x="804122" y="4039928"/>
                  <a:pt x="818884" y="4023368"/>
                </a:cubicBezTo>
                <a:cubicBezTo>
                  <a:pt x="821404" y="4020488"/>
                  <a:pt x="822844" y="4018688"/>
                  <a:pt x="824644" y="4017248"/>
                </a:cubicBezTo>
                <a:cubicBezTo>
                  <a:pt x="827885" y="4005368"/>
                  <a:pt x="816363" y="3999248"/>
                  <a:pt x="813483" y="3990608"/>
                </a:cubicBezTo>
                <a:cubicBezTo>
                  <a:pt x="808802" y="3976568"/>
                  <a:pt x="794041" y="3966489"/>
                  <a:pt x="798001" y="3948849"/>
                </a:cubicBezTo>
                <a:cubicBezTo>
                  <a:pt x="796921" y="3947409"/>
                  <a:pt x="794401" y="3945249"/>
                  <a:pt x="792600" y="3943449"/>
                </a:cubicBezTo>
                <a:cubicBezTo>
                  <a:pt x="783239" y="3927609"/>
                  <a:pt x="767037" y="3918969"/>
                  <a:pt x="752996" y="3907449"/>
                </a:cubicBezTo>
                <a:cubicBezTo>
                  <a:pt x="736794" y="3908169"/>
                  <a:pt x="723472" y="3898809"/>
                  <a:pt x="708351" y="3894129"/>
                </a:cubicBezTo>
                <a:cubicBezTo>
                  <a:pt x="696109" y="3894129"/>
                  <a:pt x="684228" y="3890170"/>
                  <a:pt x="685308" y="3876490"/>
                </a:cubicBezTo>
                <a:cubicBezTo>
                  <a:pt x="684228" y="3865330"/>
                  <a:pt x="696829" y="3868570"/>
                  <a:pt x="704390" y="3866050"/>
                </a:cubicBezTo>
                <a:cubicBezTo>
                  <a:pt x="711951" y="3860650"/>
                  <a:pt x="719152" y="3855970"/>
                  <a:pt x="727073" y="3855250"/>
                </a:cubicBezTo>
                <a:cubicBezTo>
                  <a:pt x="721672" y="3850210"/>
                  <a:pt x="717712" y="3844090"/>
                  <a:pt x="714471" y="3836890"/>
                </a:cubicBezTo>
                <a:cubicBezTo>
                  <a:pt x="711591" y="3834730"/>
                  <a:pt x="709071" y="3831850"/>
                  <a:pt x="707270" y="3829330"/>
                </a:cubicBezTo>
                <a:cubicBezTo>
                  <a:pt x="702230" y="3827530"/>
                  <a:pt x="697189" y="3825730"/>
                  <a:pt x="691789" y="3824290"/>
                </a:cubicBezTo>
                <a:cubicBezTo>
                  <a:pt x="683868" y="3834730"/>
                  <a:pt x="679187" y="3849490"/>
                  <a:pt x="665505" y="3856690"/>
                </a:cubicBezTo>
                <a:cubicBezTo>
                  <a:pt x="667306" y="3870730"/>
                  <a:pt x="657945" y="3871810"/>
                  <a:pt x="647503" y="3871810"/>
                </a:cubicBezTo>
                <a:cubicBezTo>
                  <a:pt x="641743" y="3883690"/>
                  <a:pt x="651104" y="3894129"/>
                  <a:pt x="651464" y="3905649"/>
                </a:cubicBezTo>
                <a:cubicBezTo>
                  <a:pt x="639582" y="3906729"/>
                  <a:pt x="637062" y="3897729"/>
                  <a:pt x="633102" y="3890170"/>
                </a:cubicBezTo>
                <a:cubicBezTo>
                  <a:pt x="620860" y="3887290"/>
                  <a:pt x="611499" y="3895569"/>
                  <a:pt x="602498" y="3900609"/>
                </a:cubicBezTo>
                <a:cubicBezTo>
                  <a:pt x="606818" y="3901329"/>
                  <a:pt x="611499" y="3902769"/>
                  <a:pt x="616180" y="3906009"/>
                </a:cubicBezTo>
                <a:cubicBezTo>
                  <a:pt x="641743" y="3911049"/>
                  <a:pt x="653264" y="3929769"/>
                  <a:pt x="651464" y="3953169"/>
                </a:cubicBezTo>
                <a:cubicBezTo>
                  <a:pt x="650024" y="3974048"/>
                  <a:pt x="652544" y="3998528"/>
                  <a:pt x="623740" y="4005728"/>
                </a:cubicBezTo>
                <a:cubicBezTo>
                  <a:pt x="600698" y="4020128"/>
                  <a:pt x="587376" y="4015448"/>
                  <a:pt x="564693" y="3984848"/>
                </a:cubicBezTo>
                <a:cubicBezTo>
                  <a:pt x="563973" y="3983768"/>
                  <a:pt x="563613" y="3983048"/>
                  <a:pt x="563253" y="3982328"/>
                </a:cubicBezTo>
                <a:cubicBezTo>
                  <a:pt x="547771" y="3957489"/>
                  <a:pt x="557853" y="3934449"/>
                  <a:pt x="572254" y="3912489"/>
                </a:cubicBezTo>
                <a:cubicBezTo>
                  <a:pt x="575135" y="3910329"/>
                  <a:pt x="578375" y="3907809"/>
                  <a:pt x="581255" y="3906369"/>
                </a:cubicBezTo>
                <a:cubicBezTo>
                  <a:pt x="580895" y="3905289"/>
                  <a:pt x="580175" y="3904209"/>
                  <a:pt x="579095" y="3903489"/>
                </a:cubicBezTo>
                <a:cubicBezTo>
                  <a:pt x="566494" y="3901329"/>
                  <a:pt x="562893" y="3914649"/>
                  <a:pt x="552452" y="3918249"/>
                </a:cubicBezTo>
                <a:cubicBezTo>
                  <a:pt x="536250" y="3924729"/>
                  <a:pt x="528329" y="3920769"/>
                  <a:pt x="526889" y="3903489"/>
                </a:cubicBezTo>
                <a:cubicBezTo>
                  <a:pt x="523649" y="3899889"/>
                  <a:pt x="520768" y="3896289"/>
                  <a:pt x="517168" y="3891969"/>
                </a:cubicBezTo>
                <a:cubicBezTo>
                  <a:pt x="513207" y="3889090"/>
                  <a:pt x="510327" y="3886570"/>
                  <a:pt x="506727" y="3884410"/>
                </a:cubicBezTo>
                <a:cubicBezTo>
                  <a:pt x="506727" y="3886570"/>
                  <a:pt x="506367" y="3888730"/>
                  <a:pt x="504566" y="3889810"/>
                </a:cubicBezTo>
                <a:cubicBezTo>
                  <a:pt x="490165" y="3909609"/>
                  <a:pt x="488364" y="3881890"/>
                  <a:pt x="479723" y="3882250"/>
                </a:cubicBezTo>
                <a:cubicBezTo>
                  <a:pt x="476843" y="3882250"/>
                  <a:pt x="474323" y="3883690"/>
                  <a:pt x="472523" y="3884410"/>
                </a:cubicBezTo>
                <a:cubicBezTo>
                  <a:pt x="464242" y="3889090"/>
                  <a:pt x="459921" y="3900249"/>
                  <a:pt x="447680" y="3901329"/>
                </a:cubicBezTo>
                <a:cubicBezTo>
                  <a:pt x="443719" y="3888730"/>
                  <a:pt x="450560" y="3881890"/>
                  <a:pt x="457761" y="3875410"/>
                </a:cubicBezTo>
                <a:cubicBezTo>
                  <a:pt x="458841" y="3871090"/>
                  <a:pt x="459921" y="3867490"/>
                  <a:pt x="460641" y="3862810"/>
                </a:cubicBezTo>
                <a:cubicBezTo>
                  <a:pt x="453800" y="3840490"/>
                  <a:pt x="426437" y="3861370"/>
                  <a:pt x="417796" y="3843370"/>
                </a:cubicBezTo>
                <a:cubicBezTo>
                  <a:pt x="399434" y="3832210"/>
                  <a:pt x="404475" y="3810971"/>
                  <a:pt x="397994" y="3795491"/>
                </a:cubicBezTo>
                <a:cubicBezTo>
                  <a:pt x="398714" y="3791531"/>
                  <a:pt x="399434" y="3787931"/>
                  <a:pt x="399794" y="3783971"/>
                </a:cubicBezTo>
                <a:cubicBezTo>
                  <a:pt x="399434" y="3782171"/>
                  <a:pt x="398714" y="3779651"/>
                  <a:pt x="397994" y="3777131"/>
                </a:cubicBezTo>
                <a:cubicBezTo>
                  <a:pt x="391873" y="3772451"/>
                  <a:pt x="385392" y="3767411"/>
                  <a:pt x="378912" y="3762731"/>
                </a:cubicBezTo>
                <a:cubicBezTo>
                  <a:pt x="356229" y="3756251"/>
                  <a:pt x="356229" y="3756251"/>
                  <a:pt x="361629" y="3743651"/>
                </a:cubicBezTo>
                <a:cubicBezTo>
                  <a:pt x="378191" y="3736812"/>
                  <a:pt x="369910" y="3720972"/>
                  <a:pt x="373151" y="3708732"/>
                </a:cubicBezTo>
                <a:cubicBezTo>
                  <a:pt x="367390" y="3703692"/>
                  <a:pt x="365230" y="3697212"/>
                  <a:pt x="366670" y="3689292"/>
                </a:cubicBezTo>
                <a:cubicBezTo>
                  <a:pt x="363790" y="3675252"/>
                  <a:pt x="377471" y="3664452"/>
                  <a:pt x="372071" y="3650053"/>
                </a:cubicBezTo>
                <a:cubicBezTo>
                  <a:pt x="361629" y="3642133"/>
                  <a:pt x="349388" y="3636013"/>
                  <a:pt x="344347" y="3623053"/>
                </a:cubicBezTo>
                <a:cubicBezTo>
                  <a:pt x="337867" y="3621973"/>
                  <a:pt x="332466" y="3618373"/>
                  <a:pt x="331386" y="3612253"/>
                </a:cubicBezTo>
                <a:cubicBezTo>
                  <a:pt x="292141" y="3588493"/>
                  <a:pt x="292141" y="3587413"/>
                  <a:pt x="318064" y="3568694"/>
                </a:cubicBezTo>
                <a:cubicBezTo>
                  <a:pt x="315904" y="3562214"/>
                  <a:pt x="313024" y="3556094"/>
                  <a:pt x="310503" y="3549974"/>
                </a:cubicBezTo>
                <a:cubicBezTo>
                  <a:pt x="300062" y="3540254"/>
                  <a:pt x="300062" y="3531254"/>
                  <a:pt x="311944" y="3522254"/>
                </a:cubicBezTo>
                <a:cubicBezTo>
                  <a:pt x="311944" y="3516494"/>
                  <a:pt x="311224" y="3509294"/>
                  <a:pt x="311224" y="3503175"/>
                </a:cubicBezTo>
                <a:cubicBezTo>
                  <a:pt x="302582" y="3496695"/>
                  <a:pt x="298262" y="3487695"/>
                  <a:pt x="297902" y="3477615"/>
                </a:cubicBezTo>
                <a:cubicBezTo>
                  <a:pt x="293581" y="3464655"/>
                  <a:pt x="272339" y="3460335"/>
                  <a:pt x="277740" y="3441975"/>
                </a:cubicBezTo>
                <a:cubicBezTo>
                  <a:pt x="275939" y="3439815"/>
                  <a:pt x="274139" y="3436935"/>
                  <a:pt x="271259" y="3435135"/>
                </a:cubicBezTo>
                <a:cubicBezTo>
                  <a:pt x="263698" y="3427576"/>
                  <a:pt x="254697" y="3420016"/>
                  <a:pt x="251816" y="3408856"/>
                </a:cubicBezTo>
                <a:cubicBezTo>
                  <a:pt x="240655" y="3404536"/>
                  <a:pt x="229134" y="3399136"/>
                  <a:pt x="216892" y="3401656"/>
                </a:cubicBezTo>
                <a:cubicBezTo>
                  <a:pt x="217972" y="3406336"/>
                  <a:pt x="224813" y="3412816"/>
                  <a:pt x="217972" y="3415696"/>
                </a:cubicBezTo>
                <a:cubicBezTo>
                  <a:pt x="207891" y="3420016"/>
                  <a:pt x="208251" y="3407776"/>
                  <a:pt x="203571" y="3403096"/>
                </a:cubicBezTo>
                <a:cubicBezTo>
                  <a:pt x="192409" y="3402736"/>
                  <a:pt x="182688" y="3399136"/>
                  <a:pt x="175127" y="3390136"/>
                </a:cubicBezTo>
                <a:cubicBezTo>
                  <a:pt x="160726" y="3390136"/>
                  <a:pt x="145244" y="3400216"/>
                  <a:pt x="130482" y="3390136"/>
                </a:cubicBezTo>
                <a:cubicBezTo>
                  <a:pt x="126162" y="3393376"/>
                  <a:pt x="121841" y="3396256"/>
                  <a:pt x="117881" y="3399856"/>
                </a:cubicBezTo>
                <a:cubicBezTo>
                  <a:pt x="120761" y="3419296"/>
                  <a:pt x="147044" y="3412816"/>
                  <a:pt x="151365" y="3430456"/>
                </a:cubicBezTo>
                <a:cubicBezTo>
                  <a:pt x="160726" y="3433335"/>
                  <a:pt x="163606" y="3440175"/>
                  <a:pt x="166486" y="3448095"/>
                </a:cubicBezTo>
                <a:cubicBezTo>
                  <a:pt x="174047" y="3461775"/>
                  <a:pt x="187369" y="3472575"/>
                  <a:pt x="187729" y="3489135"/>
                </a:cubicBezTo>
                <a:cubicBezTo>
                  <a:pt x="185569" y="3492015"/>
                  <a:pt x="181968" y="3492015"/>
                  <a:pt x="179808" y="3490215"/>
                </a:cubicBezTo>
                <a:cubicBezTo>
                  <a:pt x="172967" y="3479055"/>
                  <a:pt x="165766" y="3468255"/>
                  <a:pt x="159646" y="3457455"/>
                </a:cubicBezTo>
                <a:cubicBezTo>
                  <a:pt x="152085" y="3457095"/>
                  <a:pt x="145244" y="3456375"/>
                  <a:pt x="138763" y="3456015"/>
                </a:cubicBezTo>
                <a:cubicBezTo>
                  <a:pt x="117521" y="3460335"/>
                  <a:pt x="105639" y="3444495"/>
                  <a:pt x="91237" y="3433695"/>
                </a:cubicBezTo>
                <a:cubicBezTo>
                  <a:pt x="65674" y="3423616"/>
                  <a:pt x="43352" y="3407416"/>
                  <a:pt x="16709" y="3403096"/>
                </a:cubicBezTo>
                <a:cubicBezTo>
                  <a:pt x="9868" y="3403816"/>
                  <a:pt x="4467" y="3403096"/>
                  <a:pt x="1587" y="3395176"/>
                </a:cubicBezTo>
                <a:cubicBezTo>
                  <a:pt x="2667" y="3385816"/>
                  <a:pt x="8068" y="3384376"/>
                  <a:pt x="16709" y="3388336"/>
                </a:cubicBezTo>
                <a:cubicBezTo>
                  <a:pt x="16709" y="3390136"/>
                  <a:pt x="16709" y="3392656"/>
                  <a:pt x="17069" y="3394456"/>
                </a:cubicBezTo>
                <a:cubicBezTo>
                  <a:pt x="30750" y="3395896"/>
                  <a:pt x="43352" y="3397336"/>
                  <a:pt x="56673" y="3398416"/>
                </a:cubicBezTo>
                <a:cubicBezTo>
                  <a:pt x="54873" y="3393736"/>
                  <a:pt x="51633" y="3389416"/>
                  <a:pt x="49833" y="3384016"/>
                </a:cubicBezTo>
                <a:cubicBezTo>
                  <a:pt x="46592" y="3373936"/>
                  <a:pt x="36871" y="3360976"/>
                  <a:pt x="54873" y="3354856"/>
                </a:cubicBezTo>
                <a:cubicBezTo>
                  <a:pt x="70715" y="3350537"/>
                  <a:pt x="80796" y="3355576"/>
                  <a:pt x="82596" y="3372856"/>
                </a:cubicBezTo>
                <a:cubicBezTo>
                  <a:pt x="94118" y="3376456"/>
                  <a:pt x="107439" y="3376096"/>
                  <a:pt x="117521" y="3385456"/>
                </a:cubicBezTo>
                <a:cubicBezTo>
                  <a:pt x="119681" y="3385456"/>
                  <a:pt x="120761" y="3384736"/>
                  <a:pt x="123281" y="3384376"/>
                </a:cubicBezTo>
                <a:cubicBezTo>
                  <a:pt x="123281" y="3382216"/>
                  <a:pt x="123281" y="3380416"/>
                  <a:pt x="122561" y="3377896"/>
                </a:cubicBezTo>
                <a:cubicBezTo>
                  <a:pt x="112120" y="3371416"/>
                  <a:pt x="101319" y="3364576"/>
                  <a:pt x="95918" y="3344417"/>
                </a:cubicBezTo>
                <a:cubicBezTo>
                  <a:pt x="112480" y="3357016"/>
                  <a:pt x="122561" y="3370336"/>
                  <a:pt x="135883" y="3343697"/>
                </a:cubicBezTo>
                <a:cubicBezTo>
                  <a:pt x="146324" y="3322457"/>
                  <a:pt x="179808" y="3335057"/>
                  <a:pt x="189889" y="3362056"/>
                </a:cubicBezTo>
                <a:cubicBezTo>
                  <a:pt x="211852" y="3352337"/>
                  <a:pt x="199610" y="3331817"/>
                  <a:pt x="190969" y="3328937"/>
                </a:cubicBezTo>
                <a:cubicBezTo>
                  <a:pt x="167927" y="3322457"/>
                  <a:pt x="167927" y="3306977"/>
                  <a:pt x="167206" y="3289697"/>
                </a:cubicBezTo>
                <a:cubicBezTo>
                  <a:pt x="164686" y="3290057"/>
                  <a:pt x="162526" y="3290057"/>
                  <a:pt x="160726" y="3290057"/>
                </a:cubicBezTo>
                <a:cubicBezTo>
                  <a:pt x="149204" y="3294737"/>
                  <a:pt x="163606" y="3308057"/>
                  <a:pt x="151365" y="3312737"/>
                </a:cubicBezTo>
                <a:cubicBezTo>
                  <a:pt x="142003" y="3297977"/>
                  <a:pt x="144884" y="3281777"/>
                  <a:pt x="145604" y="3265578"/>
                </a:cubicBezTo>
                <a:cubicBezTo>
                  <a:pt x="145244" y="3265218"/>
                  <a:pt x="145244" y="3264498"/>
                  <a:pt x="145604" y="3263778"/>
                </a:cubicBezTo>
                <a:cubicBezTo>
                  <a:pt x="133362" y="3266298"/>
                  <a:pt x="120761" y="3268818"/>
                  <a:pt x="107439" y="3271698"/>
                </a:cubicBezTo>
                <a:cubicBezTo>
                  <a:pt x="108520" y="3268458"/>
                  <a:pt x="108880" y="3264498"/>
                  <a:pt x="108880" y="3260898"/>
                </a:cubicBezTo>
                <a:cubicBezTo>
                  <a:pt x="107079" y="3259818"/>
                  <a:pt x="105279" y="3258378"/>
                  <a:pt x="103479" y="3257298"/>
                </a:cubicBezTo>
                <a:cubicBezTo>
                  <a:pt x="96998" y="3253698"/>
                  <a:pt x="93758" y="3250098"/>
                  <a:pt x="92318" y="3246858"/>
                </a:cubicBezTo>
                <a:cubicBezTo>
                  <a:pt x="89797" y="3249738"/>
                  <a:pt x="87277" y="3252618"/>
                  <a:pt x="84757" y="3255498"/>
                </a:cubicBezTo>
                <a:cubicBezTo>
                  <a:pt x="72155" y="3229938"/>
                  <a:pt x="38311" y="3250818"/>
                  <a:pt x="24630" y="3227058"/>
                </a:cubicBezTo>
                <a:cubicBezTo>
                  <a:pt x="17789" y="3227418"/>
                  <a:pt x="11668" y="3227418"/>
                  <a:pt x="3747" y="3228138"/>
                </a:cubicBezTo>
                <a:cubicBezTo>
                  <a:pt x="17069" y="3220938"/>
                  <a:pt x="30750" y="3213738"/>
                  <a:pt x="43352" y="3207258"/>
                </a:cubicBezTo>
                <a:cubicBezTo>
                  <a:pt x="50553" y="3206538"/>
                  <a:pt x="57754" y="3206178"/>
                  <a:pt x="64234" y="3204738"/>
                </a:cubicBezTo>
                <a:cubicBezTo>
                  <a:pt x="66395" y="3205818"/>
                  <a:pt x="69275" y="3205818"/>
                  <a:pt x="71075" y="3206178"/>
                </a:cubicBezTo>
                <a:cubicBezTo>
                  <a:pt x="75036" y="3205818"/>
                  <a:pt x="78636" y="3204738"/>
                  <a:pt x="82596" y="3204018"/>
                </a:cubicBezTo>
                <a:cubicBezTo>
                  <a:pt x="90517" y="3196819"/>
                  <a:pt x="100599" y="3196819"/>
                  <a:pt x="110320" y="3198979"/>
                </a:cubicBezTo>
                <a:cubicBezTo>
                  <a:pt x="116440" y="3198259"/>
                  <a:pt x="122561" y="3197539"/>
                  <a:pt x="128322" y="3197179"/>
                </a:cubicBezTo>
                <a:cubicBezTo>
                  <a:pt x="128322" y="3197179"/>
                  <a:pt x="128322" y="3197179"/>
                  <a:pt x="128322" y="3196819"/>
                </a:cubicBezTo>
                <a:cubicBezTo>
                  <a:pt x="129402" y="3196099"/>
                  <a:pt x="130482" y="3195379"/>
                  <a:pt x="131562" y="3194659"/>
                </a:cubicBezTo>
                <a:cubicBezTo>
                  <a:pt x="131562" y="3194659"/>
                  <a:pt x="131562" y="3194659"/>
                  <a:pt x="131202" y="3194659"/>
                </a:cubicBezTo>
                <a:cubicBezTo>
                  <a:pt x="125442" y="3188539"/>
                  <a:pt x="118961" y="3181339"/>
                  <a:pt x="112480" y="3175219"/>
                </a:cubicBezTo>
                <a:cubicBezTo>
                  <a:pt x="96638" y="3169819"/>
                  <a:pt x="84757" y="3160459"/>
                  <a:pt x="83677" y="3142099"/>
                </a:cubicBezTo>
                <a:cubicBezTo>
                  <a:pt x="77556" y="3131299"/>
                  <a:pt x="78636" y="3115460"/>
                  <a:pt x="64234" y="3108980"/>
                </a:cubicBezTo>
                <a:cubicBezTo>
                  <a:pt x="51633" y="3098540"/>
                  <a:pt x="46232" y="3084140"/>
                  <a:pt x="45512" y="3067580"/>
                </a:cubicBezTo>
                <a:cubicBezTo>
                  <a:pt x="43712" y="3066500"/>
                  <a:pt x="43352" y="3064700"/>
                  <a:pt x="43352" y="3062540"/>
                </a:cubicBezTo>
                <a:cubicBezTo>
                  <a:pt x="33631" y="3046701"/>
                  <a:pt x="42272" y="3030861"/>
                  <a:pt x="39031" y="3014661"/>
                </a:cubicBezTo>
                <a:cubicBezTo>
                  <a:pt x="36871" y="3012861"/>
                  <a:pt x="36871" y="3010701"/>
                  <a:pt x="36871" y="3008901"/>
                </a:cubicBezTo>
                <a:cubicBezTo>
                  <a:pt x="30030" y="2995581"/>
                  <a:pt x="23549" y="2981181"/>
                  <a:pt x="45512" y="2974341"/>
                </a:cubicBezTo>
                <a:cubicBezTo>
                  <a:pt x="46592" y="2965702"/>
                  <a:pt x="40111" y="2955262"/>
                  <a:pt x="49833" y="2947342"/>
                </a:cubicBezTo>
                <a:cubicBezTo>
                  <a:pt x="59554" y="2927182"/>
                  <a:pt x="55953" y="2902342"/>
                  <a:pt x="76116" y="2886863"/>
                </a:cubicBezTo>
                <a:cubicBezTo>
                  <a:pt x="75756" y="2873543"/>
                  <a:pt x="79716" y="2862743"/>
                  <a:pt x="90157" y="2854103"/>
                </a:cubicBezTo>
                <a:cubicBezTo>
                  <a:pt x="91958" y="2844743"/>
                  <a:pt x="90517" y="2834303"/>
                  <a:pt x="100599" y="2827823"/>
                </a:cubicBezTo>
                <a:cubicBezTo>
                  <a:pt x="106359" y="2817744"/>
                  <a:pt x="101319" y="2803344"/>
                  <a:pt x="111400" y="2794344"/>
                </a:cubicBezTo>
                <a:cubicBezTo>
                  <a:pt x="111400" y="2786064"/>
                  <a:pt x="116080" y="2781744"/>
                  <a:pt x="124361" y="2779224"/>
                </a:cubicBezTo>
                <a:lnTo>
                  <a:pt x="124721" y="2780664"/>
                </a:lnTo>
                <a:lnTo>
                  <a:pt x="125081" y="2780664"/>
                </a:lnTo>
                <a:cubicBezTo>
                  <a:pt x="124721" y="2780304"/>
                  <a:pt x="124721" y="2779944"/>
                  <a:pt x="124361" y="2779224"/>
                </a:cubicBezTo>
                <a:cubicBezTo>
                  <a:pt x="124721" y="2754384"/>
                  <a:pt x="148484" y="2744304"/>
                  <a:pt x="157845" y="2725945"/>
                </a:cubicBezTo>
                <a:cubicBezTo>
                  <a:pt x="156045" y="2718745"/>
                  <a:pt x="161446" y="2713705"/>
                  <a:pt x="165406" y="2708665"/>
                </a:cubicBezTo>
                <a:cubicBezTo>
                  <a:pt x="172247" y="2695705"/>
                  <a:pt x="179448" y="2682745"/>
                  <a:pt x="191329" y="2674105"/>
                </a:cubicBezTo>
                <a:cubicBezTo>
                  <a:pt x="197810" y="2665106"/>
                  <a:pt x="204291" y="2655386"/>
                  <a:pt x="211132" y="2646746"/>
                </a:cubicBezTo>
                <a:cubicBezTo>
                  <a:pt x="215092" y="2636666"/>
                  <a:pt x="221573" y="2627306"/>
                  <a:pt x="232014" y="2620826"/>
                </a:cubicBezTo>
                <a:cubicBezTo>
                  <a:pt x="239575" y="2605346"/>
                  <a:pt x="252897" y="2595626"/>
                  <a:pt x="264418" y="2583747"/>
                </a:cubicBezTo>
                <a:cubicBezTo>
                  <a:pt x="274859" y="2568987"/>
                  <a:pt x="272339" y="2543787"/>
                  <a:pt x="298982" y="2541267"/>
                </a:cubicBezTo>
                <a:cubicBezTo>
                  <a:pt x="303663" y="2522907"/>
                  <a:pt x="310863" y="2504908"/>
                  <a:pt x="299702" y="2487268"/>
                </a:cubicBezTo>
                <a:cubicBezTo>
                  <a:pt x="289981" y="2480428"/>
                  <a:pt x="284220" y="2470708"/>
                  <a:pt x="278460" y="2460988"/>
                </a:cubicBezTo>
                <a:cubicBezTo>
                  <a:pt x="259737" y="2456308"/>
                  <a:pt x="243175" y="2445868"/>
                  <a:pt x="228414" y="2431469"/>
                </a:cubicBezTo>
                <a:cubicBezTo>
                  <a:pt x="233454" y="2427149"/>
                  <a:pt x="239575" y="2425709"/>
                  <a:pt x="245336" y="2425709"/>
                </a:cubicBezTo>
                <a:cubicBezTo>
                  <a:pt x="246416" y="2425709"/>
                  <a:pt x="247136" y="2426069"/>
                  <a:pt x="248216" y="2426069"/>
                </a:cubicBezTo>
                <a:cubicBezTo>
                  <a:pt x="248216" y="2426069"/>
                  <a:pt x="248216" y="2425709"/>
                  <a:pt x="248576" y="2425349"/>
                </a:cubicBezTo>
                <a:cubicBezTo>
                  <a:pt x="245696" y="2423549"/>
                  <a:pt x="242455" y="2421389"/>
                  <a:pt x="239215" y="2419589"/>
                </a:cubicBezTo>
                <a:cubicBezTo>
                  <a:pt x="237775" y="2419589"/>
                  <a:pt x="235975" y="2418869"/>
                  <a:pt x="234174" y="2418149"/>
                </a:cubicBezTo>
                <a:cubicBezTo>
                  <a:pt x="232734" y="2417069"/>
                  <a:pt x="232014" y="2415629"/>
                  <a:pt x="231654" y="2414189"/>
                </a:cubicBezTo>
                <a:cubicBezTo>
                  <a:pt x="226614" y="2410589"/>
                  <a:pt x="221573" y="2406629"/>
                  <a:pt x="217972" y="2401229"/>
                </a:cubicBezTo>
                <a:cubicBezTo>
                  <a:pt x="214372" y="2400869"/>
                  <a:pt x="211132" y="2399789"/>
                  <a:pt x="207531" y="2398709"/>
                </a:cubicBezTo>
                <a:cubicBezTo>
                  <a:pt x="206451" y="2399429"/>
                  <a:pt x="205371" y="2400509"/>
                  <a:pt x="204291" y="2401589"/>
                </a:cubicBezTo>
                <a:cubicBezTo>
                  <a:pt x="203571" y="2403389"/>
                  <a:pt x="202491" y="2405189"/>
                  <a:pt x="200690" y="2406629"/>
                </a:cubicBezTo>
                <a:cubicBezTo>
                  <a:pt x="196010" y="2408789"/>
                  <a:pt x="191329" y="2407709"/>
                  <a:pt x="187729" y="2404109"/>
                </a:cubicBezTo>
                <a:cubicBezTo>
                  <a:pt x="168287" y="2390789"/>
                  <a:pt x="148124" y="2378909"/>
                  <a:pt x="134083" y="2358750"/>
                </a:cubicBezTo>
                <a:cubicBezTo>
                  <a:pt x="121841" y="2356950"/>
                  <a:pt x="114640" y="2350830"/>
                  <a:pt x="113920" y="2337870"/>
                </a:cubicBezTo>
                <a:cubicBezTo>
                  <a:pt x="111400" y="2335350"/>
                  <a:pt x="109960" y="2332830"/>
                  <a:pt x="107439" y="2330310"/>
                </a:cubicBezTo>
                <a:cubicBezTo>
                  <a:pt x="103479" y="2324190"/>
                  <a:pt x="100599" y="2317350"/>
                  <a:pt x="95918" y="2310870"/>
                </a:cubicBezTo>
                <a:cubicBezTo>
                  <a:pt x="95918" y="2308350"/>
                  <a:pt x="95558" y="2305830"/>
                  <a:pt x="95558" y="2304030"/>
                </a:cubicBezTo>
                <a:lnTo>
                  <a:pt x="95558" y="2284230"/>
                </a:lnTo>
                <a:cubicBezTo>
                  <a:pt x="93038" y="2272711"/>
                  <a:pt x="84757" y="2260831"/>
                  <a:pt x="95558" y="2250031"/>
                </a:cubicBezTo>
                <a:cubicBezTo>
                  <a:pt x="93038" y="2237431"/>
                  <a:pt x="90517" y="2224112"/>
                  <a:pt x="89077" y="2211151"/>
                </a:cubicBezTo>
                <a:cubicBezTo>
                  <a:pt x="87997" y="2199272"/>
                  <a:pt x="84757" y="2187392"/>
                  <a:pt x="94118" y="2177312"/>
                </a:cubicBezTo>
                <a:cubicBezTo>
                  <a:pt x="94838" y="2169752"/>
                  <a:pt x="98438" y="2164352"/>
                  <a:pt x="102759" y="2159672"/>
                </a:cubicBezTo>
                <a:cubicBezTo>
                  <a:pt x="101679" y="2143472"/>
                  <a:pt x="104919" y="2128352"/>
                  <a:pt x="105639" y="2112873"/>
                </a:cubicBezTo>
                <a:lnTo>
                  <a:pt x="104559" y="2114313"/>
                </a:lnTo>
                <a:lnTo>
                  <a:pt x="102399" y="2113593"/>
                </a:lnTo>
                <a:cubicBezTo>
                  <a:pt x="105639" y="2104233"/>
                  <a:pt x="109240" y="2095593"/>
                  <a:pt x="112480" y="2086593"/>
                </a:cubicBezTo>
                <a:cubicBezTo>
                  <a:pt x="117881" y="2056713"/>
                  <a:pt x="125442" y="2028994"/>
                  <a:pt x="144524" y="2005234"/>
                </a:cubicBezTo>
                <a:cubicBezTo>
                  <a:pt x="144524" y="2003794"/>
                  <a:pt x="145244" y="2001274"/>
                  <a:pt x="146324" y="2000195"/>
                </a:cubicBezTo>
                <a:cubicBezTo>
                  <a:pt x="143804" y="1963115"/>
                  <a:pt x="175487" y="1945115"/>
                  <a:pt x="191329" y="1917756"/>
                </a:cubicBezTo>
                <a:cubicBezTo>
                  <a:pt x="192409" y="1909475"/>
                  <a:pt x="196370" y="1902995"/>
                  <a:pt x="205371" y="1899035"/>
                </a:cubicBezTo>
                <a:cubicBezTo>
                  <a:pt x="212212" y="1886436"/>
                  <a:pt x="218333" y="1873116"/>
                  <a:pt x="232014" y="1865556"/>
                </a:cubicBezTo>
                <a:cubicBezTo>
                  <a:pt x="236335" y="1856556"/>
                  <a:pt x="243536" y="1850076"/>
                  <a:pt x="252897" y="1847916"/>
                </a:cubicBezTo>
                <a:cubicBezTo>
                  <a:pt x="256857" y="1844676"/>
                  <a:pt x="260097" y="1841796"/>
                  <a:pt x="264418" y="1838196"/>
                </a:cubicBezTo>
                <a:cubicBezTo>
                  <a:pt x="270179" y="1830996"/>
                  <a:pt x="275579" y="1821996"/>
                  <a:pt x="286381" y="1820556"/>
                </a:cubicBezTo>
                <a:cubicBezTo>
                  <a:pt x="291781" y="1816597"/>
                  <a:pt x="297542" y="1812637"/>
                  <a:pt x="303303" y="1809037"/>
                </a:cubicBezTo>
                <a:cubicBezTo>
                  <a:pt x="300062" y="1805437"/>
                  <a:pt x="297902" y="1801117"/>
                  <a:pt x="296822" y="1795717"/>
                </a:cubicBezTo>
                <a:cubicBezTo>
                  <a:pt x="293581" y="1777717"/>
                  <a:pt x="309423" y="1771237"/>
                  <a:pt x="322745" y="1766557"/>
                </a:cubicBezTo>
                <a:cubicBezTo>
                  <a:pt x="334626" y="1761877"/>
                  <a:pt x="347228" y="1762237"/>
                  <a:pt x="359469" y="1762958"/>
                </a:cubicBezTo>
                <a:cubicBezTo>
                  <a:pt x="361629" y="1761517"/>
                  <a:pt x="363430" y="1760437"/>
                  <a:pt x="365590" y="1758998"/>
                </a:cubicBezTo>
                <a:lnTo>
                  <a:pt x="365590" y="1759357"/>
                </a:lnTo>
                <a:cubicBezTo>
                  <a:pt x="365590" y="1759357"/>
                  <a:pt x="365590" y="1759357"/>
                  <a:pt x="365950" y="1759357"/>
                </a:cubicBezTo>
                <a:lnTo>
                  <a:pt x="365590" y="1758998"/>
                </a:lnTo>
                <a:cubicBezTo>
                  <a:pt x="378912" y="1750717"/>
                  <a:pt x="392233" y="1742077"/>
                  <a:pt x="406275" y="1733438"/>
                </a:cubicBezTo>
                <a:cubicBezTo>
                  <a:pt x="421397" y="1734878"/>
                  <a:pt x="424277" y="1720478"/>
                  <a:pt x="431838" y="1712198"/>
                </a:cubicBezTo>
                <a:cubicBezTo>
                  <a:pt x="432198" y="1707878"/>
                  <a:pt x="432558" y="1702838"/>
                  <a:pt x="433278" y="1699238"/>
                </a:cubicBezTo>
                <a:cubicBezTo>
                  <a:pt x="428597" y="1688798"/>
                  <a:pt x="440839" y="1681959"/>
                  <a:pt x="439759" y="1671878"/>
                </a:cubicBezTo>
                <a:cubicBezTo>
                  <a:pt x="444439" y="1651719"/>
                  <a:pt x="449120" y="1631559"/>
                  <a:pt x="452360" y="1610679"/>
                </a:cubicBezTo>
                <a:lnTo>
                  <a:pt x="452000" y="1608160"/>
                </a:lnTo>
                <a:lnTo>
                  <a:pt x="453080" y="1605640"/>
                </a:lnTo>
                <a:cubicBezTo>
                  <a:pt x="453800" y="1603480"/>
                  <a:pt x="454160" y="1601680"/>
                  <a:pt x="454881" y="1599879"/>
                </a:cubicBezTo>
                <a:cubicBezTo>
                  <a:pt x="452720" y="1598079"/>
                  <a:pt x="451280" y="1596279"/>
                  <a:pt x="449120" y="1595199"/>
                </a:cubicBezTo>
                <a:cubicBezTo>
                  <a:pt x="433998" y="1590159"/>
                  <a:pt x="428237" y="1574320"/>
                  <a:pt x="415276" y="1567840"/>
                </a:cubicBezTo>
                <a:cubicBezTo>
                  <a:pt x="403394" y="1561720"/>
                  <a:pt x="389353" y="1559200"/>
                  <a:pt x="387193" y="1542280"/>
                </a:cubicBezTo>
                <a:cubicBezTo>
                  <a:pt x="382872" y="1540480"/>
                  <a:pt x="378912" y="1537600"/>
                  <a:pt x="374231" y="1535080"/>
                </a:cubicBezTo>
                <a:cubicBezTo>
                  <a:pt x="364510" y="1534360"/>
                  <a:pt x="361629" y="1519240"/>
                  <a:pt x="349388" y="1521761"/>
                </a:cubicBezTo>
                <a:cubicBezTo>
                  <a:pt x="339667" y="1514560"/>
                  <a:pt x="326705" y="1522840"/>
                  <a:pt x="316264" y="1516360"/>
                </a:cubicBezTo>
                <a:cubicBezTo>
                  <a:pt x="315544" y="1517081"/>
                  <a:pt x="314824" y="1517440"/>
                  <a:pt x="314104" y="1518161"/>
                </a:cubicBezTo>
                <a:cubicBezTo>
                  <a:pt x="313024" y="1518161"/>
                  <a:pt x="311944" y="1518521"/>
                  <a:pt x="310863" y="1518521"/>
                </a:cubicBezTo>
                <a:cubicBezTo>
                  <a:pt x="310143" y="1519961"/>
                  <a:pt x="309063" y="1521041"/>
                  <a:pt x="307983" y="1522481"/>
                </a:cubicBezTo>
                <a:cubicBezTo>
                  <a:pt x="291061" y="1515641"/>
                  <a:pt x="270179" y="1538680"/>
                  <a:pt x="255777" y="1515280"/>
                </a:cubicBezTo>
                <a:cubicBezTo>
                  <a:pt x="251096" y="1514560"/>
                  <a:pt x="246416" y="1514560"/>
                  <a:pt x="242455" y="1514560"/>
                </a:cubicBezTo>
                <a:cubicBezTo>
                  <a:pt x="233814" y="1508081"/>
                  <a:pt x="220493" y="1512041"/>
                  <a:pt x="214012" y="1502321"/>
                </a:cubicBezTo>
                <a:cubicBezTo>
                  <a:pt x="204291" y="1502681"/>
                  <a:pt x="197810" y="1497281"/>
                  <a:pt x="193850" y="1489001"/>
                </a:cubicBezTo>
                <a:lnTo>
                  <a:pt x="193850" y="1489721"/>
                </a:lnTo>
                <a:cubicBezTo>
                  <a:pt x="174407" y="1483241"/>
                  <a:pt x="172967" y="1466681"/>
                  <a:pt x="175487" y="1450841"/>
                </a:cubicBezTo>
                <a:cubicBezTo>
                  <a:pt x="176928" y="1437162"/>
                  <a:pt x="185209" y="1426722"/>
                  <a:pt x="201411" y="1427802"/>
                </a:cubicBezTo>
                <a:lnTo>
                  <a:pt x="200690" y="1428882"/>
                </a:lnTo>
                <a:cubicBezTo>
                  <a:pt x="219773" y="1416282"/>
                  <a:pt x="239575" y="1410882"/>
                  <a:pt x="261538" y="1421322"/>
                </a:cubicBezTo>
                <a:cubicBezTo>
                  <a:pt x="265498" y="1424922"/>
                  <a:pt x="270179" y="1427442"/>
                  <a:pt x="274139" y="1429602"/>
                </a:cubicBezTo>
                <a:cubicBezTo>
                  <a:pt x="287101" y="1427442"/>
                  <a:pt x="296102" y="1430322"/>
                  <a:pt x="302582" y="1441121"/>
                </a:cubicBezTo>
                <a:cubicBezTo>
                  <a:pt x="306543" y="1442201"/>
                  <a:pt x="310863" y="1442201"/>
                  <a:pt x="314824" y="1443281"/>
                </a:cubicBezTo>
                <a:cubicBezTo>
                  <a:pt x="328506" y="1453722"/>
                  <a:pt x="346508" y="1458401"/>
                  <a:pt x="355509" y="1475321"/>
                </a:cubicBezTo>
                <a:cubicBezTo>
                  <a:pt x="368110" y="1479281"/>
                  <a:pt x="379992" y="1484681"/>
                  <a:pt x="392233" y="1489361"/>
                </a:cubicBezTo>
                <a:cubicBezTo>
                  <a:pt x="395834" y="1489721"/>
                  <a:pt x="396914" y="1491881"/>
                  <a:pt x="397994" y="1494401"/>
                </a:cubicBezTo>
                <a:cubicBezTo>
                  <a:pt x="406635" y="1492961"/>
                  <a:pt x="413836" y="1495841"/>
                  <a:pt x="420676" y="1501601"/>
                </a:cubicBezTo>
                <a:cubicBezTo>
                  <a:pt x="421037" y="1501241"/>
                  <a:pt x="421037" y="1500881"/>
                  <a:pt x="421397" y="1500161"/>
                </a:cubicBezTo>
                <a:cubicBezTo>
                  <a:pt x="431478" y="1502681"/>
                  <a:pt x="441559" y="1505201"/>
                  <a:pt x="451640" y="1508081"/>
                </a:cubicBezTo>
                <a:cubicBezTo>
                  <a:pt x="449120" y="1498001"/>
                  <a:pt x="446600" y="1487561"/>
                  <a:pt x="444439" y="1477481"/>
                </a:cubicBezTo>
                <a:cubicBezTo>
                  <a:pt x="444799" y="1477481"/>
                  <a:pt x="445159" y="1477121"/>
                  <a:pt x="445159" y="1477121"/>
                </a:cubicBezTo>
                <a:cubicBezTo>
                  <a:pt x="439399" y="1470281"/>
                  <a:pt x="436878" y="1462722"/>
                  <a:pt x="438319" y="1454081"/>
                </a:cubicBezTo>
                <a:cubicBezTo>
                  <a:pt x="435438" y="1453722"/>
                  <a:pt x="433278" y="1451921"/>
                  <a:pt x="433278" y="1448682"/>
                </a:cubicBezTo>
                <a:cubicBezTo>
                  <a:pt x="428237" y="1436441"/>
                  <a:pt x="422837" y="1424202"/>
                  <a:pt x="418876" y="1411602"/>
                </a:cubicBezTo>
                <a:cubicBezTo>
                  <a:pt x="401954" y="1402962"/>
                  <a:pt x="396914" y="1384962"/>
                  <a:pt x="386472" y="1371282"/>
                </a:cubicBezTo>
                <a:cubicBezTo>
                  <a:pt x="386112" y="1367322"/>
                  <a:pt x="385392" y="1363362"/>
                  <a:pt x="385392" y="1359403"/>
                </a:cubicBezTo>
                <a:cubicBezTo>
                  <a:pt x="373871" y="1352923"/>
                  <a:pt x="370631" y="1343203"/>
                  <a:pt x="373511" y="1330963"/>
                </a:cubicBezTo>
                <a:cubicBezTo>
                  <a:pt x="370631" y="1326643"/>
                  <a:pt x="368110" y="1321963"/>
                  <a:pt x="365590" y="1318003"/>
                </a:cubicBezTo>
                <a:cubicBezTo>
                  <a:pt x="354789" y="1296043"/>
                  <a:pt x="359829" y="1276973"/>
                  <a:pt x="371711" y="1257174"/>
                </a:cubicBezTo>
                <a:cubicBezTo>
                  <a:pt x="371711" y="1257533"/>
                  <a:pt x="371711" y="1257893"/>
                  <a:pt x="371351" y="1257893"/>
                </a:cubicBezTo>
                <a:cubicBezTo>
                  <a:pt x="370271" y="1241694"/>
                  <a:pt x="380712" y="1233774"/>
                  <a:pt x="394393" y="1231614"/>
                </a:cubicBezTo>
                <a:cubicBezTo>
                  <a:pt x="410235" y="1229454"/>
                  <a:pt x="427157" y="1231254"/>
                  <a:pt x="433278" y="1250694"/>
                </a:cubicBezTo>
                <a:lnTo>
                  <a:pt x="432558" y="1250694"/>
                </a:lnTo>
                <a:cubicBezTo>
                  <a:pt x="440479" y="1254654"/>
                  <a:pt x="446239" y="1260413"/>
                  <a:pt x="445519" y="1270853"/>
                </a:cubicBezTo>
                <a:cubicBezTo>
                  <a:pt x="455961" y="1277333"/>
                  <a:pt x="452000" y="1289933"/>
                  <a:pt x="458121" y="1298563"/>
                </a:cubicBezTo>
                <a:cubicBezTo>
                  <a:pt x="458121" y="1303243"/>
                  <a:pt x="458121" y="1307563"/>
                  <a:pt x="458841" y="1312243"/>
                </a:cubicBezTo>
                <a:cubicBezTo>
                  <a:pt x="481884" y="1326643"/>
                  <a:pt x="458841" y="1347523"/>
                  <a:pt x="465682" y="1364443"/>
                </a:cubicBezTo>
                <a:cubicBezTo>
                  <a:pt x="464602" y="1365523"/>
                  <a:pt x="463522" y="1366602"/>
                  <a:pt x="462081" y="1367322"/>
                </a:cubicBezTo>
                <a:cubicBezTo>
                  <a:pt x="462081" y="1368403"/>
                  <a:pt x="462081" y="1369482"/>
                  <a:pt x="461721" y="1370562"/>
                </a:cubicBezTo>
                <a:cubicBezTo>
                  <a:pt x="461001" y="1370922"/>
                  <a:pt x="460641" y="1372002"/>
                  <a:pt x="459921" y="1372722"/>
                </a:cubicBezTo>
                <a:cubicBezTo>
                  <a:pt x="466762" y="1382802"/>
                  <a:pt x="458481" y="1396482"/>
                  <a:pt x="465322" y="1405482"/>
                </a:cubicBezTo>
                <a:cubicBezTo>
                  <a:pt x="462441" y="1417722"/>
                  <a:pt x="477923" y="1420962"/>
                  <a:pt x="478283" y="1431042"/>
                </a:cubicBezTo>
                <a:cubicBezTo>
                  <a:pt x="480804" y="1435722"/>
                  <a:pt x="483684" y="1439321"/>
                  <a:pt x="486204" y="1443281"/>
                </a:cubicBezTo>
                <a:cubicBezTo>
                  <a:pt x="502766" y="1445801"/>
                  <a:pt x="505647" y="1459481"/>
                  <a:pt x="511047" y="1472081"/>
                </a:cubicBezTo>
                <a:cubicBezTo>
                  <a:pt x="517888" y="1484681"/>
                  <a:pt x="533730" y="1489721"/>
                  <a:pt x="538770" y="1505201"/>
                </a:cubicBezTo>
                <a:cubicBezTo>
                  <a:pt x="540571" y="1507361"/>
                  <a:pt x="542011" y="1509161"/>
                  <a:pt x="543811" y="1510961"/>
                </a:cubicBezTo>
                <a:cubicBezTo>
                  <a:pt x="545611" y="1510241"/>
                  <a:pt x="547411" y="1509881"/>
                  <a:pt x="549212" y="1509161"/>
                </a:cubicBezTo>
                <a:lnTo>
                  <a:pt x="551372" y="1508801"/>
                </a:lnTo>
                <a:lnTo>
                  <a:pt x="554252" y="1508801"/>
                </a:lnTo>
                <a:cubicBezTo>
                  <a:pt x="575135" y="1505201"/>
                  <a:pt x="594937" y="1500881"/>
                  <a:pt x="615460" y="1496201"/>
                </a:cubicBezTo>
                <a:cubicBezTo>
                  <a:pt x="625541" y="1497281"/>
                  <a:pt x="632382" y="1485401"/>
                  <a:pt x="642823" y="1489721"/>
                </a:cubicBezTo>
                <a:cubicBezTo>
                  <a:pt x="647143" y="1489361"/>
                  <a:pt x="651104" y="1489001"/>
                  <a:pt x="656144" y="1487921"/>
                </a:cubicBezTo>
                <a:cubicBezTo>
                  <a:pt x="664425" y="1480361"/>
                  <a:pt x="678107" y="1477841"/>
                  <a:pt x="677027" y="1462362"/>
                </a:cubicBezTo>
                <a:cubicBezTo>
                  <a:pt x="685308" y="1448682"/>
                  <a:pt x="694309" y="1435722"/>
                  <a:pt x="702230" y="1422402"/>
                </a:cubicBezTo>
                <a:cubicBezTo>
                  <a:pt x="703670" y="1420242"/>
                  <a:pt x="705110" y="1418082"/>
                  <a:pt x="706190" y="1416282"/>
                </a:cubicBezTo>
                <a:cubicBezTo>
                  <a:pt x="705470" y="1403682"/>
                  <a:pt x="705110" y="1391442"/>
                  <a:pt x="709791" y="1379203"/>
                </a:cubicBezTo>
                <a:cubicBezTo>
                  <a:pt x="715191" y="1365882"/>
                  <a:pt x="721672" y="1350043"/>
                  <a:pt x="738954" y="1352923"/>
                </a:cubicBezTo>
                <a:cubicBezTo>
                  <a:pt x="744355" y="1354003"/>
                  <a:pt x="749035" y="1356163"/>
                  <a:pt x="752276" y="1359762"/>
                </a:cubicBezTo>
                <a:cubicBezTo>
                  <a:pt x="756236" y="1354003"/>
                  <a:pt x="760197" y="1347883"/>
                  <a:pt x="763797" y="1342483"/>
                </a:cubicBezTo>
                <a:cubicBezTo>
                  <a:pt x="765597" y="1332043"/>
                  <a:pt x="774958" y="1326643"/>
                  <a:pt x="781799" y="1320883"/>
                </a:cubicBezTo>
                <a:cubicBezTo>
                  <a:pt x="785400" y="1316563"/>
                  <a:pt x="788280" y="1312963"/>
                  <a:pt x="791520" y="1309363"/>
                </a:cubicBezTo>
                <a:cubicBezTo>
                  <a:pt x="794041" y="1300363"/>
                  <a:pt x="800161" y="1292813"/>
                  <a:pt x="809162" y="1288133"/>
                </a:cubicBezTo>
                <a:cubicBezTo>
                  <a:pt x="816363" y="1274813"/>
                  <a:pt x="829325" y="1267973"/>
                  <a:pt x="842646" y="1261134"/>
                </a:cubicBezTo>
                <a:cubicBezTo>
                  <a:pt x="845887" y="1254654"/>
                  <a:pt x="850927" y="1251054"/>
                  <a:pt x="856688" y="1249254"/>
                </a:cubicBezTo>
                <a:cubicBezTo>
                  <a:pt x="842286" y="1250694"/>
                  <a:pt x="827885" y="1250694"/>
                  <a:pt x="813483" y="1252133"/>
                </a:cubicBezTo>
                <a:cubicBezTo>
                  <a:pt x="818164" y="1246374"/>
                  <a:pt x="822844" y="1243134"/>
                  <a:pt x="827885" y="1240974"/>
                </a:cubicBezTo>
                <a:cubicBezTo>
                  <a:pt x="818164" y="1239534"/>
                  <a:pt x="810963" y="1235214"/>
                  <a:pt x="810963" y="1221894"/>
                </a:cubicBezTo>
                <a:cubicBezTo>
                  <a:pt x="809162" y="1207494"/>
                  <a:pt x="816003" y="1201734"/>
                  <a:pt x="829325" y="1201374"/>
                </a:cubicBezTo>
                <a:cubicBezTo>
                  <a:pt x="834365" y="1191654"/>
                  <a:pt x="837606" y="1203534"/>
                  <a:pt x="841926" y="1203534"/>
                </a:cubicBezTo>
                <a:cubicBezTo>
                  <a:pt x="844807" y="1202814"/>
                  <a:pt x="846607" y="1202814"/>
                  <a:pt x="849487" y="1202814"/>
                </a:cubicBezTo>
                <a:cubicBezTo>
                  <a:pt x="877210" y="1200294"/>
                  <a:pt x="872530" y="1213614"/>
                  <a:pt x="862809" y="1229454"/>
                </a:cubicBezTo>
                <a:cubicBezTo>
                  <a:pt x="858128" y="1230894"/>
                  <a:pt x="855608" y="1229094"/>
                  <a:pt x="853448" y="1226214"/>
                </a:cubicBezTo>
                <a:cubicBezTo>
                  <a:pt x="849127" y="1230894"/>
                  <a:pt x="844447" y="1233414"/>
                  <a:pt x="837606" y="1229454"/>
                </a:cubicBezTo>
                <a:lnTo>
                  <a:pt x="835446" y="1229094"/>
                </a:lnTo>
                <a:cubicBezTo>
                  <a:pt x="836526" y="1229814"/>
                  <a:pt x="837606" y="1230534"/>
                  <a:pt x="838686" y="1230894"/>
                </a:cubicBezTo>
                <a:cubicBezTo>
                  <a:pt x="839046" y="1233774"/>
                  <a:pt x="839046" y="1236294"/>
                  <a:pt x="837966" y="1238454"/>
                </a:cubicBezTo>
                <a:cubicBezTo>
                  <a:pt x="851287" y="1236294"/>
                  <a:pt x="866049" y="1238454"/>
                  <a:pt x="877931" y="1230174"/>
                </a:cubicBezTo>
                <a:cubicBezTo>
                  <a:pt x="882971" y="1225134"/>
                  <a:pt x="888732" y="1222974"/>
                  <a:pt x="894853" y="1221534"/>
                </a:cubicBezTo>
                <a:cubicBezTo>
                  <a:pt x="905654" y="1213254"/>
                  <a:pt x="916455" y="1206054"/>
                  <a:pt x="930497" y="1203534"/>
                </a:cubicBezTo>
                <a:cubicBezTo>
                  <a:pt x="930857" y="1202814"/>
                  <a:pt x="931577" y="1202094"/>
                  <a:pt x="932297" y="1201734"/>
                </a:cubicBezTo>
                <a:cubicBezTo>
                  <a:pt x="932297" y="1187334"/>
                  <a:pt x="931577" y="1172214"/>
                  <a:pt x="931217" y="1157455"/>
                </a:cubicBezTo>
                <a:lnTo>
                  <a:pt x="931217" y="1147735"/>
                </a:lnTo>
                <a:cubicBezTo>
                  <a:pt x="925816" y="1138735"/>
                  <a:pt x="913935" y="1129735"/>
                  <a:pt x="929777" y="1120015"/>
                </a:cubicBezTo>
                <a:cubicBezTo>
                  <a:pt x="931577" y="1100575"/>
                  <a:pt x="936978" y="1082935"/>
                  <a:pt x="948499" y="1066735"/>
                </a:cubicBezTo>
                <a:cubicBezTo>
                  <a:pt x="957140" y="1046575"/>
                  <a:pt x="926536" y="1049455"/>
                  <a:pt x="925816" y="1031816"/>
                </a:cubicBezTo>
                <a:cubicBezTo>
                  <a:pt x="938058" y="1032176"/>
                  <a:pt x="948499" y="1032895"/>
                  <a:pt x="958940" y="1033256"/>
                </a:cubicBezTo>
                <a:cubicBezTo>
                  <a:pt x="1000705" y="1025696"/>
                  <a:pt x="971542" y="1009856"/>
                  <a:pt x="963261" y="997256"/>
                </a:cubicBezTo>
                <a:cubicBezTo>
                  <a:pt x="960380" y="994016"/>
                  <a:pt x="957860" y="990776"/>
                  <a:pt x="955340" y="987896"/>
                </a:cubicBezTo>
                <a:cubicBezTo>
                  <a:pt x="932657" y="966296"/>
                  <a:pt x="945259" y="953696"/>
                  <a:pt x="966501" y="943256"/>
                </a:cubicBezTo>
                <a:cubicBezTo>
                  <a:pt x="985583" y="933536"/>
                  <a:pt x="1003945" y="933536"/>
                  <a:pt x="1021588" y="947216"/>
                </a:cubicBezTo>
                <a:cubicBezTo>
                  <a:pt x="1035989" y="948296"/>
                  <a:pt x="1050031" y="949376"/>
                  <a:pt x="1065513" y="950096"/>
                </a:cubicBezTo>
                <a:cubicBezTo>
                  <a:pt x="1075954" y="933177"/>
                  <a:pt x="1096116" y="941816"/>
                  <a:pt x="1109798" y="934257"/>
                </a:cubicBezTo>
                <a:cubicBezTo>
                  <a:pt x="1118799" y="929576"/>
                  <a:pt x="1127440" y="923817"/>
                  <a:pt x="1135721" y="918056"/>
                </a:cubicBezTo>
                <a:cubicBezTo>
                  <a:pt x="1138601" y="911577"/>
                  <a:pt x="1143282" y="908696"/>
                  <a:pt x="1149043" y="907257"/>
                </a:cubicBezTo>
                <a:cubicBezTo>
                  <a:pt x="1191528" y="872697"/>
                  <a:pt x="1228612" y="829137"/>
                  <a:pt x="1289459" y="825177"/>
                </a:cubicBezTo>
                <a:cubicBezTo>
                  <a:pt x="1302781" y="815818"/>
                  <a:pt x="1316102" y="815097"/>
                  <a:pt x="1329784" y="817977"/>
                </a:cubicBezTo>
                <a:cubicBezTo>
                  <a:pt x="1335185" y="808978"/>
                  <a:pt x="1340225" y="799978"/>
                  <a:pt x="1345266" y="790979"/>
                </a:cubicBezTo>
                <a:cubicBezTo>
                  <a:pt x="1353547" y="767938"/>
                  <a:pt x="1378030" y="767938"/>
                  <a:pt x="1393512" y="756058"/>
                </a:cubicBezTo>
                <a:cubicBezTo>
                  <a:pt x="1396392" y="742018"/>
                  <a:pt x="1370829" y="722938"/>
                  <a:pt x="1400712" y="712859"/>
                </a:cubicBezTo>
                <a:cubicBezTo>
                  <a:pt x="1427716" y="683699"/>
                  <a:pt x="1465880" y="691619"/>
                  <a:pt x="1499364" y="684779"/>
                </a:cubicBezTo>
                <a:cubicBezTo>
                  <a:pt x="1506925" y="670739"/>
                  <a:pt x="1515566" y="657779"/>
                  <a:pt x="1530688" y="675779"/>
                </a:cubicBezTo>
                <a:cubicBezTo>
                  <a:pt x="1538969" y="685499"/>
                  <a:pt x="1546170" y="678659"/>
                  <a:pt x="1553370" y="676859"/>
                </a:cubicBezTo>
                <a:cubicBezTo>
                  <a:pt x="1556251" y="673619"/>
                  <a:pt x="1558411" y="670739"/>
                  <a:pt x="1561291" y="667139"/>
                </a:cubicBezTo>
                <a:cubicBezTo>
                  <a:pt x="1562372" y="652740"/>
                  <a:pt x="1574973" y="650220"/>
                  <a:pt x="1585774" y="645899"/>
                </a:cubicBezTo>
                <a:cubicBezTo>
                  <a:pt x="1602696" y="629339"/>
                  <a:pt x="1602696" y="603779"/>
                  <a:pt x="1614578" y="583980"/>
                </a:cubicBezTo>
                <a:cubicBezTo>
                  <a:pt x="1625019" y="562020"/>
                  <a:pt x="1627899" y="535381"/>
                  <a:pt x="1650582" y="520621"/>
                </a:cubicBezTo>
                <a:cubicBezTo>
                  <a:pt x="1656343" y="514861"/>
                  <a:pt x="1661023" y="509461"/>
                  <a:pt x="1666064" y="503341"/>
                </a:cubicBezTo>
                <a:cubicBezTo>
                  <a:pt x="1667864" y="483542"/>
                  <a:pt x="1686586" y="475262"/>
                  <a:pt x="1693787" y="458342"/>
                </a:cubicBezTo>
                <a:cubicBezTo>
                  <a:pt x="1712509" y="437463"/>
                  <a:pt x="1731592" y="416582"/>
                  <a:pt x="1749954" y="395703"/>
                </a:cubicBezTo>
                <a:cubicBezTo>
                  <a:pt x="1762195" y="379864"/>
                  <a:pt x="1780917" y="367623"/>
                  <a:pt x="1778397" y="343503"/>
                </a:cubicBezTo>
                <a:cubicBezTo>
                  <a:pt x="1787038" y="320824"/>
                  <a:pt x="1807921" y="304264"/>
                  <a:pt x="1806841" y="276905"/>
                </a:cubicBezTo>
                <a:cubicBezTo>
                  <a:pt x="1806841" y="259266"/>
                  <a:pt x="1821242" y="249545"/>
                  <a:pt x="1837444" y="243425"/>
                </a:cubicBezTo>
                <a:cubicBezTo>
                  <a:pt x="1871288" y="226865"/>
                  <a:pt x="1886050" y="187625"/>
                  <a:pt x="1921334" y="173226"/>
                </a:cubicBezTo>
                <a:cubicBezTo>
                  <a:pt x="1947617" y="151266"/>
                  <a:pt x="1985062" y="150186"/>
                  <a:pt x="2009544" y="124627"/>
                </a:cubicBezTo>
                <a:cubicBezTo>
                  <a:pt x="2014945" y="116707"/>
                  <a:pt x="2017465" y="105547"/>
                  <a:pt x="2028987" y="101947"/>
                </a:cubicBezTo>
                <a:cubicBezTo>
                  <a:pt x="2029347" y="99427"/>
                  <a:pt x="2031867" y="98707"/>
                  <a:pt x="2034387" y="99787"/>
                </a:cubicBezTo>
                <a:cubicBezTo>
                  <a:pt x="2055990" y="66667"/>
                  <a:pt x="2089114" y="86107"/>
                  <a:pt x="2117557" y="81427"/>
                </a:cubicBezTo>
                <a:cubicBezTo>
                  <a:pt x="2126918" y="73867"/>
                  <a:pt x="2136640" y="76027"/>
                  <a:pt x="2146001" y="82147"/>
                </a:cubicBezTo>
                <a:cubicBezTo>
                  <a:pt x="2150681" y="82147"/>
                  <a:pt x="2155362" y="81787"/>
                  <a:pt x="2160042" y="82147"/>
                </a:cubicBezTo>
                <a:cubicBezTo>
                  <a:pt x="2162923" y="73507"/>
                  <a:pt x="2169043" y="65947"/>
                  <a:pt x="2175884" y="60187"/>
                </a:cubicBezTo>
                <a:cubicBezTo>
                  <a:pt x="2186865" y="51548"/>
                  <a:pt x="2199467" y="44977"/>
                  <a:pt x="2212428" y="43853"/>
                </a:cubicBezTo>
                <a:close/>
                <a:moveTo>
                  <a:pt x="2434343" y="1277"/>
                </a:moveTo>
                <a:cubicBezTo>
                  <a:pt x="2440340" y="-2603"/>
                  <a:pt x="2445632" y="3041"/>
                  <a:pt x="2445984" y="9038"/>
                </a:cubicBezTo>
                <a:cubicBezTo>
                  <a:pt x="2445984" y="13624"/>
                  <a:pt x="2442457" y="18563"/>
                  <a:pt x="2441398" y="21738"/>
                </a:cubicBezTo>
                <a:cubicBezTo>
                  <a:pt x="2432226" y="25619"/>
                  <a:pt x="2430462" y="20327"/>
                  <a:pt x="2430462" y="16799"/>
                </a:cubicBezTo>
                <a:cubicBezTo>
                  <a:pt x="2430462" y="10802"/>
                  <a:pt x="2431168" y="3394"/>
                  <a:pt x="2434343" y="1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s-ES_tradnl">
              <a:latin typeface="+mj-lt"/>
            </a:endParaRPr>
          </a:p>
        </p:txBody>
      </p:sp>
      <p:sp>
        <p:nvSpPr>
          <p:cNvPr id="21" name="Freeform 20">
            <a:hlinkClick r:id="rId4" action="ppaction://hlinksldjump"/>
            <a:extLst>
              <a:ext uri="{FF2B5EF4-FFF2-40B4-BE49-F238E27FC236}">
                <a16:creationId xmlns:a16="http://schemas.microsoft.com/office/drawing/2014/main" id="{32C0F098-D640-E246-BB75-F7BB7EE3F665}"/>
              </a:ext>
            </a:extLst>
          </p:cNvPr>
          <p:cNvSpPr>
            <a:spLocks noChangeArrowheads="1"/>
          </p:cNvSpPr>
          <p:nvPr/>
        </p:nvSpPr>
        <p:spPr bwMode="auto">
          <a:xfrm rot="20984651">
            <a:off x="2107965" y="2101944"/>
            <a:ext cx="2866892" cy="2561838"/>
          </a:xfrm>
          <a:custGeom>
            <a:avLst/>
            <a:gdLst>
              <a:gd name="connsiteX0" fmla="*/ 3202861 w 6524264"/>
              <a:gd name="connsiteY0" fmla="*/ 5189947 h 5240388"/>
              <a:gd name="connsiteX1" fmla="*/ 3217390 w 6524264"/>
              <a:gd name="connsiteY1" fmla="*/ 5225378 h 5240388"/>
              <a:gd name="connsiteX2" fmla="*/ 3204677 w 6524264"/>
              <a:gd name="connsiteY2" fmla="*/ 5228665 h 5240388"/>
              <a:gd name="connsiteX3" fmla="*/ 3202861 w 6524264"/>
              <a:gd name="connsiteY3" fmla="*/ 5189947 h 5240388"/>
              <a:gd name="connsiteX4" fmla="*/ 2993711 w 6524264"/>
              <a:gd name="connsiteY4" fmla="*/ 5182009 h 5240388"/>
              <a:gd name="connsiteX5" fmla="*/ 2993347 w 6524264"/>
              <a:gd name="connsiteY5" fmla="*/ 5216570 h 5240388"/>
              <a:gd name="connsiteX6" fmla="*/ 2986060 w 6524264"/>
              <a:gd name="connsiteY6" fmla="*/ 5210022 h 5240388"/>
              <a:gd name="connsiteX7" fmla="*/ 2993711 w 6524264"/>
              <a:gd name="connsiteY7" fmla="*/ 5182009 h 5240388"/>
              <a:gd name="connsiteX8" fmla="*/ 3490423 w 6524264"/>
              <a:gd name="connsiteY8" fmla="*/ 5135972 h 5240388"/>
              <a:gd name="connsiteX9" fmla="*/ 3512769 w 6524264"/>
              <a:gd name="connsiteY9" fmla="*/ 5224514 h 5240388"/>
              <a:gd name="connsiteX10" fmla="*/ 3490423 w 6524264"/>
              <a:gd name="connsiteY10" fmla="*/ 5135972 h 5240388"/>
              <a:gd name="connsiteX11" fmla="*/ 2595296 w 6524264"/>
              <a:gd name="connsiteY11" fmla="*/ 5131945 h 5240388"/>
              <a:gd name="connsiteX12" fmla="*/ 2625346 w 6524264"/>
              <a:gd name="connsiteY12" fmla="*/ 5136340 h 5240388"/>
              <a:gd name="connsiteX13" fmla="*/ 2669186 w 6524264"/>
              <a:gd name="connsiteY13" fmla="*/ 5187288 h 5240388"/>
              <a:gd name="connsiteX14" fmla="*/ 2649063 w 6524264"/>
              <a:gd name="connsiteY14" fmla="*/ 5236801 h 5240388"/>
              <a:gd name="connsiteX15" fmla="*/ 2642235 w 6524264"/>
              <a:gd name="connsiteY15" fmla="*/ 5240388 h 5240388"/>
              <a:gd name="connsiteX16" fmla="*/ 2641157 w 6524264"/>
              <a:gd name="connsiteY16" fmla="*/ 5231060 h 5240388"/>
              <a:gd name="connsiteX17" fmla="*/ 2647985 w 6524264"/>
              <a:gd name="connsiteY17" fmla="*/ 5180112 h 5240388"/>
              <a:gd name="connsiteX18" fmla="*/ 2647625 w 6524264"/>
              <a:gd name="connsiteY18" fmla="*/ 5165761 h 5240388"/>
              <a:gd name="connsiteX19" fmla="*/ 2610253 w 6524264"/>
              <a:gd name="connsiteY19" fmla="*/ 5144234 h 5240388"/>
              <a:gd name="connsiteX20" fmla="*/ 2603426 w 6524264"/>
              <a:gd name="connsiteY20" fmla="*/ 5158944 h 5240388"/>
              <a:gd name="connsiteX21" fmla="*/ 2603426 w 6524264"/>
              <a:gd name="connsiteY21" fmla="*/ 5207739 h 5240388"/>
              <a:gd name="connsiteX22" fmla="*/ 2590489 w 6524264"/>
              <a:gd name="connsiteY22" fmla="*/ 5224602 h 5240388"/>
              <a:gd name="connsiteX23" fmla="*/ 2584740 w 6524264"/>
              <a:gd name="connsiteY23" fmla="*/ 5236083 h 5240388"/>
              <a:gd name="connsiteX24" fmla="*/ 2576115 w 6524264"/>
              <a:gd name="connsiteY24" fmla="*/ 5228190 h 5240388"/>
              <a:gd name="connsiteX25" fmla="*/ 2567491 w 6524264"/>
              <a:gd name="connsiteY25" fmla="*/ 5210968 h 5240388"/>
              <a:gd name="connsiteX26" fmla="*/ 2567491 w 6524264"/>
              <a:gd name="connsiteY26" fmla="*/ 5211327 h 5240388"/>
              <a:gd name="connsiteX27" fmla="*/ 2568210 w 6524264"/>
              <a:gd name="connsiteY27" fmla="*/ 5159662 h 5240388"/>
              <a:gd name="connsiteX28" fmla="*/ 2572522 w 6524264"/>
              <a:gd name="connsiteY28" fmla="*/ 5151768 h 5240388"/>
              <a:gd name="connsiteX29" fmla="*/ 2595296 w 6524264"/>
              <a:gd name="connsiteY29" fmla="*/ 5131945 h 5240388"/>
              <a:gd name="connsiteX30" fmla="*/ 1964326 w 6524264"/>
              <a:gd name="connsiteY30" fmla="*/ 5096284 h 5240388"/>
              <a:gd name="connsiteX31" fmla="*/ 1974486 w 6524264"/>
              <a:gd name="connsiteY31" fmla="*/ 5113998 h 5240388"/>
              <a:gd name="connsiteX32" fmla="*/ 1960335 w 6524264"/>
              <a:gd name="connsiteY32" fmla="*/ 5131713 h 5240388"/>
              <a:gd name="connsiteX33" fmla="*/ 1951989 w 6524264"/>
              <a:gd name="connsiteY33" fmla="*/ 5115806 h 5240388"/>
              <a:gd name="connsiteX34" fmla="*/ 1964326 w 6524264"/>
              <a:gd name="connsiteY34" fmla="*/ 5096284 h 5240388"/>
              <a:gd name="connsiteX35" fmla="*/ 2799352 w 6524264"/>
              <a:gd name="connsiteY35" fmla="*/ 5088706 h 5240388"/>
              <a:gd name="connsiteX36" fmla="*/ 2816177 w 6524264"/>
              <a:gd name="connsiteY36" fmla="*/ 5110931 h 5240388"/>
              <a:gd name="connsiteX37" fmla="*/ 2807944 w 6524264"/>
              <a:gd name="connsiteY37" fmla="*/ 5132439 h 5240388"/>
              <a:gd name="connsiteX38" fmla="*/ 2792551 w 6524264"/>
              <a:gd name="connsiteY38" fmla="*/ 5131363 h 5240388"/>
              <a:gd name="connsiteX39" fmla="*/ 2784318 w 6524264"/>
              <a:gd name="connsiteY39" fmla="*/ 5112723 h 5240388"/>
              <a:gd name="connsiteX40" fmla="*/ 2799352 w 6524264"/>
              <a:gd name="connsiteY40" fmla="*/ 5088706 h 5240388"/>
              <a:gd name="connsiteX41" fmla="*/ 3124851 w 6524264"/>
              <a:gd name="connsiteY41" fmla="*/ 5082192 h 5240388"/>
              <a:gd name="connsiteX42" fmla="*/ 3147866 w 6524264"/>
              <a:gd name="connsiteY42" fmla="*/ 5085940 h 5240388"/>
              <a:gd name="connsiteX43" fmla="*/ 3148229 w 6524264"/>
              <a:gd name="connsiteY43" fmla="*/ 5126823 h 5240388"/>
              <a:gd name="connsiteX44" fmla="*/ 3130071 w 6524264"/>
              <a:gd name="connsiteY44" fmla="*/ 5146722 h 5240388"/>
              <a:gd name="connsiteX45" fmla="*/ 3116271 w 6524264"/>
              <a:gd name="connsiteY45" fmla="*/ 5122844 h 5240388"/>
              <a:gd name="connsiteX46" fmla="*/ 3124851 w 6524264"/>
              <a:gd name="connsiteY46" fmla="*/ 5082192 h 5240388"/>
              <a:gd name="connsiteX47" fmla="*/ 4130580 w 6524264"/>
              <a:gd name="connsiteY47" fmla="*/ 5045854 h 5240388"/>
              <a:gd name="connsiteX48" fmla="*/ 4136183 w 6524264"/>
              <a:gd name="connsiteY48" fmla="*/ 5046593 h 5240388"/>
              <a:gd name="connsiteX49" fmla="*/ 4141412 w 6524264"/>
              <a:gd name="connsiteY49" fmla="*/ 5072103 h 5240388"/>
              <a:gd name="connsiteX50" fmla="*/ 4130580 w 6524264"/>
              <a:gd name="connsiteY50" fmla="*/ 5045854 h 5240388"/>
              <a:gd name="connsiteX51" fmla="*/ 3525056 w 6524264"/>
              <a:gd name="connsiteY51" fmla="*/ 5026321 h 5240388"/>
              <a:gd name="connsiteX52" fmla="*/ 3527504 w 6524264"/>
              <a:gd name="connsiteY52" fmla="*/ 5037377 h 5240388"/>
              <a:gd name="connsiteX53" fmla="*/ 3521558 w 6524264"/>
              <a:gd name="connsiteY53" fmla="*/ 5045116 h 5240388"/>
              <a:gd name="connsiteX54" fmla="*/ 3525056 w 6524264"/>
              <a:gd name="connsiteY54" fmla="*/ 5026321 h 5240388"/>
              <a:gd name="connsiteX55" fmla="*/ 3741423 w 6524264"/>
              <a:gd name="connsiteY55" fmla="*/ 5018157 h 5240388"/>
              <a:gd name="connsiteX56" fmla="*/ 3779826 w 6524264"/>
              <a:gd name="connsiteY56" fmla="*/ 5036705 h 5240388"/>
              <a:gd name="connsiteX57" fmla="*/ 3781625 w 6524264"/>
              <a:gd name="connsiteY57" fmla="*/ 5042108 h 5240388"/>
              <a:gd name="connsiteX58" fmla="*/ 3821917 w 6524264"/>
              <a:gd name="connsiteY58" fmla="*/ 5142594 h 5240388"/>
              <a:gd name="connsiteX59" fmla="*/ 3811484 w 6524264"/>
              <a:gd name="connsiteY59" fmla="*/ 5181852 h 5240388"/>
              <a:gd name="connsiteX60" fmla="*/ 3708596 w 6524264"/>
              <a:gd name="connsiteY60" fmla="*/ 5175729 h 5240388"/>
              <a:gd name="connsiteX61" fmla="*/ 3685573 w 6524264"/>
              <a:gd name="connsiteY61" fmla="*/ 5147636 h 5240388"/>
              <a:gd name="connsiteX62" fmla="*/ 3677658 w 6524264"/>
              <a:gd name="connsiteY62" fmla="*/ 5133229 h 5240388"/>
              <a:gd name="connsiteX63" fmla="*/ 3676579 w 6524264"/>
              <a:gd name="connsiteY63" fmla="*/ 5072001 h 5240388"/>
              <a:gd name="connsiteX64" fmla="*/ 3683774 w 6524264"/>
              <a:gd name="connsiteY64" fmla="*/ 5041387 h 5240388"/>
              <a:gd name="connsiteX65" fmla="*/ 3699243 w 6524264"/>
              <a:gd name="connsiteY65" fmla="*/ 5023379 h 5240388"/>
              <a:gd name="connsiteX66" fmla="*/ 3741423 w 6524264"/>
              <a:gd name="connsiteY66" fmla="*/ 5018157 h 5240388"/>
              <a:gd name="connsiteX67" fmla="*/ 4026252 w 6524264"/>
              <a:gd name="connsiteY67" fmla="*/ 5008972 h 5240388"/>
              <a:gd name="connsiteX68" fmla="*/ 4031190 w 6524264"/>
              <a:gd name="connsiteY68" fmla="*/ 5038771 h 5240388"/>
              <a:gd name="connsiteX69" fmla="*/ 4026252 w 6524264"/>
              <a:gd name="connsiteY69" fmla="*/ 5008972 h 5240388"/>
              <a:gd name="connsiteX70" fmla="*/ 3632992 w 6524264"/>
              <a:gd name="connsiteY70" fmla="*/ 4989922 h 5240388"/>
              <a:gd name="connsiteX71" fmla="*/ 3642942 w 6524264"/>
              <a:gd name="connsiteY71" fmla="*/ 5041953 h 5240388"/>
              <a:gd name="connsiteX72" fmla="*/ 3632992 w 6524264"/>
              <a:gd name="connsiteY72" fmla="*/ 4989922 h 5240388"/>
              <a:gd name="connsiteX73" fmla="*/ 3556966 w 6524264"/>
              <a:gd name="connsiteY73" fmla="*/ 4974396 h 5240388"/>
              <a:gd name="connsiteX74" fmla="*/ 3562193 w 6524264"/>
              <a:gd name="connsiteY74" fmla="*/ 4984175 h 5240388"/>
              <a:gd name="connsiteX75" fmla="*/ 3557663 w 6524264"/>
              <a:gd name="connsiteY75" fmla="*/ 4991160 h 5240388"/>
              <a:gd name="connsiteX76" fmla="*/ 3551740 w 6524264"/>
              <a:gd name="connsiteY76" fmla="*/ 4982080 h 5240388"/>
              <a:gd name="connsiteX77" fmla="*/ 3556966 w 6524264"/>
              <a:gd name="connsiteY77" fmla="*/ 4974396 h 5240388"/>
              <a:gd name="connsiteX78" fmla="*/ 1847771 w 6524264"/>
              <a:gd name="connsiteY78" fmla="*/ 4951823 h 5240388"/>
              <a:gd name="connsiteX79" fmla="*/ 1847410 w 6524264"/>
              <a:gd name="connsiteY79" fmla="*/ 4952544 h 5240388"/>
              <a:gd name="connsiteX80" fmla="*/ 1848131 w 6524264"/>
              <a:gd name="connsiteY80" fmla="*/ 4952544 h 5240388"/>
              <a:gd name="connsiteX81" fmla="*/ 1847771 w 6524264"/>
              <a:gd name="connsiteY81" fmla="*/ 4951823 h 5240388"/>
              <a:gd name="connsiteX82" fmla="*/ 3243920 w 6524264"/>
              <a:gd name="connsiteY82" fmla="*/ 4935947 h 5240388"/>
              <a:gd name="connsiteX83" fmla="*/ 3252431 w 6524264"/>
              <a:gd name="connsiteY83" fmla="*/ 4939539 h 5240388"/>
              <a:gd name="connsiteX84" fmla="*/ 3226896 w 6524264"/>
              <a:gd name="connsiteY84" fmla="*/ 5014963 h 5240388"/>
              <a:gd name="connsiteX85" fmla="*/ 3219449 w 6524264"/>
              <a:gd name="connsiteY85" fmla="*/ 5012090 h 5240388"/>
              <a:gd name="connsiteX86" fmla="*/ 3243920 w 6524264"/>
              <a:gd name="connsiteY86" fmla="*/ 4935947 h 5240388"/>
              <a:gd name="connsiteX87" fmla="*/ 1912307 w 6524264"/>
              <a:gd name="connsiteY87" fmla="*/ 4869972 h 5240388"/>
              <a:gd name="connsiteX88" fmla="*/ 1912307 w 6524264"/>
              <a:gd name="connsiteY88" fmla="*/ 4871054 h 5240388"/>
              <a:gd name="connsiteX89" fmla="*/ 1912668 w 6524264"/>
              <a:gd name="connsiteY89" fmla="*/ 4870693 h 5240388"/>
              <a:gd name="connsiteX90" fmla="*/ 1912307 w 6524264"/>
              <a:gd name="connsiteY90" fmla="*/ 4869972 h 5240388"/>
              <a:gd name="connsiteX91" fmla="*/ 3558427 w 6524264"/>
              <a:gd name="connsiteY91" fmla="*/ 4866097 h 5240388"/>
              <a:gd name="connsiteX92" fmla="*/ 3555438 w 6524264"/>
              <a:gd name="connsiteY92" fmla="*/ 4919717 h 5240388"/>
              <a:gd name="connsiteX93" fmla="*/ 3558427 w 6524264"/>
              <a:gd name="connsiteY93" fmla="*/ 4866097 h 5240388"/>
              <a:gd name="connsiteX94" fmla="*/ 2271084 w 6524264"/>
              <a:gd name="connsiteY94" fmla="*/ 4840401 h 5240388"/>
              <a:gd name="connsiteX95" fmla="*/ 2269646 w 6524264"/>
              <a:gd name="connsiteY95" fmla="*/ 4840761 h 5240388"/>
              <a:gd name="connsiteX96" fmla="*/ 2269646 w 6524264"/>
              <a:gd name="connsiteY96" fmla="*/ 4841481 h 5240388"/>
              <a:gd name="connsiteX97" fmla="*/ 2271084 w 6524264"/>
              <a:gd name="connsiteY97" fmla="*/ 4840401 h 5240388"/>
              <a:gd name="connsiteX98" fmla="*/ 1757636 w 6524264"/>
              <a:gd name="connsiteY98" fmla="*/ 4822015 h 5240388"/>
              <a:gd name="connsiteX99" fmla="*/ 1757636 w 6524264"/>
              <a:gd name="connsiteY99" fmla="*/ 4822376 h 5240388"/>
              <a:gd name="connsiteX100" fmla="*/ 1757997 w 6524264"/>
              <a:gd name="connsiteY100" fmla="*/ 4822015 h 5240388"/>
              <a:gd name="connsiteX101" fmla="*/ 1757636 w 6524264"/>
              <a:gd name="connsiteY101" fmla="*/ 4822015 h 5240388"/>
              <a:gd name="connsiteX102" fmla="*/ 4887291 w 6524264"/>
              <a:gd name="connsiteY102" fmla="*/ 4783616 h 5240388"/>
              <a:gd name="connsiteX103" fmla="*/ 4899825 w 6524264"/>
              <a:gd name="connsiteY103" fmla="*/ 4791545 h 5240388"/>
              <a:gd name="connsiteX104" fmla="*/ 4920596 w 6524264"/>
              <a:gd name="connsiteY104" fmla="*/ 4828668 h 5240388"/>
              <a:gd name="connsiteX105" fmla="*/ 4944591 w 6524264"/>
              <a:gd name="connsiteY105" fmla="*/ 4886336 h 5240388"/>
              <a:gd name="connsiteX106" fmla="*/ 4963929 w 6524264"/>
              <a:gd name="connsiteY106" fmla="*/ 4931388 h 5240388"/>
              <a:gd name="connsiteX107" fmla="*/ 4972524 w 6524264"/>
              <a:gd name="connsiteY107" fmla="*/ 4952653 h 5240388"/>
              <a:gd name="connsiteX108" fmla="*/ 4987566 w 6524264"/>
              <a:gd name="connsiteY108" fmla="*/ 4987974 h 5240388"/>
              <a:gd name="connsiteX109" fmla="*/ 4964646 w 6524264"/>
              <a:gd name="connsiteY109" fmla="*/ 4960582 h 5240388"/>
              <a:gd name="connsiteX110" fmla="*/ 4956767 w 6524264"/>
              <a:gd name="connsiteY110" fmla="*/ 4940038 h 5240388"/>
              <a:gd name="connsiteX111" fmla="*/ 4934921 w 6524264"/>
              <a:gd name="connsiteY111" fmla="*/ 4887417 h 5240388"/>
              <a:gd name="connsiteX112" fmla="*/ 4906629 w 6524264"/>
              <a:gd name="connsiteY112" fmla="*/ 4843806 h 5240388"/>
              <a:gd name="connsiteX113" fmla="*/ 4885858 w 6524264"/>
              <a:gd name="connsiteY113" fmla="*/ 4799474 h 5240388"/>
              <a:gd name="connsiteX114" fmla="*/ 4887291 w 6524264"/>
              <a:gd name="connsiteY114" fmla="*/ 4783616 h 5240388"/>
              <a:gd name="connsiteX115" fmla="*/ 2312420 w 6524264"/>
              <a:gd name="connsiteY115" fmla="*/ 4781481 h 5240388"/>
              <a:gd name="connsiteX116" fmla="*/ 2332916 w 6524264"/>
              <a:gd name="connsiteY116" fmla="*/ 4783888 h 5240388"/>
              <a:gd name="connsiteX117" fmla="*/ 2362035 w 6524264"/>
              <a:gd name="connsiteY117" fmla="*/ 4799006 h 5240388"/>
              <a:gd name="connsiteX118" fmla="*/ 2412003 w 6524264"/>
              <a:gd name="connsiteY118" fmla="*/ 4832482 h 5240388"/>
              <a:gd name="connsiteX119" fmla="*/ 2430697 w 6524264"/>
              <a:gd name="connsiteY119" fmla="*/ 4858759 h 5240388"/>
              <a:gd name="connsiteX120" fmla="*/ 2433573 w 6524264"/>
              <a:gd name="connsiteY120" fmla="*/ 4980064 h 5240388"/>
              <a:gd name="connsiteX121" fmla="*/ 2429978 w 6524264"/>
              <a:gd name="connsiteY121" fmla="*/ 4985824 h 5240388"/>
              <a:gd name="connsiteX122" fmla="*/ 2374257 w 6524264"/>
              <a:gd name="connsiteY122" fmla="*/ 5001662 h 5240388"/>
              <a:gd name="connsiteX123" fmla="*/ 2372819 w 6524264"/>
              <a:gd name="connsiteY123" fmla="*/ 4995903 h 5240388"/>
              <a:gd name="connsiteX124" fmla="*/ 2312785 w 6524264"/>
              <a:gd name="connsiteY124" fmla="*/ 4966026 h 5240388"/>
              <a:gd name="connsiteX125" fmla="*/ 2290497 w 6524264"/>
              <a:gd name="connsiteY125" fmla="*/ 4900514 h 5240388"/>
              <a:gd name="connsiteX126" fmla="*/ 2269287 w 6524264"/>
              <a:gd name="connsiteY126" fmla="*/ 4877837 h 5240388"/>
              <a:gd name="connsiteX127" fmla="*/ 2267130 w 6524264"/>
              <a:gd name="connsiteY127" fmla="*/ 4873877 h 5240388"/>
              <a:gd name="connsiteX128" fmla="*/ 2266771 w 6524264"/>
              <a:gd name="connsiteY128" fmla="*/ 4811245 h 5240388"/>
              <a:gd name="connsiteX129" fmla="*/ 2312420 w 6524264"/>
              <a:gd name="connsiteY129" fmla="*/ 4781481 h 5240388"/>
              <a:gd name="connsiteX130" fmla="*/ 2444394 w 6524264"/>
              <a:gd name="connsiteY130" fmla="*/ 4720047 h 5240388"/>
              <a:gd name="connsiteX131" fmla="*/ 2417761 w 6524264"/>
              <a:gd name="connsiteY131" fmla="*/ 4751428 h 5240388"/>
              <a:gd name="connsiteX132" fmla="*/ 2444394 w 6524264"/>
              <a:gd name="connsiteY132" fmla="*/ 4720047 h 5240388"/>
              <a:gd name="connsiteX133" fmla="*/ 1843715 w 6524264"/>
              <a:gd name="connsiteY133" fmla="*/ 4718800 h 5240388"/>
              <a:gd name="connsiteX134" fmla="*/ 1858587 w 6524264"/>
              <a:gd name="connsiteY134" fmla="*/ 4720332 h 5240388"/>
              <a:gd name="connsiteX135" fmla="*/ 1871927 w 6524264"/>
              <a:gd name="connsiteY135" fmla="*/ 4719611 h 5240388"/>
              <a:gd name="connsiteX136" fmla="*/ 1902573 w 6524264"/>
              <a:gd name="connsiteY136" fmla="*/ 4728265 h 5240388"/>
              <a:gd name="connsiteX137" fmla="*/ 1960980 w 6524264"/>
              <a:gd name="connsiteY137" fmla="*/ 4826703 h 5240388"/>
              <a:gd name="connsiteX138" fmla="*/ 1964225 w 6524264"/>
              <a:gd name="connsiteY138" fmla="*/ 4853746 h 5240388"/>
              <a:gd name="connsiteX139" fmla="*/ 1991265 w 6524264"/>
              <a:gd name="connsiteY139" fmla="*/ 4839684 h 5240388"/>
              <a:gd name="connsiteX140" fmla="*/ 2020108 w 6524264"/>
              <a:gd name="connsiteY140" fmla="*/ 4816967 h 5240388"/>
              <a:gd name="connsiteX141" fmla="*/ 2084285 w 6524264"/>
              <a:gd name="connsiteY141" fmla="*/ 4822015 h 5240388"/>
              <a:gd name="connsiteX142" fmla="*/ 2088251 w 6524264"/>
              <a:gd name="connsiteY142" fmla="*/ 4824179 h 5240388"/>
              <a:gd name="connsiteX143" fmla="*/ 2117094 w 6524264"/>
              <a:gd name="connsiteY143" fmla="*/ 4835357 h 5240388"/>
              <a:gd name="connsiteX144" fmla="*/ 2215881 w 6524264"/>
              <a:gd name="connsiteY144" fmla="*/ 4937761 h 5240388"/>
              <a:gd name="connsiteX145" fmla="*/ 2187038 w 6524264"/>
              <a:gd name="connsiteY145" fmla="*/ 5070453 h 5240388"/>
              <a:gd name="connsiteX146" fmla="*/ 2179467 w 6524264"/>
              <a:gd name="connsiteY146" fmla="*/ 5071896 h 5240388"/>
              <a:gd name="connsiteX147" fmla="*/ 2113488 w 6524264"/>
              <a:gd name="connsiteY147" fmla="*/ 5048819 h 5240388"/>
              <a:gd name="connsiteX148" fmla="*/ 2091135 w 6524264"/>
              <a:gd name="connsiteY148" fmla="*/ 5036920 h 5240388"/>
              <a:gd name="connsiteX149" fmla="*/ 2002081 w 6524264"/>
              <a:gd name="connsiteY149" fmla="*/ 4985357 h 5240388"/>
              <a:gd name="connsiteX150" fmla="*/ 1991265 w 6524264"/>
              <a:gd name="connsiteY150" fmla="*/ 4952544 h 5240388"/>
              <a:gd name="connsiteX151" fmla="*/ 1965667 w 6524264"/>
              <a:gd name="connsiteY151" fmla="*/ 4929828 h 5240388"/>
              <a:gd name="connsiteX152" fmla="*/ 1863274 w 6524264"/>
              <a:gd name="connsiteY152" fmla="*/ 4987881 h 5240388"/>
              <a:gd name="connsiteX153" fmla="*/ 1781070 w 6524264"/>
              <a:gd name="connsiteY153" fmla="*/ 4947496 h 5240388"/>
              <a:gd name="connsiteX154" fmla="*/ 1767010 w 6524264"/>
              <a:gd name="connsiteY154" fmla="*/ 4917568 h 5240388"/>
              <a:gd name="connsiteX155" fmla="*/ 1760520 w 6524264"/>
              <a:gd name="connsiteY155" fmla="*/ 4902785 h 5240388"/>
              <a:gd name="connsiteX156" fmla="*/ 1751147 w 6524264"/>
              <a:gd name="connsiteY156" fmla="*/ 4866366 h 5240388"/>
              <a:gd name="connsiteX157" fmla="*/ 1744295 w 6524264"/>
              <a:gd name="connsiteY157" fmla="*/ 4830309 h 5240388"/>
              <a:gd name="connsiteX158" fmla="*/ 1750065 w 6524264"/>
              <a:gd name="connsiteY158" fmla="*/ 4807592 h 5240388"/>
              <a:gd name="connsiteX159" fmla="*/ 1757636 w 6524264"/>
              <a:gd name="connsiteY159" fmla="*/ 4793530 h 5240388"/>
              <a:gd name="connsiteX160" fmla="*/ 1785037 w 6524264"/>
              <a:gd name="connsiteY160" fmla="*/ 4742328 h 5240388"/>
              <a:gd name="connsiteX161" fmla="*/ 1815323 w 6524264"/>
              <a:gd name="connsiteY161" fmla="*/ 4735837 h 5240388"/>
              <a:gd name="connsiteX162" fmla="*/ 1835873 w 6524264"/>
              <a:gd name="connsiteY162" fmla="*/ 4731871 h 5240388"/>
              <a:gd name="connsiteX163" fmla="*/ 1843715 w 6524264"/>
              <a:gd name="connsiteY163" fmla="*/ 4718800 h 5240388"/>
              <a:gd name="connsiteX164" fmla="*/ 6399211 w 6524264"/>
              <a:gd name="connsiteY164" fmla="*/ 4708342 h 5240388"/>
              <a:gd name="connsiteX165" fmla="*/ 6487754 w 6524264"/>
              <a:gd name="connsiteY165" fmla="*/ 4756199 h 5240388"/>
              <a:gd name="connsiteX166" fmla="*/ 6399211 w 6524264"/>
              <a:gd name="connsiteY166" fmla="*/ 4708342 h 5240388"/>
              <a:gd name="connsiteX167" fmla="*/ 5694711 w 6524264"/>
              <a:gd name="connsiteY167" fmla="*/ 4707545 h 5240388"/>
              <a:gd name="connsiteX168" fmla="*/ 5726612 w 6524264"/>
              <a:gd name="connsiteY168" fmla="*/ 4733977 h 5240388"/>
              <a:gd name="connsiteX169" fmla="*/ 5709937 w 6524264"/>
              <a:gd name="connsiteY169" fmla="*/ 4747908 h 5240388"/>
              <a:gd name="connsiteX170" fmla="*/ 5683836 w 6524264"/>
              <a:gd name="connsiteY170" fmla="*/ 4718261 h 5240388"/>
              <a:gd name="connsiteX171" fmla="*/ 5694711 w 6524264"/>
              <a:gd name="connsiteY171" fmla="*/ 4707545 h 5240388"/>
              <a:gd name="connsiteX172" fmla="*/ 3770434 w 6524264"/>
              <a:gd name="connsiteY172" fmla="*/ 4667659 h 5240388"/>
              <a:gd name="connsiteX173" fmla="*/ 3766889 w 6524264"/>
              <a:gd name="connsiteY173" fmla="*/ 4792628 h 5240388"/>
              <a:gd name="connsiteX174" fmla="*/ 3765117 w 6524264"/>
              <a:gd name="connsiteY174" fmla="*/ 4820359 h 5240388"/>
              <a:gd name="connsiteX175" fmla="*/ 3755546 w 6524264"/>
              <a:gd name="connsiteY175" fmla="*/ 4865737 h 5240388"/>
              <a:gd name="connsiteX176" fmla="*/ 3770434 w 6524264"/>
              <a:gd name="connsiteY176" fmla="*/ 4667659 h 5240388"/>
              <a:gd name="connsiteX177" fmla="*/ 5272272 w 6524264"/>
              <a:gd name="connsiteY177" fmla="*/ 4547370 h 5240388"/>
              <a:gd name="connsiteX178" fmla="*/ 5295291 w 6524264"/>
              <a:gd name="connsiteY178" fmla="*/ 4573310 h 5240388"/>
              <a:gd name="connsiteX179" fmla="*/ 5301765 w 6524264"/>
              <a:gd name="connsiteY179" fmla="*/ 4590604 h 5240388"/>
              <a:gd name="connsiteX180" fmla="*/ 5287379 w 6524264"/>
              <a:gd name="connsiteY180" fmla="*/ 4588802 h 5240388"/>
              <a:gd name="connsiteX181" fmla="*/ 5278027 w 6524264"/>
              <a:gd name="connsiteY181" fmla="*/ 4583758 h 5240388"/>
              <a:gd name="connsiteX182" fmla="*/ 5262921 w 6524264"/>
              <a:gd name="connsiteY182" fmla="*/ 4549171 h 5240388"/>
              <a:gd name="connsiteX183" fmla="*/ 5272272 w 6524264"/>
              <a:gd name="connsiteY183" fmla="*/ 4547370 h 5240388"/>
              <a:gd name="connsiteX184" fmla="*/ 1374775 w 6524264"/>
              <a:gd name="connsiteY184" fmla="*/ 4516847 h 5240388"/>
              <a:gd name="connsiteX185" fmla="*/ 1406172 w 6524264"/>
              <a:gd name="connsiteY185" fmla="*/ 4532369 h 5240388"/>
              <a:gd name="connsiteX186" fmla="*/ 1374775 w 6524264"/>
              <a:gd name="connsiteY186" fmla="*/ 4516847 h 5240388"/>
              <a:gd name="connsiteX187" fmla="*/ 1308525 w 6524264"/>
              <a:gd name="connsiteY187" fmla="*/ 4482772 h 5240388"/>
              <a:gd name="connsiteX188" fmla="*/ 1318534 w 6524264"/>
              <a:gd name="connsiteY188" fmla="*/ 4491771 h 5240388"/>
              <a:gd name="connsiteX189" fmla="*/ 1345835 w 6524264"/>
              <a:gd name="connsiteY189" fmla="*/ 4503175 h 5240388"/>
              <a:gd name="connsiteX190" fmla="*/ 1318898 w 6524264"/>
              <a:gd name="connsiteY190" fmla="*/ 4500324 h 5240388"/>
              <a:gd name="connsiteX191" fmla="*/ 1290869 w 6524264"/>
              <a:gd name="connsiteY191" fmla="*/ 4502106 h 5240388"/>
              <a:gd name="connsiteX192" fmla="*/ 1296330 w 6524264"/>
              <a:gd name="connsiteY192" fmla="*/ 4487138 h 5240388"/>
              <a:gd name="connsiteX193" fmla="*/ 1308525 w 6524264"/>
              <a:gd name="connsiteY193" fmla="*/ 4482772 h 5240388"/>
              <a:gd name="connsiteX194" fmla="*/ 1252537 w 6524264"/>
              <a:gd name="connsiteY194" fmla="*/ 4469726 h 5240388"/>
              <a:gd name="connsiteX195" fmla="*/ 1259706 w 6524264"/>
              <a:gd name="connsiteY195" fmla="*/ 4482600 h 5240388"/>
              <a:gd name="connsiteX196" fmla="*/ 1254329 w 6524264"/>
              <a:gd name="connsiteY196" fmla="*/ 4495841 h 5240388"/>
              <a:gd name="connsiteX197" fmla="*/ 1252537 w 6524264"/>
              <a:gd name="connsiteY197" fmla="*/ 4469726 h 5240388"/>
              <a:gd name="connsiteX198" fmla="*/ 2073987 w 6524264"/>
              <a:gd name="connsiteY198" fmla="*/ 4381175 h 5240388"/>
              <a:gd name="connsiteX199" fmla="*/ 2094569 w 6524264"/>
              <a:gd name="connsiteY199" fmla="*/ 4398461 h 5240388"/>
              <a:gd name="connsiteX200" fmla="*/ 2080579 w 6524264"/>
              <a:gd name="connsiteY200" fmla="*/ 4443476 h 5240388"/>
              <a:gd name="connsiteX201" fmla="*/ 2047218 w 6524264"/>
              <a:gd name="connsiteY201" fmla="*/ 4441676 h 5240388"/>
              <a:gd name="connsiteX202" fmla="*/ 2038250 w 6524264"/>
              <a:gd name="connsiteY202" fmla="*/ 4398461 h 5240388"/>
              <a:gd name="connsiteX203" fmla="*/ 2050447 w 6524264"/>
              <a:gd name="connsiteY203" fmla="*/ 4394139 h 5240388"/>
              <a:gd name="connsiteX204" fmla="*/ 2073987 w 6524264"/>
              <a:gd name="connsiteY204" fmla="*/ 4381175 h 5240388"/>
              <a:gd name="connsiteX205" fmla="*/ 6334442 w 6524264"/>
              <a:gd name="connsiteY205" fmla="*/ 4016265 h 5240388"/>
              <a:gd name="connsiteX206" fmla="*/ 6356111 w 6524264"/>
              <a:gd name="connsiteY206" fmla="*/ 4023451 h 5240388"/>
              <a:gd name="connsiteX207" fmla="*/ 6391865 w 6524264"/>
              <a:gd name="connsiteY207" fmla="*/ 4046952 h 5240388"/>
              <a:gd name="connsiteX208" fmla="*/ 6407034 w 6524264"/>
              <a:gd name="connsiteY208" fmla="*/ 4060330 h 5240388"/>
              <a:gd name="connsiteX209" fmla="*/ 6420758 w 6524264"/>
              <a:gd name="connsiteY209" fmla="*/ 4059969 h 5240388"/>
              <a:gd name="connsiteX210" fmla="*/ 6444233 w 6524264"/>
              <a:gd name="connsiteY210" fmla="*/ 4082386 h 5240388"/>
              <a:gd name="connsiteX211" fmla="*/ 6412812 w 6524264"/>
              <a:gd name="connsiteY211" fmla="*/ 4105164 h 5240388"/>
              <a:gd name="connsiteX212" fmla="*/ 6390421 w 6524264"/>
              <a:gd name="connsiteY212" fmla="*/ 4092148 h 5240388"/>
              <a:gd name="connsiteX213" fmla="*/ 6370196 w 6524264"/>
              <a:gd name="connsiteY213" fmla="*/ 4083109 h 5240388"/>
              <a:gd name="connsiteX214" fmla="*/ 6347443 w 6524264"/>
              <a:gd name="connsiteY214" fmla="*/ 4075155 h 5240388"/>
              <a:gd name="connsiteX215" fmla="*/ 6325774 w 6524264"/>
              <a:gd name="connsiteY215" fmla="*/ 4061053 h 5240388"/>
              <a:gd name="connsiteX216" fmla="*/ 6316023 w 6524264"/>
              <a:gd name="connsiteY216" fmla="*/ 4029959 h 5240388"/>
              <a:gd name="connsiteX217" fmla="*/ 6334442 w 6524264"/>
              <a:gd name="connsiteY217" fmla="*/ 4016265 h 5240388"/>
              <a:gd name="connsiteX218" fmla="*/ 92796 w 6524264"/>
              <a:gd name="connsiteY218" fmla="*/ 3052344 h 5240388"/>
              <a:gd name="connsiteX219" fmla="*/ 118698 w 6524264"/>
              <a:gd name="connsiteY219" fmla="*/ 3054178 h 5240388"/>
              <a:gd name="connsiteX220" fmla="*/ 68263 w 6524264"/>
              <a:gd name="connsiteY220" fmla="*/ 3066341 h 5240388"/>
              <a:gd name="connsiteX221" fmla="*/ 92796 w 6524264"/>
              <a:gd name="connsiteY221" fmla="*/ 3052344 h 5240388"/>
              <a:gd name="connsiteX222" fmla="*/ 290154 w 6524264"/>
              <a:gd name="connsiteY222" fmla="*/ 3003959 h 5240388"/>
              <a:gd name="connsiteX223" fmla="*/ 136529 w 6524264"/>
              <a:gd name="connsiteY223" fmla="*/ 3049632 h 5240388"/>
              <a:gd name="connsiteX224" fmla="*/ 290154 w 6524264"/>
              <a:gd name="connsiteY224" fmla="*/ 3003959 h 5240388"/>
              <a:gd name="connsiteX225" fmla="*/ 6379803 w 6524264"/>
              <a:gd name="connsiteY225" fmla="*/ 2129247 h 5240388"/>
              <a:gd name="connsiteX226" fmla="*/ 6227761 w 6524264"/>
              <a:gd name="connsiteY226" fmla="*/ 2176511 h 5240388"/>
              <a:gd name="connsiteX227" fmla="*/ 6379803 w 6524264"/>
              <a:gd name="connsiteY227" fmla="*/ 2129247 h 5240388"/>
              <a:gd name="connsiteX228" fmla="*/ 6449646 w 6524264"/>
              <a:gd name="connsiteY228" fmla="*/ 2109925 h 5240388"/>
              <a:gd name="connsiteX229" fmla="*/ 6399211 w 6524264"/>
              <a:gd name="connsiteY229" fmla="*/ 2123714 h 5240388"/>
              <a:gd name="connsiteX230" fmla="*/ 6449646 w 6524264"/>
              <a:gd name="connsiteY230" fmla="*/ 2109925 h 5240388"/>
              <a:gd name="connsiteX231" fmla="*/ 87005 w 6524264"/>
              <a:gd name="connsiteY231" fmla="*/ 1178485 h 5240388"/>
              <a:gd name="connsiteX232" fmla="*/ 109946 w 6524264"/>
              <a:gd name="connsiteY232" fmla="*/ 1191121 h 5240388"/>
              <a:gd name="connsiteX233" fmla="*/ 130021 w 6524264"/>
              <a:gd name="connsiteY233" fmla="*/ 1199787 h 5240388"/>
              <a:gd name="connsiteX234" fmla="*/ 152604 w 6524264"/>
              <a:gd name="connsiteY234" fmla="*/ 1207008 h 5240388"/>
              <a:gd name="connsiteX235" fmla="*/ 174111 w 6524264"/>
              <a:gd name="connsiteY235" fmla="*/ 1220728 h 5240388"/>
              <a:gd name="connsiteX236" fmla="*/ 184508 w 6524264"/>
              <a:gd name="connsiteY236" fmla="*/ 1251779 h 5240388"/>
              <a:gd name="connsiteX237" fmla="*/ 144717 w 6524264"/>
              <a:gd name="connsiteY237" fmla="*/ 1259362 h 5240388"/>
              <a:gd name="connsiteX238" fmla="*/ 109229 w 6524264"/>
              <a:gd name="connsiteY238" fmla="*/ 1236254 h 5240388"/>
              <a:gd name="connsiteX239" fmla="*/ 93815 w 6524264"/>
              <a:gd name="connsiteY239" fmla="*/ 1222895 h 5240388"/>
              <a:gd name="connsiteX240" fmla="*/ 80194 w 6524264"/>
              <a:gd name="connsiteY240" fmla="*/ 1223617 h 5240388"/>
              <a:gd name="connsiteX241" fmla="*/ 56535 w 6524264"/>
              <a:gd name="connsiteY241" fmla="*/ 1201592 h 5240388"/>
              <a:gd name="connsiteX242" fmla="*/ 87005 w 6524264"/>
              <a:gd name="connsiteY242" fmla="*/ 1178485 h 5240388"/>
              <a:gd name="connsiteX243" fmla="*/ 4492620 w 6524264"/>
              <a:gd name="connsiteY243" fmla="*/ 802594 h 5240388"/>
              <a:gd name="connsiteX244" fmla="*/ 4509220 w 6524264"/>
              <a:gd name="connsiteY244" fmla="*/ 809921 h 5240388"/>
              <a:gd name="connsiteX245" fmla="*/ 4517431 w 6524264"/>
              <a:gd name="connsiteY245" fmla="*/ 853700 h 5240388"/>
              <a:gd name="connsiteX246" fmla="*/ 4504936 w 6524264"/>
              <a:gd name="connsiteY246" fmla="*/ 858042 h 5240388"/>
              <a:gd name="connsiteX247" fmla="*/ 4461026 w 6524264"/>
              <a:gd name="connsiteY247" fmla="*/ 852976 h 5240388"/>
              <a:gd name="connsiteX248" fmla="*/ 4476019 w 6524264"/>
              <a:gd name="connsiteY248" fmla="*/ 807750 h 5240388"/>
              <a:gd name="connsiteX249" fmla="*/ 4492620 w 6524264"/>
              <a:gd name="connsiteY249" fmla="*/ 802594 h 5240388"/>
              <a:gd name="connsiteX250" fmla="*/ 5237691 w 6524264"/>
              <a:gd name="connsiteY250" fmla="*/ 700502 h 5240388"/>
              <a:gd name="connsiteX251" fmla="*/ 5239808 w 6524264"/>
              <a:gd name="connsiteY251" fmla="*/ 726667 h 5240388"/>
              <a:gd name="connsiteX252" fmla="*/ 5232752 w 6524264"/>
              <a:gd name="connsiteY252" fmla="*/ 713585 h 5240388"/>
              <a:gd name="connsiteX253" fmla="*/ 5237691 w 6524264"/>
              <a:gd name="connsiteY253" fmla="*/ 700502 h 5240388"/>
              <a:gd name="connsiteX254" fmla="*/ 5189258 w 6524264"/>
              <a:gd name="connsiteY254" fmla="*/ 688988 h 5240388"/>
              <a:gd name="connsiteX255" fmla="*/ 5203227 w 6524264"/>
              <a:gd name="connsiteY255" fmla="*/ 693717 h 5240388"/>
              <a:gd name="connsiteX256" fmla="*/ 5198130 w 6524264"/>
              <a:gd name="connsiteY256" fmla="*/ 709361 h 5240388"/>
              <a:gd name="connsiteX257" fmla="*/ 5176290 w 6524264"/>
              <a:gd name="connsiteY257" fmla="*/ 704995 h 5240388"/>
              <a:gd name="connsiteX258" fmla="*/ 5148261 w 6524264"/>
              <a:gd name="connsiteY258" fmla="*/ 693717 h 5240388"/>
              <a:gd name="connsiteX259" fmla="*/ 5175562 w 6524264"/>
              <a:gd name="connsiteY259" fmla="*/ 696264 h 5240388"/>
              <a:gd name="connsiteX260" fmla="*/ 5189258 w 6524264"/>
              <a:gd name="connsiteY260" fmla="*/ 688988 h 5240388"/>
              <a:gd name="connsiteX261" fmla="*/ 1196203 w 6524264"/>
              <a:gd name="connsiteY261" fmla="*/ 671196 h 5240388"/>
              <a:gd name="connsiteX262" fmla="*/ 1203385 w 6524264"/>
              <a:gd name="connsiteY262" fmla="*/ 675868 h 5240388"/>
              <a:gd name="connsiteX263" fmla="*/ 1212307 w 6524264"/>
              <a:gd name="connsiteY263" fmla="*/ 680585 h 5240388"/>
              <a:gd name="connsiteX264" fmla="*/ 1228367 w 6524264"/>
              <a:gd name="connsiteY264" fmla="*/ 715056 h 5240388"/>
              <a:gd name="connsiteX265" fmla="*/ 1219088 w 6524264"/>
              <a:gd name="connsiteY265" fmla="*/ 717596 h 5240388"/>
              <a:gd name="connsiteX266" fmla="*/ 1195534 w 6524264"/>
              <a:gd name="connsiteY266" fmla="*/ 691470 h 5240388"/>
              <a:gd name="connsiteX267" fmla="*/ 1188753 w 6524264"/>
              <a:gd name="connsiteY267" fmla="*/ 674416 h 5240388"/>
              <a:gd name="connsiteX268" fmla="*/ 1196203 w 6524264"/>
              <a:gd name="connsiteY268" fmla="*/ 671196 h 5240388"/>
              <a:gd name="connsiteX269" fmla="*/ 5084761 w 6524264"/>
              <a:gd name="connsiteY269" fmla="*/ 667159 h 5240388"/>
              <a:gd name="connsiteX270" fmla="*/ 5117732 w 6524264"/>
              <a:gd name="connsiteY270" fmla="*/ 682674 h 5240388"/>
              <a:gd name="connsiteX271" fmla="*/ 5084761 w 6524264"/>
              <a:gd name="connsiteY271" fmla="*/ 667159 h 5240388"/>
              <a:gd name="connsiteX272" fmla="*/ 1588 w 6524264"/>
              <a:gd name="connsiteY272" fmla="*/ 530636 h 5240388"/>
              <a:gd name="connsiteX273" fmla="*/ 91715 w 6524264"/>
              <a:gd name="connsiteY273" fmla="*/ 576206 h 5240388"/>
              <a:gd name="connsiteX274" fmla="*/ 1588 w 6524264"/>
              <a:gd name="connsiteY274" fmla="*/ 530636 h 5240388"/>
              <a:gd name="connsiteX275" fmla="*/ 779264 w 6524264"/>
              <a:gd name="connsiteY275" fmla="*/ 523056 h 5240388"/>
              <a:gd name="connsiteX276" fmla="*/ 805159 w 6524264"/>
              <a:gd name="connsiteY276" fmla="*/ 552345 h 5240388"/>
              <a:gd name="connsiteX277" fmla="*/ 794729 w 6524264"/>
              <a:gd name="connsiteY277" fmla="*/ 563061 h 5240388"/>
              <a:gd name="connsiteX278" fmla="*/ 762719 w 6524264"/>
              <a:gd name="connsiteY278" fmla="*/ 537343 h 5240388"/>
              <a:gd name="connsiteX279" fmla="*/ 779264 w 6524264"/>
              <a:gd name="connsiteY279" fmla="*/ 523056 h 5240388"/>
              <a:gd name="connsiteX280" fmla="*/ 4071576 w 6524264"/>
              <a:gd name="connsiteY280" fmla="*/ 465548 h 5240388"/>
              <a:gd name="connsiteX281" fmla="*/ 4044949 w 6524264"/>
              <a:gd name="connsiteY281" fmla="*/ 496937 h 5240388"/>
              <a:gd name="connsiteX282" fmla="*/ 4071576 w 6524264"/>
              <a:gd name="connsiteY282" fmla="*/ 465548 h 5240388"/>
              <a:gd name="connsiteX283" fmla="*/ 4292726 w 6524264"/>
              <a:gd name="connsiteY283" fmla="*/ 404401 h 5240388"/>
              <a:gd name="connsiteX284" fmla="*/ 4290930 w 6524264"/>
              <a:gd name="connsiteY284" fmla="*/ 405481 h 5240388"/>
              <a:gd name="connsiteX285" fmla="*/ 4292726 w 6524264"/>
              <a:gd name="connsiteY285" fmla="*/ 405481 h 5240388"/>
              <a:gd name="connsiteX286" fmla="*/ 4292726 w 6524264"/>
              <a:gd name="connsiteY286" fmla="*/ 404401 h 5240388"/>
              <a:gd name="connsiteX287" fmla="*/ 4650944 w 6524264"/>
              <a:gd name="connsiteY287" fmla="*/ 382870 h 5240388"/>
              <a:gd name="connsiteX288" fmla="*/ 4650225 w 6524264"/>
              <a:gd name="connsiteY288" fmla="*/ 383590 h 5240388"/>
              <a:gd name="connsiteX289" fmla="*/ 4650584 w 6524264"/>
              <a:gd name="connsiteY289" fmla="*/ 383950 h 5240388"/>
              <a:gd name="connsiteX290" fmla="*/ 4650944 w 6524264"/>
              <a:gd name="connsiteY290" fmla="*/ 382870 h 5240388"/>
              <a:gd name="connsiteX291" fmla="*/ 2730997 w 6524264"/>
              <a:gd name="connsiteY291" fmla="*/ 371886 h 5240388"/>
              <a:gd name="connsiteX292" fmla="*/ 2719023 w 6524264"/>
              <a:gd name="connsiteY292" fmla="*/ 569964 h 5240388"/>
              <a:gd name="connsiteX293" fmla="*/ 2720111 w 6524264"/>
              <a:gd name="connsiteY293" fmla="*/ 445355 h 5240388"/>
              <a:gd name="connsiteX294" fmla="*/ 2721563 w 6524264"/>
              <a:gd name="connsiteY294" fmla="*/ 417624 h 5240388"/>
              <a:gd name="connsiteX295" fmla="*/ 2730997 w 6524264"/>
              <a:gd name="connsiteY295" fmla="*/ 371886 h 5240388"/>
              <a:gd name="connsiteX296" fmla="*/ 2930157 w 6524264"/>
              <a:gd name="connsiteY296" fmla="*/ 314735 h 5240388"/>
              <a:gd name="connsiteX297" fmla="*/ 2927959 w 6524264"/>
              <a:gd name="connsiteY297" fmla="*/ 368355 h 5240388"/>
              <a:gd name="connsiteX298" fmla="*/ 2930157 w 6524264"/>
              <a:gd name="connsiteY298" fmla="*/ 314735 h 5240388"/>
              <a:gd name="connsiteX299" fmla="*/ 4716365 w 6524264"/>
              <a:gd name="connsiteY299" fmla="*/ 302604 h 5240388"/>
              <a:gd name="connsiteX300" fmla="*/ 4716724 w 6524264"/>
              <a:gd name="connsiteY300" fmla="*/ 303324 h 5240388"/>
              <a:gd name="connsiteX301" fmla="*/ 4717084 w 6524264"/>
              <a:gd name="connsiteY301" fmla="*/ 302604 h 5240388"/>
              <a:gd name="connsiteX302" fmla="*/ 4716365 w 6524264"/>
              <a:gd name="connsiteY302" fmla="*/ 302604 h 5240388"/>
              <a:gd name="connsiteX303" fmla="*/ 1497011 w 6524264"/>
              <a:gd name="connsiteY303" fmla="*/ 271872 h 5240388"/>
              <a:gd name="connsiteX304" fmla="*/ 1520539 w 6524264"/>
              <a:gd name="connsiteY304" fmla="*/ 298571 h 5240388"/>
              <a:gd name="connsiteX305" fmla="*/ 1528864 w 6524264"/>
              <a:gd name="connsiteY305" fmla="*/ 319137 h 5240388"/>
              <a:gd name="connsiteX306" fmla="*/ 1552030 w 6524264"/>
              <a:gd name="connsiteY306" fmla="*/ 371091 h 5240388"/>
              <a:gd name="connsiteX307" fmla="*/ 1581712 w 6524264"/>
              <a:gd name="connsiteY307" fmla="*/ 414747 h 5240388"/>
              <a:gd name="connsiteX308" fmla="*/ 1602706 w 6524264"/>
              <a:gd name="connsiteY308" fmla="*/ 458764 h 5240388"/>
              <a:gd name="connsiteX309" fmla="*/ 1601982 w 6524264"/>
              <a:gd name="connsiteY309" fmla="*/ 474640 h 5240388"/>
              <a:gd name="connsiteX310" fmla="*/ 1588951 w 6524264"/>
              <a:gd name="connsiteY310" fmla="*/ 467063 h 5240388"/>
              <a:gd name="connsiteX311" fmla="*/ 1567233 w 6524264"/>
              <a:gd name="connsiteY311" fmla="*/ 429901 h 5240388"/>
              <a:gd name="connsiteX312" fmla="*/ 1542257 w 6524264"/>
              <a:gd name="connsiteY312" fmla="*/ 372534 h 5240388"/>
              <a:gd name="connsiteX313" fmla="*/ 1521625 w 6524264"/>
              <a:gd name="connsiteY313" fmla="*/ 327796 h 5240388"/>
              <a:gd name="connsiteX314" fmla="*/ 1512576 w 6524264"/>
              <a:gd name="connsiteY314" fmla="*/ 306870 h 5240388"/>
              <a:gd name="connsiteX315" fmla="*/ 1497011 w 6524264"/>
              <a:gd name="connsiteY315" fmla="*/ 271872 h 5240388"/>
              <a:gd name="connsiteX316" fmla="*/ 2927271 w 6524264"/>
              <a:gd name="connsiteY316" fmla="*/ 243647 h 5240388"/>
              <a:gd name="connsiteX317" fmla="*/ 2932847 w 6524264"/>
              <a:gd name="connsiteY317" fmla="*/ 252028 h 5240388"/>
              <a:gd name="connsiteX318" fmla="*/ 2927620 w 6524264"/>
              <a:gd name="connsiteY318" fmla="*/ 259711 h 5240388"/>
              <a:gd name="connsiteX319" fmla="*/ 2922741 w 6524264"/>
              <a:gd name="connsiteY319" fmla="*/ 250282 h 5240388"/>
              <a:gd name="connsiteX320" fmla="*/ 2927271 w 6524264"/>
              <a:gd name="connsiteY320" fmla="*/ 243647 h 5240388"/>
              <a:gd name="connsiteX321" fmla="*/ 4173270 w 6524264"/>
              <a:gd name="connsiteY321" fmla="*/ 232989 h 5240388"/>
              <a:gd name="connsiteX322" fmla="*/ 4190709 w 6524264"/>
              <a:gd name="connsiteY322" fmla="*/ 242685 h 5240388"/>
              <a:gd name="connsiteX323" fmla="*/ 4192146 w 6524264"/>
              <a:gd name="connsiteY323" fmla="*/ 248088 h 5240388"/>
              <a:gd name="connsiteX324" fmla="*/ 4251416 w 6524264"/>
              <a:gd name="connsiteY324" fmla="*/ 279062 h 5240388"/>
              <a:gd name="connsiteX325" fmla="*/ 4272610 w 6524264"/>
              <a:gd name="connsiteY325" fmla="*/ 344973 h 5240388"/>
              <a:gd name="connsiteX326" fmla="*/ 4293445 w 6524264"/>
              <a:gd name="connsiteY326" fmla="*/ 368024 h 5240388"/>
              <a:gd name="connsiteX327" fmla="*/ 4295959 w 6524264"/>
              <a:gd name="connsiteY327" fmla="*/ 372706 h 5240388"/>
              <a:gd name="connsiteX328" fmla="*/ 4294882 w 6524264"/>
              <a:gd name="connsiteY328" fmla="*/ 434655 h 5240388"/>
              <a:gd name="connsiteX329" fmla="*/ 4228427 w 6524264"/>
              <a:gd name="connsiteY329" fmla="*/ 461308 h 5240388"/>
              <a:gd name="connsiteX330" fmla="*/ 4199330 w 6524264"/>
              <a:gd name="connsiteY330" fmla="*/ 445820 h 5240388"/>
              <a:gd name="connsiteX331" fmla="*/ 4150118 w 6524264"/>
              <a:gd name="connsiteY331" fmla="*/ 411604 h 5240388"/>
              <a:gd name="connsiteX332" fmla="*/ 4131798 w 6524264"/>
              <a:gd name="connsiteY332" fmla="*/ 383871 h 5240388"/>
              <a:gd name="connsiteX333" fmla="*/ 4131079 w 6524264"/>
              <a:gd name="connsiteY333" fmla="*/ 263575 h 5240388"/>
              <a:gd name="connsiteX334" fmla="*/ 4135031 w 6524264"/>
              <a:gd name="connsiteY334" fmla="*/ 257452 h 5240388"/>
              <a:gd name="connsiteX335" fmla="*/ 4173270 w 6524264"/>
              <a:gd name="connsiteY335" fmla="*/ 232989 h 5240388"/>
              <a:gd name="connsiteX336" fmla="*/ 2359017 w 6524264"/>
              <a:gd name="connsiteY336" fmla="*/ 226864 h 5240388"/>
              <a:gd name="connsiteX337" fmla="*/ 2367583 w 6524264"/>
              <a:gd name="connsiteY337" fmla="*/ 232872 h 5240388"/>
              <a:gd name="connsiteX338" fmla="*/ 2375142 w 6524264"/>
              <a:gd name="connsiteY338" fmla="*/ 240073 h 5240388"/>
              <a:gd name="connsiteX339" fmla="*/ 2449658 w 6524264"/>
              <a:gd name="connsiteY339" fmla="*/ 384806 h 5240388"/>
              <a:gd name="connsiteX340" fmla="*/ 2504375 w 6524264"/>
              <a:gd name="connsiteY340" fmla="*/ 574184 h 5240388"/>
              <a:gd name="connsiteX341" fmla="*/ 2518774 w 6524264"/>
              <a:gd name="connsiteY341" fmla="*/ 596147 h 5240388"/>
              <a:gd name="connsiteX342" fmla="*/ 2601569 w 6524264"/>
              <a:gd name="connsiteY342" fmla="*/ 681475 h 5240388"/>
              <a:gd name="connsiteX343" fmla="*/ 2616329 w 6524264"/>
              <a:gd name="connsiteY343" fmla="*/ 690116 h 5240388"/>
              <a:gd name="connsiteX344" fmla="*/ 2637207 w 6524264"/>
              <a:gd name="connsiteY344" fmla="*/ 689036 h 5240388"/>
              <a:gd name="connsiteX345" fmla="*/ 2637567 w 6524264"/>
              <a:gd name="connsiteY345" fmla="*/ 689396 h 5240388"/>
              <a:gd name="connsiteX346" fmla="*/ 2637927 w 6524264"/>
              <a:gd name="connsiteY346" fmla="*/ 689036 h 5240388"/>
              <a:gd name="connsiteX347" fmla="*/ 2637207 w 6524264"/>
              <a:gd name="connsiteY347" fmla="*/ 689036 h 5240388"/>
              <a:gd name="connsiteX348" fmla="*/ 2665646 w 6524264"/>
              <a:gd name="connsiteY348" fmla="*/ 667074 h 5240388"/>
              <a:gd name="connsiteX349" fmla="*/ 2695164 w 6524264"/>
              <a:gd name="connsiteY349" fmla="*/ 629270 h 5240388"/>
              <a:gd name="connsiteX350" fmla="*/ 2686884 w 6524264"/>
              <a:gd name="connsiteY350" fmla="*/ 592547 h 5240388"/>
              <a:gd name="connsiteX351" fmla="*/ 2702724 w 6524264"/>
              <a:gd name="connsiteY351" fmla="*/ 607668 h 5240388"/>
              <a:gd name="connsiteX352" fmla="*/ 2710283 w 6524264"/>
              <a:gd name="connsiteY352" fmla="*/ 644031 h 5240388"/>
              <a:gd name="connsiteX353" fmla="*/ 2794518 w 6524264"/>
              <a:gd name="connsiteY353" fmla="*/ 643311 h 5240388"/>
              <a:gd name="connsiteX354" fmla="*/ 2841316 w 6524264"/>
              <a:gd name="connsiteY354" fmla="*/ 689036 h 5240388"/>
              <a:gd name="connsiteX355" fmla="*/ 2887753 w 6524264"/>
              <a:gd name="connsiteY355" fmla="*/ 681115 h 5240388"/>
              <a:gd name="connsiteX356" fmla="*/ 2914391 w 6524264"/>
              <a:gd name="connsiteY356" fmla="*/ 675714 h 5240388"/>
              <a:gd name="connsiteX357" fmla="*/ 2916551 w 6524264"/>
              <a:gd name="connsiteY357" fmla="*/ 639351 h 5240388"/>
              <a:gd name="connsiteX358" fmla="*/ 2916551 w 6524264"/>
              <a:gd name="connsiteY358" fmla="*/ 626390 h 5240388"/>
              <a:gd name="connsiteX359" fmla="*/ 2893153 w 6524264"/>
              <a:gd name="connsiteY359" fmla="*/ 575265 h 5240388"/>
              <a:gd name="connsiteX360" fmla="*/ 2891353 w 6524264"/>
              <a:gd name="connsiteY360" fmla="*/ 567704 h 5240388"/>
              <a:gd name="connsiteX361" fmla="*/ 2891713 w 6524264"/>
              <a:gd name="connsiteY361" fmla="*/ 509738 h 5240388"/>
              <a:gd name="connsiteX362" fmla="*/ 2883073 w 6524264"/>
              <a:gd name="connsiteY362" fmla="*/ 473015 h 5240388"/>
              <a:gd name="connsiteX363" fmla="*/ 2880913 w 6524264"/>
              <a:gd name="connsiteY363" fmla="*/ 413969 h 5240388"/>
              <a:gd name="connsiteX364" fmla="*/ 2876954 w 6524264"/>
              <a:gd name="connsiteY364" fmla="*/ 372925 h 5240388"/>
              <a:gd name="connsiteX365" fmla="*/ 2889193 w 6524264"/>
              <a:gd name="connsiteY365" fmla="*/ 413969 h 5240388"/>
              <a:gd name="connsiteX366" fmla="*/ 2910072 w 6524264"/>
              <a:gd name="connsiteY366" fmla="*/ 456813 h 5240388"/>
              <a:gd name="connsiteX367" fmla="*/ 2917631 w 6524264"/>
              <a:gd name="connsiteY367" fmla="*/ 434131 h 5240388"/>
              <a:gd name="connsiteX368" fmla="*/ 2927711 w 6524264"/>
              <a:gd name="connsiteY368" fmla="*/ 417569 h 5240388"/>
              <a:gd name="connsiteX369" fmla="*/ 2933110 w 6524264"/>
              <a:gd name="connsiteY369" fmla="*/ 434851 h 5240388"/>
              <a:gd name="connsiteX370" fmla="*/ 2939590 w 6524264"/>
              <a:gd name="connsiteY370" fmla="*/ 534941 h 5240388"/>
              <a:gd name="connsiteX371" fmla="*/ 2934550 w 6524264"/>
              <a:gd name="connsiteY371" fmla="*/ 602987 h 5240388"/>
              <a:gd name="connsiteX372" fmla="*/ 2936350 w 6524264"/>
              <a:gd name="connsiteY372" fmla="*/ 663473 h 5240388"/>
              <a:gd name="connsiteX373" fmla="*/ 2937070 w 6524264"/>
              <a:gd name="connsiteY373" fmla="*/ 669234 h 5240388"/>
              <a:gd name="connsiteX374" fmla="*/ 2951469 w 6524264"/>
              <a:gd name="connsiteY374" fmla="*/ 660953 h 5240388"/>
              <a:gd name="connsiteX375" fmla="*/ 2952189 w 6524264"/>
              <a:gd name="connsiteY375" fmla="*/ 654473 h 5240388"/>
              <a:gd name="connsiteX376" fmla="*/ 2957589 w 6524264"/>
              <a:gd name="connsiteY376" fmla="*/ 639351 h 5240388"/>
              <a:gd name="connsiteX377" fmla="*/ 2970548 w 6524264"/>
              <a:gd name="connsiteY377" fmla="*/ 584986 h 5240388"/>
              <a:gd name="connsiteX378" fmla="*/ 2973068 w 6524264"/>
              <a:gd name="connsiteY378" fmla="*/ 574184 h 5240388"/>
              <a:gd name="connsiteX379" fmla="*/ 2998987 w 6524264"/>
              <a:gd name="connsiteY379" fmla="*/ 467614 h 5240388"/>
              <a:gd name="connsiteX380" fmla="*/ 3042544 w 6524264"/>
              <a:gd name="connsiteY380" fmla="*/ 397048 h 5240388"/>
              <a:gd name="connsiteX381" fmla="*/ 3064503 w 6524264"/>
              <a:gd name="connsiteY381" fmla="*/ 338002 h 5240388"/>
              <a:gd name="connsiteX382" fmla="*/ 3085742 w 6524264"/>
              <a:gd name="connsiteY382" fmla="*/ 309559 h 5240388"/>
              <a:gd name="connsiteX383" fmla="*/ 3172857 w 6524264"/>
              <a:gd name="connsiteY383" fmla="*/ 291557 h 5240388"/>
              <a:gd name="connsiteX384" fmla="*/ 3224334 w 6524264"/>
              <a:gd name="connsiteY384" fmla="*/ 321800 h 5240388"/>
              <a:gd name="connsiteX385" fmla="*/ 3239453 w 6524264"/>
              <a:gd name="connsiteY385" fmla="*/ 357084 h 5240388"/>
              <a:gd name="connsiteX386" fmla="*/ 3247012 w 6524264"/>
              <a:gd name="connsiteY386" fmla="*/ 371125 h 5240388"/>
              <a:gd name="connsiteX387" fmla="*/ 3253852 w 6524264"/>
              <a:gd name="connsiteY387" fmla="*/ 379046 h 5240388"/>
              <a:gd name="connsiteX388" fmla="*/ 3262491 w 6524264"/>
              <a:gd name="connsiteY388" fmla="*/ 392367 h 5240388"/>
              <a:gd name="connsiteX389" fmla="*/ 3299569 w 6524264"/>
              <a:gd name="connsiteY389" fmla="*/ 457894 h 5240388"/>
              <a:gd name="connsiteX390" fmla="*/ 3329807 w 6524264"/>
              <a:gd name="connsiteY390" fmla="*/ 451413 h 5240388"/>
              <a:gd name="connsiteX391" fmla="*/ 3387044 w 6524264"/>
              <a:gd name="connsiteY391" fmla="*/ 443492 h 5240388"/>
              <a:gd name="connsiteX392" fmla="*/ 3424122 w 6524264"/>
              <a:gd name="connsiteY392" fmla="*/ 449252 h 5240388"/>
              <a:gd name="connsiteX393" fmla="*/ 3497198 w 6524264"/>
              <a:gd name="connsiteY393" fmla="*/ 478415 h 5240388"/>
              <a:gd name="connsiteX394" fmla="*/ 3532836 w 6524264"/>
              <a:gd name="connsiteY394" fmla="*/ 520539 h 5240388"/>
              <a:gd name="connsiteX395" fmla="*/ 3602312 w 6524264"/>
              <a:gd name="connsiteY395" fmla="*/ 534581 h 5240388"/>
              <a:gd name="connsiteX396" fmla="*/ 3661708 w 6524264"/>
              <a:gd name="connsiteY396" fmla="*/ 483816 h 5240388"/>
              <a:gd name="connsiteX397" fmla="*/ 3694107 w 6524264"/>
              <a:gd name="connsiteY397" fmla="*/ 488497 h 5240388"/>
              <a:gd name="connsiteX398" fmla="*/ 3700226 w 6524264"/>
              <a:gd name="connsiteY398" fmla="*/ 489216 h 5240388"/>
              <a:gd name="connsiteX399" fmla="*/ 3708146 w 6524264"/>
              <a:gd name="connsiteY399" fmla="*/ 495337 h 5240388"/>
              <a:gd name="connsiteX400" fmla="*/ 3701666 w 6524264"/>
              <a:gd name="connsiteY400" fmla="*/ 509738 h 5240388"/>
              <a:gd name="connsiteX401" fmla="*/ 3703466 w 6524264"/>
              <a:gd name="connsiteY401" fmla="*/ 545022 h 5240388"/>
              <a:gd name="connsiteX402" fmla="*/ 3700946 w 6524264"/>
              <a:gd name="connsiteY402" fmla="*/ 602627 h 5240388"/>
              <a:gd name="connsiteX403" fmla="*/ 3691587 w 6524264"/>
              <a:gd name="connsiteY403" fmla="*/ 622789 h 5240388"/>
              <a:gd name="connsiteX404" fmla="*/ 3680787 w 6524264"/>
              <a:gd name="connsiteY404" fmla="*/ 646912 h 5240388"/>
              <a:gd name="connsiteX405" fmla="*/ 3687987 w 6524264"/>
              <a:gd name="connsiteY405" fmla="*/ 652672 h 5240388"/>
              <a:gd name="connsiteX406" fmla="*/ 3738024 w 6524264"/>
              <a:gd name="connsiteY406" fmla="*/ 667794 h 5240388"/>
              <a:gd name="connsiteX407" fmla="*/ 3750983 w 6524264"/>
              <a:gd name="connsiteY407" fmla="*/ 678955 h 5240388"/>
              <a:gd name="connsiteX408" fmla="*/ 3769342 w 6524264"/>
              <a:gd name="connsiteY408" fmla="*/ 669234 h 5240388"/>
              <a:gd name="connsiteX409" fmla="*/ 3766102 w 6524264"/>
              <a:gd name="connsiteY409" fmla="*/ 697316 h 5240388"/>
              <a:gd name="connsiteX410" fmla="*/ 3760703 w 6524264"/>
              <a:gd name="connsiteY410" fmla="*/ 726120 h 5240388"/>
              <a:gd name="connsiteX411" fmla="*/ 3756023 w 6524264"/>
              <a:gd name="connsiteY411" fmla="*/ 736561 h 5240388"/>
              <a:gd name="connsiteX412" fmla="*/ 3758183 w 6524264"/>
              <a:gd name="connsiteY412" fmla="*/ 742321 h 5240388"/>
              <a:gd name="connsiteX413" fmla="*/ 3801020 w 6524264"/>
              <a:gd name="connsiteY413" fmla="*/ 727199 h 5240388"/>
              <a:gd name="connsiteX414" fmla="*/ 3806780 w 6524264"/>
              <a:gd name="connsiteY414" fmla="*/ 719279 h 5240388"/>
              <a:gd name="connsiteX415" fmla="*/ 3830179 w 6524264"/>
              <a:gd name="connsiteY415" fmla="*/ 698757 h 5240388"/>
              <a:gd name="connsiteX416" fmla="*/ 3843138 w 6524264"/>
              <a:gd name="connsiteY416" fmla="*/ 699117 h 5240388"/>
              <a:gd name="connsiteX417" fmla="*/ 3857177 w 6524264"/>
              <a:gd name="connsiteY417" fmla="*/ 682555 h 5240388"/>
              <a:gd name="connsiteX418" fmla="*/ 3865097 w 6524264"/>
              <a:gd name="connsiteY418" fmla="*/ 675714 h 5240388"/>
              <a:gd name="connsiteX419" fmla="*/ 3901455 w 6524264"/>
              <a:gd name="connsiteY419" fmla="*/ 630710 h 5240388"/>
              <a:gd name="connsiteX420" fmla="*/ 4005129 w 6524264"/>
              <a:gd name="connsiteY420" fmla="*/ 658433 h 5240388"/>
              <a:gd name="connsiteX421" fmla="*/ 3997209 w 6524264"/>
              <a:gd name="connsiteY421" fmla="*/ 739081 h 5240388"/>
              <a:gd name="connsiteX422" fmla="*/ 4014488 w 6524264"/>
              <a:gd name="connsiteY422" fmla="*/ 760683 h 5240388"/>
              <a:gd name="connsiteX423" fmla="*/ 4055526 w 6524264"/>
              <a:gd name="connsiteY423" fmla="*/ 752042 h 5240388"/>
              <a:gd name="connsiteX424" fmla="*/ 4139041 w 6524264"/>
              <a:gd name="connsiteY424" fmla="*/ 785885 h 5240388"/>
              <a:gd name="connsiteX425" fmla="*/ 4204197 w 6524264"/>
              <a:gd name="connsiteY425" fmla="*/ 781925 h 5240388"/>
              <a:gd name="connsiteX426" fmla="*/ 4247755 w 6524264"/>
              <a:gd name="connsiteY426" fmla="*/ 757082 h 5240388"/>
              <a:gd name="connsiteX427" fmla="*/ 4250994 w 6524264"/>
              <a:gd name="connsiteY427" fmla="*/ 754202 h 5240388"/>
              <a:gd name="connsiteX428" fmla="*/ 4242355 w 6524264"/>
              <a:gd name="connsiteY428" fmla="*/ 742321 h 5240388"/>
              <a:gd name="connsiteX429" fmla="*/ 4256034 w 6524264"/>
              <a:gd name="connsiteY429" fmla="*/ 725759 h 5240388"/>
              <a:gd name="connsiteX430" fmla="*/ 4292032 w 6524264"/>
              <a:gd name="connsiteY430" fmla="*/ 708118 h 5240388"/>
              <a:gd name="connsiteX431" fmla="*/ 4330190 w 6524264"/>
              <a:gd name="connsiteY431" fmla="*/ 704157 h 5240388"/>
              <a:gd name="connsiteX432" fmla="*/ 4359348 w 6524264"/>
              <a:gd name="connsiteY432" fmla="*/ 732960 h 5240388"/>
              <a:gd name="connsiteX433" fmla="*/ 4382387 w 6524264"/>
              <a:gd name="connsiteY433" fmla="*/ 847811 h 5240388"/>
              <a:gd name="connsiteX434" fmla="*/ 4403986 w 6524264"/>
              <a:gd name="connsiteY434" fmla="*/ 869053 h 5240388"/>
              <a:gd name="connsiteX435" fmla="*/ 4383827 w 6524264"/>
              <a:gd name="connsiteY435" fmla="*/ 925219 h 5240388"/>
              <a:gd name="connsiteX436" fmla="*/ 4396066 w 6524264"/>
              <a:gd name="connsiteY436" fmla="*/ 937460 h 5240388"/>
              <a:gd name="connsiteX437" fmla="*/ 4411185 w 6524264"/>
              <a:gd name="connsiteY437" fmla="*/ 952581 h 5240388"/>
              <a:gd name="connsiteX438" fmla="*/ 4424864 w 6524264"/>
              <a:gd name="connsiteY438" fmla="*/ 967703 h 5240388"/>
              <a:gd name="connsiteX439" fmla="*/ 4439264 w 6524264"/>
              <a:gd name="connsiteY439" fmla="*/ 975623 h 5240388"/>
              <a:gd name="connsiteX440" fmla="*/ 4554457 w 6524264"/>
              <a:gd name="connsiteY440" fmla="*/ 990745 h 5240388"/>
              <a:gd name="connsiteX441" fmla="*/ 4578576 w 6524264"/>
              <a:gd name="connsiteY441" fmla="*/ 1024948 h 5240388"/>
              <a:gd name="connsiteX442" fmla="*/ 4630053 w 6524264"/>
              <a:gd name="connsiteY442" fmla="*/ 1047990 h 5240388"/>
              <a:gd name="connsiteX443" fmla="*/ 4629693 w 6524264"/>
              <a:gd name="connsiteY443" fmla="*/ 1047990 h 5240388"/>
              <a:gd name="connsiteX444" fmla="*/ 4629333 w 6524264"/>
              <a:gd name="connsiteY444" fmla="*/ 1047990 h 5240388"/>
              <a:gd name="connsiteX445" fmla="*/ 4628973 w 6524264"/>
              <a:gd name="connsiteY445" fmla="*/ 1048351 h 5240388"/>
              <a:gd name="connsiteX446" fmla="*/ 4629693 w 6524264"/>
              <a:gd name="connsiteY446" fmla="*/ 1047990 h 5240388"/>
              <a:gd name="connsiteX447" fmla="*/ 4676490 w 6524264"/>
              <a:gd name="connsiteY447" fmla="*/ 1076073 h 5240388"/>
              <a:gd name="connsiteX448" fmla="*/ 4747766 w 6524264"/>
              <a:gd name="connsiteY448" fmla="*/ 1132599 h 5240388"/>
              <a:gd name="connsiteX449" fmla="*/ 4753526 w 6524264"/>
              <a:gd name="connsiteY449" fmla="*/ 1194885 h 5240388"/>
              <a:gd name="connsiteX450" fmla="*/ 4724007 w 6524264"/>
              <a:gd name="connsiteY450" fmla="*/ 1282373 h 5240388"/>
              <a:gd name="connsiteX451" fmla="*/ 4698089 w 6524264"/>
              <a:gd name="connsiteY451" fmla="*/ 1305775 h 5240388"/>
              <a:gd name="connsiteX452" fmla="*/ 4695929 w 6524264"/>
              <a:gd name="connsiteY452" fmla="*/ 1307935 h 5240388"/>
              <a:gd name="connsiteX453" fmla="*/ 4659931 w 6524264"/>
              <a:gd name="connsiteY453" fmla="*/ 1342499 h 5240388"/>
              <a:gd name="connsiteX454" fmla="*/ 4632213 w 6524264"/>
              <a:gd name="connsiteY454" fmla="*/ 1375262 h 5240388"/>
              <a:gd name="connsiteX455" fmla="*/ 4603774 w 6524264"/>
              <a:gd name="connsiteY455" fmla="*/ 1424585 h 5240388"/>
              <a:gd name="connsiteX456" fmla="*/ 4585415 w 6524264"/>
              <a:gd name="connsiteY456" fmla="*/ 1456268 h 5240388"/>
              <a:gd name="connsiteX457" fmla="*/ 4597295 w 6524264"/>
              <a:gd name="connsiteY457" fmla="*/ 1492271 h 5240388"/>
              <a:gd name="connsiteX458" fmla="*/ 4610974 w 6524264"/>
              <a:gd name="connsiteY458" fmla="*/ 1467429 h 5240388"/>
              <a:gd name="connsiteX459" fmla="*/ 4639412 w 6524264"/>
              <a:gd name="connsiteY459" fmla="*/ 1445467 h 5240388"/>
              <a:gd name="connsiteX460" fmla="*/ 4705288 w 6524264"/>
              <a:gd name="connsiteY460" fmla="*/ 1431065 h 5240388"/>
              <a:gd name="connsiteX461" fmla="*/ 4771884 w 6524264"/>
              <a:gd name="connsiteY461" fmla="*/ 1445467 h 5240388"/>
              <a:gd name="connsiteX462" fmla="*/ 4812202 w 6524264"/>
              <a:gd name="connsiteY462" fmla="*/ 1464548 h 5240388"/>
              <a:gd name="connsiteX463" fmla="*/ 4815442 w 6524264"/>
              <a:gd name="connsiteY463" fmla="*/ 1478230 h 5240388"/>
              <a:gd name="connsiteX464" fmla="*/ 4844960 w 6524264"/>
              <a:gd name="connsiteY464" fmla="*/ 1479310 h 5240388"/>
              <a:gd name="connsiteX465" fmla="*/ 4967353 w 6524264"/>
              <a:gd name="connsiteY465" fmla="*/ 1395782 h 5240388"/>
              <a:gd name="connsiteX466" fmla="*/ 5005151 w 6524264"/>
              <a:gd name="connsiteY466" fmla="*/ 1352219 h 5240388"/>
              <a:gd name="connsiteX467" fmla="*/ 5054108 w 6524264"/>
              <a:gd name="connsiteY467" fmla="*/ 1315136 h 5240388"/>
              <a:gd name="connsiteX468" fmla="*/ 5091906 w 6524264"/>
              <a:gd name="connsiteY468" fmla="*/ 1312616 h 5240388"/>
              <a:gd name="connsiteX469" fmla="*/ 5127904 w 6524264"/>
              <a:gd name="connsiteY469" fmla="*/ 1318017 h 5240388"/>
              <a:gd name="connsiteX470" fmla="*/ 5164622 w 6524264"/>
              <a:gd name="connsiteY470" fmla="*/ 1369861 h 5240388"/>
              <a:gd name="connsiteX471" fmla="*/ 5173621 w 6524264"/>
              <a:gd name="connsiteY471" fmla="*/ 1478950 h 5240388"/>
              <a:gd name="connsiteX472" fmla="*/ 5195940 w 6524264"/>
              <a:gd name="connsiteY472" fmla="*/ 1487951 h 5240388"/>
              <a:gd name="connsiteX473" fmla="*/ 5248138 w 6524264"/>
              <a:gd name="connsiteY473" fmla="*/ 1411623 h 5240388"/>
              <a:gd name="connsiteX474" fmla="*/ 5274776 w 6524264"/>
              <a:gd name="connsiteY474" fmla="*/ 1383183 h 5240388"/>
              <a:gd name="connsiteX475" fmla="*/ 5295295 w 6524264"/>
              <a:gd name="connsiteY475" fmla="*/ 1368061 h 5240388"/>
              <a:gd name="connsiteX476" fmla="*/ 5383130 w 6524264"/>
              <a:gd name="connsiteY476" fmla="*/ 1329538 h 5240388"/>
              <a:gd name="connsiteX477" fmla="*/ 5390329 w 6524264"/>
              <a:gd name="connsiteY477" fmla="*/ 1329178 h 5240388"/>
              <a:gd name="connsiteX478" fmla="*/ 5398249 w 6524264"/>
              <a:gd name="connsiteY478" fmla="*/ 1329178 h 5240388"/>
              <a:gd name="connsiteX479" fmla="*/ 5458366 w 6524264"/>
              <a:gd name="connsiteY479" fmla="*/ 1345379 h 5240388"/>
              <a:gd name="connsiteX480" fmla="*/ 5487524 w 6524264"/>
              <a:gd name="connsiteY480" fmla="*/ 1364101 h 5240388"/>
              <a:gd name="connsiteX481" fmla="*/ 5581118 w 6524264"/>
              <a:gd name="connsiteY481" fmla="*/ 1342139 h 5240388"/>
              <a:gd name="connsiteX482" fmla="*/ 5603437 w 6524264"/>
              <a:gd name="connsiteY482" fmla="*/ 1342499 h 5240388"/>
              <a:gd name="connsiteX483" fmla="*/ 5678673 w 6524264"/>
              <a:gd name="connsiteY483" fmla="*/ 1360861 h 5240388"/>
              <a:gd name="connsiteX484" fmla="*/ 5729790 w 6524264"/>
              <a:gd name="connsiteY484" fmla="*/ 1374902 h 5240388"/>
              <a:gd name="connsiteX485" fmla="*/ 5862262 w 6524264"/>
              <a:gd name="connsiteY485" fmla="*/ 1432865 h 5240388"/>
              <a:gd name="connsiteX486" fmla="*/ 5868382 w 6524264"/>
              <a:gd name="connsiteY486" fmla="*/ 1519274 h 5240388"/>
              <a:gd name="connsiteX487" fmla="*/ 5863342 w 6524264"/>
              <a:gd name="connsiteY487" fmla="*/ 1546636 h 5240388"/>
              <a:gd name="connsiteX488" fmla="*/ 5822665 w 6524264"/>
              <a:gd name="connsiteY488" fmla="*/ 1684890 h 5240388"/>
              <a:gd name="connsiteX489" fmla="*/ 5835984 w 6524264"/>
              <a:gd name="connsiteY489" fmla="*/ 1717653 h 5240388"/>
              <a:gd name="connsiteX490" fmla="*/ 5859742 w 6524264"/>
              <a:gd name="connsiteY490" fmla="*/ 1767697 h 5240388"/>
              <a:gd name="connsiteX491" fmla="*/ 5906180 w 6524264"/>
              <a:gd name="connsiteY491" fmla="*/ 1831064 h 5240388"/>
              <a:gd name="connsiteX492" fmla="*/ 6002294 w 6524264"/>
              <a:gd name="connsiteY492" fmla="*/ 1881828 h 5240388"/>
              <a:gd name="connsiteX493" fmla="*/ 6014534 w 6524264"/>
              <a:gd name="connsiteY493" fmla="*/ 1883268 h 5240388"/>
              <a:gd name="connsiteX494" fmla="*/ 6076090 w 6524264"/>
              <a:gd name="connsiteY494" fmla="*/ 1939434 h 5240388"/>
              <a:gd name="connsiteX495" fmla="*/ 6069970 w 6524264"/>
              <a:gd name="connsiteY495" fmla="*/ 2030523 h 5240388"/>
              <a:gd name="connsiteX496" fmla="*/ 6056651 w 6524264"/>
              <a:gd name="connsiteY496" fmla="*/ 2044564 h 5240388"/>
              <a:gd name="connsiteX497" fmla="*/ 6019213 w 6524264"/>
              <a:gd name="connsiteY497" fmla="*/ 2096769 h 5240388"/>
              <a:gd name="connsiteX498" fmla="*/ 5963417 w 6524264"/>
              <a:gd name="connsiteY498" fmla="*/ 2141053 h 5240388"/>
              <a:gd name="connsiteX499" fmla="*/ 5933538 w 6524264"/>
              <a:gd name="connsiteY499" fmla="*/ 2239343 h 5240388"/>
              <a:gd name="connsiteX500" fmla="*/ 5936778 w 6524264"/>
              <a:gd name="connsiteY500" fmla="*/ 2250864 h 5240388"/>
              <a:gd name="connsiteX501" fmla="*/ 5990775 w 6524264"/>
              <a:gd name="connsiteY501" fmla="*/ 2279666 h 5240388"/>
              <a:gd name="connsiteX502" fmla="*/ 6168245 w 6524264"/>
              <a:gd name="connsiteY502" fmla="*/ 2290827 h 5240388"/>
              <a:gd name="connsiteX503" fmla="*/ 6353634 w 6524264"/>
              <a:gd name="connsiteY503" fmla="*/ 2379036 h 5240388"/>
              <a:gd name="connsiteX504" fmla="*/ 6374153 w 6524264"/>
              <a:gd name="connsiteY504" fmla="*/ 2403158 h 5240388"/>
              <a:gd name="connsiteX505" fmla="*/ 6418790 w 6524264"/>
              <a:gd name="connsiteY505" fmla="*/ 2432321 h 5240388"/>
              <a:gd name="connsiteX506" fmla="*/ 6485027 w 6524264"/>
              <a:gd name="connsiteY506" fmla="*/ 2445282 h 5240388"/>
              <a:gd name="connsiteX507" fmla="*/ 6524264 w 6524264"/>
              <a:gd name="connsiteY507" fmla="*/ 2532410 h 5240388"/>
              <a:gd name="connsiteX508" fmla="*/ 6480707 w 6524264"/>
              <a:gd name="connsiteY508" fmla="*/ 2599737 h 5240388"/>
              <a:gd name="connsiteX509" fmla="*/ 6479627 w 6524264"/>
              <a:gd name="connsiteY509" fmla="*/ 2605497 h 5240388"/>
              <a:gd name="connsiteX510" fmla="*/ 6428150 w 6524264"/>
              <a:gd name="connsiteY510" fmla="*/ 2659863 h 5240388"/>
              <a:gd name="connsiteX511" fmla="*/ 6395032 w 6524264"/>
              <a:gd name="connsiteY511" fmla="*/ 2680745 h 5240388"/>
              <a:gd name="connsiteX512" fmla="*/ 6392152 w 6524264"/>
              <a:gd name="connsiteY512" fmla="*/ 2681825 h 5240388"/>
              <a:gd name="connsiteX513" fmla="*/ 6359394 w 6524264"/>
              <a:gd name="connsiteY513" fmla="*/ 2727909 h 5240388"/>
              <a:gd name="connsiteX514" fmla="*/ 6261479 w 6524264"/>
              <a:gd name="connsiteY514" fmla="*/ 2901806 h 5240388"/>
              <a:gd name="connsiteX515" fmla="*/ 6203523 w 6524264"/>
              <a:gd name="connsiteY515" fmla="*/ 2941050 h 5240388"/>
              <a:gd name="connsiteX516" fmla="*/ 6200643 w 6524264"/>
              <a:gd name="connsiteY516" fmla="*/ 2941770 h 5240388"/>
              <a:gd name="connsiteX517" fmla="*/ 6122527 w 6524264"/>
              <a:gd name="connsiteY517" fmla="*/ 2985334 h 5240388"/>
              <a:gd name="connsiteX518" fmla="*/ 6064571 w 6524264"/>
              <a:gd name="connsiteY518" fmla="*/ 3018097 h 5240388"/>
              <a:gd name="connsiteX519" fmla="*/ 5977816 w 6524264"/>
              <a:gd name="connsiteY519" fmla="*/ 3046900 h 5240388"/>
              <a:gd name="connsiteX520" fmla="*/ 5925979 w 6524264"/>
              <a:gd name="connsiteY520" fmla="*/ 3071022 h 5240388"/>
              <a:gd name="connsiteX521" fmla="*/ 5903660 w 6524264"/>
              <a:gd name="connsiteY521" fmla="*/ 3103425 h 5240388"/>
              <a:gd name="connsiteX522" fmla="*/ 5964136 w 6524264"/>
              <a:gd name="connsiteY522" fmla="*/ 3216836 h 5240388"/>
              <a:gd name="connsiteX523" fmla="*/ 6004814 w 6524264"/>
              <a:gd name="connsiteY523" fmla="*/ 3311165 h 5240388"/>
              <a:gd name="connsiteX524" fmla="*/ 6008054 w 6524264"/>
              <a:gd name="connsiteY524" fmla="*/ 3336007 h 5240388"/>
              <a:gd name="connsiteX525" fmla="*/ 6019933 w 6524264"/>
              <a:gd name="connsiteY525" fmla="*/ 3431416 h 5240388"/>
              <a:gd name="connsiteX526" fmla="*/ 6085809 w 6524264"/>
              <a:gd name="connsiteY526" fmla="*/ 3531866 h 5240388"/>
              <a:gd name="connsiteX527" fmla="*/ 6121447 w 6524264"/>
              <a:gd name="connsiteY527" fmla="*/ 3593432 h 5240388"/>
              <a:gd name="connsiteX528" fmla="*/ 6193083 w 6524264"/>
              <a:gd name="connsiteY528" fmla="*/ 3790371 h 5240388"/>
              <a:gd name="connsiteX529" fmla="*/ 6188764 w 6524264"/>
              <a:gd name="connsiteY529" fmla="*/ 3822054 h 5240388"/>
              <a:gd name="connsiteX530" fmla="*/ 6188764 w 6524264"/>
              <a:gd name="connsiteY530" fmla="*/ 3822414 h 5240388"/>
              <a:gd name="connsiteX531" fmla="*/ 6157445 w 6524264"/>
              <a:gd name="connsiteY531" fmla="*/ 3892260 h 5240388"/>
              <a:gd name="connsiteX532" fmla="*/ 6144126 w 6524264"/>
              <a:gd name="connsiteY532" fmla="*/ 3922503 h 5240388"/>
              <a:gd name="connsiteX533" fmla="*/ 6120727 w 6524264"/>
              <a:gd name="connsiteY533" fmla="*/ 3958147 h 5240388"/>
              <a:gd name="connsiteX534" fmla="*/ 6077170 w 6524264"/>
              <a:gd name="connsiteY534" fmla="*/ 3981189 h 5240388"/>
              <a:gd name="connsiteX535" fmla="*/ 6064211 w 6524264"/>
              <a:gd name="connsiteY535" fmla="*/ 3988390 h 5240388"/>
              <a:gd name="connsiteX536" fmla="*/ 6039012 w 6524264"/>
              <a:gd name="connsiteY536" fmla="*/ 4040595 h 5240388"/>
              <a:gd name="connsiteX537" fmla="*/ 6018133 w 6524264"/>
              <a:gd name="connsiteY537" fmla="*/ 4075518 h 5240388"/>
              <a:gd name="connsiteX538" fmla="*/ 6013094 w 6524264"/>
              <a:gd name="connsiteY538" fmla="*/ 4076958 h 5240388"/>
              <a:gd name="connsiteX539" fmla="*/ 5922379 w 6524264"/>
              <a:gd name="connsiteY539" fmla="*/ 4192169 h 5240388"/>
              <a:gd name="connsiteX540" fmla="*/ 5888181 w 6524264"/>
              <a:gd name="connsiteY540" fmla="*/ 4222412 h 5240388"/>
              <a:gd name="connsiteX541" fmla="*/ 5874142 w 6524264"/>
              <a:gd name="connsiteY541" fmla="*/ 4230693 h 5240388"/>
              <a:gd name="connsiteX542" fmla="*/ 5859023 w 6524264"/>
              <a:gd name="connsiteY542" fmla="*/ 4237173 h 5240388"/>
              <a:gd name="connsiteX543" fmla="*/ 5843183 w 6524264"/>
              <a:gd name="connsiteY543" fmla="*/ 4239694 h 5240388"/>
              <a:gd name="connsiteX544" fmla="*/ 5785947 w 6524264"/>
              <a:gd name="connsiteY544" fmla="*/ 4287938 h 5240388"/>
              <a:gd name="connsiteX545" fmla="*/ 5777307 w 6524264"/>
              <a:gd name="connsiteY545" fmla="*/ 4309540 h 5240388"/>
              <a:gd name="connsiteX546" fmla="*/ 5740589 w 6524264"/>
              <a:gd name="connsiteY546" fmla="*/ 4345184 h 5240388"/>
              <a:gd name="connsiteX547" fmla="*/ 5733030 w 6524264"/>
              <a:gd name="connsiteY547" fmla="*/ 4353104 h 5240388"/>
              <a:gd name="connsiteX548" fmla="*/ 5725470 w 6524264"/>
              <a:gd name="connsiteY548" fmla="*/ 4359225 h 5240388"/>
              <a:gd name="connsiteX549" fmla="*/ 5647715 w 6524264"/>
              <a:gd name="connsiteY549" fmla="*/ 4390548 h 5240388"/>
              <a:gd name="connsiteX550" fmla="*/ 5630796 w 6524264"/>
              <a:gd name="connsiteY550" fmla="*/ 4412150 h 5240388"/>
              <a:gd name="connsiteX551" fmla="*/ 5602357 w 6524264"/>
              <a:gd name="connsiteY551" fmla="*/ 4448874 h 5240388"/>
              <a:gd name="connsiteX552" fmla="*/ 5600917 w 6524264"/>
              <a:gd name="connsiteY552" fmla="*/ 4456074 h 5240388"/>
              <a:gd name="connsiteX553" fmla="*/ 5580758 w 6524264"/>
              <a:gd name="connsiteY553" fmla="*/ 4507919 h 5240388"/>
              <a:gd name="connsiteX554" fmla="*/ 5567439 w 6524264"/>
              <a:gd name="connsiteY554" fmla="*/ 4530242 h 5240388"/>
              <a:gd name="connsiteX555" fmla="*/ 5551960 w 6524264"/>
              <a:gd name="connsiteY555" fmla="*/ 4544283 h 5240388"/>
              <a:gd name="connsiteX556" fmla="*/ 5498323 w 6524264"/>
              <a:gd name="connsiteY556" fmla="*/ 4553284 h 5240388"/>
              <a:gd name="connsiteX557" fmla="*/ 5431007 w 6524264"/>
              <a:gd name="connsiteY557" fmla="*/ 4522681 h 5240388"/>
              <a:gd name="connsiteX558" fmla="*/ 5428487 w 6524264"/>
              <a:gd name="connsiteY558" fmla="*/ 4523041 h 5240388"/>
              <a:gd name="connsiteX559" fmla="*/ 5426687 w 6524264"/>
              <a:gd name="connsiteY559" fmla="*/ 4521601 h 5240388"/>
              <a:gd name="connsiteX560" fmla="*/ 5411928 w 6524264"/>
              <a:gd name="connsiteY560" fmla="*/ 4514040 h 5240388"/>
              <a:gd name="connsiteX561" fmla="*/ 5314374 w 6524264"/>
              <a:gd name="connsiteY561" fmla="*/ 4479117 h 5240388"/>
              <a:gd name="connsiteX562" fmla="*/ 5251737 w 6524264"/>
              <a:gd name="connsiteY562" fmla="*/ 4470476 h 5240388"/>
              <a:gd name="connsiteX563" fmla="*/ 5133664 w 6524264"/>
              <a:gd name="connsiteY563" fmla="*/ 4464715 h 5240388"/>
              <a:gd name="connsiteX564" fmla="*/ 5130064 w 6524264"/>
              <a:gd name="connsiteY564" fmla="*/ 4465075 h 5240388"/>
              <a:gd name="connsiteX565" fmla="*/ 5126824 w 6524264"/>
              <a:gd name="connsiteY565" fmla="*/ 4463995 h 5240388"/>
              <a:gd name="connsiteX566" fmla="*/ 4973473 w 6524264"/>
              <a:gd name="connsiteY566" fmla="*/ 4442033 h 5240388"/>
              <a:gd name="connsiteX567" fmla="*/ 4915516 w 6524264"/>
              <a:gd name="connsiteY567" fmla="*/ 4449594 h 5240388"/>
              <a:gd name="connsiteX568" fmla="*/ 4894637 w 6524264"/>
              <a:gd name="connsiteY568" fmla="*/ 4464355 h 5240388"/>
              <a:gd name="connsiteX569" fmla="*/ 4892118 w 6524264"/>
              <a:gd name="connsiteY569" fmla="*/ 4470476 h 5240388"/>
              <a:gd name="connsiteX570" fmla="*/ 4818682 w 6524264"/>
              <a:gd name="connsiteY570" fmla="*/ 4472276 h 5240388"/>
              <a:gd name="connsiteX571" fmla="*/ 4819402 w 6524264"/>
              <a:gd name="connsiteY571" fmla="*/ 4470836 h 5240388"/>
              <a:gd name="connsiteX572" fmla="*/ 4796723 w 6524264"/>
              <a:gd name="connsiteY572" fmla="*/ 4449594 h 5240388"/>
              <a:gd name="connsiteX573" fmla="*/ 4746686 w 6524264"/>
              <a:gd name="connsiteY573" fmla="*/ 4456074 h 5240388"/>
              <a:gd name="connsiteX574" fmla="*/ 4674690 w 6524264"/>
              <a:gd name="connsiteY574" fmla="*/ 4486317 h 5240388"/>
              <a:gd name="connsiteX575" fmla="*/ 4630053 w 6524264"/>
              <a:gd name="connsiteY575" fmla="*/ 4492798 h 5240388"/>
              <a:gd name="connsiteX576" fmla="*/ 4635812 w 6524264"/>
              <a:gd name="connsiteY576" fmla="*/ 4514760 h 5240388"/>
              <a:gd name="connsiteX577" fmla="*/ 4636892 w 6524264"/>
              <a:gd name="connsiteY577" fmla="*/ 4521961 h 5240388"/>
              <a:gd name="connsiteX578" fmla="*/ 4607014 w 6524264"/>
              <a:gd name="connsiteY578" fmla="*/ 4550403 h 5240388"/>
              <a:gd name="connsiteX579" fmla="*/ 4593335 w 6524264"/>
              <a:gd name="connsiteY579" fmla="*/ 4558684 h 5240388"/>
              <a:gd name="connsiteX580" fmla="*/ 4454023 w 6524264"/>
              <a:gd name="connsiteY580" fmla="*/ 4572006 h 5240388"/>
              <a:gd name="connsiteX581" fmla="*/ 4440344 w 6524264"/>
              <a:gd name="connsiteY581" fmla="*/ 4573806 h 5240388"/>
              <a:gd name="connsiteX582" fmla="*/ 4372307 w 6524264"/>
              <a:gd name="connsiteY582" fmla="*/ 4566245 h 5240388"/>
              <a:gd name="connsiteX583" fmla="*/ 4368348 w 6524264"/>
              <a:gd name="connsiteY583" fmla="*/ 4566965 h 5240388"/>
              <a:gd name="connsiteX584" fmla="*/ 4336670 w 6524264"/>
              <a:gd name="connsiteY584" fmla="*/ 4617010 h 5240388"/>
              <a:gd name="connsiteX585" fmla="*/ 4323350 w 6524264"/>
              <a:gd name="connsiteY585" fmla="*/ 4632131 h 5240388"/>
              <a:gd name="connsiteX586" fmla="*/ 4301752 w 6524264"/>
              <a:gd name="connsiteY586" fmla="*/ 4647253 h 5240388"/>
              <a:gd name="connsiteX587" fmla="*/ 4279793 w 6524264"/>
              <a:gd name="connsiteY587" fmla="*/ 4654093 h 5240388"/>
              <a:gd name="connsiteX588" fmla="*/ 4264674 w 6524264"/>
              <a:gd name="connsiteY588" fmla="*/ 4669215 h 5240388"/>
              <a:gd name="connsiteX589" fmla="*/ 4240915 w 6524264"/>
              <a:gd name="connsiteY589" fmla="*/ 4690097 h 5240388"/>
              <a:gd name="connsiteX590" fmla="*/ 4226156 w 6524264"/>
              <a:gd name="connsiteY590" fmla="*/ 4722500 h 5240388"/>
              <a:gd name="connsiteX591" fmla="*/ 4205637 w 6524264"/>
              <a:gd name="connsiteY591" fmla="*/ 4763904 h 5240388"/>
              <a:gd name="connsiteX592" fmla="*/ 4190158 w 6524264"/>
              <a:gd name="connsiteY592" fmla="*/ 4784786 h 5240388"/>
              <a:gd name="connsiteX593" fmla="*/ 4132201 w 6524264"/>
              <a:gd name="connsiteY593" fmla="*/ 4918359 h 5240388"/>
              <a:gd name="connsiteX594" fmla="*/ 4139041 w 6524264"/>
              <a:gd name="connsiteY594" fmla="*/ 4953642 h 5240388"/>
              <a:gd name="connsiteX595" fmla="*/ 4140121 w 6524264"/>
              <a:gd name="connsiteY595" fmla="*/ 5004767 h 5240388"/>
              <a:gd name="connsiteX596" fmla="*/ 4117082 w 6524264"/>
              <a:gd name="connsiteY596" fmla="*/ 5011968 h 5240388"/>
              <a:gd name="connsiteX597" fmla="*/ 4109883 w 6524264"/>
              <a:gd name="connsiteY597" fmla="*/ 5004767 h 5240388"/>
              <a:gd name="connsiteX598" fmla="*/ 4036807 w 6524264"/>
              <a:gd name="connsiteY598" fmla="*/ 4858953 h 5240388"/>
              <a:gd name="connsiteX599" fmla="*/ 3986050 w 6524264"/>
              <a:gd name="connsiteY599" fmla="*/ 4668495 h 5240388"/>
              <a:gd name="connsiteX600" fmla="*/ 3971651 w 6524264"/>
              <a:gd name="connsiteY600" fmla="*/ 4646173 h 5240388"/>
              <a:gd name="connsiteX601" fmla="*/ 3890655 w 6524264"/>
              <a:gd name="connsiteY601" fmla="*/ 4559404 h 5240388"/>
              <a:gd name="connsiteX602" fmla="*/ 3875896 w 6524264"/>
              <a:gd name="connsiteY602" fmla="*/ 4551124 h 5240388"/>
              <a:gd name="connsiteX603" fmla="*/ 3855017 w 6524264"/>
              <a:gd name="connsiteY603" fmla="*/ 4551484 h 5240388"/>
              <a:gd name="connsiteX604" fmla="*/ 3854657 w 6524264"/>
              <a:gd name="connsiteY604" fmla="*/ 4550763 h 5240388"/>
              <a:gd name="connsiteX605" fmla="*/ 3854297 w 6524264"/>
              <a:gd name="connsiteY605" fmla="*/ 4551124 h 5240388"/>
              <a:gd name="connsiteX606" fmla="*/ 3855017 w 6524264"/>
              <a:gd name="connsiteY606" fmla="*/ 4551484 h 5240388"/>
              <a:gd name="connsiteX607" fmla="*/ 3826219 w 6524264"/>
              <a:gd name="connsiteY607" fmla="*/ 4572726 h 5240388"/>
              <a:gd name="connsiteX608" fmla="*/ 3795981 w 6524264"/>
              <a:gd name="connsiteY608" fmla="*/ 4610169 h 5240388"/>
              <a:gd name="connsiteX609" fmla="*/ 3803540 w 6524264"/>
              <a:gd name="connsiteY609" fmla="*/ 4647253 h 5240388"/>
              <a:gd name="connsiteX610" fmla="*/ 3788061 w 6524264"/>
              <a:gd name="connsiteY610" fmla="*/ 4631771 h 5240388"/>
              <a:gd name="connsiteX611" fmla="*/ 3781222 w 6524264"/>
              <a:gd name="connsiteY611" fmla="*/ 4595408 h 5240388"/>
              <a:gd name="connsiteX612" fmla="*/ 3696986 w 6524264"/>
              <a:gd name="connsiteY612" fmla="*/ 4594328 h 5240388"/>
              <a:gd name="connsiteX613" fmla="*/ 3651269 w 6524264"/>
              <a:gd name="connsiteY613" fmla="*/ 4548603 h 5240388"/>
              <a:gd name="connsiteX614" fmla="*/ 3639030 w 6524264"/>
              <a:gd name="connsiteY614" fmla="*/ 4547163 h 5240388"/>
              <a:gd name="connsiteX615" fmla="*/ 3592952 w 6524264"/>
              <a:gd name="connsiteY615" fmla="*/ 4540322 h 5240388"/>
              <a:gd name="connsiteX616" fmla="*/ 3574593 w 6524264"/>
              <a:gd name="connsiteY616" fmla="*/ 4596128 h 5240388"/>
              <a:gd name="connsiteX617" fmla="*/ 3574953 w 6524264"/>
              <a:gd name="connsiteY617" fmla="*/ 4609089 h 5240388"/>
              <a:gd name="connsiteX618" fmla="*/ 3596912 w 6524264"/>
              <a:gd name="connsiteY618" fmla="*/ 4660574 h 5240388"/>
              <a:gd name="connsiteX619" fmla="*/ 3598712 w 6524264"/>
              <a:gd name="connsiteY619" fmla="*/ 4668495 h 5240388"/>
              <a:gd name="connsiteX620" fmla="*/ 3597632 w 6524264"/>
              <a:gd name="connsiteY620" fmla="*/ 4726460 h 5240388"/>
              <a:gd name="connsiteX621" fmla="*/ 3605552 w 6524264"/>
              <a:gd name="connsiteY621" fmla="*/ 4763184 h 5240388"/>
              <a:gd name="connsiteX622" fmla="*/ 3606632 w 6524264"/>
              <a:gd name="connsiteY622" fmla="*/ 4822229 h 5240388"/>
              <a:gd name="connsiteX623" fmla="*/ 3609871 w 6524264"/>
              <a:gd name="connsiteY623" fmla="*/ 4862913 h 5240388"/>
              <a:gd name="connsiteX624" fmla="*/ 3598712 w 6524264"/>
              <a:gd name="connsiteY624" fmla="*/ 4821869 h 5240388"/>
              <a:gd name="connsiteX625" fmla="*/ 3578193 w 6524264"/>
              <a:gd name="connsiteY625" fmla="*/ 4779025 h 5240388"/>
              <a:gd name="connsiteX626" fmla="*/ 3569914 w 6524264"/>
              <a:gd name="connsiteY626" fmla="*/ 4801347 h 5240388"/>
              <a:gd name="connsiteX627" fmla="*/ 3560194 w 6524264"/>
              <a:gd name="connsiteY627" fmla="*/ 4817909 h 5240388"/>
              <a:gd name="connsiteX628" fmla="*/ 3554435 w 6524264"/>
              <a:gd name="connsiteY628" fmla="*/ 4800267 h 5240388"/>
              <a:gd name="connsiteX629" fmla="*/ 3550115 w 6524264"/>
              <a:gd name="connsiteY629" fmla="*/ 4700178 h 5240388"/>
              <a:gd name="connsiteX630" fmla="*/ 3555875 w 6524264"/>
              <a:gd name="connsiteY630" fmla="*/ 4632131 h 5240388"/>
              <a:gd name="connsiteX631" fmla="*/ 3555515 w 6524264"/>
              <a:gd name="connsiteY631" fmla="*/ 4571645 h 5240388"/>
              <a:gd name="connsiteX632" fmla="*/ 3554795 w 6524264"/>
              <a:gd name="connsiteY632" fmla="*/ 4566245 h 5240388"/>
              <a:gd name="connsiteX633" fmla="*/ 3540395 w 6524264"/>
              <a:gd name="connsiteY633" fmla="*/ 4573806 h 5240388"/>
              <a:gd name="connsiteX634" fmla="*/ 3539675 w 6524264"/>
              <a:gd name="connsiteY634" fmla="*/ 4580646 h 5240388"/>
              <a:gd name="connsiteX635" fmla="*/ 3533916 w 6524264"/>
              <a:gd name="connsiteY635" fmla="*/ 4595768 h 5240388"/>
              <a:gd name="connsiteX636" fmla="*/ 3519517 w 6524264"/>
              <a:gd name="connsiteY636" fmla="*/ 4649413 h 5240388"/>
              <a:gd name="connsiteX637" fmla="*/ 3516997 w 6524264"/>
              <a:gd name="connsiteY637" fmla="*/ 4660574 h 5240388"/>
              <a:gd name="connsiteX638" fmla="*/ 3489998 w 6524264"/>
              <a:gd name="connsiteY638" fmla="*/ 4766784 h 5240388"/>
              <a:gd name="connsiteX639" fmla="*/ 3445001 w 6524264"/>
              <a:gd name="connsiteY639" fmla="*/ 4836271 h 5240388"/>
              <a:gd name="connsiteX640" fmla="*/ 3421602 w 6524264"/>
              <a:gd name="connsiteY640" fmla="*/ 4894596 h 5240388"/>
              <a:gd name="connsiteX641" fmla="*/ 3400363 w 6524264"/>
              <a:gd name="connsiteY641" fmla="*/ 4923039 h 5240388"/>
              <a:gd name="connsiteX642" fmla="*/ 3312888 w 6524264"/>
              <a:gd name="connsiteY642" fmla="*/ 4939601 h 5240388"/>
              <a:gd name="connsiteX643" fmla="*/ 3261411 w 6524264"/>
              <a:gd name="connsiteY643" fmla="*/ 4908638 h 5240388"/>
              <a:gd name="connsiteX644" fmla="*/ 3247012 w 6524264"/>
              <a:gd name="connsiteY644" fmla="*/ 4872994 h 5240388"/>
              <a:gd name="connsiteX645" fmla="*/ 3239453 w 6524264"/>
              <a:gd name="connsiteY645" fmla="*/ 4858953 h 5240388"/>
              <a:gd name="connsiteX646" fmla="*/ 3232613 w 6524264"/>
              <a:gd name="connsiteY646" fmla="*/ 4851032 h 5240388"/>
              <a:gd name="connsiteX647" fmla="*/ 3224694 w 6524264"/>
              <a:gd name="connsiteY647" fmla="*/ 4837351 h 5240388"/>
              <a:gd name="connsiteX648" fmla="*/ 3189056 w 6524264"/>
              <a:gd name="connsiteY648" fmla="*/ 4770745 h 5240388"/>
              <a:gd name="connsiteX649" fmla="*/ 3158817 w 6524264"/>
              <a:gd name="connsiteY649" fmla="*/ 4777585 h 5240388"/>
              <a:gd name="connsiteX650" fmla="*/ 3101221 w 6524264"/>
              <a:gd name="connsiteY650" fmla="*/ 4784066 h 5240388"/>
              <a:gd name="connsiteX651" fmla="*/ 3064503 w 6524264"/>
              <a:gd name="connsiteY651" fmla="*/ 4777945 h 5240388"/>
              <a:gd name="connsiteX652" fmla="*/ 2991427 w 6524264"/>
              <a:gd name="connsiteY652" fmla="*/ 4747702 h 5240388"/>
              <a:gd name="connsiteX653" fmla="*/ 2956509 w 6524264"/>
              <a:gd name="connsiteY653" fmla="*/ 4704858 h 5240388"/>
              <a:gd name="connsiteX654" fmla="*/ 2887753 w 6524264"/>
              <a:gd name="connsiteY654" fmla="*/ 4689377 h 5240388"/>
              <a:gd name="connsiteX655" fmla="*/ 2827276 w 6524264"/>
              <a:gd name="connsiteY655" fmla="*/ 4739061 h 5240388"/>
              <a:gd name="connsiteX656" fmla="*/ 2794878 w 6524264"/>
              <a:gd name="connsiteY656" fmla="*/ 4734021 h 5240388"/>
              <a:gd name="connsiteX657" fmla="*/ 2788759 w 6524264"/>
              <a:gd name="connsiteY657" fmla="*/ 4732941 h 5240388"/>
              <a:gd name="connsiteX658" fmla="*/ 2781199 w 6524264"/>
              <a:gd name="connsiteY658" fmla="*/ 4726820 h 5240388"/>
              <a:gd name="connsiteX659" fmla="*/ 2788039 w 6524264"/>
              <a:gd name="connsiteY659" fmla="*/ 4712419 h 5240388"/>
              <a:gd name="connsiteX660" fmla="*/ 2786599 w 6524264"/>
              <a:gd name="connsiteY660" fmla="*/ 4676776 h 5240388"/>
              <a:gd name="connsiteX661" fmla="*/ 2790199 w 6524264"/>
              <a:gd name="connsiteY661" fmla="*/ 4619530 h 5240388"/>
              <a:gd name="connsiteX662" fmla="*/ 2799558 w 6524264"/>
              <a:gd name="connsiteY662" fmla="*/ 4599728 h 5240388"/>
              <a:gd name="connsiteX663" fmla="*/ 2811797 w 6524264"/>
              <a:gd name="connsiteY663" fmla="*/ 4563365 h 5240388"/>
              <a:gd name="connsiteX664" fmla="*/ 2789479 w 6524264"/>
              <a:gd name="connsiteY664" fmla="*/ 4531322 h 5240388"/>
              <a:gd name="connsiteX665" fmla="*/ 2745921 w 6524264"/>
              <a:gd name="connsiteY665" fmla="*/ 4541043 h 5240388"/>
              <a:gd name="connsiteX666" fmla="*/ 2722522 w 6524264"/>
              <a:gd name="connsiteY666" fmla="*/ 4551844 h 5240388"/>
              <a:gd name="connsiteX667" fmla="*/ 2735122 w 6524264"/>
              <a:gd name="connsiteY667" fmla="*/ 4479117 h 5240388"/>
              <a:gd name="connsiteX668" fmla="*/ 2692284 w 6524264"/>
              <a:gd name="connsiteY668" fmla="*/ 4493518 h 5240388"/>
              <a:gd name="connsiteX669" fmla="*/ 2686524 w 6524264"/>
              <a:gd name="connsiteY669" fmla="*/ 4501079 h 5240388"/>
              <a:gd name="connsiteX670" fmla="*/ 2662766 w 6524264"/>
              <a:gd name="connsiteY670" fmla="*/ 4521241 h 5240388"/>
              <a:gd name="connsiteX671" fmla="*/ 2649447 w 6524264"/>
              <a:gd name="connsiteY671" fmla="*/ 4520521 h 5240388"/>
              <a:gd name="connsiteX672" fmla="*/ 2635047 w 6524264"/>
              <a:gd name="connsiteY672" fmla="*/ 4537082 h 5240388"/>
              <a:gd name="connsiteX673" fmla="*/ 2626768 w 6524264"/>
              <a:gd name="connsiteY673" fmla="*/ 4543923 h 5240388"/>
              <a:gd name="connsiteX674" fmla="*/ 2590050 w 6524264"/>
              <a:gd name="connsiteY674" fmla="*/ 4588207 h 5240388"/>
              <a:gd name="connsiteX675" fmla="*/ 2486736 w 6524264"/>
              <a:gd name="connsiteY675" fmla="*/ 4558684 h 5240388"/>
              <a:gd name="connsiteX676" fmla="*/ 2496095 w 6524264"/>
              <a:gd name="connsiteY676" fmla="*/ 4478037 h 5240388"/>
              <a:gd name="connsiteX677" fmla="*/ 2479536 w 6524264"/>
              <a:gd name="connsiteY677" fmla="*/ 4456074 h 5240388"/>
              <a:gd name="connsiteX678" fmla="*/ 2437779 w 6524264"/>
              <a:gd name="connsiteY678" fmla="*/ 4463995 h 5240388"/>
              <a:gd name="connsiteX679" fmla="*/ 2354984 w 6524264"/>
              <a:gd name="connsiteY679" fmla="*/ 4428712 h 5240388"/>
              <a:gd name="connsiteX680" fmla="*/ 2297027 w 6524264"/>
              <a:gd name="connsiteY680" fmla="*/ 4424031 h 5240388"/>
              <a:gd name="connsiteX681" fmla="*/ 2305307 w 6524264"/>
              <a:gd name="connsiteY681" fmla="*/ 4469756 h 5240388"/>
              <a:gd name="connsiteX682" fmla="*/ 2314307 w 6524264"/>
              <a:gd name="connsiteY682" fmla="*/ 4503959 h 5240388"/>
              <a:gd name="connsiteX683" fmla="*/ 2301347 w 6524264"/>
              <a:gd name="connsiteY683" fmla="*/ 4521241 h 5240388"/>
              <a:gd name="connsiteX684" fmla="*/ 2265349 w 6524264"/>
              <a:gd name="connsiteY684" fmla="*/ 4538882 h 5240388"/>
              <a:gd name="connsiteX685" fmla="*/ 2227551 w 6524264"/>
              <a:gd name="connsiteY685" fmla="*/ 4543563 h 5240388"/>
              <a:gd name="connsiteX686" fmla="*/ 2197673 w 6524264"/>
              <a:gd name="connsiteY686" fmla="*/ 4515480 h 5240388"/>
              <a:gd name="connsiteX687" fmla="*/ 2173555 w 6524264"/>
              <a:gd name="connsiteY687" fmla="*/ 4390908 h 5240388"/>
              <a:gd name="connsiteX688" fmla="*/ 2174275 w 6524264"/>
              <a:gd name="connsiteY688" fmla="*/ 4388388 h 5240388"/>
              <a:gd name="connsiteX689" fmla="*/ 2151236 w 6524264"/>
              <a:gd name="connsiteY689" fmla="*/ 4372546 h 5240388"/>
              <a:gd name="connsiteX690" fmla="*/ 2091120 w 6524264"/>
              <a:gd name="connsiteY690" fmla="*/ 4341223 h 5240388"/>
              <a:gd name="connsiteX691" fmla="*/ 2121717 w 6524264"/>
              <a:gd name="connsiteY691" fmla="*/ 4281818 h 5240388"/>
              <a:gd name="connsiteX692" fmla="*/ 2128557 w 6524264"/>
              <a:gd name="connsiteY692" fmla="*/ 4282178 h 5240388"/>
              <a:gd name="connsiteX693" fmla="*/ 2128557 w 6524264"/>
              <a:gd name="connsiteY693" fmla="*/ 4281818 h 5240388"/>
              <a:gd name="connsiteX694" fmla="*/ 2113798 w 6524264"/>
              <a:gd name="connsiteY694" fmla="*/ 4273897 h 5240388"/>
              <a:gd name="connsiteX695" fmla="*/ 1998245 w 6524264"/>
              <a:gd name="connsiteY695" fmla="*/ 4260936 h 5240388"/>
              <a:gd name="connsiteX696" fmla="*/ 1973406 w 6524264"/>
              <a:gd name="connsiteY696" fmla="*/ 4227092 h 5240388"/>
              <a:gd name="connsiteX697" fmla="*/ 1921929 w 6524264"/>
              <a:gd name="connsiteY697" fmla="*/ 4205130 h 5240388"/>
              <a:gd name="connsiteX698" fmla="*/ 1922289 w 6524264"/>
              <a:gd name="connsiteY698" fmla="*/ 4205130 h 5240388"/>
              <a:gd name="connsiteX699" fmla="*/ 1922289 w 6524264"/>
              <a:gd name="connsiteY699" fmla="*/ 4204770 h 5240388"/>
              <a:gd name="connsiteX700" fmla="*/ 1921929 w 6524264"/>
              <a:gd name="connsiteY700" fmla="*/ 4205130 h 5240388"/>
              <a:gd name="connsiteX701" fmla="*/ 1874772 w 6524264"/>
              <a:gd name="connsiteY701" fmla="*/ 4177768 h 5240388"/>
              <a:gd name="connsiteX702" fmla="*/ 1802416 w 6524264"/>
              <a:gd name="connsiteY702" fmla="*/ 4122322 h 5240388"/>
              <a:gd name="connsiteX703" fmla="*/ 1795576 w 6524264"/>
              <a:gd name="connsiteY703" fmla="*/ 4060396 h 5240388"/>
              <a:gd name="connsiteX704" fmla="*/ 1804576 w 6524264"/>
              <a:gd name="connsiteY704" fmla="*/ 4022233 h 5240388"/>
              <a:gd name="connsiteX705" fmla="*/ 1788017 w 6524264"/>
              <a:gd name="connsiteY705" fmla="*/ 3998471 h 5240388"/>
              <a:gd name="connsiteX706" fmla="*/ 1807096 w 6524264"/>
              <a:gd name="connsiteY706" fmla="*/ 3898021 h 5240388"/>
              <a:gd name="connsiteX707" fmla="*/ 1843814 w 6524264"/>
              <a:gd name="connsiteY707" fmla="*/ 3863818 h 5240388"/>
              <a:gd name="connsiteX708" fmla="*/ 1871892 w 6524264"/>
              <a:gd name="connsiteY708" fmla="*/ 3831415 h 5240388"/>
              <a:gd name="connsiteX709" fmla="*/ 1900690 w 6524264"/>
              <a:gd name="connsiteY709" fmla="*/ 3782810 h 5240388"/>
              <a:gd name="connsiteX710" fmla="*/ 1925169 w 6524264"/>
              <a:gd name="connsiteY710" fmla="*/ 3732405 h 5240388"/>
              <a:gd name="connsiteX711" fmla="*/ 1910770 w 6524264"/>
              <a:gd name="connsiteY711" fmla="*/ 3714403 h 5240388"/>
              <a:gd name="connsiteX712" fmla="*/ 1894570 w 6524264"/>
              <a:gd name="connsiteY712" fmla="*/ 3739246 h 5240388"/>
              <a:gd name="connsiteX713" fmla="*/ 1865772 w 6524264"/>
              <a:gd name="connsiteY713" fmla="*/ 3761208 h 5240388"/>
              <a:gd name="connsiteX714" fmla="*/ 1864693 w 6524264"/>
              <a:gd name="connsiteY714" fmla="*/ 3761208 h 5240388"/>
              <a:gd name="connsiteX715" fmla="*/ 1854253 w 6524264"/>
              <a:gd name="connsiteY715" fmla="*/ 3766248 h 5240388"/>
              <a:gd name="connsiteX716" fmla="*/ 1836974 w 6524264"/>
              <a:gd name="connsiteY716" fmla="*/ 3775609 h 5240388"/>
              <a:gd name="connsiteX717" fmla="*/ 1778657 w 6524264"/>
              <a:gd name="connsiteY717" fmla="*/ 3806212 h 5240388"/>
              <a:gd name="connsiteX718" fmla="*/ 1732580 w 6524264"/>
              <a:gd name="connsiteY718" fmla="*/ 3791811 h 5240388"/>
              <a:gd name="connsiteX719" fmla="*/ 1731140 w 6524264"/>
              <a:gd name="connsiteY719" fmla="*/ 3775969 h 5240388"/>
              <a:gd name="connsiteX720" fmla="*/ 1738700 w 6524264"/>
              <a:gd name="connsiteY720" fmla="*/ 3763368 h 5240388"/>
              <a:gd name="connsiteX721" fmla="*/ 1721420 w 6524264"/>
              <a:gd name="connsiteY721" fmla="*/ 3746807 h 5240388"/>
              <a:gd name="connsiteX722" fmla="*/ 1660944 w 6524264"/>
              <a:gd name="connsiteY722" fmla="*/ 3723764 h 5240388"/>
              <a:gd name="connsiteX723" fmla="*/ 1537471 w 6524264"/>
              <a:gd name="connsiteY723" fmla="*/ 3805132 h 5240388"/>
              <a:gd name="connsiteX724" fmla="*/ 1498593 w 6524264"/>
              <a:gd name="connsiteY724" fmla="*/ 3848336 h 5240388"/>
              <a:gd name="connsiteX725" fmla="*/ 1449276 w 6524264"/>
              <a:gd name="connsiteY725" fmla="*/ 3884340 h 5240388"/>
              <a:gd name="connsiteX726" fmla="*/ 1411478 w 6524264"/>
              <a:gd name="connsiteY726" fmla="*/ 3886140 h 5240388"/>
              <a:gd name="connsiteX727" fmla="*/ 1375120 w 6524264"/>
              <a:gd name="connsiteY727" fmla="*/ 3880379 h 5240388"/>
              <a:gd name="connsiteX728" fmla="*/ 1339482 w 6524264"/>
              <a:gd name="connsiteY728" fmla="*/ 3827454 h 5240388"/>
              <a:gd name="connsiteX729" fmla="*/ 1332643 w 6524264"/>
              <a:gd name="connsiteY729" fmla="*/ 3718724 h 5240388"/>
              <a:gd name="connsiteX730" fmla="*/ 1309964 w 6524264"/>
              <a:gd name="connsiteY730" fmla="*/ 3709003 h 5240388"/>
              <a:gd name="connsiteX731" fmla="*/ 1256687 w 6524264"/>
              <a:gd name="connsiteY731" fmla="*/ 3784250 h 5240388"/>
              <a:gd name="connsiteX732" fmla="*/ 1229689 w 6524264"/>
              <a:gd name="connsiteY732" fmla="*/ 3812333 h 5240388"/>
              <a:gd name="connsiteX733" fmla="*/ 1208810 w 6524264"/>
              <a:gd name="connsiteY733" fmla="*/ 3827454 h 5240388"/>
              <a:gd name="connsiteX734" fmla="*/ 1120255 w 6524264"/>
              <a:gd name="connsiteY734" fmla="*/ 3864178 h 5240388"/>
              <a:gd name="connsiteX735" fmla="*/ 1113055 w 6524264"/>
              <a:gd name="connsiteY735" fmla="*/ 3864898 h 5240388"/>
              <a:gd name="connsiteX736" fmla="*/ 1105496 w 6524264"/>
              <a:gd name="connsiteY736" fmla="*/ 3864178 h 5240388"/>
              <a:gd name="connsiteX737" fmla="*/ 1045379 w 6524264"/>
              <a:gd name="connsiteY737" fmla="*/ 3847256 h 5240388"/>
              <a:gd name="connsiteX738" fmla="*/ 1017661 w 6524264"/>
              <a:gd name="connsiteY738" fmla="*/ 3828894 h 5240388"/>
              <a:gd name="connsiteX739" fmla="*/ 1016581 w 6524264"/>
              <a:gd name="connsiteY739" fmla="*/ 3827814 h 5240388"/>
              <a:gd name="connsiteX740" fmla="*/ 922266 w 6524264"/>
              <a:gd name="connsiteY740" fmla="*/ 3848336 h 5240388"/>
              <a:gd name="connsiteX741" fmla="*/ 899947 w 6524264"/>
              <a:gd name="connsiteY741" fmla="*/ 3847616 h 5240388"/>
              <a:gd name="connsiteX742" fmla="*/ 825432 w 6524264"/>
              <a:gd name="connsiteY742" fmla="*/ 3828174 h 5240388"/>
              <a:gd name="connsiteX743" fmla="*/ 780794 w 6524264"/>
              <a:gd name="connsiteY743" fmla="*/ 3815213 h 5240388"/>
              <a:gd name="connsiteX744" fmla="*/ 777555 w 6524264"/>
              <a:gd name="connsiteY744" fmla="*/ 3814133 h 5240388"/>
              <a:gd name="connsiteX745" fmla="*/ 773954 w 6524264"/>
              <a:gd name="connsiteY745" fmla="*/ 3813053 h 5240388"/>
              <a:gd name="connsiteX746" fmla="*/ 643283 w 6524264"/>
              <a:gd name="connsiteY746" fmla="*/ 3752927 h 5240388"/>
              <a:gd name="connsiteX747" fmla="*/ 638242 w 6524264"/>
              <a:gd name="connsiteY747" fmla="*/ 3666519 h 5240388"/>
              <a:gd name="connsiteX748" fmla="*/ 644002 w 6524264"/>
              <a:gd name="connsiteY748" fmla="*/ 3639156 h 5240388"/>
              <a:gd name="connsiteX749" fmla="*/ 686839 w 6524264"/>
              <a:gd name="connsiteY749" fmla="*/ 3501623 h 5240388"/>
              <a:gd name="connsiteX750" fmla="*/ 674240 w 6524264"/>
              <a:gd name="connsiteY750" fmla="*/ 3468860 h 5240388"/>
              <a:gd name="connsiteX751" fmla="*/ 651201 w 6524264"/>
              <a:gd name="connsiteY751" fmla="*/ 3418095 h 5240388"/>
              <a:gd name="connsiteX752" fmla="*/ 606204 w 6524264"/>
              <a:gd name="connsiteY752" fmla="*/ 3354009 h 5240388"/>
              <a:gd name="connsiteX753" fmla="*/ 510810 w 6524264"/>
              <a:gd name="connsiteY753" fmla="*/ 3301804 h 5240388"/>
              <a:gd name="connsiteX754" fmla="*/ 498570 w 6524264"/>
              <a:gd name="connsiteY754" fmla="*/ 3300004 h 5240388"/>
              <a:gd name="connsiteX755" fmla="*/ 437735 w 6524264"/>
              <a:gd name="connsiteY755" fmla="*/ 3242758 h 5240388"/>
              <a:gd name="connsiteX756" fmla="*/ 445653 w 6524264"/>
              <a:gd name="connsiteY756" fmla="*/ 3151670 h 5240388"/>
              <a:gd name="connsiteX757" fmla="*/ 458973 w 6524264"/>
              <a:gd name="connsiteY757" fmla="*/ 3137988 h 5240388"/>
              <a:gd name="connsiteX758" fmla="*/ 497132 w 6524264"/>
              <a:gd name="connsiteY758" fmla="*/ 3086503 h 5240388"/>
              <a:gd name="connsiteX759" fmla="*/ 554008 w 6524264"/>
              <a:gd name="connsiteY759" fmla="*/ 3043299 h 5240388"/>
              <a:gd name="connsiteX760" fmla="*/ 584966 w 6524264"/>
              <a:gd name="connsiteY760" fmla="*/ 2945370 h 5240388"/>
              <a:gd name="connsiteX761" fmla="*/ 582446 w 6524264"/>
              <a:gd name="connsiteY761" fmla="*/ 2933489 h 5240388"/>
              <a:gd name="connsiteX762" fmla="*/ 528809 w 6524264"/>
              <a:gd name="connsiteY762" fmla="*/ 2903966 h 5240388"/>
              <a:gd name="connsiteX763" fmla="*/ 352059 w 6524264"/>
              <a:gd name="connsiteY763" fmla="*/ 2889925 h 5240388"/>
              <a:gd name="connsiteX764" fmla="*/ 168111 w 6524264"/>
              <a:gd name="connsiteY764" fmla="*/ 2798116 h 5240388"/>
              <a:gd name="connsiteX765" fmla="*/ 147592 w 6524264"/>
              <a:gd name="connsiteY765" fmla="*/ 2773634 h 5240388"/>
              <a:gd name="connsiteX766" fmla="*/ 103314 w 6524264"/>
              <a:gd name="connsiteY766" fmla="*/ 2744111 h 5240388"/>
              <a:gd name="connsiteX767" fmla="*/ 37437 w 6524264"/>
              <a:gd name="connsiteY767" fmla="*/ 2730069 h 5240388"/>
              <a:gd name="connsiteX768" fmla="*/ 0 w 6524264"/>
              <a:gd name="connsiteY768" fmla="*/ 2641861 h 5240388"/>
              <a:gd name="connsiteX769" fmla="*/ 44277 w 6524264"/>
              <a:gd name="connsiteY769" fmla="*/ 2575615 h 5240388"/>
              <a:gd name="connsiteX770" fmla="*/ 45717 w 6524264"/>
              <a:gd name="connsiteY770" fmla="*/ 2569494 h 5240388"/>
              <a:gd name="connsiteX771" fmla="*/ 97915 w 6524264"/>
              <a:gd name="connsiteY771" fmla="*/ 2516209 h 5240388"/>
              <a:gd name="connsiteX772" fmla="*/ 131392 w 6524264"/>
              <a:gd name="connsiteY772" fmla="*/ 2496047 h 5240388"/>
              <a:gd name="connsiteX773" fmla="*/ 134272 w 6524264"/>
              <a:gd name="connsiteY773" fmla="*/ 2494967 h 5240388"/>
              <a:gd name="connsiteX774" fmla="*/ 167751 w 6524264"/>
              <a:gd name="connsiteY774" fmla="*/ 2449603 h 5240388"/>
              <a:gd name="connsiteX775" fmla="*/ 268545 w 6524264"/>
              <a:gd name="connsiteY775" fmla="*/ 2277506 h 5240388"/>
              <a:gd name="connsiteX776" fmla="*/ 327580 w 6524264"/>
              <a:gd name="connsiteY776" fmla="*/ 2239343 h 5240388"/>
              <a:gd name="connsiteX777" fmla="*/ 330821 w 6524264"/>
              <a:gd name="connsiteY777" fmla="*/ 2237902 h 5240388"/>
              <a:gd name="connsiteX778" fmla="*/ 409297 w 6524264"/>
              <a:gd name="connsiteY778" fmla="*/ 2195778 h 5240388"/>
              <a:gd name="connsiteX779" fmla="*/ 467614 w 6524264"/>
              <a:gd name="connsiteY779" fmla="*/ 2164455 h 5240388"/>
              <a:gd name="connsiteX780" fmla="*/ 554728 w 6524264"/>
              <a:gd name="connsiteY780" fmla="*/ 2137093 h 5240388"/>
              <a:gd name="connsiteX781" fmla="*/ 586045 w 6524264"/>
              <a:gd name="connsiteY781" fmla="*/ 2128092 h 5240388"/>
              <a:gd name="connsiteX782" fmla="*/ 551127 w 6524264"/>
              <a:gd name="connsiteY782" fmla="*/ 2059325 h 5240388"/>
              <a:gd name="connsiteX783" fmla="*/ 508651 w 6524264"/>
              <a:gd name="connsiteY783" fmla="*/ 1965716 h 5240388"/>
              <a:gd name="connsiteX784" fmla="*/ 505050 w 6524264"/>
              <a:gd name="connsiteY784" fmla="*/ 1939434 h 5240388"/>
              <a:gd name="connsiteX785" fmla="*/ 491731 w 6524264"/>
              <a:gd name="connsiteY785" fmla="*/ 1845825 h 5240388"/>
              <a:gd name="connsiteX786" fmla="*/ 424055 w 6524264"/>
              <a:gd name="connsiteY786" fmla="*/ 1746455 h 5240388"/>
              <a:gd name="connsiteX787" fmla="*/ 387337 w 6524264"/>
              <a:gd name="connsiteY787" fmla="*/ 1685250 h 5240388"/>
              <a:gd name="connsiteX788" fmla="*/ 312462 w 6524264"/>
              <a:gd name="connsiteY788" fmla="*/ 1489391 h 5240388"/>
              <a:gd name="connsiteX789" fmla="*/ 316061 w 6524264"/>
              <a:gd name="connsiteY789" fmla="*/ 1457708 h 5240388"/>
              <a:gd name="connsiteX790" fmla="*/ 316421 w 6524264"/>
              <a:gd name="connsiteY790" fmla="*/ 1457708 h 5240388"/>
              <a:gd name="connsiteX791" fmla="*/ 346300 w 6524264"/>
              <a:gd name="connsiteY791" fmla="*/ 1387141 h 5240388"/>
              <a:gd name="connsiteX792" fmla="*/ 359259 w 6524264"/>
              <a:gd name="connsiteY792" fmla="*/ 1356180 h 5240388"/>
              <a:gd name="connsiteX793" fmla="*/ 381578 w 6524264"/>
              <a:gd name="connsiteY793" fmla="*/ 1320896 h 5240388"/>
              <a:gd name="connsiteX794" fmla="*/ 424775 w 6524264"/>
              <a:gd name="connsiteY794" fmla="*/ 1296774 h 5240388"/>
              <a:gd name="connsiteX795" fmla="*/ 438095 w 6524264"/>
              <a:gd name="connsiteY795" fmla="*/ 1289574 h 5240388"/>
              <a:gd name="connsiteX796" fmla="*/ 461854 w 6524264"/>
              <a:gd name="connsiteY796" fmla="*/ 1237009 h 5240388"/>
              <a:gd name="connsiteX797" fmla="*/ 482372 w 6524264"/>
              <a:gd name="connsiteY797" fmla="*/ 1201365 h 5240388"/>
              <a:gd name="connsiteX798" fmla="*/ 487411 w 6524264"/>
              <a:gd name="connsiteY798" fmla="*/ 1199925 h 5240388"/>
              <a:gd name="connsiteX799" fmla="*/ 576326 w 6524264"/>
              <a:gd name="connsiteY799" fmla="*/ 1083274 h 5240388"/>
              <a:gd name="connsiteX800" fmla="*/ 609804 w 6524264"/>
              <a:gd name="connsiteY800" fmla="*/ 1052311 h 5240388"/>
              <a:gd name="connsiteX801" fmla="*/ 623483 w 6524264"/>
              <a:gd name="connsiteY801" fmla="*/ 1043670 h 5240388"/>
              <a:gd name="connsiteX802" fmla="*/ 638602 w 6524264"/>
              <a:gd name="connsiteY802" fmla="*/ 1037190 h 5240388"/>
              <a:gd name="connsiteX803" fmla="*/ 654802 w 6524264"/>
              <a:gd name="connsiteY803" fmla="*/ 1034309 h 5240388"/>
              <a:gd name="connsiteX804" fmla="*/ 710958 w 6524264"/>
              <a:gd name="connsiteY804" fmla="*/ 984984 h 5240388"/>
              <a:gd name="connsiteX805" fmla="*/ 719598 w 6524264"/>
              <a:gd name="connsiteY805" fmla="*/ 963742 h 5240388"/>
              <a:gd name="connsiteX806" fmla="*/ 755595 w 6524264"/>
              <a:gd name="connsiteY806" fmla="*/ 927019 h 5240388"/>
              <a:gd name="connsiteX807" fmla="*/ 762795 w 6524264"/>
              <a:gd name="connsiteY807" fmla="*/ 919098 h 5240388"/>
              <a:gd name="connsiteX808" fmla="*/ 769995 w 6524264"/>
              <a:gd name="connsiteY808" fmla="*/ 912617 h 5240388"/>
              <a:gd name="connsiteX809" fmla="*/ 847391 w 6524264"/>
              <a:gd name="connsiteY809" fmla="*/ 880214 h 5240388"/>
              <a:gd name="connsiteX810" fmla="*/ 863589 w 6524264"/>
              <a:gd name="connsiteY810" fmla="*/ 858252 h 5240388"/>
              <a:gd name="connsiteX811" fmla="*/ 892028 w 6524264"/>
              <a:gd name="connsiteY811" fmla="*/ 821528 h 5240388"/>
              <a:gd name="connsiteX812" fmla="*/ 892748 w 6524264"/>
              <a:gd name="connsiteY812" fmla="*/ 813608 h 5240388"/>
              <a:gd name="connsiteX813" fmla="*/ 912547 w 6524264"/>
              <a:gd name="connsiteY813" fmla="*/ 761763 h 5240388"/>
              <a:gd name="connsiteX814" fmla="*/ 925146 w 6524264"/>
              <a:gd name="connsiteY814" fmla="*/ 739081 h 5240388"/>
              <a:gd name="connsiteX815" fmla="*/ 940985 w 6524264"/>
              <a:gd name="connsiteY815" fmla="*/ 724679 h 5240388"/>
              <a:gd name="connsiteX816" fmla="*/ 993903 w 6524264"/>
              <a:gd name="connsiteY816" fmla="*/ 714599 h 5240388"/>
              <a:gd name="connsiteX817" fmla="*/ 1061938 w 6524264"/>
              <a:gd name="connsiteY817" fmla="*/ 744121 h 5240388"/>
              <a:gd name="connsiteX818" fmla="*/ 1064098 w 6524264"/>
              <a:gd name="connsiteY818" fmla="*/ 743761 h 5240388"/>
              <a:gd name="connsiteX819" fmla="*/ 1065898 w 6524264"/>
              <a:gd name="connsiteY819" fmla="*/ 745561 h 5240388"/>
              <a:gd name="connsiteX820" fmla="*/ 1081017 w 6524264"/>
              <a:gd name="connsiteY820" fmla="*/ 752402 h 5240388"/>
              <a:gd name="connsiteX821" fmla="*/ 1179291 w 6524264"/>
              <a:gd name="connsiteY821" fmla="*/ 785885 h 5240388"/>
              <a:gd name="connsiteX822" fmla="*/ 1242287 w 6524264"/>
              <a:gd name="connsiteY822" fmla="*/ 793446 h 5240388"/>
              <a:gd name="connsiteX823" fmla="*/ 1360001 w 6524264"/>
              <a:gd name="connsiteY823" fmla="*/ 797046 h 5240388"/>
              <a:gd name="connsiteX824" fmla="*/ 1363601 w 6524264"/>
              <a:gd name="connsiteY824" fmla="*/ 797046 h 5240388"/>
              <a:gd name="connsiteX825" fmla="*/ 1367201 w 6524264"/>
              <a:gd name="connsiteY825" fmla="*/ 797766 h 5240388"/>
              <a:gd name="connsiteX826" fmla="*/ 1520551 w 6524264"/>
              <a:gd name="connsiteY826" fmla="*/ 817208 h 5240388"/>
              <a:gd name="connsiteX827" fmla="*/ 1578508 w 6524264"/>
              <a:gd name="connsiteY827" fmla="*/ 808927 h 5240388"/>
              <a:gd name="connsiteX828" fmla="*/ 1599387 w 6524264"/>
              <a:gd name="connsiteY828" fmla="*/ 793446 h 5240388"/>
              <a:gd name="connsiteX829" fmla="*/ 1601547 w 6524264"/>
              <a:gd name="connsiteY829" fmla="*/ 787685 h 5240388"/>
              <a:gd name="connsiteX830" fmla="*/ 1674983 w 6524264"/>
              <a:gd name="connsiteY830" fmla="*/ 784445 h 5240388"/>
              <a:gd name="connsiteX831" fmla="*/ 1674263 w 6524264"/>
              <a:gd name="connsiteY831" fmla="*/ 785885 h 5240388"/>
              <a:gd name="connsiteX832" fmla="*/ 1697302 w 6524264"/>
              <a:gd name="connsiteY832" fmla="*/ 806767 h 5240388"/>
              <a:gd name="connsiteX833" fmla="*/ 1747699 w 6524264"/>
              <a:gd name="connsiteY833" fmla="*/ 799567 h 5240388"/>
              <a:gd name="connsiteX834" fmla="*/ 1818615 w 6524264"/>
              <a:gd name="connsiteY834" fmla="*/ 767884 h 5240388"/>
              <a:gd name="connsiteX835" fmla="*/ 1863252 w 6524264"/>
              <a:gd name="connsiteY835" fmla="*/ 760683 h 5240388"/>
              <a:gd name="connsiteX836" fmla="*/ 1857133 w 6524264"/>
              <a:gd name="connsiteY836" fmla="*/ 739081 h 5240388"/>
              <a:gd name="connsiteX837" fmla="*/ 1855693 w 6524264"/>
              <a:gd name="connsiteY837" fmla="*/ 731520 h 5240388"/>
              <a:gd name="connsiteX838" fmla="*/ 1885211 w 6524264"/>
              <a:gd name="connsiteY838" fmla="*/ 702717 h 5240388"/>
              <a:gd name="connsiteX839" fmla="*/ 1898530 w 6524264"/>
              <a:gd name="connsiteY839" fmla="*/ 694076 h 5240388"/>
              <a:gd name="connsiteX840" fmla="*/ 2037842 w 6524264"/>
              <a:gd name="connsiteY840" fmla="*/ 678235 h 5240388"/>
              <a:gd name="connsiteX841" fmla="*/ 2051521 w 6524264"/>
              <a:gd name="connsiteY841" fmla="*/ 676435 h 5240388"/>
              <a:gd name="connsiteX842" fmla="*/ 2119557 w 6524264"/>
              <a:gd name="connsiteY842" fmla="*/ 682915 h 5240388"/>
              <a:gd name="connsiteX843" fmla="*/ 2123517 w 6524264"/>
              <a:gd name="connsiteY843" fmla="*/ 682195 h 5240388"/>
              <a:gd name="connsiteX844" fmla="*/ 2154476 w 6524264"/>
              <a:gd name="connsiteY844" fmla="*/ 631790 h 5240388"/>
              <a:gd name="connsiteX845" fmla="*/ 2167435 w 6524264"/>
              <a:gd name="connsiteY845" fmla="*/ 616309 h 5240388"/>
              <a:gd name="connsiteX846" fmla="*/ 2188674 w 6524264"/>
              <a:gd name="connsiteY846" fmla="*/ 600467 h 5240388"/>
              <a:gd name="connsiteX847" fmla="*/ 2211352 w 6524264"/>
              <a:gd name="connsiteY847" fmla="*/ 593626 h 5240388"/>
              <a:gd name="connsiteX848" fmla="*/ 2225391 w 6524264"/>
              <a:gd name="connsiteY848" fmla="*/ 578145 h 5240388"/>
              <a:gd name="connsiteX849" fmla="*/ 2248790 w 6524264"/>
              <a:gd name="connsiteY849" fmla="*/ 556903 h 5240388"/>
              <a:gd name="connsiteX850" fmla="*/ 2263189 w 6524264"/>
              <a:gd name="connsiteY850" fmla="*/ 524140 h 5240388"/>
              <a:gd name="connsiteX851" fmla="*/ 2282988 w 6524264"/>
              <a:gd name="connsiteY851" fmla="*/ 482376 h 5240388"/>
              <a:gd name="connsiteX852" fmla="*/ 2298107 w 6524264"/>
              <a:gd name="connsiteY852" fmla="*/ 461494 h 5240388"/>
              <a:gd name="connsiteX853" fmla="*/ 2353904 w 6524264"/>
              <a:gd name="connsiteY853" fmla="*/ 326841 h 5240388"/>
              <a:gd name="connsiteX854" fmla="*/ 2346344 w 6524264"/>
              <a:gd name="connsiteY854" fmla="*/ 291557 h 5240388"/>
              <a:gd name="connsiteX855" fmla="*/ 2344184 w 6524264"/>
              <a:gd name="connsiteY855" fmla="*/ 240433 h 5240388"/>
              <a:gd name="connsiteX856" fmla="*/ 2359017 w 6524264"/>
              <a:gd name="connsiteY856" fmla="*/ 226864 h 5240388"/>
              <a:gd name="connsiteX857" fmla="*/ 3256138 w 6524264"/>
              <a:gd name="connsiteY857" fmla="*/ 214723 h 5240388"/>
              <a:gd name="connsiteX858" fmla="*/ 3263546 w 6524264"/>
              <a:gd name="connsiteY858" fmla="*/ 216888 h 5240388"/>
              <a:gd name="connsiteX859" fmla="*/ 3240615 w 6524264"/>
              <a:gd name="connsiteY859" fmla="*/ 293737 h 5240388"/>
              <a:gd name="connsiteX860" fmla="*/ 3232149 w 6524264"/>
              <a:gd name="connsiteY860" fmla="*/ 290490 h 5240388"/>
              <a:gd name="connsiteX861" fmla="*/ 3256138 w 6524264"/>
              <a:gd name="connsiteY861" fmla="*/ 214723 h 5240388"/>
              <a:gd name="connsiteX862" fmla="*/ 2454075 w 6524264"/>
              <a:gd name="connsiteY862" fmla="*/ 205198 h 5240388"/>
              <a:gd name="connsiteX863" fmla="*/ 2459972 w 6524264"/>
              <a:gd name="connsiteY863" fmla="*/ 234996 h 5240388"/>
              <a:gd name="connsiteX864" fmla="*/ 2454075 w 6524264"/>
              <a:gd name="connsiteY864" fmla="*/ 205198 h 5240388"/>
              <a:gd name="connsiteX865" fmla="*/ 2962931 w 6524264"/>
              <a:gd name="connsiteY865" fmla="*/ 190909 h 5240388"/>
              <a:gd name="connsiteX866" fmla="*/ 2959372 w 6524264"/>
              <a:gd name="connsiteY866" fmla="*/ 210073 h 5240388"/>
              <a:gd name="connsiteX867" fmla="*/ 2956881 w 6524264"/>
              <a:gd name="connsiteY867" fmla="*/ 199017 h 5240388"/>
              <a:gd name="connsiteX868" fmla="*/ 2962931 w 6524264"/>
              <a:gd name="connsiteY868" fmla="*/ 190909 h 5240388"/>
              <a:gd name="connsiteX869" fmla="*/ 4387822 w 6524264"/>
              <a:gd name="connsiteY869" fmla="*/ 177706 h 5240388"/>
              <a:gd name="connsiteX870" fmla="*/ 4453603 w 6524264"/>
              <a:gd name="connsiteY870" fmla="*/ 201821 h 5240388"/>
              <a:gd name="connsiteX871" fmla="*/ 4475170 w 6524264"/>
              <a:gd name="connsiteY871" fmla="*/ 214419 h 5240388"/>
              <a:gd name="connsiteX872" fmla="*/ 4563237 w 6524264"/>
              <a:gd name="connsiteY872" fmla="*/ 267330 h 5240388"/>
              <a:gd name="connsiteX873" fmla="*/ 4573301 w 6524264"/>
              <a:gd name="connsiteY873" fmla="*/ 300444 h 5240388"/>
              <a:gd name="connsiteX874" fmla="*/ 4598823 w 6524264"/>
              <a:gd name="connsiteY874" fmla="*/ 323480 h 5240388"/>
              <a:gd name="connsiteX875" fmla="*/ 4701627 w 6524264"/>
              <a:gd name="connsiteY875" fmla="*/ 267330 h 5240388"/>
              <a:gd name="connsiteX876" fmla="*/ 4782864 w 6524264"/>
              <a:gd name="connsiteY876" fmla="*/ 308723 h 5240388"/>
              <a:gd name="connsiteX877" fmla="*/ 4796523 w 6524264"/>
              <a:gd name="connsiteY877" fmla="*/ 339317 h 5240388"/>
              <a:gd name="connsiteX878" fmla="*/ 4802634 w 6524264"/>
              <a:gd name="connsiteY878" fmla="*/ 354075 h 5240388"/>
              <a:gd name="connsiteX879" fmla="*/ 4811621 w 6524264"/>
              <a:gd name="connsiteY879" fmla="*/ 390429 h 5240388"/>
              <a:gd name="connsiteX880" fmla="*/ 4817731 w 6524264"/>
              <a:gd name="connsiteY880" fmla="*/ 426423 h 5240388"/>
              <a:gd name="connsiteX881" fmla="*/ 4811621 w 6524264"/>
              <a:gd name="connsiteY881" fmla="*/ 448739 h 5240388"/>
              <a:gd name="connsiteX882" fmla="*/ 4803353 w 6524264"/>
              <a:gd name="connsiteY882" fmla="*/ 463136 h 5240388"/>
              <a:gd name="connsiteX883" fmla="*/ 4775675 w 6524264"/>
              <a:gd name="connsiteY883" fmla="*/ 513888 h 5240388"/>
              <a:gd name="connsiteX884" fmla="*/ 4745481 w 6524264"/>
              <a:gd name="connsiteY884" fmla="*/ 519646 h 5240388"/>
              <a:gd name="connsiteX885" fmla="*/ 4724273 w 6524264"/>
              <a:gd name="connsiteY885" fmla="*/ 523246 h 5240388"/>
              <a:gd name="connsiteX886" fmla="*/ 4701987 w 6524264"/>
              <a:gd name="connsiteY886" fmla="*/ 534404 h 5240388"/>
              <a:gd name="connsiteX887" fmla="*/ 4688687 w 6524264"/>
              <a:gd name="connsiteY887" fmla="*/ 534764 h 5240388"/>
              <a:gd name="connsiteX888" fmla="*/ 4658133 w 6524264"/>
              <a:gd name="connsiteY888" fmla="*/ 525406 h 5240388"/>
              <a:gd name="connsiteX889" fmla="*/ 4601339 w 6524264"/>
              <a:gd name="connsiteY889" fmla="*/ 426423 h 5240388"/>
              <a:gd name="connsiteX890" fmla="*/ 4598823 w 6524264"/>
              <a:gd name="connsiteY890" fmla="*/ 399427 h 5240388"/>
              <a:gd name="connsiteX891" fmla="*/ 4571504 w 6524264"/>
              <a:gd name="connsiteY891" fmla="*/ 413105 h 5240388"/>
              <a:gd name="connsiteX892" fmla="*/ 4542388 w 6524264"/>
              <a:gd name="connsiteY892" fmla="*/ 435421 h 5240388"/>
              <a:gd name="connsiteX893" fmla="*/ 4477686 w 6524264"/>
              <a:gd name="connsiteY893" fmla="*/ 428582 h 5240388"/>
              <a:gd name="connsiteX894" fmla="*/ 4474451 w 6524264"/>
              <a:gd name="connsiteY894" fmla="*/ 427143 h 5240388"/>
              <a:gd name="connsiteX895" fmla="*/ 4446054 w 6524264"/>
              <a:gd name="connsiteY895" fmla="*/ 414904 h 5240388"/>
              <a:gd name="connsiteX896" fmla="*/ 4349360 w 6524264"/>
              <a:gd name="connsiteY896" fmla="*/ 311602 h 5240388"/>
              <a:gd name="connsiteX897" fmla="*/ 4379914 w 6524264"/>
              <a:gd name="connsiteY897" fmla="*/ 179146 h 5240388"/>
              <a:gd name="connsiteX898" fmla="*/ 4387822 w 6524264"/>
              <a:gd name="connsiteY898" fmla="*/ 177706 h 5240388"/>
              <a:gd name="connsiteX899" fmla="*/ 2341561 w 6524264"/>
              <a:gd name="connsiteY899" fmla="*/ 175034 h 5240388"/>
              <a:gd name="connsiteX900" fmla="*/ 2352767 w 6524264"/>
              <a:gd name="connsiteY900" fmla="*/ 201283 h 5240388"/>
              <a:gd name="connsiteX901" fmla="*/ 2347164 w 6524264"/>
              <a:gd name="connsiteY901" fmla="*/ 200543 h 5240388"/>
              <a:gd name="connsiteX902" fmla="*/ 2341561 w 6524264"/>
              <a:gd name="connsiteY902" fmla="*/ 175034 h 5240388"/>
              <a:gd name="connsiteX903" fmla="*/ 4606946 w 6524264"/>
              <a:gd name="connsiteY903" fmla="*/ 119475 h 5240388"/>
              <a:gd name="connsiteX904" fmla="*/ 4614458 w 6524264"/>
              <a:gd name="connsiteY904" fmla="*/ 135703 h 5240388"/>
              <a:gd name="connsiteX905" fmla="*/ 4602295 w 6524264"/>
              <a:gd name="connsiteY905" fmla="*/ 154047 h 5240388"/>
              <a:gd name="connsiteX906" fmla="*/ 4592993 w 6524264"/>
              <a:gd name="connsiteY906" fmla="*/ 136761 h 5240388"/>
              <a:gd name="connsiteX907" fmla="*/ 4606946 w 6524264"/>
              <a:gd name="connsiteY907" fmla="*/ 119475 h 5240388"/>
              <a:gd name="connsiteX908" fmla="*/ 3759293 w 6524264"/>
              <a:gd name="connsiteY908" fmla="*/ 106775 h 5240388"/>
              <a:gd name="connsiteX909" fmla="*/ 3774838 w 6524264"/>
              <a:gd name="connsiteY909" fmla="*/ 107851 h 5240388"/>
              <a:gd name="connsiteX910" fmla="*/ 3783153 w 6524264"/>
              <a:gd name="connsiteY910" fmla="*/ 126850 h 5240388"/>
              <a:gd name="connsiteX911" fmla="*/ 3767246 w 6524264"/>
              <a:gd name="connsiteY911" fmla="*/ 150508 h 5240388"/>
              <a:gd name="connsiteX912" fmla="*/ 3750616 w 6524264"/>
              <a:gd name="connsiteY912" fmla="*/ 127925 h 5240388"/>
              <a:gd name="connsiteX913" fmla="*/ 3759293 w 6524264"/>
              <a:gd name="connsiteY913" fmla="*/ 106775 h 5240388"/>
              <a:gd name="connsiteX914" fmla="*/ 3353048 w 6524264"/>
              <a:gd name="connsiteY914" fmla="*/ 81735 h 5240388"/>
              <a:gd name="connsiteX915" fmla="*/ 3367574 w 6524264"/>
              <a:gd name="connsiteY915" fmla="*/ 105614 h 5240388"/>
              <a:gd name="connsiteX916" fmla="*/ 3337069 w 6524264"/>
              <a:gd name="connsiteY916" fmla="*/ 142880 h 5240388"/>
              <a:gd name="connsiteX917" fmla="*/ 3335253 w 6524264"/>
              <a:gd name="connsiteY917" fmla="*/ 101996 h 5240388"/>
              <a:gd name="connsiteX918" fmla="*/ 3353048 w 6524264"/>
              <a:gd name="connsiteY918" fmla="*/ 81735 h 5240388"/>
              <a:gd name="connsiteX919" fmla="*/ 2804204 w 6524264"/>
              <a:gd name="connsiteY919" fmla="*/ 16877 h 5240388"/>
              <a:gd name="connsiteX920" fmla="*/ 2860965 w 6524264"/>
              <a:gd name="connsiteY920" fmla="*/ 47399 h 5240388"/>
              <a:gd name="connsiteX921" fmla="*/ 2883724 w 6524264"/>
              <a:gd name="connsiteY921" fmla="*/ 75809 h 5240388"/>
              <a:gd name="connsiteX922" fmla="*/ 2890949 w 6524264"/>
              <a:gd name="connsiteY922" fmla="*/ 90553 h 5240388"/>
              <a:gd name="connsiteX923" fmla="*/ 2890949 w 6524264"/>
              <a:gd name="connsiteY923" fmla="*/ 151327 h 5240388"/>
              <a:gd name="connsiteX924" fmla="*/ 2883724 w 6524264"/>
              <a:gd name="connsiteY924" fmla="*/ 181894 h 5240388"/>
              <a:gd name="connsiteX925" fmla="*/ 2867829 w 6524264"/>
              <a:gd name="connsiteY925" fmla="*/ 199515 h 5240388"/>
              <a:gd name="connsiteX926" fmla="*/ 2848321 w 6524264"/>
              <a:gd name="connsiteY926" fmla="*/ 202392 h 5240388"/>
              <a:gd name="connsiteX927" fmla="*/ 2852656 w 6524264"/>
              <a:gd name="connsiteY927" fmla="*/ 247703 h 5240388"/>
              <a:gd name="connsiteX928" fmla="*/ 2843625 w 6524264"/>
              <a:gd name="connsiteY928" fmla="*/ 203112 h 5240388"/>
              <a:gd name="connsiteX929" fmla="*/ 2787271 w 6524264"/>
              <a:gd name="connsiteY929" fmla="*/ 184771 h 5240388"/>
              <a:gd name="connsiteX930" fmla="*/ 2785465 w 6524264"/>
              <a:gd name="connsiteY930" fmla="*/ 179017 h 5240388"/>
              <a:gd name="connsiteX931" fmla="*/ 2746811 w 6524264"/>
              <a:gd name="connsiteY931" fmla="*/ 78686 h 5240388"/>
              <a:gd name="connsiteX932" fmla="*/ 2758010 w 6524264"/>
              <a:gd name="connsiteY932" fmla="*/ 39488 h 5240388"/>
              <a:gd name="connsiteX933" fmla="*/ 2804204 w 6524264"/>
              <a:gd name="connsiteY933" fmla="*/ 16877 h 5240388"/>
              <a:gd name="connsiteX934" fmla="*/ 2967036 w 6524264"/>
              <a:gd name="connsiteY934" fmla="*/ 9935 h 5240388"/>
              <a:gd name="connsiteX935" fmla="*/ 2990138 w 6524264"/>
              <a:gd name="connsiteY935" fmla="*/ 98477 h 5240388"/>
              <a:gd name="connsiteX936" fmla="*/ 2967036 w 6524264"/>
              <a:gd name="connsiteY936" fmla="*/ 9935 h 5240388"/>
              <a:gd name="connsiteX937" fmla="*/ 3487319 w 6524264"/>
              <a:gd name="connsiteY937" fmla="*/ 9935 h 5240388"/>
              <a:gd name="connsiteX938" fmla="*/ 3494971 w 6524264"/>
              <a:gd name="connsiteY938" fmla="*/ 16483 h 5240388"/>
              <a:gd name="connsiteX939" fmla="*/ 3487684 w 6524264"/>
              <a:gd name="connsiteY939" fmla="*/ 44496 h 5240388"/>
              <a:gd name="connsiteX940" fmla="*/ 3487319 w 6524264"/>
              <a:gd name="connsiteY940" fmla="*/ 9935 h 5240388"/>
              <a:gd name="connsiteX941" fmla="*/ 3274891 w 6524264"/>
              <a:gd name="connsiteY941" fmla="*/ 595 h 5240388"/>
              <a:gd name="connsiteX942" fmla="*/ 3277412 w 6524264"/>
              <a:gd name="connsiteY942" fmla="*/ 38156 h 5240388"/>
              <a:gd name="connsiteX943" fmla="*/ 3262644 w 6524264"/>
              <a:gd name="connsiteY943" fmla="*/ 4138 h 5240388"/>
              <a:gd name="connsiteX944" fmla="*/ 3274891 w 6524264"/>
              <a:gd name="connsiteY944" fmla="*/ 595 h 5240388"/>
              <a:gd name="connsiteX945" fmla="*/ 3926931 w 6524264"/>
              <a:gd name="connsiteY945" fmla="*/ 413 h 5240388"/>
              <a:gd name="connsiteX946" fmla="*/ 3928372 w 6524264"/>
              <a:gd name="connsiteY946" fmla="*/ 9811 h 5240388"/>
              <a:gd name="connsiteX947" fmla="*/ 3920444 w 6524264"/>
              <a:gd name="connsiteY947" fmla="*/ 61138 h 5240388"/>
              <a:gd name="connsiteX948" fmla="*/ 3920444 w 6524264"/>
              <a:gd name="connsiteY948" fmla="*/ 75597 h 5240388"/>
              <a:gd name="connsiteX949" fmla="*/ 3957203 w 6524264"/>
              <a:gd name="connsiteY949" fmla="*/ 97646 h 5240388"/>
              <a:gd name="connsiteX950" fmla="*/ 3964410 w 6524264"/>
              <a:gd name="connsiteY950" fmla="*/ 83187 h 5240388"/>
              <a:gd name="connsiteX951" fmla="*/ 3965491 w 6524264"/>
              <a:gd name="connsiteY951" fmla="*/ 34028 h 5240388"/>
              <a:gd name="connsiteX952" fmla="*/ 3978826 w 6524264"/>
              <a:gd name="connsiteY952" fmla="*/ 17040 h 5240388"/>
              <a:gd name="connsiteX953" fmla="*/ 3984952 w 6524264"/>
              <a:gd name="connsiteY953" fmla="*/ 5835 h 5240388"/>
              <a:gd name="connsiteX954" fmla="*/ 3992880 w 6524264"/>
              <a:gd name="connsiteY954" fmla="*/ 13787 h 5240388"/>
              <a:gd name="connsiteX955" fmla="*/ 4001890 w 6524264"/>
              <a:gd name="connsiteY955" fmla="*/ 31137 h 5240388"/>
              <a:gd name="connsiteX956" fmla="*/ 4001890 w 6524264"/>
              <a:gd name="connsiteY956" fmla="*/ 30776 h 5240388"/>
              <a:gd name="connsiteX957" fmla="*/ 4000088 w 6524264"/>
              <a:gd name="connsiteY957" fmla="*/ 83187 h 5240388"/>
              <a:gd name="connsiteX958" fmla="*/ 3995403 w 6524264"/>
              <a:gd name="connsiteY958" fmla="*/ 91139 h 5240388"/>
              <a:gd name="connsiteX959" fmla="*/ 3942067 w 6524264"/>
              <a:gd name="connsiteY959" fmla="*/ 105598 h 5240388"/>
              <a:gd name="connsiteX960" fmla="*/ 3899181 w 6524264"/>
              <a:gd name="connsiteY960" fmla="*/ 53548 h 5240388"/>
              <a:gd name="connsiteX961" fmla="*/ 3920083 w 6524264"/>
              <a:gd name="connsiteY961" fmla="*/ 4027 h 5240388"/>
              <a:gd name="connsiteX962" fmla="*/ 3926931 w 6524264"/>
              <a:gd name="connsiteY962" fmla="*/ 413 h 524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</a:cxnLst>
            <a:rect l="l" t="t" r="r" b="b"/>
            <a:pathLst>
              <a:path w="6524264" h="5240388">
                <a:moveTo>
                  <a:pt x="3202861" y="5189947"/>
                </a:moveTo>
                <a:cubicBezTo>
                  <a:pt x="3202134" y="5204558"/>
                  <a:pt x="3233373" y="5207115"/>
                  <a:pt x="3217390" y="5225378"/>
                </a:cubicBezTo>
                <a:cubicBezTo>
                  <a:pt x="3214484" y="5228300"/>
                  <a:pt x="3207219" y="5230857"/>
                  <a:pt x="3204677" y="5228665"/>
                </a:cubicBezTo>
                <a:cubicBezTo>
                  <a:pt x="3190874" y="5217707"/>
                  <a:pt x="3198138" y="5203827"/>
                  <a:pt x="3202861" y="5189947"/>
                </a:cubicBezTo>
                <a:close/>
                <a:moveTo>
                  <a:pt x="2993711" y="5182009"/>
                </a:moveTo>
                <a:cubicBezTo>
                  <a:pt x="3003184" y="5194379"/>
                  <a:pt x="3000998" y="5205656"/>
                  <a:pt x="2993347" y="5216570"/>
                </a:cubicBezTo>
                <a:cubicBezTo>
                  <a:pt x="2990797" y="5214751"/>
                  <a:pt x="2988246" y="5212205"/>
                  <a:pt x="2986060" y="5210022"/>
                </a:cubicBezTo>
                <a:cubicBezTo>
                  <a:pt x="2984967" y="5200927"/>
                  <a:pt x="2981324" y="5190740"/>
                  <a:pt x="2993711" y="5182009"/>
                </a:cubicBezTo>
                <a:close/>
                <a:moveTo>
                  <a:pt x="3490423" y="5135972"/>
                </a:moveTo>
                <a:cubicBezTo>
                  <a:pt x="3506908" y="5163574"/>
                  <a:pt x="3511670" y="5193327"/>
                  <a:pt x="3512769" y="5224514"/>
                </a:cubicBezTo>
                <a:cubicBezTo>
                  <a:pt x="3498482" y="5196553"/>
                  <a:pt x="3489324" y="5167517"/>
                  <a:pt x="3490423" y="5135972"/>
                </a:cubicBezTo>
                <a:close/>
                <a:moveTo>
                  <a:pt x="2595296" y="5131945"/>
                </a:moveTo>
                <a:cubicBezTo>
                  <a:pt x="2604055" y="5129254"/>
                  <a:pt x="2614027" y="5130600"/>
                  <a:pt x="2625346" y="5136340"/>
                </a:cubicBezTo>
                <a:cubicBezTo>
                  <a:pt x="2651219" y="5143875"/>
                  <a:pt x="2668827" y="5157868"/>
                  <a:pt x="2669186" y="5187288"/>
                </a:cubicBezTo>
                <a:cubicBezTo>
                  <a:pt x="2669186" y="5206304"/>
                  <a:pt x="2674576" y="5227472"/>
                  <a:pt x="2649063" y="5236801"/>
                </a:cubicBezTo>
                <a:cubicBezTo>
                  <a:pt x="2646907" y="5237877"/>
                  <a:pt x="2644751" y="5239312"/>
                  <a:pt x="2642235" y="5240388"/>
                </a:cubicBezTo>
                <a:cubicBezTo>
                  <a:pt x="2641876" y="5237518"/>
                  <a:pt x="2641517" y="5234289"/>
                  <a:pt x="2641157" y="5231060"/>
                </a:cubicBezTo>
                <a:cubicBezTo>
                  <a:pt x="2622112" y="5201998"/>
                  <a:pt x="2623909" y="5188364"/>
                  <a:pt x="2647985" y="5180112"/>
                </a:cubicBezTo>
                <a:cubicBezTo>
                  <a:pt x="2647985" y="5175089"/>
                  <a:pt x="2647625" y="5170425"/>
                  <a:pt x="2647625" y="5165761"/>
                </a:cubicBezTo>
                <a:cubicBezTo>
                  <a:pt x="2640798" y="5149257"/>
                  <a:pt x="2622471" y="5152486"/>
                  <a:pt x="2610253" y="5144234"/>
                </a:cubicBezTo>
                <a:cubicBezTo>
                  <a:pt x="2608457" y="5149257"/>
                  <a:pt x="2605582" y="5154280"/>
                  <a:pt x="2603426" y="5158944"/>
                </a:cubicBezTo>
                <a:cubicBezTo>
                  <a:pt x="2604504" y="5175089"/>
                  <a:pt x="2596239" y="5191235"/>
                  <a:pt x="2603426" y="5207739"/>
                </a:cubicBezTo>
                <a:cubicBezTo>
                  <a:pt x="2607379" y="5216350"/>
                  <a:pt x="2600910" y="5223525"/>
                  <a:pt x="2590489" y="5224602"/>
                </a:cubicBezTo>
                <a:cubicBezTo>
                  <a:pt x="2588333" y="5228907"/>
                  <a:pt x="2587255" y="5234648"/>
                  <a:pt x="2584740" y="5236083"/>
                </a:cubicBezTo>
                <a:cubicBezTo>
                  <a:pt x="2579709" y="5237877"/>
                  <a:pt x="2576475" y="5233213"/>
                  <a:pt x="2576115" y="5228190"/>
                </a:cubicBezTo>
                <a:cubicBezTo>
                  <a:pt x="2575037" y="5221732"/>
                  <a:pt x="2574678" y="5214556"/>
                  <a:pt x="2567491" y="5210968"/>
                </a:cubicBezTo>
                <a:cubicBezTo>
                  <a:pt x="2567491" y="5211327"/>
                  <a:pt x="2567491" y="5211327"/>
                  <a:pt x="2567491" y="5211327"/>
                </a:cubicBezTo>
                <a:cubicBezTo>
                  <a:pt x="2549524" y="5194105"/>
                  <a:pt x="2558148" y="5176524"/>
                  <a:pt x="2568210" y="5159662"/>
                </a:cubicBezTo>
                <a:cubicBezTo>
                  <a:pt x="2569288" y="5157150"/>
                  <a:pt x="2571085" y="5154280"/>
                  <a:pt x="2572522" y="5151768"/>
                </a:cubicBezTo>
                <a:cubicBezTo>
                  <a:pt x="2578990" y="5141363"/>
                  <a:pt x="2586536" y="5134636"/>
                  <a:pt x="2595296" y="5131945"/>
                </a:cubicBezTo>
                <a:close/>
                <a:moveTo>
                  <a:pt x="1964326" y="5096284"/>
                </a:moveTo>
                <a:cubicBezTo>
                  <a:pt x="1973760" y="5099176"/>
                  <a:pt x="1974486" y="5107130"/>
                  <a:pt x="1974486" y="5113998"/>
                </a:cubicBezTo>
                <a:cubicBezTo>
                  <a:pt x="1974486" y="5123759"/>
                  <a:pt x="1969406" y="5131351"/>
                  <a:pt x="1960335" y="5131713"/>
                </a:cubicBezTo>
                <a:cubicBezTo>
                  <a:pt x="1949449" y="5132436"/>
                  <a:pt x="1951263" y="5122313"/>
                  <a:pt x="1951989" y="5115806"/>
                </a:cubicBezTo>
                <a:cubicBezTo>
                  <a:pt x="1953440" y="5108214"/>
                  <a:pt x="1953440" y="5098453"/>
                  <a:pt x="1964326" y="5096284"/>
                </a:cubicBezTo>
                <a:close/>
                <a:moveTo>
                  <a:pt x="2799352" y="5088706"/>
                </a:moveTo>
                <a:cubicBezTo>
                  <a:pt x="2814387" y="5088347"/>
                  <a:pt x="2817609" y="5098384"/>
                  <a:pt x="2816177" y="5110931"/>
                </a:cubicBezTo>
                <a:cubicBezTo>
                  <a:pt x="2815819" y="5118817"/>
                  <a:pt x="2819041" y="5128496"/>
                  <a:pt x="2807944" y="5132439"/>
                </a:cubicBezTo>
                <a:cubicBezTo>
                  <a:pt x="2802574" y="5131722"/>
                  <a:pt x="2797563" y="5131722"/>
                  <a:pt x="2792551" y="5131363"/>
                </a:cubicBezTo>
                <a:cubicBezTo>
                  <a:pt x="2784318" y="5127420"/>
                  <a:pt x="2785034" y="5119534"/>
                  <a:pt x="2784318" y="5112723"/>
                </a:cubicBezTo>
                <a:cubicBezTo>
                  <a:pt x="2782886" y="5100535"/>
                  <a:pt x="2785392" y="5089423"/>
                  <a:pt x="2799352" y="5088706"/>
                </a:cubicBezTo>
                <a:close/>
                <a:moveTo>
                  <a:pt x="3124851" y="5082192"/>
                </a:moveTo>
                <a:cubicBezTo>
                  <a:pt x="3129549" y="5080898"/>
                  <a:pt x="3136790" y="5081780"/>
                  <a:pt x="3147866" y="5085940"/>
                </a:cubicBezTo>
                <a:cubicBezTo>
                  <a:pt x="3158761" y="5099688"/>
                  <a:pt x="3152950" y="5112713"/>
                  <a:pt x="3148229" y="5126823"/>
                </a:cubicBezTo>
                <a:cubicBezTo>
                  <a:pt x="3144961" y="5136592"/>
                  <a:pt x="3141329" y="5146722"/>
                  <a:pt x="3130071" y="5146722"/>
                </a:cubicBezTo>
                <a:cubicBezTo>
                  <a:pt x="3113729" y="5146722"/>
                  <a:pt x="3117724" y="5132612"/>
                  <a:pt x="3116271" y="5122844"/>
                </a:cubicBezTo>
                <a:cubicBezTo>
                  <a:pt x="3119540" y="5109547"/>
                  <a:pt x="3110756" y="5086076"/>
                  <a:pt x="3124851" y="5082192"/>
                </a:cubicBezTo>
                <a:close/>
                <a:moveTo>
                  <a:pt x="4130580" y="5045854"/>
                </a:moveTo>
                <a:cubicBezTo>
                  <a:pt x="4130580" y="5045484"/>
                  <a:pt x="4136183" y="5045854"/>
                  <a:pt x="4136183" y="5046593"/>
                </a:cubicBezTo>
                <a:cubicBezTo>
                  <a:pt x="4138050" y="5052139"/>
                  <a:pt x="4138798" y="5057684"/>
                  <a:pt x="4141412" y="5072103"/>
                </a:cubicBezTo>
                <a:cubicBezTo>
                  <a:pt x="4130580" y="5059533"/>
                  <a:pt x="4129086" y="5052878"/>
                  <a:pt x="4130580" y="5045854"/>
                </a:cubicBezTo>
                <a:close/>
                <a:moveTo>
                  <a:pt x="3525056" y="5026321"/>
                </a:moveTo>
                <a:cubicBezTo>
                  <a:pt x="3536599" y="5024847"/>
                  <a:pt x="3528554" y="5033323"/>
                  <a:pt x="3527504" y="5037377"/>
                </a:cubicBezTo>
                <a:cubicBezTo>
                  <a:pt x="3526455" y="5039956"/>
                  <a:pt x="3523656" y="5042536"/>
                  <a:pt x="3521558" y="5045116"/>
                </a:cubicBezTo>
                <a:cubicBezTo>
                  <a:pt x="3516311" y="5036271"/>
                  <a:pt x="3519459" y="5027058"/>
                  <a:pt x="3525056" y="5026321"/>
                </a:cubicBezTo>
                <a:close/>
                <a:moveTo>
                  <a:pt x="3741423" y="5018157"/>
                </a:moveTo>
                <a:cubicBezTo>
                  <a:pt x="3755183" y="5018517"/>
                  <a:pt x="3768314" y="5022839"/>
                  <a:pt x="3779826" y="5036705"/>
                </a:cubicBezTo>
                <a:cubicBezTo>
                  <a:pt x="3780905" y="5038506"/>
                  <a:pt x="3781625" y="5040307"/>
                  <a:pt x="3781625" y="5042108"/>
                </a:cubicBezTo>
                <a:cubicBezTo>
                  <a:pt x="3794216" y="5075603"/>
                  <a:pt x="3820837" y="5103696"/>
                  <a:pt x="3821917" y="5142594"/>
                </a:cubicBezTo>
                <a:cubicBezTo>
                  <a:pt x="3822636" y="5157000"/>
                  <a:pt x="3825514" y="5171767"/>
                  <a:pt x="3811484" y="5181852"/>
                </a:cubicBezTo>
                <a:cubicBezTo>
                  <a:pt x="3783424" y="5214987"/>
                  <a:pt x="3751047" y="5213186"/>
                  <a:pt x="3708596" y="5175729"/>
                </a:cubicBezTo>
                <a:cubicBezTo>
                  <a:pt x="3695646" y="5170687"/>
                  <a:pt x="3688810" y="5160962"/>
                  <a:pt x="3685573" y="5147636"/>
                </a:cubicBezTo>
                <a:cubicBezTo>
                  <a:pt x="3682695" y="5142954"/>
                  <a:pt x="3680176" y="5137912"/>
                  <a:pt x="3677658" y="5133229"/>
                </a:cubicBezTo>
                <a:cubicBezTo>
                  <a:pt x="3670463" y="5112700"/>
                  <a:pt x="3652836" y="5092891"/>
                  <a:pt x="3676579" y="5072001"/>
                </a:cubicBezTo>
                <a:cubicBezTo>
                  <a:pt x="3683774" y="5062637"/>
                  <a:pt x="3684493" y="5052552"/>
                  <a:pt x="3683774" y="5041387"/>
                </a:cubicBezTo>
                <a:cubicBezTo>
                  <a:pt x="3682695" y="5030582"/>
                  <a:pt x="3685573" y="5021218"/>
                  <a:pt x="3699243" y="5023379"/>
                </a:cubicBezTo>
                <a:cubicBezTo>
                  <a:pt x="3713273" y="5021398"/>
                  <a:pt x="3727663" y="5017796"/>
                  <a:pt x="3741423" y="5018157"/>
                </a:cubicBezTo>
                <a:close/>
                <a:moveTo>
                  <a:pt x="4026252" y="5008972"/>
                </a:moveTo>
                <a:cubicBezTo>
                  <a:pt x="4030485" y="5019147"/>
                  <a:pt x="4038246" y="5027142"/>
                  <a:pt x="4031190" y="5038771"/>
                </a:cubicBezTo>
                <a:cubicBezTo>
                  <a:pt x="4019549" y="5031140"/>
                  <a:pt x="4023429" y="5020964"/>
                  <a:pt x="4026252" y="5008972"/>
                </a:cubicBezTo>
                <a:close/>
                <a:moveTo>
                  <a:pt x="3632992" y="4989922"/>
                </a:moveTo>
                <a:cubicBezTo>
                  <a:pt x="3635940" y="5004890"/>
                  <a:pt x="3638520" y="5020214"/>
                  <a:pt x="3642942" y="5041953"/>
                </a:cubicBezTo>
                <a:cubicBezTo>
                  <a:pt x="3622674" y="5022352"/>
                  <a:pt x="3629307" y="5005603"/>
                  <a:pt x="3632992" y="4989922"/>
                </a:cubicBezTo>
                <a:close/>
                <a:moveTo>
                  <a:pt x="3556966" y="4974396"/>
                </a:moveTo>
                <a:cubicBezTo>
                  <a:pt x="3563587" y="4974047"/>
                  <a:pt x="3560451" y="4980334"/>
                  <a:pt x="3562193" y="4984175"/>
                </a:cubicBezTo>
                <a:cubicBezTo>
                  <a:pt x="3560451" y="4986620"/>
                  <a:pt x="3559057" y="4991160"/>
                  <a:pt x="3557663" y="4991160"/>
                </a:cubicBezTo>
                <a:cubicBezTo>
                  <a:pt x="3552088" y="4991160"/>
                  <a:pt x="3549649" y="4986969"/>
                  <a:pt x="3551740" y="4982080"/>
                </a:cubicBezTo>
                <a:cubicBezTo>
                  <a:pt x="3552785" y="4978937"/>
                  <a:pt x="3555224" y="4974396"/>
                  <a:pt x="3556966" y="4974396"/>
                </a:cubicBezTo>
                <a:close/>
                <a:moveTo>
                  <a:pt x="1847771" y="4951823"/>
                </a:moveTo>
                <a:cubicBezTo>
                  <a:pt x="1847410" y="4952184"/>
                  <a:pt x="1847410" y="4952544"/>
                  <a:pt x="1847410" y="4952544"/>
                </a:cubicBezTo>
                <a:cubicBezTo>
                  <a:pt x="1847771" y="4952544"/>
                  <a:pt x="1847771" y="4952544"/>
                  <a:pt x="1848131" y="4952544"/>
                </a:cubicBezTo>
                <a:cubicBezTo>
                  <a:pt x="1847771" y="4952184"/>
                  <a:pt x="1847771" y="4952184"/>
                  <a:pt x="1847771" y="4951823"/>
                </a:cubicBezTo>
                <a:close/>
                <a:moveTo>
                  <a:pt x="3243920" y="4935947"/>
                </a:moveTo>
                <a:cubicBezTo>
                  <a:pt x="3246757" y="4937384"/>
                  <a:pt x="3249594" y="4938821"/>
                  <a:pt x="3252431" y="4939539"/>
                </a:cubicBezTo>
                <a:cubicBezTo>
                  <a:pt x="3243565" y="4964321"/>
                  <a:pt x="3235053" y="4989822"/>
                  <a:pt x="3226896" y="5014963"/>
                </a:cubicBezTo>
                <a:cubicBezTo>
                  <a:pt x="3224414" y="5014245"/>
                  <a:pt x="3221931" y="5013167"/>
                  <a:pt x="3219449" y="5012090"/>
                </a:cubicBezTo>
                <a:cubicBezTo>
                  <a:pt x="3227606" y="4986589"/>
                  <a:pt x="3235763" y="4961089"/>
                  <a:pt x="3243920" y="4935947"/>
                </a:cubicBezTo>
                <a:close/>
                <a:moveTo>
                  <a:pt x="1912307" y="4869972"/>
                </a:moveTo>
                <a:cubicBezTo>
                  <a:pt x="1912307" y="4870333"/>
                  <a:pt x="1912307" y="4870693"/>
                  <a:pt x="1912307" y="4871054"/>
                </a:cubicBezTo>
                <a:cubicBezTo>
                  <a:pt x="1912668" y="4870693"/>
                  <a:pt x="1912668" y="4870693"/>
                  <a:pt x="1912668" y="4870693"/>
                </a:cubicBezTo>
                <a:cubicBezTo>
                  <a:pt x="1912668" y="4870333"/>
                  <a:pt x="1912668" y="4870333"/>
                  <a:pt x="1912307" y="4869972"/>
                </a:cubicBezTo>
                <a:close/>
                <a:moveTo>
                  <a:pt x="3558427" y="4866097"/>
                </a:moveTo>
                <a:cubicBezTo>
                  <a:pt x="3561788" y="4884207"/>
                  <a:pt x="3565150" y="4902317"/>
                  <a:pt x="3555438" y="4919717"/>
                </a:cubicBezTo>
                <a:cubicBezTo>
                  <a:pt x="3550956" y="4901252"/>
                  <a:pt x="3546474" y="4883142"/>
                  <a:pt x="3558427" y="4866097"/>
                </a:cubicBezTo>
                <a:close/>
                <a:moveTo>
                  <a:pt x="2271084" y="4840401"/>
                </a:moveTo>
                <a:cubicBezTo>
                  <a:pt x="2270725" y="4840401"/>
                  <a:pt x="2270366" y="4840401"/>
                  <a:pt x="2269646" y="4840761"/>
                </a:cubicBezTo>
                <a:cubicBezTo>
                  <a:pt x="2269646" y="4841121"/>
                  <a:pt x="2269646" y="4841121"/>
                  <a:pt x="2269646" y="4841481"/>
                </a:cubicBezTo>
                <a:cubicBezTo>
                  <a:pt x="2270366" y="4841121"/>
                  <a:pt x="2270725" y="4841121"/>
                  <a:pt x="2271084" y="4840401"/>
                </a:cubicBezTo>
                <a:close/>
                <a:moveTo>
                  <a:pt x="1757636" y="4822015"/>
                </a:moveTo>
                <a:cubicBezTo>
                  <a:pt x="1757636" y="4822015"/>
                  <a:pt x="1757636" y="4822015"/>
                  <a:pt x="1757636" y="4822376"/>
                </a:cubicBezTo>
                <a:cubicBezTo>
                  <a:pt x="1757997" y="4822015"/>
                  <a:pt x="1757997" y="4822015"/>
                  <a:pt x="1757997" y="4822015"/>
                </a:cubicBezTo>
                <a:cubicBezTo>
                  <a:pt x="1757636" y="4822015"/>
                  <a:pt x="1757636" y="4822015"/>
                  <a:pt x="1757636" y="4822015"/>
                </a:cubicBezTo>
                <a:close/>
                <a:moveTo>
                  <a:pt x="4887291" y="4783616"/>
                </a:moveTo>
                <a:cubicBezTo>
                  <a:pt x="4892663" y="4780372"/>
                  <a:pt x="4896960" y="4786860"/>
                  <a:pt x="4899825" y="4791545"/>
                </a:cubicBezTo>
                <a:cubicBezTo>
                  <a:pt x="4914866" y="4799474"/>
                  <a:pt x="4914866" y="4815333"/>
                  <a:pt x="4920596" y="4828668"/>
                </a:cubicBezTo>
                <a:cubicBezTo>
                  <a:pt x="4932414" y="4846689"/>
                  <a:pt x="4938144" y="4866152"/>
                  <a:pt x="4944591" y="4886336"/>
                </a:cubicBezTo>
                <a:cubicBezTo>
                  <a:pt x="4956051" y="4899311"/>
                  <a:pt x="4957841" y="4916250"/>
                  <a:pt x="4963929" y="4931388"/>
                </a:cubicBezTo>
                <a:cubicBezTo>
                  <a:pt x="4966794" y="4938236"/>
                  <a:pt x="4969659" y="4945444"/>
                  <a:pt x="4972524" y="4952653"/>
                </a:cubicBezTo>
                <a:cubicBezTo>
                  <a:pt x="4981119" y="4961663"/>
                  <a:pt x="4982552" y="4973197"/>
                  <a:pt x="4987566" y="4987974"/>
                </a:cubicBezTo>
                <a:cubicBezTo>
                  <a:pt x="4967869" y="4983649"/>
                  <a:pt x="4971450" y="4967790"/>
                  <a:pt x="4964646" y="4960582"/>
                </a:cubicBezTo>
                <a:cubicBezTo>
                  <a:pt x="4957841" y="4955536"/>
                  <a:pt x="4957125" y="4947967"/>
                  <a:pt x="4956767" y="4940038"/>
                </a:cubicBezTo>
                <a:cubicBezTo>
                  <a:pt x="4944949" y="4924180"/>
                  <a:pt x="4939935" y="4905798"/>
                  <a:pt x="4934921" y="4887417"/>
                </a:cubicBezTo>
                <a:cubicBezTo>
                  <a:pt x="4919522" y="4876604"/>
                  <a:pt x="4911285" y="4861467"/>
                  <a:pt x="4906629" y="4843806"/>
                </a:cubicBezTo>
                <a:cubicBezTo>
                  <a:pt x="4895169" y="4831191"/>
                  <a:pt x="4887291" y="4816775"/>
                  <a:pt x="4885858" y="4799474"/>
                </a:cubicBezTo>
                <a:cubicBezTo>
                  <a:pt x="4884426" y="4793708"/>
                  <a:pt x="4881561" y="4786860"/>
                  <a:pt x="4887291" y="4783616"/>
                </a:cubicBezTo>
                <a:close/>
                <a:moveTo>
                  <a:pt x="2312420" y="4781481"/>
                </a:moveTo>
                <a:cubicBezTo>
                  <a:pt x="2318739" y="4781076"/>
                  <a:pt x="2325547" y="4781819"/>
                  <a:pt x="2332916" y="4783888"/>
                </a:cubicBezTo>
                <a:cubicBezTo>
                  <a:pt x="2342263" y="4788568"/>
                  <a:pt x="2352328" y="4793607"/>
                  <a:pt x="2362035" y="4799006"/>
                </a:cubicBezTo>
                <a:cubicBezTo>
                  <a:pt x="2385761" y="4799006"/>
                  <a:pt x="2403735" y="4808365"/>
                  <a:pt x="2412003" y="4832482"/>
                </a:cubicBezTo>
                <a:cubicBezTo>
                  <a:pt x="2420631" y="4839322"/>
                  <a:pt x="2428899" y="4847601"/>
                  <a:pt x="2430697" y="4858759"/>
                </a:cubicBezTo>
                <a:cubicBezTo>
                  <a:pt x="2445795" y="4899074"/>
                  <a:pt x="2455501" y="4939389"/>
                  <a:pt x="2433573" y="4980064"/>
                </a:cubicBezTo>
                <a:cubicBezTo>
                  <a:pt x="2433213" y="4982224"/>
                  <a:pt x="2432135" y="4984744"/>
                  <a:pt x="2429978" y="4985824"/>
                </a:cubicBezTo>
                <a:cubicBezTo>
                  <a:pt x="2415958" y="5006701"/>
                  <a:pt x="2400140" y="5022899"/>
                  <a:pt x="2374257" y="5001662"/>
                </a:cubicBezTo>
                <a:cubicBezTo>
                  <a:pt x="2372460" y="4999862"/>
                  <a:pt x="2372460" y="4998422"/>
                  <a:pt x="2372819" y="4995903"/>
                </a:cubicBezTo>
                <a:cubicBezTo>
                  <a:pt x="2347655" y="4997342"/>
                  <a:pt x="2331119" y="4980064"/>
                  <a:pt x="2312785" y="4966026"/>
                </a:cubicBezTo>
                <a:cubicBezTo>
                  <a:pt x="2278993" y="4953068"/>
                  <a:pt x="2291935" y="4924631"/>
                  <a:pt x="2290497" y="4900514"/>
                </a:cubicBezTo>
                <a:cubicBezTo>
                  <a:pt x="2278993" y="4897275"/>
                  <a:pt x="2277196" y="4885036"/>
                  <a:pt x="2269287" y="4877837"/>
                </a:cubicBezTo>
                <a:cubicBezTo>
                  <a:pt x="2268209" y="4876757"/>
                  <a:pt x="2267849" y="4875317"/>
                  <a:pt x="2267130" y="4873877"/>
                </a:cubicBezTo>
                <a:cubicBezTo>
                  <a:pt x="2257424" y="4853360"/>
                  <a:pt x="2262097" y="4832482"/>
                  <a:pt x="2266771" y="4811245"/>
                </a:cubicBezTo>
                <a:cubicBezTo>
                  <a:pt x="2278903" y="4794237"/>
                  <a:pt x="2293463" y="4782696"/>
                  <a:pt x="2312420" y="4781481"/>
                </a:cubicBezTo>
                <a:close/>
                <a:moveTo>
                  <a:pt x="2444394" y="4720047"/>
                </a:moveTo>
                <a:cubicBezTo>
                  <a:pt x="2438712" y="4739245"/>
                  <a:pt x="2429834" y="4746998"/>
                  <a:pt x="2417761" y="4751428"/>
                </a:cubicBezTo>
                <a:cubicBezTo>
                  <a:pt x="2420957" y="4737768"/>
                  <a:pt x="2429479" y="4730384"/>
                  <a:pt x="2444394" y="4720047"/>
                </a:cubicBezTo>
                <a:close/>
                <a:moveTo>
                  <a:pt x="1843715" y="4718800"/>
                </a:moveTo>
                <a:cubicBezTo>
                  <a:pt x="1847861" y="4717628"/>
                  <a:pt x="1853179" y="4718890"/>
                  <a:pt x="1858587" y="4720332"/>
                </a:cubicBezTo>
                <a:cubicBezTo>
                  <a:pt x="1862914" y="4719972"/>
                  <a:pt x="1867601" y="4719972"/>
                  <a:pt x="1871927" y="4719611"/>
                </a:cubicBezTo>
                <a:cubicBezTo>
                  <a:pt x="1884185" y="4716727"/>
                  <a:pt x="1893199" y="4722496"/>
                  <a:pt x="1902573" y="4728265"/>
                </a:cubicBezTo>
                <a:cubicBezTo>
                  <a:pt x="1949804" y="4744852"/>
                  <a:pt x="1950886" y="4788482"/>
                  <a:pt x="1960980" y="4826703"/>
                </a:cubicBezTo>
                <a:cubicBezTo>
                  <a:pt x="1962061" y="4836078"/>
                  <a:pt x="1963143" y="4844732"/>
                  <a:pt x="1964225" y="4853746"/>
                </a:cubicBezTo>
                <a:cubicBezTo>
                  <a:pt x="1978647" y="4859876"/>
                  <a:pt x="1982612" y="4845092"/>
                  <a:pt x="1991265" y="4839684"/>
                </a:cubicBezTo>
                <a:cubicBezTo>
                  <a:pt x="1993789" y="4822736"/>
                  <a:pt x="2003524" y="4815525"/>
                  <a:pt x="2020108" y="4816967"/>
                </a:cubicBezTo>
                <a:cubicBezTo>
                  <a:pt x="2043544" y="4800381"/>
                  <a:pt x="2063734" y="4811198"/>
                  <a:pt x="2084285" y="4822015"/>
                </a:cubicBezTo>
                <a:cubicBezTo>
                  <a:pt x="2085726" y="4822015"/>
                  <a:pt x="2086809" y="4823097"/>
                  <a:pt x="2088251" y="4824179"/>
                </a:cubicBezTo>
                <a:cubicBezTo>
                  <a:pt x="2100149" y="4822376"/>
                  <a:pt x="2108802" y="4828866"/>
                  <a:pt x="2117094" y="4835357"/>
                </a:cubicBezTo>
                <a:cubicBezTo>
                  <a:pt x="2166488" y="4853746"/>
                  <a:pt x="2205426" y="4882232"/>
                  <a:pt x="2215881" y="4937761"/>
                </a:cubicBezTo>
                <a:cubicBezTo>
                  <a:pt x="2241840" y="5017088"/>
                  <a:pt x="2244364" y="5044492"/>
                  <a:pt x="2187038" y="5070453"/>
                </a:cubicBezTo>
                <a:cubicBezTo>
                  <a:pt x="2184515" y="5070814"/>
                  <a:pt x="2181991" y="5071535"/>
                  <a:pt x="2179467" y="5071896"/>
                </a:cubicBezTo>
                <a:cubicBezTo>
                  <a:pt x="2154229" y="5073699"/>
                  <a:pt x="2135841" y="5056030"/>
                  <a:pt x="2113488" y="5048819"/>
                </a:cubicBezTo>
                <a:cubicBezTo>
                  <a:pt x="2102672" y="5050622"/>
                  <a:pt x="2095822" y="5045213"/>
                  <a:pt x="2091135" y="5036920"/>
                </a:cubicBezTo>
                <a:cubicBezTo>
                  <a:pt x="2068421" y="5007352"/>
                  <a:pt x="2026599" y="5010958"/>
                  <a:pt x="2002081" y="4985357"/>
                </a:cubicBezTo>
                <a:cubicBezTo>
                  <a:pt x="1991626" y="4976703"/>
                  <a:pt x="1997034" y="4963001"/>
                  <a:pt x="1991265" y="4952544"/>
                </a:cubicBezTo>
                <a:cubicBezTo>
                  <a:pt x="1985857" y="4942088"/>
                  <a:pt x="1984416" y="4925862"/>
                  <a:pt x="1965667" y="4929828"/>
                </a:cubicBezTo>
                <a:cubicBezTo>
                  <a:pt x="1942232" y="4968049"/>
                  <a:pt x="1905096" y="4981751"/>
                  <a:pt x="1863274" y="4987881"/>
                </a:cubicBezTo>
                <a:cubicBezTo>
                  <a:pt x="1832268" y="4982112"/>
                  <a:pt x="1799458" y="4979227"/>
                  <a:pt x="1781070" y="4947496"/>
                </a:cubicBezTo>
                <a:cubicBezTo>
                  <a:pt x="1771697" y="4939564"/>
                  <a:pt x="1767371" y="4929107"/>
                  <a:pt x="1767010" y="4917568"/>
                </a:cubicBezTo>
                <a:cubicBezTo>
                  <a:pt x="1764847" y="4912520"/>
                  <a:pt x="1762684" y="4907472"/>
                  <a:pt x="1760520" y="4902785"/>
                </a:cubicBezTo>
                <a:cubicBezTo>
                  <a:pt x="1748983" y="4892689"/>
                  <a:pt x="1752228" y="4878987"/>
                  <a:pt x="1751147" y="4866366"/>
                </a:cubicBezTo>
                <a:cubicBezTo>
                  <a:pt x="1736725" y="4856270"/>
                  <a:pt x="1738167" y="4844011"/>
                  <a:pt x="1744295" y="4830309"/>
                </a:cubicBezTo>
                <a:cubicBezTo>
                  <a:pt x="1746099" y="4822736"/>
                  <a:pt x="1747902" y="4815525"/>
                  <a:pt x="1750065" y="4807592"/>
                </a:cubicBezTo>
                <a:cubicBezTo>
                  <a:pt x="1752588" y="4802905"/>
                  <a:pt x="1755113" y="4798217"/>
                  <a:pt x="1757636" y="4793530"/>
                </a:cubicBezTo>
                <a:cubicBezTo>
                  <a:pt x="1766289" y="4775861"/>
                  <a:pt x="1769534" y="4755669"/>
                  <a:pt x="1785037" y="4742328"/>
                </a:cubicBezTo>
                <a:cubicBezTo>
                  <a:pt x="1794051" y="4734034"/>
                  <a:pt x="1803425" y="4730429"/>
                  <a:pt x="1815323" y="4735837"/>
                </a:cubicBezTo>
                <a:cubicBezTo>
                  <a:pt x="1822172" y="4734395"/>
                  <a:pt x="1829023" y="4732953"/>
                  <a:pt x="1835873" y="4731871"/>
                </a:cubicBezTo>
                <a:cubicBezTo>
                  <a:pt x="1836594" y="4723578"/>
                  <a:pt x="1839569" y="4719972"/>
                  <a:pt x="1843715" y="4718800"/>
                </a:cubicBezTo>
                <a:close/>
                <a:moveTo>
                  <a:pt x="6399211" y="4708342"/>
                </a:moveTo>
                <a:cubicBezTo>
                  <a:pt x="6440269" y="4702584"/>
                  <a:pt x="6464547" y="4728132"/>
                  <a:pt x="6487754" y="4756199"/>
                </a:cubicBezTo>
                <a:cubicBezTo>
                  <a:pt x="6450623" y="4755120"/>
                  <a:pt x="6429559" y="4723095"/>
                  <a:pt x="6399211" y="4708342"/>
                </a:cubicBezTo>
                <a:close/>
                <a:moveTo>
                  <a:pt x="5694711" y="4707545"/>
                </a:moveTo>
                <a:cubicBezTo>
                  <a:pt x="5708124" y="4712903"/>
                  <a:pt x="5722624" y="4717547"/>
                  <a:pt x="5726612" y="4733977"/>
                </a:cubicBezTo>
                <a:cubicBezTo>
                  <a:pt x="5727337" y="4746122"/>
                  <a:pt x="5718637" y="4748265"/>
                  <a:pt x="5709937" y="4747908"/>
                </a:cubicBezTo>
                <a:cubicBezTo>
                  <a:pt x="5691449" y="4746836"/>
                  <a:pt x="5690724" y="4729334"/>
                  <a:pt x="5683836" y="4718261"/>
                </a:cubicBezTo>
                <a:cubicBezTo>
                  <a:pt x="5681661" y="4713975"/>
                  <a:pt x="5689274" y="4705759"/>
                  <a:pt x="5694711" y="4707545"/>
                </a:cubicBezTo>
                <a:close/>
                <a:moveTo>
                  <a:pt x="3770434" y="4667659"/>
                </a:moveTo>
                <a:cubicBezTo>
                  <a:pt x="3769016" y="4709436"/>
                  <a:pt x="3781069" y="4751212"/>
                  <a:pt x="3766889" y="4792628"/>
                </a:cubicBezTo>
                <a:cubicBezTo>
                  <a:pt x="3766535" y="4801632"/>
                  <a:pt x="3765471" y="4810996"/>
                  <a:pt x="3765117" y="4820359"/>
                </a:cubicBezTo>
                <a:cubicBezTo>
                  <a:pt x="3765117" y="4835845"/>
                  <a:pt x="3770434" y="4852772"/>
                  <a:pt x="3755546" y="4865737"/>
                </a:cubicBezTo>
                <a:cubicBezTo>
                  <a:pt x="3753773" y="4799471"/>
                  <a:pt x="3744911" y="4732125"/>
                  <a:pt x="3770434" y="4667659"/>
                </a:cubicBezTo>
                <a:close/>
                <a:moveTo>
                  <a:pt x="5272272" y="4547370"/>
                </a:moveTo>
                <a:cubicBezTo>
                  <a:pt x="5288098" y="4548090"/>
                  <a:pt x="5292774" y="4559979"/>
                  <a:pt x="5295291" y="4573310"/>
                </a:cubicBezTo>
                <a:cubicBezTo>
                  <a:pt x="5297449" y="4579074"/>
                  <a:pt x="5308240" y="4582317"/>
                  <a:pt x="5301765" y="4590604"/>
                </a:cubicBezTo>
                <a:cubicBezTo>
                  <a:pt x="5297090" y="4597449"/>
                  <a:pt x="5291695" y="4592405"/>
                  <a:pt x="5287379" y="4588802"/>
                </a:cubicBezTo>
                <a:cubicBezTo>
                  <a:pt x="5284142" y="4587361"/>
                  <a:pt x="5280545" y="4585920"/>
                  <a:pt x="5278027" y="4583758"/>
                </a:cubicBezTo>
                <a:cubicBezTo>
                  <a:pt x="5268676" y="4574031"/>
                  <a:pt x="5262561" y="4562862"/>
                  <a:pt x="5262921" y="4549171"/>
                </a:cubicBezTo>
                <a:cubicBezTo>
                  <a:pt x="5262921" y="4548090"/>
                  <a:pt x="5268676" y="4547009"/>
                  <a:pt x="5272272" y="4547370"/>
                </a:cubicBezTo>
                <a:close/>
                <a:moveTo>
                  <a:pt x="1374775" y="4516847"/>
                </a:moveTo>
                <a:cubicBezTo>
                  <a:pt x="1392060" y="4517200"/>
                  <a:pt x="1399822" y="4523903"/>
                  <a:pt x="1406172" y="4532369"/>
                </a:cubicBezTo>
                <a:cubicBezTo>
                  <a:pt x="1395236" y="4532369"/>
                  <a:pt x="1385358" y="4529194"/>
                  <a:pt x="1374775" y="4516847"/>
                </a:cubicBezTo>
                <a:close/>
                <a:moveTo>
                  <a:pt x="1308525" y="4482772"/>
                </a:moveTo>
                <a:cubicBezTo>
                  <a:pt x="1312165" y="4484198"/>
                  <a:pt x="1315441" y="4487850"/>
                  <a:pt x="1318534" y="4491771"/>
                </a:cubicBezTo>
                <a:cubicBezTo>
                  <a:pt x="1328727" y="4492840"/>
                  <a:pt x="1340739" y="4488920"/>
                  <a:pt x="1345835" y="4503175"/>
                </a:cubicBezTo>
                <a:cubicBezTo>
                  <a:pt x="1335643" y="4511728"/>
                  <a:pt x="1327636" y="4500680"/>
                  <a:pt x="1318898" y="4500324"/>
                </a:cubicBezTo>
                <a:cubicBezTo>
                  <a:pt x="1309799" y="4507095"/>
                  <a:pt x="1299606" y="4511371"/>
                  <a:pt x="1290869" y="4502106"/>
                </a:cubicBezTo>
                <a:cubicBezTo>
                  <a:pt x="1289050" y="4500324"/>
                  <a:pt x="1292690" y="4490702"/>
                  <a:pt x="1296330" y="4487138"/>
                </a:cubicBezTo>
                <a:cubicBezTo>
                  <a:pt x="1300880" y="4482149"/>
                  <a:pt x="1304884" y="4481347"/>
                  <a:pt x="1308525" y="4482772"/>
                </a:cubicBezTo>
                <a:close/>
                <a:moveTo>
                  <a:pt x="1252537" y="4469726"/>
                </a:moveTo>
                <a:cubicBezTo>
                  <a:pt x="1263291" y="4466047"/>
                  <a:pt x="1261858" y="4475243"/>
                  <a:pt x="1259706" y="4482600"/>
                </a:cubicBezTo>
                <a:cubicBezTo>
                  <a:pt x="1258989" y="4485910"/>
                  <a:pt x="1257197" y="4488117"/>
                  <a:pt x="1254329" y="4495841"/>
                </a:cubicBezTo>
                <a:cubicBezTo>
                  <a:pt x="1248594" y="4482600"/>
                  <a:pt x="1241424" y="4473772"/>
                  <a:pt x="1252537" y="4469726"/>
                </a:cubicBezTo>
                <a:close/>
                <a:moveTo>
                  <a:pt x="2073987" y="4381175"/>
                </a:moveTo>
                <a:cubicBezTo>
                  <a:pt x="2081296" y="4382255"/>
                  <a:pt x="2088112" y="4388377"/>
                  <a:pt x="2094569" y="4398461"/>
                </a:cubicBezTo>
                <a:cubicBezTo>
                  <a:pt x="2107841" y="4418988"/>
                  <a:pt x="2096362" y="4432312"/>
                  <a:pt x="2080579" y="4443476"/>
                </a:cubicBezTo>
                <a:cubicBezTo>
                  <a:pt x="2069459" y="4451039"/>
                  <a:pt x="2057979" y="4451399"/>
                  <a:pt x="2047218" y="4441676"/>
                </a:cubicBezTo>
                <a:cubicBezTo>
                  <a:pt x="2033587" y="4429431"/>
                  <a:pt x="2033587" y="4414306"/>
                  <a:pt x="2038250" y="4398461"/>
                </a:cubicBezTo>
                <a:cubicBezTo>
                  <a:pt x="2040044" y="4392699"/>
                  <a:pt x="2045424" y="4392699"/>
                  <a:pt x="2050447" y="4394139"/>
                </a:cubicBezTo>
                <a:cubicBezTo>
                  <a:pt x="2058876" y="4384056"/>
                  <a:pt x="2066678" y="4380094"/>
                  <a:pt x="2073987" y="4381175"/>
                </a:cubicBezTo>
                <a:close/>
                <a:moveTo>
                  <a:pt x="6334442" y="4016265"/>
                </a:moveTo>
                <a:cubicBezTo>
                  <a:pt x="6341123" y="4014864"/>
                  <a:pt x="6348346" y="4016943"/>
                  <a:pt x="6356111" y="4023451"/>
                </a:cubicBezTo>
                <a:cubicBezTo>
                  <a:pt x="6368390" y="4031044"/>
                  <a:pt x="6379947" y="4038636"/>
                  <a:pt x="6391865" y="4046952"/>
                </a:cubicBezTo>
                <a:cubicBezTo>
                  <a:pt x="6399088" y="4048399"/>
                  <a:pt x="6403783" y="4053461"/>
                  <a:pt x="6407034" y="4060330"/>
                </a:cubicBezTo>
                <a:cubicBezTo>
                  <a:pt x="6411729" y="4059969"/>
                  <a:pt x="6416063" y="4059969"/>
                  <a:pt x="6420758" y="4059969"/>
                </a:cubicBezTo>
                <a:cubicBezTo>
                  <a:pt x="6448205" y="4046952"/>
                  <a:pt x="6444233" y="4067200"/>
                  <a:pt x="6444233" y="4082386"/>
                </a:cubicBezTo>
                <a:cubicBezTo>
                  <a:pt x="6449650" y="4106249"/>
                  <a:pt x="6442066" y="4111673"/>
                  <a:pt x="6412812" y="4105164"/>
                </a:cubicBezTo>
                <a:cubicBezTo>
                  <a:pt x="6405228" y="4100826"/>
                  <a:pt x="6398005" y="4096487"/>
                  <a:pt x="6390421" y="4092148"/>
                </a:cubicBezTo>
                <a:cubicBezTo>
                  <a:pt x="6383559" y="4088894"/>
                  <a:pt x="6376697" y="4086002"/>
                  <a:pt x="6370196" y="4083109"/>
                </a:cubicBezTo>
                <a:cubicBezTo>
                  <a:pt x="6361167" y="4084555"/>
                  <a:pt x="6354305" y="4080940"/>
                  <a:pt x="6347443" y="4075155"/>
                </a:cubicBezTo>
                <a:cubicBezTo>
                  <a:pt x="6340220" y="4070816"/>
                  <a:pt x="6332997" y="4065754"/>
                  <a:pt x="6325774" y="4061053"/>
                </a:cubicBezTo>
                <a:cubicBezTo>
                  <a:pt x="6311689" y="4054184"/>
                  <a:pt x="6305549" y="4044060"/>
                  <a:pt x="6316023" y="4029959"/>
                </a:cubicBezTo>
                <a:cubicBezTo>
                  <a:pt x="6321621" y="4022547"/>
                  <a:pt x="6327760" y="4017666"/>
                  <a:pt x="6334442" y="4016265"/>
                </a:cubicBezTo>
                <a:close/>
                <a:moveTo>
                  <a:pt x="92796" y="3052344"/>
                </a:moveTo>
                <a:cubicBezTo>
                  <a:pt x="101429" y="3051942"/>
                  <a:pt x="110292" y="3054178"/>
                  <a:pt x="118698" y="3054178"/>
                </a:cubicBezTo>
                <a:cubicBezTo>
                  <a:pt x="104080" y="3063479"/>
                  <a:pt x="89095" y="3070276"/>
                  <a:pt x="68263" y="3066341"/>
                </a:cubicBezTo>
                <a:cubicBezTo>
                  <a:pt x="75755" y="3055788"/>
                  <a:pt x="84161" y="3052747"/>
                  <a:pt x="92796" y="3052344"/>
                </a:cubicBezTo>
                <a:close/>
                <a:moveTo>
                  <a:pt x="290154" y="3003959"/>
                </a:moveTo>
                <a:cubicBezTo>
                  <a:pt x="241109" y="3026978"/>
                  <a:pt x="191704" y="3047439"/>
                  <a:pt x="136529" y="3049632"/>
                </a:cubicBezTo>
                <a:cubicBezTo>
                  <a:pt x="185573" y="3027709"/>
                  <a:pt x="237141" y="3013094"/>
                  <a:pt x="290154" y="3003959"/>
                </a:cubicBezTo>
                <a:close/>
                <a:moveTo>
                  <a:pt x="6379803" y="2129247"/>
                </a:moveTo>
                <a:cubicBezTo>
                  <a:pt x="6331035" y="2151977"/>
                  <a:pt x="6280115" y="2167131"/>
                  <a:pt x="6227761" y="2176511"/>
                </a:cubicBezTo>
                <a:cubicBezTo>
                  <a:pt x="6275812" y="2153060"/>
                  <a:pt x="6324580" y="2132133"/>
                  <a:pt x="6379803" y="2129247"/>
                </a:cubicBezTo>
                <a:close/>
                <a:moveTo>
                  <a:pt x="6449646" y="2109925"/>
                </a:moveTo>
                <a:cubicBezTo>
                  <a:pt x="6435027" y="2132059"/>
                  <a:pt x="6416023" y="2123351"/>
                  <a:pt x="6399211" y="2123714"/>
                </a:cubicBezTo>
                <a:cubicBezTo>
                  <a:pt x="6413830" y="2113916"/>
                  <a:pt x="6428449" y="2107022"/>
                  <a:pt x="6449646" y="2109925"/>
                </a:cubicBezTo>
                <a:close/>
                <a:moveTo>
                  <a:pt x="87005" y="1178485"/>
                </a:moveTo>
                <a:cubicBezTo>
                  <a:pt x="94532" y="1182456"/>
                  <a:pt x="102060" y="1186789"/>
                  <a:pt x="109946" y="1191121"/>
                </a:cubicBezTo>
                <a:cubicBezTo>
                  <a:pt x="116399" y="1194010"/>
                  <a:pt x="123210" y="1196898"/>
                  <a:pt x="130021" y="1199787"/>
                </a:cubicBezTo>
                <a:cubicBezTo>
                  <a:pt x="138982" y="1197982"/>
                  <a:pt x="146151" y="1201953"/>
                  <a:pt x="152604" y="1207008"/>
                </a:cubicBezTo>
                <a:cubicBezTo>
                  <a:pt x="159773" y="1211702"/>
                  <a:pt x="166943" y="1216396"/>
                  <a:pt x="174111" y="1220728"/>
                </a:cubicBezTo>
                <a:cubicBezTo>
                  <a:pt x="188450" y="1227588"/>
                  <a:pt x="194903" y="1237698"/>
                  <a:pt x="184508" y="1251779"/>
                </a:cubicBezTo>
                <a:cubicBezTo>
                  <a:pt x="173753" y="1267305"/>
                  <a:pt x="160490" y="1271637"/>
                  <a:pt x="144717" y="1259362"/>
                </a:cubicBezTo>
                <a:cubicBezTo>
                  <a:pt x="132888" y="1251418"/>
                  <a:pt x="121059" y="1244197"/>
                  <a:pt x="109229" y="1236254"/>
                </a:cubicBezTo>
                <a:cubicBezTo>
                  <a:pt x="101701" y="1234810"/>
                  <a:pt x="97400" y="1230116"/>
                  <a:pt x="93815" y="1222895"/>
                </a:cubicBezTo>
                <a:cubicBezTo>
                  <a:pt x="89155" y="1223617"/>
                  <a:pt x="84854" y="1223617"/>
                  <a:pt x="80194" y="1223617"/>
                </a:cubicBezTo>
                <a:cubicBezTo>
                  <a:pt x="53309" y="1236976"/>
                  <a:pt x="56893" y="1216757"/>
                  <a:pt x="56535" y="1201592"/>
                </a:cubicBezTo>
                <a:cubicBezTo>
                  <a:pt x="50800" y="1178124"/>
                  <a:pt x="57969" y="1171985"/>
                  <a:pt x="87005" y="1178485"/>
                </a:cubicBezTo>
                <a:close/>
                <a:moveTo>
                  <a:pt x="4492620" y="802594"/>
                </a:moveTo>
                <a:cubicBezTo>
                  <a:pt x="4498242" y="802866"/>
                  <a:pt x="4503865" y="805217"/>
                  <a:pt x="4509220" y="809921"/>
                </a:cubicBezTo>
                <a:cubicBezTo>
                  <a:pt x="4522429" y="822584"/>
                  <a:pt x="4522072" y="837780"/>
                  <a:pt x="4517431" y="853700"/>
                </a:cubicBezTo>
                <a:cubicBezTo>
                  <a:pt x="4515646" y="859489"/>
                  <a:pt x="4510291" y="859489"/>
                  <a:pt x="4504936" y="858042"/>
                </a:cubicBezTo>
                <a:cubicBezTo>
                  <a:pt x="4487800" y="877941"/>
                  <a:pt x="4473520" y="872875"/>
                  <a:pt x="4461026" y="852976"/>
                </a:cubicBezTo>
                <a:cubicBezTo>
                  <a:pt x="4448174" y="831992"/>
                  <a:pt x="4459955" y="818604"/>
                  <a:pt x="4476019" y="807750"/>
                </a:cubicBezTo>
                <a:cubicBezTo>
                  <a:pt x="4481374" y="804132"/>
                  <a:pt x="4486997" y="802323"/>
                  <a:pt x="4492620" y="802594"/>
                </a:cubicBezTo>
                <a:close/>
                <a:moveTo>
                  <a:pt x="5237691" y="700502"/>
                </a:moveTo>
                <a:cubicBezTo>
                  <a:pt x="5243688" y="713221"/>
                  <a:pt x="5251096" y="722306"/>
                  <a:pt x="5239808" y="726667"/>
                </a:cubicBezTo>
                <a:cubicBezTo>
                  <a:pt x="5229224" y="730301"/>
                  <a:pt x="5230635" y="720852"/>
                  <a:pt x="5232752" y="713585"/>
                </a:cubicBezTo>
                <a:cubicBezTo>
                  <a:pt x="5233810" y="710314"/>
                  <a:pt x="5234869" y="708133"/>
                  <a:pt x="5237691" y="700502"/>
                </a:cubicBezTo>
                <a:close/>
                <a:moveTo>
                  <a:pt x="5189258" y="688988"/>
                </a:moveTo>
                <a:cubicBezTo>
                  <a:pt x="5193944" y="688078"/>
                  <a:pt x="5198677" y="689170"/>
                  <a:pt x="5203227" y="693717"/>
                </a:cubicBezTo>
                <a:cubicBezTo>
                  <a:pt x="5205047" y="695900"/>
                  <a:pt x="5201407" y="705723"/>
                  <a:pt x="5198130" y="709361"/>
                </a:cubicBezTo>
                <a:cubicBezTo>
                  <a:pt x="5189394" y="719184"/>
                  <a:pt x="5182114" y="712999"/>
                  <a:pt x="5176290" y="704995"/>
                </a:cubicBezTo>
                <a:cubicBezTo>
                  <a:pt x="5165369" y="704268"/>
                  <a:pt x="5153357" y="707906"/>
                  <a:pt x="5148261" y="693717"/>
                </a:cubicBezTo>
                <a:cubicBezTo>
                  <a:pt x="5158089" y="684986"/>
                  <a:pt x="5166461" y="696264"/>
                  <a:pt x="5175562" y="696264"/>
                </a:cubicBezTo>
                <a:cubicBezTo>
                  <a:pt x="5179930" y="692808"/>
                  <a:pt x="5184571" y="689897"/>
                  <a:pt x="5189258" y="688988"/>
                </a:cubicBezTo>
                <a:close/>
                <a:moveTo>
                  <a:pt x="1196203" y="671196"/>
                </a:moveTo>
                <a:cubicBezTo>
                  <a:pt x="1198657" y="672058"/>
                  <a:pt x="1201066" y="674235"/>
                  <a:pt x="1203385" y="675868"/>
                </a:cubicBezTo>
                <a:cubicBezTo>
                  <a:pt x="1206240" y="677319"/>
                  <a:pt x="1210166" y="678408"/>
                  <a:pt x="1212307" y="680585"/>
                </a:cubicBezTo>
                <a:cubicBezTo>
                  <a:pt x="1222300" y="690382"/>
                  <a:pt x="1228367" y="701630"/>
                  <a:pt x="1228367" y="715056"/>
                </a:cubicBezTo>
                <a:cubicBezTo>
                  <a:pt x="1228367" y="716145"/>
                  <a:pt x="1222300" y="717596"/>
                  <a:pt x="1219088" y="717596"/>
                </a:cubicBezTo>
                <a:cubicBezTo>
                  <a:pt x="1203028" y="716871"/>
                  <a:pt x="1198032" y="704896"/>
                  <a:pt x="1195534" y="691470"/>
                </a:cubicBezTo>
                <a:cubicBezTo>
                  <a:pt x="1193392" y="685665"/>
                  <a:pt x="1182686" y="683125"/>
                  <a:pt x="1188753" y="674416"/>
                </a:cubicBezTo>
                <a:cubicBezTo>
                  <a:pt x="1191251" y="670788"/>
                  <a:pt x="1193749" y="670334"/>
                  <a:pt x="1196203" y="671196"/>
                </a:cubicBezTo>
                <a:close/>
                <a:moveTo>
                  <a:pt x="5084761" y="667159"/>
                </a:moveTo>
                <a:cubicBezTo>
                  <a:pt x="5096118" y="667159"/>
                  <a:pt x="5106375" y="670407"/>
                  <a:pt x="5117732" y="682674"/>
                </a:cubicBezTo>
                <a:cubicBezTo>
                  <a:pt x="5099415" y="682674"/>
                  <a:pt x="5091721" y="676179"/>
                  <a:pt x="5084761" y="667159"/>
                </a:cubicBezTo>
                <a:close/>
                <a:moveTo>
                  <a:pt x="1588" y="530636"/>
                </a:moveTo>
                <a:cubicBezTo>
                  <a:pt x="39441" y="530636"/>
                  <a:pt x="61072" y="562212"/>
                  <a:pt x="91715" y="576206"/>
                </a:cubicBezTo>
                <a:cubicBezTo>
                  <a:pt x="50256" y="582665"/>
                  <a:pt x="25742" y="557548"/>
                  <a:pt x="1588" y="530636"/>
                </a:cubicBezTo>
                <a:close/>
                <a:moveTo>
                  <a:pt x="779264" y="523056"/>
                </a:moveTo>
                <a:cubicBezTo>
                  <a:pt x="797246" y="524127"/>
                  <a:pt x="798325" y="541272"/>
                  <a:pt x="805159" y="552345"/>
                </a:cubicBezTo>
                <a:cubicBezTo>
                  <a:pt x="807676" y="556274"/>
                  <a:pt x="800483" y="565203"/>
                  <a:pt x="794729" y="563061"/>
                </a:cubicBezTo>
                <a:cubicBezTo>
                  <a:pt x="781781" y="558417"/>
                  <a:pt x="767034" y="553774"/>
                  <a:pt x="762719" y="537343"/>
                </a:cubicBezTo>
                <a:cubicBezTo>
                  <a:pt x="761999" y="525199"/>
                  <a:pt x="770631" y="522699"/>
                  <a:pt x="779264" y="523056"/>
                </a:cubicBezTo>
                <a:close/>
                <a:moveTo>
                  <a:pt x="4071576" y="465548"/>
                </a:moveTo>
                <a:cubicBezTo>
                  <a:pt x="4068697" y="478897"/>
                  <a:pt x="4059702" y="486474"/>
                  <a:pt x="4044949" y="496937"/>
                </a:cubicBezTo>
                <a:cubicBezTo>
                  <a:pt x="4050346" y="477815"/>
                  <a:pt x="4059342" y="469877"/>
                  <a:pt x="4071576" y="465548"/>
                </a:cubicBezTo>
                <a:close/>
                <a:moveTo>
                  <a:pt x="4292726" y="404401"/>
                </a:moveTo>
                <a:cubicBezTo>
                  <a:pt x="4292008" y="404761"/>
                  <a:pt x="4291289" y="405121"/>
                  <a:pt x="4290930" y="405481"/>
                </a:cubicBezTo>
                <a:cubicBezTo>
                  <a:pt x="4291289" y="405481"/>
                  <a:pt x="4292008" y="405481"/>
                  <a:pt x="4292726" y="405481"/>
                </a:cubicBezTo>
                <a:cubicBezTo>
                  <a:pt x="4292726" y="405121"/>
                  <a:pt x="4292726" y="404761"/>
                  <a:pt x="4292726" y="404401"/>
                </a:cubicBezTo>
                <a:close/>
                <a:moveTo>
                  <a:pt x="4650944" y="382870"/>
                </a:moveTo>
                <a:cubicBezTo>
                  <a:pt x="4650584" y="383230"/>
                  <a:pt x="4650584" y="383230"/>
                  <a:pt x="4650225" y="383590"/>
                </a:cubicBezTo>
                <a:cubicBezTo>
                  <a:pt x="4650584" y="383950"/>
                  <a:pt x="4650584" y="383950"/>
                  <a:pt x="4650584" y="383950"/>
                </a:cubicBezTo>
                <a:cubicBezTo>
                  <a:pt x="4650584" y="383950"/>
                  <a:pt x="4650584" y="383230"/>
                  <a:pt x="4650944" y="382870"/>
                </a:cubicBezTo>
                <a:close/>
                <a:moveTo>
                  <a:pt x="2730997" y="371886"/>
                </a:moveTo>
                <a:cubicBezTo>
                  <a:pt x="2733537" y="438152"/>
                  <a:pt x="2744423" y="505138"/>
                  <a:pt x="2719023" y="569964"/>
                </a:cubicBezTo>
                <a:cubicBezTo>
                  <a:pt x="2719386" y="528548"/>
                  <a:pt x="2706686" y="486771"/>
                  <a:pt x="2720111" y="445355"/>
                </a:cubicBezTo>
                <a:cubicBezTo>
                  <a:pt x="2720837" y="435991"/>
                  <a:pt x="2721200" y="426988"/>
                  <a:pt x="2721563" y="417624"/>
                </a:cubicBezTo>
                <a:cubicBezTo>
                  <a:pt x="2721563" y="401778"/>
                  <a:pt x="2715757" y="385211"/>
                  <a:pt x="2730997" y="371886"/>
                </a:cubicBezTo>
                <a:close/>
                <a:moveTo>
                  <a:pt x="2930157" y="314735"/>
                </a:moveTo>
                <a:cubicBezTo>
                  <a:pt x="2935286" y="332845"/>
                  <a:pt x="2939682" y="350955"/>
                  <a:pt x="2927959" y="368355"/>
                </a:cubicBezTo>
                <a:cubicBezTo>
                  <a:pt x="2924662" y="350245"/>
                  <a:pt x="2920999" y="332135"/>
                  <a:pt x="2930157" y="314735"/>
                </a:cubicBezTo>
                <a:close/>
                <a:moveTo>
                  <a:pt x="4716365" y="302604"/>
                </a:moveTo>
                <a:lnTo>
                  <a:pt x="4716724" y="303324"/>
                </a:lnTo>
                <a:cubicBezTo>
                  <a:pt x="4717084" y="302964"/>
                  <a:pt x="4717084" y="302964"/>
                  <a:pt x="4717084" y="302604"/>
                </a:cubicBezTo>
                <a:cubicBezTo>
                  <a:pt x="4716724" y="302604"/>
                  <a:pt x="4716724" y="302604"/>
                  <a:pt x="4716365" y="302604"/>
                </a:cubicBezTo>
                <a:close/>
                <a:moveTo>
                  <a:pt x="1497011" y="271872"/>
                </a:moveTo>
                <a:cubicBezTo>
                  <a:pt x="1516920" y="275120"/>
                  <a:pt x="1513300" y="291355"/>
                  <a:pt x="1520539" y="298571"/>
                </a:cubicBezTo>
                <a:cubicBezTo>
                  <a:pt x="1527416" y="303623"/>
                  <a:pt x="1528502" y="311560"/>
                  <a:pt x="1528864" y="319137"/>
                </a:cubicBezTo>
                <a:cubicBezTo>
                  <a:pt x="1541172" y="334651"/>
                  <a:pt x="1546239" y="353051"/>
                  <a:pt x="1552030" y="371091"/>
                </a:cubicBezTo>
                <a:cubicBezTo>
                  <a:pt x="1567233" y="382276"/>
                  <a:pt x="1576282" y="396708"/>
                  <a:pt x="1581712" y="414747"/>
                </a:cubicBezTo>
                <a:cubicBezTo>
                  <a:pt x="1593295" y="427014"/>
                  <a:pt x="1600897" y="441446"/>
                  <a:pt x="1602706" y="458764"/>
                </a:cubicBezTo>
                <a:cubicBezTo>
                  <a:pt x="1604516" y="464177"/>
                  <a:pt x="1607774" y="471392"/>
                  <a:pt x="1601982" y="474640"/>
                </a:cubicBezTo>
                <a:cubicBezTo>
                  <a:pt x="1596191" y="477887"/>
                  <a:pt x="1592209" y="471392"/>
                  <a:pt x="1588951" y="467063"/>
                </a:cubicBezTo>
                <a:cubicBezTo>
                  <a:pt x="1573749" y="458764"/>
                  <a:pt x="1573387" y="442529"/>
                  <a:pt x="1567233" y="429901"/>
                </a:cubicBezTo>
                <a:cubicBezTo>
                  <a:pt x="1555288" y="411861"/>
                  <a:pt x="1549135" y="392378"/>
                  <a:pt x="1542257" y="372534"/>
                </a:cubicBezTo>
                <a:cubicBezTo>
                  <a:pt x="1530674" y="359907"/>
                  <a:pt x="1528140" y="342949"/>
                  <a:pt x="1521625" y="327796"/>
                </a:cubicBezTo>
                <a:cubicBezTo>
                  <a:pt x="1518729" y="320580"/>
                  <a:pt x="1515833" y="313725"/>
                  <a:pt x="1512576" y="306870"/>
                </a:cubicBezTo>
                <a:cubicBezTo>
                  <a:pt x="1503527" y="297489"/>
                  <a:pt x="1502440" y="285944"/>
                  <a:pt x="1497011" y="271872"/>
                </a:cubicBezTo>
                <a:close/>
                <a:moveTo>
                  <a:pt x="2927271" y="243647"/>
                </a:moveTo>
                <a:cubicBezTo>
                  <a:pt x="2932498" y="243297"/>
                  <a:pt x="2934937" y="247139"/>
                  <a:pt x="2932847" y="252028"/>
                </a:cubicBezTo>
                <a:cubicBezTo>
                  <a:pt x="2931801" y="255171"/>
                  <a:pt x="2929710" y="259711"/>
                  <a:pt x="2927620" y="259711"/>
                </a:cubicBezTo>
                <a:cubicBezTo>
                  <a:pt x="2920999" y="260410"/>
                  <a:pt x="2924135" y="254124"/>
                  <a:pt x="2922741" y="250282"/>
                </a:cubicBezTo>
                <a:cubicBezTo>
                  <a:pt x="2923786" y="247837"/>
                  <a:pt x="2925529" y="243647"/>
                  <a:pt x="2927271" y="243647"/>
                </a:cubicBezTo>
                <a:close/>
                <a:moveTo>
                  <a:pt x="4173270" y="232989"/>
                </a:moveTo>
                <a:cubicBezTo>
                  <a:pt x="4178563" y="234221"/>
                  <a:pt x="4184333" y="237282"/>
                  <a:pt x="4190709" y="242685"/>
                </a:cubicBezTo>
                <a:cubicBezTo>
                  <a:pt x="4192505" y="244126"/>
                  <a:pt x="4192505" y="245927"/>
                  <a:pt x="4192146" y="248088"/>
                </a:cubicBezTo>
                <a:cubicBezTo>
                  <a:pt x="4217291" y="247728"/>
                  <a:pt x="4233456" y="265016"/>
                  <a:pt x="4251416" y="279062"/>
                </a:cubicBezTo>
                <a:cubicBezTo>
                  <a:pt x="4285542" y="292388"/>
                  <a:pt x="4271533" y="321202"/>
                  <a:pt x="4272610" y="344973"/>
                </a:cubicBezTo>
                <a:cubicBezTo>
                  <a:pt x="4284105" y="348574"/>
                  <a:pt x="4285542" y="361180"/>
                  <a:pt x="4293445" y="368024"/>
                </a:cubicBezTo>
                <a:cubicBezTo>
                  <a:pt x="4294522" y="369464"/>
                  <a:pt x="4295241" y="371265"/>
                  <a:pt x="4295959" y="372706"/>
                </a:cubicBezTo>
                <a:cubicBezTo>
                  <a:pt x="4304940" y="392875"/>
                  <a:pt x="4299911" y="413765"/>
                  <a:pt x="4294882" y="434655"/>
                </a:cubicBezTo>
                <a:cubicBezTo>
                  <a:pt x="4278358" y="457346"/>
                  <a:pt x="4257882" y="469952"/>
                  <a:pt x="4228427" y="461308"/>
                </a:cubicBezTo>
                <a:cubicBezTo>
                  <a:pt x="4219087" y="455905"/>
                  <a:pt x="4209029" y="451223"/>
                  <a:pt x="4199330" y="445820"/>
                </a:cubicBezTo>
                <a:cubicBezTo>
                  <a:pt x="4175622" y="445100"/>
                  <a:pt x="4158020" y="435375"/>
                  <a:pt x="4150118" y="411604"/>
                </a:cubicBezTo>
                <a:cubicBezTo>
                  <a:pt x="4141497" y="404041"/>
                  <a:pt x="4133594" y="395757"/>
                  <a:pt x="4131798" y="383871"/>
                </a:cubicBezTo>
                <a:cubicBezTo>
                  <a:pt x="4117788" y="343892"/>
                  <a:pt x="4108449" y="303554"/>
                  <a:pt x="4131079" y="263575"/>
                </a:cubicBezTo>
                <a:cubicBezTo>
                  <a:pt x="4131798" y="260693"/>
                  <a:pt x="4132875" y="258893"/>
                  <a:pt x="4135031" y="257452"/>
                </a:cubicBezTo>
                <a:cubicBezTo>
                  <a:pt x="4145807" y="242055"/>
                  <a:pt x="4157392" y="229291"/>
                  <a:pt x="4173270" y="232989"/>
                </a:cubicBezTo>
                <a:close/>
                <a:moveTo>
                  <a:pt x="2359017" y="226864"/>
                </a:moveTo>
                <a:cubicBezTo>
                  <a:pt x="2361238" y="227044"/>
                  <a:pt x="2363983" y="228732"/>
                  <a:pt x="2367583" y="232872"/>
                </a:cubicBezTo>
                <a:cubicBezTo>
                  <a:pt x="2369743" y="235032"/>
                  <a:pt x="2372263" y="237912"/>
                  <a:pt x="2375142" y="240073"/>
                </a:cubicBezTo>
                <a:cubicBezTo>
                  <a:pt x="2402861" y="286877"/>
                  <a:pt x="2431659" y="333322"/>
                  <a:pt x="2449658" y="384806"/>
                </a:cubicBezTo>
                <a:cubicBezTo>
                  <a:pt x="2468377" y="448173"/>
                  <a:pt x="2486016" y="511539"/>
                  <a:pt x="2504375" y="574184"/>
                </a:cubicBezTo>
                <a:cubicBezTo>
                  <a:pt x="2513734" y="578505"/>
                  <a:pt x="2518774" y="585345"/>
                  <a:pt x="2518774" y="596147"/>
                </a:cubicBezTo>
                <a:cubicBezTo>
                  <a:pt x="2544333" y="626749"/>
                  <a:pt x="2589690" y="637551"/>
                  <a:pt x="2601569" y="681475"/>
                </a:cubicBezTo>
                <a:cubicBezTo>
                  <a:pt x="2603009" y="687956"/>
                  <a:pt x="2610209" y="689036"/>
                  <a:pt x="2616329" y="690116"/>
                </a:cubicBezTo>
                <a:cubicBezTo>
                  <a:pt x="2623168" y="689396"/>
                  <a:pt x="2630368" y="689036"/>
                  <a:pt x="2637207" y="689036"/>
                </a:cubicBezTo>
                <a:lnTo>
                  <a:pt x="2637567" y="689396"/>
                </a:lnTo>
                <a:lnTo>
                  <a:pt x="2637927" y="689036"/>
                </a:lnTo>
                <a:lnTo>
                  <a:pt x="2637207" y="689036"/>
                </a:lnTo>
                <a:cubicBezTo>
                  <a:pt x="2639727" y="672114"/>
                  <a:pt x="2652686" y="669234"/>
                  <a:pt x="2665646" y="667074"/>
                </a:cubicBezTo>
                <a:cubicBezTo>
                  <a:pt x="2688684" y="664193"/>
                  <a:pt x="2699484" y="652672"/>
                  <a:pt x="2695164" y="629270"/>
                </a:cubicBezTo>
                <a:cubicBezTo>
                  <a:pt x="2681485" y="619189"/>
                  <a:pt x="2689404" y="605508"/>
                  <a:pt x="2686884" y="592547"/>
                </a:cubicBezTo>
                <a:cubicBezTo>
                  <a:pt x="2698044" y="593266"/>
                  <a:pt x="2698764" y="602267"/>
                  <a:pt x="2702724" y="607668"/>
                </a:cubicBezTo>
                <a:cubicBezTo>
                  <a:pt x="2713883" y="617749"/>
                  <a:pt x="2707763" y="631790"/>
                  <a:pt x="2710283" y="644031"/>
                </a:cubicBezTo>
                <a:cubicBezTo>
                  <a:pt x="2738721" y="656993"/>
                  <a:pt x="2766440" y="636111"/>
                  <a:pt x="2794518" y="643311"/>
                </a:cubicBezTo>
                <a:cubicBezTo>
                  <a:pt x="2820797" y="649792"/>
                  <a:pt x="2835556" y="664913"/>
                  <a:pt x="2841316" y="689036"/>
                </a:cubicBezTo>
                <a:cubicBezTo>
                  <a:pt x="2857155" y="689036"/>
                  <a:pt x="2872994" y="690116"/>
                  <a:pt x="2887753" y="681115"/>
                </a:cubicBezTo>
                <a:cubicBezTo>
                  <a:pt x="2896032" y="674274"/>
                  <a:pt x="2904672" y="674274"/>
                  <a:pt x="2914391" y="675714"/>
                </a:cubicBezTo>
                <a:cubicBezTo>
                  <a:pt x="2915831" y="664193"/>
                  <a:pt x="2913671" y="650512"/>
                  <a:pt x="2916551" y="639351"/>
                </a:cubicBezTo>
                <a:cubicBezTo>
                  <a:pt x="2916551" y="635031"/>
                  <a:pt x="2916551" y="630710"/>
                  <a:pt x="2916551" y="626390"/>
                </a:cubicBezTo>
                <a:cubicBezTo>
                  <a:pt x="2890633" y="617749"/>
                  <a:pt x="2891353" y="596867"/>
                  <a:pt x="2893153" y="575265"/>
                </a:cubicBezTo>
                <a:cubicBezTo>
                  <a:pt x="2892433" y="572744"/>
                  <a:pt x="2892073" y="570224"/>
                  <a:pt x="2891353" y="567704"/>
                </a:cubicBezTo>
                <a:cubicBezTo>
                  <a:pt x="2891353" y="548622"/>
                  <a:pt x="2891713" y="529180"/>
                  <a:pt x="2891713" y="509738"/>
                </a:cubicBezTo>
                <a:cubicBezTo>
                  <a:pt x="2888833" y="497497"/>
                  <a:pt x="2885953" y="485616"/>
                  <a:pt x="2883073" y="473015"/>
                </a:cubicBezTo>
                <a:cubicBezTo>
                  <a:pt x="2886313" y="452853"/>
                  <a:pt x="2872994" y="434131"/>
                  <a:pt x="2880913" y="413969"/>
                </a:cubicBezTo>
                <a:cubicBezTo>
                  <a:pt x="2875874" y="402808"/>
                  <a:pt x="2871554" y="391647"/>
                  <a:pt x="2876954" y="372925"/>
                </a:cubicBezTo>
                <a:cubicBezTo>
                  <a:pt x="2881993" y="390207"/>
                  <a:pt x="2885233" y="402088"/>
                  <a:pt x="2889193" y="413969"/>
                </a:cubicBezTo>
                <a:cubicBezTo>
                  <a:pt x="2900712" y="426210"/>
                  <a:pt x="2875514" y="456093"/>
                  <a:pt x="2910072" y="456813"/>
                </a:cubicBezTo>
                <a:cubicBezTo>
                  <a:pt x="2912591" y="448892"/>
                  <a:pt x="2915111" y="440972"/>
                  <a:pt x="2917631" y="434131"/>
                </a:cubicBezTo>
                <a:cubicBezTo>
                  <a:pt x="2917991" y="426570"/>
                  <a:pt x="2919071" y="416490"/>
                  <a:pt x="2927711" y="417569"/>
                </a:cubicBezTo>
                <a:cubicBezTo>
                  <a:pt x="2936710" y="418290"/>
                  <a:pt x="2932390" y="428371"/>
                  <a:pt x="2933110" y="434851"/>
                </a:cubicBezTo>
                <a:cubicBezTo>
                  <a:pt x="2947509" y="467614"/>
                  <a:pt x="2940670" y="501458"/>
                  <a:pt x="2939590" y="534941"/>
                </a:cubicBezTo>
                <a:cubicBezTo>
                  <a:pt x="2938510" y="557623"/>
                  <a:pt x="2936710" y="580305"/>
                  <a:pt x="2934550" y="602987"/>
                </a:cubicBezTo>
                <a:cubicBezTo>
                  <a:pt x="2935270" y="623510"/>
                  <a:pt x="2935630" y="643311"/>
                  <a:pt x="2936350" y="663473"/>
                </a:cubicBezTo>
                <a:cubicBezTo>
                  <a:pt x="2935990" y="664913"/>
                  <a:pt x="2936350" y="667074"/>
                  <a:pt x="2937070" y="669234"/>
                </a:cubicBezTo>
                <a:cubicBezTo>
                  <a:pt x="2941750" y="666354"/>
                  <a:pt x="2946790" y="663833"/>
                  <a:pt x="2951469" y="660953"/>
                </a:cubicBezTo>
                <a:cubicBezTo>
                  <a:pt x="2951109" y="659153"/>
                  <a:pt x="2951469" y="656633"/>
                  <a:pt x="2952189" y="654473"/>
                </a:cubicBezTo>
                <a:cubicBezTo>
                  <a:pt x="2951469" y="648712"/>
                  <a:pt x="2952189" y="642951"/>
                  <a:pt x="2957589" y="639351"/>
                </a:cubicBezTo>
                <a:cubicBezTo>
                  <a:pt x="2956869" y="619909"/>
                  <a:pt x="2963349" y="602627"/>
                  <a:pt x="2970548" y="584986"/>
                </a:cubicBezTo>
                <a:cubicBezTo>
                  <a:pt x="2971268" y="581385"/>
                  <a:pt x="2972348" y="577425"/>
                  <a:pt x="2973068" y="574184"/>
                </a:cubicBezTo>
                <a:cubicBezTo>
                  <a:pt x="2981348" y="538541"/>
                  <a:pt x="2990347" y="503258"/>
                  <a:pt x="2998987" y="467614"/>
                </a:cubicBezTo>
                <a:cubicBezTo>
                  <a:pt x="3002586" y="437011"/>
                  <a:pt x="3002226" y="404608"/>
                  <a:pt x="3042544" y="397048"/>
                </a:cubicBezTo>
                <a:cubicBezTo>
                  <a:pt x="3056943" y="380126"/>
                  <a:pt x="3060903" y="359244"/>
                  <a:pt x="3064503" y="338002"/>
                </a:cubicBezTo>
                <a:cubicBezTo>
                  <a:pt x="3066303" y="324681"/>
                  <a:pt x="3076382" y="317120"/>
                  <a:pt x="3085742" y="309559"/>
                </a:cubicBezTo>
                <a:cubicBezTo>
                  <a:pt x="3110940" y="285077"/>
                  <a:pt x="3140818" y="282197"/>
                  <a:pt x="3172857" y="291557"/>
                </a:cubicBezTo>
                <a:cubicBezTo>
                  <a:pt x="3195175" y="292998"/>
                  <a:pt x="3202375" y="320360"/>
                  <a:pt x="3224334" y="321800"/>
                </a:cubicBezTo>
                <a:cubicBezTo>
                  <a:pt x="3234053" y="331521"/>
                  <a:pt x="3235853" y="344843"/>
                  <a:pt x="3239453" y="357084"/>
                </a:cubicBezTo>
                <a:cubicBezTo>
                  <a:pt x="3244492" y="360324"/>
                  <a:pt x="3248092" y="364644"/>
                  <a:pt x="3247012" y="371125"/>
                </a:cubicBezTo>
                <a:cubicBezTo>
                  <a:pt x="3249532" y="374005"/>
                  <a:pt x="3251692" y="376526"/>
                  <a:pt x="3253852" y="379046"/>
                </a:cubicBezTo>
                <a:cubicBezTo>
                  <a:pt x="3261771" y="380126"/>
                  <a:pt x="3262491" y="386247"/>
                  <a:pt x="3262491" y="392367"/>
                </a:cubicBezTo>
                <a:cubicBezTo>
                  <a:pt x="3261771" y="421530"/>
                  <a:pt x="3263931" y="448892"/>
                  <a:pt x="3299569" y="457894"/>
                </a:cubicBezTo>
                <a:cubicBezTo>
                  <a:pt x="3310729" y="461134"/>
                  <a:pt x="3320088" y="456813"/>
                  <a:pt x="3329807" y="451413"/>
                </a:cubicBezTo>
                <a:cubicBezTo>
                  <a:pt x="3346367" y="432331"/>
                  <a:pt x="3367965" y="446732"/>
                  <a:pt x="3387044" y="443492"/>
                </a:cubicBezTo>
                <a:cubicBezTo>
                  <a:pt x="3400363" y="439532"/>
                  <a:pt x="3412243" y="439532"/>
                  <a:pt x="3424122" y="449252"/>
                </a:cubicBezTo>
                <a:cubicBezTo>
                  <a:pt x="3445001" y="466174"/>
                  <a:pt x="3469839" y="475895"/>
                  <a:pt x="3497198" y="478415"/>
                </a:cubicBezTo>
                <a:cubicBezTo>
                  <a:pt x="3520237" y="482736"/>
                  <a:pt x="3520957" y="506138"/>
                  <a:pt x="3532836" y="520539"/>
                </a:cubicBezTo>
                <a:cubicBezTo>
                  <a:pt x="3568114" y="563744"/>
                  <a:pt x="3568114" y="563744"/>
                  <a:pt x="3602312" y="534581"/>
                </a:cubicBezTo>
                <a:cubicBezTo>
                  <a:pt x="3615271" y="510099"/>
                  <a:pt x="3641550" y="500017"/>
                  <a:pt x="3661708" y="483816"/>
                </a:cubicBezTo>
                <a:cubicBezTo>
                  <a:pt x="3669988" y="477335"/>
                  <a:pt x="3684387" y="476255"/>
                  <a:pt x="3694107" y="488497"/>
                </a:cubicBezTo>
                <a:cubicBezTo>
                  <a:pt x="3695906" y="488856"/>
                  <a:pt x="3698066" y="489216"/>
                  <a:pt x="3700226" y="489216"/>
                </a:cubicBezTo>
                <a:cubicBezTo>
                  <a:pt x="3702746" y="491377"/>
                  <a:pt x="3705626" y="493537"/>
                  <a:pt x="3708146" y="495337"/>
                </a:cubicBezTo>
                <a:cubicBezTo>
                  <a:pt x="3708146" y="501458"/>
                  <a:pt x="3707066" y="506858"/>
                  <a:pt x="3701666" y="509738"/>
                </a:cubicBezTo>
                <a:cubicBezTo>
                  <a:pt x="3694107" y="521980"/>
                  <a:pt x="3698426" y="533861"/>
                  <a:pt x="3703466" y="545022"/>
                </a:cubicBezTo>
                <a:cubicBezTo>
                  <a:pt x="3719665" y="565184"/>
                  <a:pt x="3707786" y="583905"/>
                  <a:pt x="3700946" y="602627"/>
                </a:cubicBezTo>
                <a:cubicBezTo>
                  <a:pt x="3698426" y="609828"/>
                  <a:pt x="3695906" y="617029"/>
                  <a:pt x="3691587" y="622789"/>
                </a:cubicBezTo>
                <a:cubicBezTo>
                  <a:pt x="3686187" y="630350"/>
                  <a:pt x="3682587" y="638991"/>
                  <a:pt x="3680787" y="646912"/>
                </a:cubicBezTo>
                <a:cubicBezTo>
                  <a:pt x="3683307" y="647992"/>
                  <a:pt x="3685827" y="649792"/>
                  <a:pt x="3687987" y="652672"/>
                </a:cubicBezTo>
                <a:cubicBezTo>
                  <a:pt x="3702026" y="666354"/>
                  <a:pt x="3723985" y="653392"/>
                  <a:pt x="3738024" y="667794"/>
                </a:cubicBezTo>
                <a:cubicBezTo>
                  <a:pt x="3741984" y="671394"/>
                  <a:pt x="3746664" y="675354"/>
                  <a:pt x="3750983" y="678955"/>
                </a:cubicBezTo>
                <a:cubicBezTo>
                  <a:pt x="3756023" y="675354"/>
                  <a:pt x="3759623" y="667434"/>
                  <a:pt x="3769342" y="669234"/>
                </a:cubicBezTo>
                <a:cubicBezTo>
                  <a:pt x="3772942" y="679315"/>
                  <a:pt x="3770422" y="688316"/>
                  <a:pt x="3766102" y="697316"/>
                </a:cubicBezTo>
                <a:cubicBezTo>
                  <a:pt x="3769342" y="704878"/>
                  <a:pt x="3768982" y="713878"/>
                  <a:pt x="3760703" y="726120"/>
                </a:cubicBezTo>
                <a:cubicBezTo>
                  <a:pt x="3759623" y="730080"/>
                  <a:pt x="3757823" y="733680"/>
                  <a:pt x="3756023" y="736561"/>
                </a:cubicBezTo>
                <a:cubicBezTo>
                  <a:pt x="3756383" y="738361"/>
                  <a:pt x="3757103" y="740521"/>
                  <a:pt x="3758183" y="742321"/>
                </a:cubicBezTo>
                <a:cubicBezTo>
                  <a:pt x="3776182" y="747001"/>
                  <a:pt x="3784821" y="727920"/>
                  <a:pt x="3801020" y="727199"/>
                </a:cubicBezTo>
                <a:cubicBezTo>
                  <a:pt x="3802460" y="724319"/>
                  <a:pt x="3804620" y="721799"/>
                  <a:pt x="3806780" y="719279"/>
                </a:cubicBezTo>
                <a:cubicBezTo>
                  <a:pt x="3812900" y="711358"/>
                  <a:pt x="3816500" y="699477"/>
                  <a:pt x="3830179" y="698757"/>
                </a:cubicBezTo>
                <a:cubicBezTo>
                  <a:pt x="3834139" y="698757"/>
                  <a:pt x="3838458" y="699117"/>
                  <a:pt x="3843138" y="699117"/>
                </a:cubicBezTo>
                <a:cubicBezTo>
                  <a:pt x="3847458" y="693716"/>
                  <a:pt x="3852497" y="687956"/>
                  <a:pt x="3857177" y="682555"/>
                </a:cubicBezTo>
                <a:cubicBezTo>
                  <a:pt x="3859697" y="680395"/>
                  <a:pt x="3862577" y="678235"/>
                  <a:pt x="3865097" y="675714"/>
                </a:cubicBezTo>
                <a:cubicBezTo>
                  <a:pt x="3877696" y="660593"/>
                  <a:pt x="3889575" y="645471"/>
                  <a:pt x="3901455" y="630710"/>
                </a:cubicBezTo>
                <a:cubicBezTo>
                  <a:pt x="3936013" y="600827"/>
                  <a:pt x="3972731" y="611268"/>
                  <a:pt x="4005129" y="658433"/>
                </a:cubicBezTo>
                <a:cubicBezTo>
                  <a:pt x="4020248" y="686875"/>
                  <a:pt x="4012688" y="713518"/>
                  <a:pt x="3997209" y="739081"/>
                </a:cubicBezTo>
                <a:cubicBezTo>
                  <a:pt x="3996489" y="750962"/>
                  <a:pt x="4003329" y="757803"/>
                  <a:pt x="4014488" y="760683"/>
                </a:cubicBezTo>
                <a:cubicBezTo>
                  <a:pt x="4028167" y="758162"/>
                  <a:pt x="4041847" y="754202"/>
                  <a:pt x="4055526" y="752042"/>
                </a:cubicBezTo>
                <a:cubicBezTo>
                  <a:pt x="4090084" y="746641"/>
                  <a:pt x="4118522" y="757803"/>
                  <a:pt x="4139041" y="785885"/>
                </a:cubicBezTo>
                <a:cubicBezTo>
                  <a:pt x="4163160" y="825489"/>
                  <a:pt x="4165679" y="825489"/>
                  <a:pt x="4204197" y="781925"/>
                </a:cubicBezTo>
                <a:cubicBezTo>
                  <a:pt x="4218596" y="773644"/>
                  <a:pt x="4233355" y="766083"/>
                  <a:pt x="4247755" y="757082"/>
                </a:cubicBezTo>
                <a:cubicBezTo>
                  <a:pt x="4248835" y="756002"/>
                  <a:pt x="4249914" y="754922"/>
                  <a:pt x="4250994" y="754202"/>
                </a:cubicBezTo>
                <a:cubicBezTo>
                  <a:pt x="4249555" y="749882"/>
                  <a:pt x="4247395" y="745921"/>
                  <a:pt x="4242355" y="742321"/>
                </a:cubicBezTo>
                <a:cubicBezTo>
                  <a:pt x="4239835" y="731160"/>
                  <a:pt x="4243795" y="725399"/>
                  <a:pt x="4256034" y="725759"/>
                </a:cubicBezTo>
                <a:cubicBezTo>
                  <a:pt x="4267913" y="719999"/>
                  <a:pt x="4280513" y="713878"/>
                  <a:pt x="4292032" y="708118"/>
                </a:cubicBezTo>
                <a:cubicBezTo>
                  <a:pt x="4303911" y="696237"/>
                  <a:pt x="4316871" y="701997"/>
                  <a:pt x="4330190" y="704157"/>
                </a:cubicBezTo>
                <a:cubicBezTo>
                  <a:pt x="4349629" y="703437"/>
                  <a:pt x="4351789" y="721079"/>
                  <a:pt x="4359348" y="732960"/>
                </a:cubicBezTo>
                <a:cubicBezTo>
                  <a:pt x="4386347" y="767884"/>
                  <a:pt x="4386707" y="807487"/>
                  <a:pt x="4382387" y="847811"/>
                </a:cubicBezTo>
                <a:cubicBezTo>
                  <a:pt x="4390666" y="853212"/>
                  <a:pt x="4397506" y="860772"/>
                  <a:pt x="4403986" y="869053"/>
                </a:cubicBezTo>
                <a:cubicBezTo>
                  <a:pt x="4418025" y="898216"/>
                  <a:pt x="4407585" y="915137"/>
                  <a:pt x="4383827" y="925219"/>
                </a:cubicBezTo>
                <a:cubicBezTo>
                  <a:pt x="4389226" y="927739"/>
                  <a:pt x="4393186" y="931339"/>
                  <a:pt x="4396066" y="937460"/>
                </a:cubicBezTo>
                <a:cubicBezTo>
                  <a:pt x="4401106" y="942140"/>
                  <a:pt x="4405786" y="947181"/>
                  <a:pt x="4411185" y="952581"/>
                </a:cubicBezTo>
                <a:cubicBezTo>
                  <a:pt x="4418745" y="954741"/>
                  <a:pt x="4423425" y="960142"/>
                  <a:pt x="4424864" y="967703"/>
                </a:cubicBezTo>
                <a:cubicBezTo>
                  <a:pt x="4429544" y="970583"/>
                  <a:pt x="4434584" y="973103"/>
                  <a:pt x="4439264" y="975623"/>
                </a:cubicBezTo>
                <a:cubicBezTo>
                  <a:pt x="4479221" y="969863"/>
                  <a:pt x="4518459" y="961942"/>
                  <a:pt x="4554457" y="990745"/>
                </a:cubicBezTo>
                <a:cubicBezTo>
                  <a:pt x="4566336" y="1000106"/>
                  <a:pt x="4576416" y="1009467"/>
                  <a:pt x="4578576" y="1024948"/>
                </a:cubicBezTo>
                <a:cubicBezTo>
                  <a:pt x="4591535" y="1042230"/>
                  <a:pt x="4612054" y="1041510"/>
                  <a:pt x="4630053" y="1047990"/>
                </a:cubicBezTo>
                <a:lnTo>
                  <a:pt x="4629693" y="1047990"/>
                </a:lnTo>
                <a:lnTo>
                  <a:pt x="4629333" y="1047990"/>
                </a:lnTo>
                <a:cubicBezTo>
                  <a:pt x="4629333" y="1048351"/>
                  <a:pt x="4629333" y="1048351"/>
                  <a:pt x="4628973" y="1048351"/>
                </a:cubicBezTo>
                <a:cubicBezTo>
                  <a:pt x="4629333" y="1048351"/>
                  <a:pt x="4629333" y="1048351"/>
                  <a:pt x="4629693" y="1047990"/>
                </a:cubicBezTo>
                <a:cubicBezTo>
                  <a:pt x="4651291" y="1047990"/>
                  <a:pt x="4664971" y="1059872"/>
                  <a:pt x="4676490" y="1076073"/>
                </a:cubicBezTo>
                <a:cubicBezTo>
                  <a:pt x="4700969" y="1094075"/>
                  <a:pt x="4740206" y="1093715"/>
                  <a:pt x="4747766" y="1132599"/>
                </a:cubicBezTo>
                <a:cubicBezTo>
                  <a:pt x="4759285" y="1152401"/>
                  <a:pt x="4768285" y="1172203"/>
                  <a:pt x="4753526" y="1194885"/>
                </a:cubicBezTo>
                <a:cubicBezTo>
                  <a:pt x="4746326" y="1224768"/>
                  <a:pt x="4740926" y="1255371"/>
                  <a:pt x="4724007" y="1282373"/>
                </a:cubicBezTo>
                <a:cubicBezTo>
                  <a:pt x="4718968" y="1295334"/>
                  <a:pt x="4708888" y="1301095"/>
                  <a:pt x="4698089" y="1305775"/>
                </a:cubicBezTo>
                <a:cubicBezTo>
                  <a:pt x="4697369" y="1306495"/>
                  <a:pt x="4696649" y="1307215"/>
                  <a:pt x="4695929" y="1307935"/>
                </a:cubicBezTo>
                <a:cubicBezTo>
                  <a:pt x="4684050" y="1319456"/>
                  <a:pt x="4671810" y="1330618"/>
                  <a:pt x="4659931" y="1342499"/>
                </a:cubicBezTo>
                <a:cubicBezTo>
                  <a:pt x="4654891" y="1356901"/>
                  <a:pt x="4640852" y="1364101"/>
                  <a:pt x="4632213" y="1375262"/>
                </a:cubicBezTo>
                <a:cubicBezTo>
                  <a:pt x="4634372" y="1397942"/>
                  <a:pt x="4622853" y="1413424"/>
                  <a:pt x="4603774" y="1424585"/>
                </a:cubicBezTo>
                <a:cubicBezTo>
                  <a:pt x="4598014" y="1435386"/>
                  <a:pt x="4590455" y="1445107"/>
                  <a:pt x="4585415" y="1456268"/>
                </a:cubicBezTo>
                <a:cubicBezTo>
                  <a:pt x="4588655" y="1468149"/>
                  <a:pt x="4592975" y="1480390"/>
                  <a:pt x="4597295" y="1492271"/>
                </a:cubicBezTo>
                <a:cubicBezTo>
                  <a:pt x="4608814" y="1489391"/>
                  <a:pt x="4601974" y="1473189"/>
                  <a:pt x="4610974" y="1467429"/>
                </a:cubicBezTo>
                <a:cubicBezTo>
                  <a:pt x="4616733" y="1455188"/>
                  <a:pt x="4625733" y="1446907"/>
                  <a:pt x="4639412" y="1445467"/>
                </a:cubicBezTo>
                <a:cubicBezTo>
                  <a:pt x="4662811" y="1445827"/>
                  <a:pt x="4685849" y="1446187"/>
                  <a:pt x="4705288" y="1431065"/>
                </a:cubicBezTo>
                <a:cubicBezTo>
                  <a:pt x="4733727" y="1416304"/>
                  <a:pt x="4753886" y="1429265"/>
                  <a:pt x="4771884" y="1445467"/>
                </a:cubicBezTo>
                <a:cubicBezTo>
                  <a:pt x="4791323" y="1435026"/>
                  <a:pt x="4802123" y="1449067"/>
                  <a:pt x="4812202" y="1464548"/>
                </a:cubicBezTo>
                <a:cubicBezTo>
                  <a:pt x="4820122" y="1468869"/>
                  <a:pt x="4821202" y="1473189"/>
                  <a:pt x="4815442" y="1478230"/>
                </a:cubicBezTo>
                <a:cubicBezTo>
                  <a:pt x="4824441" y="1481110"/>
                  <a:pt x="4833801" y="1481830"/>
                  <a:pt x="4844960" y="1479310"/>
                </a:cubicBezTo>
                <a:cubicBezTo>
                  <a:pt x="4893198" y="1462388"/>
                  <a:pt x="4924876" y="1420624"/>
                  <a:pt x="4967353" y="1395782"/>
                </a:cubicBezTo>
                <a:cubicBezTo>
                  <a:pt x="4978153" y="1379222"/>
                  <a:pt x="4990032" y="1364461"/>
                  <a:pt x="5005151" y="1352219"/>
                </a:cubicBezTo>
                <a:cubicBezTo>
                  <a:pt x="5016670" y="1333498"/>
                  <a:pt x="5027470" y="1313696"/>
                  <a:pt x="5054108" y="1315136"/>
                </a:cubicBezTo>
                <a:cubicBezTo>
                  <a:pt x="5066348" y="1310816"/>
                  <a:pt x="5078227" y="1302535"/>
                  <a:pt x="5091906" y="1312616"/>
                </a:cubicBezTo>
                <a:cubicBezTo>
                  <a:pt x="5104145" y="1313336"/>
                  <a:pt x="5116745" y="1311896"/>
                  <a:pt x="5127904" y="1318017"/>
                </a:cubicBezTo>
                <a:cubicBezTo>
                  <a:pt x="5164622" y="1318377"/>
                  <a:pt x="5167862" y="1342139"/>
                  <a:pt x="5164622" y="1369861"/>
                </a:cubicBezTo>
                <a:cubicBezTo>
                  <a:pt x="5183701" y="1405143"/>
                  <a:pt x="5180821" y="1441866"/>
                  <a:pt x="5173621" y="1478950"/>
                </a:cubicBezTo>
                <a:cubicBezTo>
                  <a:pt x="5177941" y="1489391"/>
                  <a:pt x="5187661" y="1487591"/>
                  <a:pt x="5195940" y="1487951"/>
                </a:cubicBezTo>
                <a:cubicBezTo>
                  <a:pt x="5218979" y="1466709"/>
                  <a:pt x="5230859" y="1436826"/>
                  <a:pt x="5248138" y="1411623"/>
                </a:cubicBezTo>
                <a:cubicBezTo>
                  <a:pt x="5255697" y="1401182"/>
                  <a:pt x="5261817" y="1388941"/>
                  <a:pt x="5274776" y="1383183"/>
                </a:cubicBezTo>
                <a:cubicBezTo>
                  <a:pt x="5281616" y="1378142"/>
                  <a:pt x="5288815" y="1372742"/>
                  <a:pt x="5295295" y="1368061"/>
                </a:cubicBezTo>
                <a:cubicBezTo>
                  <a:pt x="5323013" y="1350780"/>
                  <a:pt x="5350012" y="1333138"/>
                  <a:pt x="5383130" y="1329538"/>
                </a:cubicBezTo>
                <a:cubicBezTo>
                  <a:pt x="5385650" y="1329178"/>
                  <a:pt x="5388170" y="1329178"/>
                  <a:pt x="5390329" y="1329178"/>
                </a:cubicBezTo>
                <a:cubicBezTo>
                  <a:pt x="5392849" y="1329178"/>
                  <a:pt x="5395369" y="1329178"/>
                  <a:pt x="5398249" y="1329178"/>
                </a:cubicBezTo>
                <a:cubicBezTo>
                  <a:pt x="5417328" y="1336738"/>
                  <a:pt x="5434247" y="1351499"/>
                  <a:pt x="5458366" y="1345379"/>
                </a:cubicBezTo>
                <a:cubicBezTo>
                  <a:pt x="5472045" y="1342139"/>
                  <a:pt x="5478524" y="1357260"/>
                  <a:pt x="5487524" y="1364101"/>
                </a:cubicBezTo>
                <a:cubicBezTo>
                  <a:pt x="5518842" y="1357980"/>
                  <a:pt x="5548000" y="1341779"/>
                  <a:pt x="5581118" y="1342139"/>
                </a:cubicBezTo>
                <a:cubicBezTo>
                  <a:pt x="5588678" y="1342499"/>
                  <a:pt x="5596238" y="1342499"/>
                  <a:pt x="5603437" y="1342499"/>
                </a:cubicBezTo>
                <a:cubicBezTo>
                  <a:pt x="5632236" y="1333138"/>
                  <a:pt x="5652754" y="1356901"/>
                  <a:pt x="5678673" y="1360861"/>
                </a:cubicBezTo>
                <a:cubicBezTo>
                  <a:pt x="5696312" y="1363381"/>
                  <a:pt x="5713231" y="1369861"/>
                  <a:pt x="5729790" y="1374902"/>
                </a:cubicBezTo>
                <a:cubicBezTo>
                  <a:pt x="5793866" y="1348259"/>
                  <a:pt x="5824105" y="1404423"/>
                  <a:pt x="5862262" y="1432865"/>
                </a:cubicBezTo>
                <a:cubicBezTo>
                  <a:pt x="5886741" y="1451587"/>
                  <a:pt x="5877381" y="1489031"/>
                  <a:pt x="5868382" y="1519274"/>
                </a:cubicBezTo>
                <a:cubicBezTo>
                  <a:pt x="5869462" y="1528995"/>
                  <a:pt x="5869822" y="1536915"/>
                  <a:pt x="5863342" y="1546636"/>
                </a:cubicBezTo>
                <a:cubicBezTo>
                  <a:pt x="5835984" y="1588400"/>
                  <a:pt x="5838144" y="1638805"/>
                  <a:pt x="5822665" y="1684890"/>
                </a:cubicBezTo>
                <a:cubicBezTo>
                  <a:pt x="5818345" y="1698571"/>
                  <a:pt x="5832744" y="1705772"/>
                  <a:pt x="5835984" y="1717653"/>
                </a:cubicBezTo>
                <a:cubicBezTo>
                  <a:pt x="5850023" y="1730974"/>
                  <a:pt x="5851823" y="1751136"/>
                  <a:pt x="5859742" y="1767697"/>
                </a:cubicBezTo>
                <a:cubicBezTo>
                  <a:pt x="5881701" y="1784259"/>
                  <a:pt x="5891781" y="1809461"/>
                  <a:pt x="5906180" y="1831064"/>
                </a:cubicBezTo>
                <a:cubicBezTo>
                  <a:pt x="5928858" y="1865627"/>
                  <a:pt x="5963057" y="1877868"/>
                  <a:pt x="6002294" y="1881828"/>
                </a:cubicBezTo>
                <a:cubicBezTo>
                  <a:pt x="6006254" y="1882188"/>
                  <a:pt x="6010574" y="1882548"/>
                  <a:pt x="6014534" y="1883268"/>
                </a:cubicBezTo>
                <a:cubicBezTo>
                  <a:pt x="6044412" y="1891549"/>
                  <a:pt x="6066371" y="1908831"/>
                  <a:pt x="6076090" y="1939434"/>
                </a:cubicBezTo>
                <a:cubicBezTo>
                  <a:pt x="6091929" y="1971117"/>
                  <a:pt x="6085809" y="2001000"/>
                  <a:pt x="6069970" y="2030523"/>
                </a:cubicBezTo>
                <a:cubicBezTo>
                  <a:pt x="6065291" y="2034843"/>
                  <a:pt x="6060971" y="2039883"/>
                  <a:pt x="6056651" y="2044564"/>
                </a:cubicBezTo>
                <a:cubicBezTo>
                  <a:pt x="6034332" y="2055005"/>
                  <a:pt x="6030733" y="2078767"/>
                  <a:pt x="6019213" y="2096769"/>
                </a:cubicBezTo>
                <a:cubicBezTo>
                  <a:pt x="6006254" y="2119091"/>
                  <a:pt x="5976736" y="2119811"/>
                  <a:pt x="5963417" y="2141053"/>
                </a:cubicBezTo>
                <a:cubicBezTo>
                  <a:pt x="5935338" y="2168056"/>
                  <a:pt x="5932818" y="2203339"/>
                  <a:pt x="5933538" y="2239343"/>
                </a:cubicBezTo>
                <a:cubicBezTo>
                  <a:pt x="5935338" y="2243303"/>
                  <a:pt x="5936058" y="2246903"/>
                  <a:pt x="5936778" y="2250864"/>
                </a:cubicBezTo>
                <a:cubicBezTo>
                  <a:pt x="5944338" y="2275706"/>
                  <a:pt x="5961617" y="2285787"/>
                  <a:pt x="5990775" y="2279666"/>
                </a:cubicBezTo>
                <a:cubicBezTo>
                  <a:pt x="6049812" y="2283267"/>
                  <a:pt x="6108848" y="2286867"/>
                  <a:pt x="6168245" y="2290827"/>
                </a:cubicBezTo>
                <a:cubicBezTo>
                  <a:pt x="6247800" y="2282187"/>
                  <a:pt x="6313316" y="2304869"/>
                  <a:pt x="6353634" y="2379036"/>
                </a:cubicBezTo>
                <a:cubicBezTo>
                  <a:pt x="6361554" y="2386237"/>
                  <a:pt x="6370553" y="2392717"/>
                  <a:pt x="6374153" y="2403158"/>
                </a:cubicBezTo>
                <a:cubicBezTo>
                  <a:pt x="6386392" y="2417199"/>
                  <a:pt x="6395032" y="2435561"/>
                  <a:pt x="6418790" y="2432321"/>
                </a:cubicBezTo>
                <a:cubicBezTo>
                  <a:pt x="6442549" y="2428361"/>
                  <a:pt x="6465588" y="2426200"/>
                  <a:pt x="6485027" y="2445282"/>
                </a:cubicBezTo>
                <a:cubicBezTo>
                  <a:pt x="6517065" y="2465804"/>
                  <a:pt x="6515265" y="2501448"/>
                  <a:pt x="6524264" y="2532410"/>
                </a:cubicBezTo>
                <a:cubicBezTo>
                  <a:pt x="6521744" y="2562293"/>
                  <a:pt x="6509865" y="2586776"/>
                  <a:pt x="6480707" y="2599737"/>
                </a:cubicBezTo>
                <a:cubicBezTo>
                  <a:pt x="6481427" y="2601537"/>
                  <a:pt x="6480707" y="2603697"/>
                  <a:pt x="6479627" y="2605497"/>
                </a:cubicBezTo>
                <a:cubicBezTo>
                  <a:pt x="6478547" y="2638261"/>
                  <a:pt x="6444349" y="2641141"/>
                  <a:pt x="6428150" y="2659863"/>
                </a:cubicBezTo>
                <a:cubicBezTo>
                  <a:pt x="6420950" y="2669944"/>
                  <a:pt x="6406551" y="2674264"/>
                  <a:pt x="6395032" y="2680745"/>
                </a:cubicBezTo>
                <a:cubicBezTo>
                  <a:pt x="6394312" y="2681105"/>
                  <a:pt x="6393232" y="2681465"/>
                  <a:pt x="6392152" y="2681825"/>
                </a:cubicBezTo>
                <a:cubicBezTo>
                  <a:pt x="6370193" y="2689025"/>
                  <a:pt x="6368393" y="2711348"/>
                  <a:pt x="6359394" y="2727909"/>
                </a:cubicBezTo>
                <a:cubicBezTo>
                  <a:pt x="6330955" y="2788035"/>
                  <a:pt x="6313316" y="2853561"/>
                  <a:pt x="6261479" y="2901806"/>
                </a:cubicBezTo>
                <a:cubicBezTo>
                  <a:pt x="6243480" y="2918367"/>
                  <a:pt x="6225841" y="2932769"/>
                  <a:pt x="6203523" y="2941050"/>
                </a:cubicBezTo>
                <a:cubicBezTo>
                  <a:pt x="6202443" y="2941410"/>
                  <a:pt x="6201723" y="2941770"/>
                  <a:pt x="6200643" y="2941770"/>
                </a:cubicBezTo>
                <a:cubicBezTo>
                  <a:pt x="6171845" y="2952571"/>
                  <a:pt x="6153486" y="2979933"/>
                  <a:pt x="6122527" y="2985334"/>
                </a:cubicBezTo>
                <a:cubicBezTo>
                  <a:pt x="6103088" y="2996495"/>
                  <a:pt x="6084010" y="3007656"/>
                  <a:pt x="6064571" y="3018097"/>
                </a:cubicBezTo>
                <a:cubicBezTo>
                  <a:pt x="6037212" y="3034298"/>
                  <a:pt x="6010574" y="3049060"/>
                  <a:pt x="5977816" y="3046900"/>
                </a:cubicBezTo>
                <a:cubicBezTo>
                  <a:pt x="5962697" y="3059501"/>
                  <a:pt x="5937138" y="3049420"/>
                  <a:pt x="5925979" y="3071022"/>
                </a:cubicBezTo>
                <a:cubicBezTo>
                  <a:pt x="5915539" y="3080383"/>
                  <a:pt x="5907980" y="3091544"/>
                  <a:pt x="5903660" y="3103425"/>
                </a:cubicBezTo>
                <a:cubicBezTo>
                  <a:pt x="5928139" y="3138708"/>
                  <a:pt x="5945418" y="3177952"/>
                  <a:pt x="5964136" y="3216836"/>
                </a:cubicBezTo>
                <a:cubicBezTo>
                  <a:pt x="5978896" y="3247079"/>
                  <a:pt x="6001934" y="3275161"/>
                  <a:pt x="6004814" y="3311165"/>
                </a:cubicBezTo>
                <a:cubicBezTo>
                  <a:pt x="6006974" y="3319446"/>
                  <a:pt x="6008054" y="3327726"/>
                  <a:pt x="6008054" y="3336007"/>
                </a:cubicBezTo>
                <a:cubicBezTo>
                  <a:pt x="6012014" y="3367690"/>
                  <a:pt x="6015973" y="3399373"/>
                  <a:pt x="6019933" y="3431416"/>
                </a:cubicBezTo>
                <a:cubicBezTo>
                  <a:pt x="6041532" y="3464540"/>
                  <a:pt x="6063851" y="3498383"/>
                  <a:pt x="6085809" y="3531866"/>
                </a:cubicBezTo>
                <a:cubicBezTo>
                  <a:pt x="6104528" y="3548068"/>
                  <a:pt x="6111008" y="3571830"/>
                  <a:pt x="6121447" y="3593432"/>
                </a:cubicBezTo>
                <a:cubicBezTo>
                  <a:pt x="6177964" y="3646717"/>
                  <a:pt x="6193803" y="3715844"/>
                  <a:pt x="6193083" y="3790371"/>
                </a:cubicBezTo>
                <a:cubicBezTo>
                  <a:pt x="6194163" y="3801172"/>
                  <a:pt x="6195243" y="3811973"/>
                  <a:pt x="6188764" y="3822054"/>
                </a:cubicBezTo>
                <a:cubicBezTo>
                  <a:pt x="6188764" y="3822414"/>
                  <a:pt x="6188764" y="3822414"/>
                  <a:pt x="6188764" y="3822414"/>
                </a:cubicBezTo>
                <a:cubicBezTo>
                  <a:pt x="6184084" y="3848336"/>
                  <a:pt x="6164285" y="3867778"/>
                  <a:pt x="6157445" y="3892260"/>
                </a:cubicBezTo>
                <a:cubicBezTo>
                  <a:pt x="6158885" y="3905222"/>
                  <a:pt x="6153126" y="3914583"/>
                  <a:pt x="6144126" y="3922503"/>
                </a:cubicBezTo>
                <a:cubicBezTo>
                  <a:pt x="6136567" y="3934384"/>
                  <a:pt x="6129007" y="3946266"/>
                  <a:pt x="6120727" y="3958147"/>
                </a:cubicBezTo>
                <a:cubicBezTo>
                  <a:pt x="6114968" y="3982269"/>
                  <a:pt x="6104528" y="3997030"/>
                  <a:pt x="6077170" y="3981189"/>
                </a:cubicBezTo>
                <a:cubicBezTo>
                  <a:pt x="6072850" y="3983709"/>
                  <a:pt x="6068530" y="3986229"/>
                  <a:pt x="6064211" y="3988390"/>
                </a:cubicBezTo>
                <a:cubicBezTo>
                  <a:pt x="6047652" y="4001711"/>
                  <a:pt x="6047652" y="4022953"/>
                  <a:pt x="6039012" y="4040595"/>
                </a:cubicBezTo>
                <a:cubicBezTo>
                  <a:pt x="6033612" y="4052476"/>
                  <a:pt x="6035772" y="4070837"/>
                  <a:pt x="6018133" y="4075518"/>
                </a:cubicBezTo>
                <a:cubicBezTo>
                  <a:pt x="6016693" y="4076958"/>
                  <a:pt x="6014894" y="4076958"/>
                  <a:pt x="6013094" y="4076958"/>
                </a:cubicBezTo>
                <a:cubicBezTo>
                  <a:pt x="6006254" y="4133483"/>
                  <a:pt x="5966656" y="4165167"/>
                  <a:pt x="5922379" y="4192169"/>
                </a:cubicBezTo>
                <a:cubicBezTo>
                  <a:pt x="5917339" y="4209451"/>
                  <a:pt x="5897180" y="4209811"/>
                  <a:pt x="5888181" y="4222412"/>
                </a:cubicBezTo>
                <a:cubicBezTo>
                  <a:pt x="5886021" y="4229253"/>
                  <a:pt x="5880621" y="4230333"/>
                  <a:pt x="5874142" y="4230693"/>
                </a:cubicBezTo>
                <a:cubicBezTo>
                  <a:pt x="5870542" y="4235733"/>
                  <a:pt x="5865142" y="4237893"/>
                  <a:pt x="5859023" y="4237173"/>
                </a:cubicBezTo>
                <a:cubicBezTo>
                  <a:pt x="5853623" y="4239694"/>
                  <a:pt x="5848223" y="4241134"/>
                  <a:pt x="5843183" y="4239694"/>
                </a:cubicBezTo>
                <a:cubicBezTo>
                  <a:pt x="5817265" y="4246174"/>
                  <a:pt x="5797466" y="4260936"/>
                  <a:pt x="5785947" y="4287938"/>
                </a:cubicBezTo>
                <a:cubicBezTo>
                  <a:pt x="5782707" y="4295139"/>
                  <a:pt x="5779827" y="4302340"/>
                  <a:pt x="5777307" y="4309540"/>
                </a:cubicBezTo>
                <a:cubicBezTo>
                  <a:pt x="5770468" y="4327542"/>
                  <a:pt x="5759668" y="4340863"/>
                  <a:pt x="5740589" y="4345184"/>
                </a:cubicBezTo>
                <a:cubicBezTo>
                  <a:pt x="5738069" y="4348424"/>
                  <a:pt x="5735550" y="4350584"/>
                  <a:pt x="5733030" y="4353104"/>
                </a:cubicBezTo>
                <a:cubicBezTo>
                  <a:pt x="5730510" y="4355265"/>
                  <a:pt x="5727630" y="4359585"/>
                  <a:pt x="5725470" y="4359225"/>
                </a:cubicBezTo>
                <a:cubicBezTo>
                  <a:pt x="5693792" y="4355265"/>
                  <a:pt x="5668953" y="4368586"/>
                  <a:pt x="5647715" y="4390548"/>
                </a:cubicBezTo>
                <a:cubicBezTo>
                  <a:pt x="5642315" y="4398109"/>
                  <a:pt x="5636555" y="4404949"/>
                  <a:pt x="5630796" y="4412150"/>
                </a:cubicBezTo>
                <a:cubicBezTo>
                  <a:pt x="5621796" y="4424031"/>
                  <a:pt x="5611717" y="4436273"/>
                  <a:pt x="5602357" y="4448874"/>
                </a:cubicBezTo>
                <a:cubicBezTo>
                  <a:pt x="5601637" y="4451034"/>
                  <a:pt x="5601637" y="4453554"/>
                  <a:pt x="5600917" y="4456074"/>
                </a:cubicBezTo>
                <a:cubicBezTo>
                  <a:pt x="5598038" y="4474796"/>
                  <a:pt x="5595878" y="4493878"/>
                  <a:pt x="5580758" y="4507919"/>
                </a:cubicBezTo>
                <a:cubicBezTo>
                  <a:pt x="5579319" y="4517280"/>
                  <a:pt x="5576799" y="4525921"/>
                  <a:pt x="5567439" y="4530242"/>
                </a:cubicBezTo>
                <a:cubicBezTo>
                  <a:pt x="5562400" y="4534922"/>
                  <a:pt x="5557000" y="4539962"/>
                  <a:pt x="5551960" y="4544283"/>
                </a:cubicBezTo>
                <a:cubicBezTo>
                  <a:pt x="5535041" y="4555084"/>
                  <a:pt x="5518842" y="4564805"/>
                  <a:pt x="5498323" y="4553284"/>
                </a:cubicBezTo>
                <a:cubicBezTo>
                  <a:pt x="5475645" y="4543923"/>
                  <a:pt x="5450446" y="4540322"/>
                  <a:pt x="5431007" y="4522681"/>
                </a:cubicBezTo>
                <a:lnTo>
                  <a:pt x="5428487" y="4523041"/>
                </a:lnTo>
                <a:lnTo>
                  <a:pt x="5426687" y="4521601"/>
                </a:lnTo>
                <a:cubicBezTo>
                  <a:pt x="5422008" y="4519080"/>
                  <a:pt x="5417328" y="4516560"/>
                  <a:pt x="5411928" y="4514040"/>
                </a:cubicBezTo>
                <a:cubicBezTo>
                  <a:pt x="5379530" y="4502519"/>
                  <a:pt x="5347132" y="4490998"/>
                  <a:pt x="5314374" y="4479117"/>
                </a:cubicBezTo>
                <a:cubicBezTo>
                  <a:pt x="5293495" y="4479117"/>
                  <a:pt x="5271536" y="4483077"/>
                  <a:pt x="5251737" y="4470476"/>
                </a:cubicBezTo>
                <a:cubicBezTo>
                  <a:pt x="5212859" y="4468316"/>
                  <a:pt x="5172541" y="4475876"/>
                  <a:pt x="5133664" y="4464715"/>
                </a:cubicBezTo>
                <a:lnTo>
                  <a:pt x="5130064" y="4465075"/>
                </a:lnTo>
                <a:lnTo>
                  <a:pt x="5126824" y="4463995"/>
                </a:lnTo>
                <a:cubicBezTo>
                  <a:pt x="5074267" y="4465795"/>
                  <a:pt x="5023150" y="4457875"/>
                  <a:pt x="4973473" y="4442033"/>
                </a:cubicBezTo>
                <a:cubicBezTo>
                  <a:pt x="4954394" y="4444193"/>
                  <a:pt x="4935315" y="4446714"/>
                  <a:pt x="4915516" y="4449594"/>
                </a:cubicBezTo>
                <a:cubicBezTo>
                  <a:pt x="4910837" y="4457155"/>
                  <a:pt x="4904357" y="4463275"/>
                  <a:pt x="4894637" y="4464355"/>
                </a:cubicBezTo>
                <a:cubicBezTo>
                  <a:pt x="4893557" y="4466515"/>
                  <a:pt x="4893198" y="4467956"/>
                  <a:pt x="4892118" y="4470476"/>
                </a:cubicBezTo>
                <a:cubicBezTo>
                  <a:pt x="4867279" y="4501079"/>
                  <a:pt x="4844960" y="4501799"/>
                  <a:pt x="4818682" y="4472276"/>
                </a:cubicBezTo>
                <a:lnTo>
                  <a:pt x="4819402" y="4470836"/>
                </a:lnTo>
                <a:cubicBezTo>
                  <a:pt x="4808962" y="4466875"/>
                  <a:pt x="4802123" y="4459675"/>
                  <a:pt x="4796723" y="4449594"/>
                </a:cubicBezTo>
                <a:cubicBezTo>
                  <a:pt x="4777644" y="4435552"/>
                  <a:pt x="4762525" y="4447434"/>
                  <a:pt x="4746686" y="4456074"/>
                </a:cubicBezTo>
                <a:cubicBezTo>
                  <a:pt x="4729407" y="4482357"/>
                  <a:pt x="4699889" y="4479117"/>
                  <a:pt x="4674690" y="4486317"/>
                </a:cubicBezTo>
                <a:cubicBezTo>
                  <a:pt x="4661731" y="4505039"/>
                  <a:pt x="4642652" y="4475516"/>
                  <a:pt x="4630053" y="4492798"/>
                </a:cubicBezTo>
                <a:cubicBezTo>
                  <a:pt x="4634732" y="4499279"/>
                  <a:pt x="4637612" y="4506119"/>
                  <a:pt x="4635812" y="4514760"/>
                </a:cubicBezTo>
                <a:cubicBezTo>
                  <a:pt x="4636172" y="4517280"/>
                  <a:pt x="4636532" y="4519801"/>
                  <a:pt x="4636892" y="4521961"/>
                </a:cubicBezTo>
                <a:cubicBezTo>
                  <a:pt x="4635812" y="4540322"/>
                  <a:pt x="4625013" y="4548963"/>
                  <a:pt x="4607014" y="4550403"/>
                </a:cubicBezTo>
                <a:cubicBezTo>
                  <a:pt x="4602694" y="4552924"/>
                  <a:pt x="4598014" y="4555804"/>
                  <a:pt x="4593335" y="4558684"/>
                </a:cubicBezTo>
                <a:cubicBezTo>
                  <a:pt x="4547977" y="4571285"/>
                  <a:pt x="4500820" y="4572366"/>
                  <a:pt x="4454023" y="4572006"/>
                </a:cubicBezTo>
                <a:cubicBezTo>
                  <a:pt x="4449343" y="4572726"/>
                  <a:pt x="4445383" y="4573446"/>
                  <a:pt x="4440344" y="4573806"/>
                </a:cubicBezTo>
                <a:cubicBezTo>
                  <a:pt x="4417305" y="4575966"/>
                  <a:pt x="4394626" y="4573806"/>
                  <a:pt x="4372307" y="4566245"/>
                </a:cubicBezTo>
                <a:cubicBezTo>
                  <a:pt x="4371228" y="4566965"/>
                  <a:pt x="4369788" y="4566965"/>
                  <a:pt x="4368348" y="4566965"/>
                </a:cubicBezTo>
                <a:cubicBezTo>
                  <a:pt x="4366188" y="4588927"/>
                  <a:pt x="4358268" y="4606929"/>
                  <a:pt x="4336670" y="4617010"/>
                </a:cubicBezTo>
                <a:cubicBezTo>
                  <a:pt x="4332350" y="4621690"/>
                  <a:pt x="4327670" y="4626731"/>
                  <a:pt x="4323350" y="4632131"/>
                </a:cubicBezTo>
                <a:cubicBezTo>
                  <a:pt x="4316511" y="4637172"/>
                  <a:pt x="4308951" y="4642572"/>
                  <a:pt x="4301752" y="4647253"/>
                </a:cubicBezTo>
                <a:cubicBezTo>
                  <a:pt x="4295992" y="4654813"/>
                  <a:pt x="4287712" y="4654813"/>
                  <a:pt x="4279793" y="4654093"/>
                </a:cubicBezTo>
                <a:cubicBezTo>
                  <a:pt x="4274753" y="4659134"/>
                  <a:pt x="4269713" y="4663814"/>
                  <a:pt x="4264674" y="4669215"/>
                </a:cubicBezTo>
                <a:cubicBezTo>
                  <a:pt x="4257474" y="4676055"/>
                  <a:pt x="4250274" y="4685776"/>
                  <a:pt x="4240915" y="4690097"/>
                </a:cubicBezTo>
                <a:cubicBezTo>
                  <a:pt x="4225436" y="4697297"/>
                  <a:pt x="4219316" y="4704498"/>
                  <a:pt x="4226156" y="4722500"/>
                </a:cubicBezTo>
                <a:cubicBezTo>
                  <a:pt x="4232276" y="4741222"/>
                  <a:pt x="4221836" y="4754543"/>
                  <a:pt x="4205637" y="4763904"/>
                </a:cubicBezTo>
                <a:cubicBezTo>
                  <a:pt x="4200597" y="4770745"/>
                  <a:pt x="4195558" y="4777945"/>
                  <a:pt x="4190158" y="4784786"/>
                </a:cubicBezTo>
                <a:cubicBezTo>
                  <a:pt x="4152720" y="4821509"/>
                  <a:pt x="4130401" y="4864713"/>
                  <a:pt x="4132201" y="4918359"/>
                </a:cubicBezTo>
                <a:cubicBezTo>
                  <a:pt x="4132201" y="4930600"/>
                  <a:pt x="4134001" y="4942481"/>
                  <a:pt x="4139041" y="4953642"/>
                </a:cubicBezTo>
                <a:cubicBezTo>
                  <a:pt x="4142641" y="4970564"/>
                  <a:pt x="4146601" y="4987485"/>
                  <a:pt x="4140121" y="5004767"/>
                </a:cubicBezTo>
                <a:cubicBezTo>
                  <a:pt x="4132201" y="5006207"/>
                  <a:pt x="4131121" y="5029249"/>
                  <a:pt x="4117082" y="5011968"/>
                </a:cubicBezTo>
                <a:cubicBezTo>
                  <a:pt x="4114562" y="5009807"/>
                  <a:pt x="4112403" y="5007287"/>
                  <a:pt x="4109883" y="5004767"/>
                </a:cubicBezTo>
                <a:cubicBezTo>
                  <a:pt x="4082164" y="4957242"/>
                  <a:pt x="4054446" y="4910438"/>
                  <a:pt x="4036807" y="4858953"/>
                </a:cubicBezTo>
                <a:cubicBezTo>
                  <a:pt x="4020248" y="4795227"/>
                  <a:pt x="4002969" y="4731861"/>
                  <a:pt x="3986050" y="4668495"/>
                </a:cubicBezTo>
                <a:cubicBezTo>
                  <a:pt x="3976690" y="4663814"/>
                  <a:pt x="3971651" y="4656614"/>
                  <a:pt x="3971651" y="4646173"/>
                </a:cubicBezTo>
                <a:cubicBezTo>
                  <a:pt x="3946812" y="4615210"/>
                  <a:pt x="3901455" y="4603689"/>
                  <a:pt x="3890655" y="4559404"/>
                </a:cubicBezTo>
                <a:cubicBezTo>
                  <a:pt x="3888855" y="4552924"/>
                  <a:pt x="3882016" y="4551844"/>
                  <a:pt x="3875896" y="4551124"/>
                </a:cubicBezTo>
                <a:cubicBezTo>
                  <a:pt x="3868697" y="4551124"/>
                  <a:pt x="3861857" y="4551484"/>
                  <a:pt x="3855017" y="4551484"/>
                </a:cubicBezTo>
                <a:cubicBezTo>
                  <a:pt x="3855017" y="4551484"/>
                  <a:pt x="3854657" y="4551124"/>
                  <a:pt x="3854657" y="4550763"/>
                </a:cubicBezTo>
                <a:cubicBezTo>
                  <a:pt x="3854657" y="4551124"/>
                  <a:pt x="3854297" y="4551124"/>
                  <a:pt x="3854297" y="4551124"/>
                </a:cubicBezTo>
                <a:lnTo>
                  <a:pt x="3855017" y="4551484"/>
                </a:lnTo>
                <a:cubicBezTo>
                  <a:pt x="3852137" y="4568045"/>
                  <a:pt x="3838818" y="4571285"/>
                  <a:pt x="3826219" y="4572726"/>
                </a:cubicBezTo>
                <a:cubicBezTo>
                  <a:pt x="3803540" y="4575246"/>
                  <a:pt x="3792381" y="4586767"/>
                  <a:pt x="3795981" y="4610169"/>
                </a:cubicBezTo>
                <a:cubicBezTo>
                  <a:pt x="3809660" y="4620250"/>
                  <a:pt x="3801020" y="4633931"/>
                  <a:pt x="3803540" y="4647253"/>
                </a:cubicBezTo>
                <a:cubicBezTo>
                  <a:pt x="3792741" y="4645813"/>
                  <a:pt x="3791661" y="4637172"/>
                  <a:pt x="3788061" y="4631771"/>
                </a:cubicBezTo>
                <a:cubicBezTo>
                  <a:pt x="3777622" y="4620970"/>
                  <a:pt x="3783381" y="4607649"/>
                  <a:pt x="3781222" y="4595408"/>
                </a:cubicBezTo>
                <a:cubicBezTo>
                  <a:pt x="3753143" y="4581726"/>
                  <a:pt x="3724705" y="4601528"/>
                  <a:pt x="3696986" y="4594328"/>
                </a:cubicBezTo>
                <a:cubicBezTo>
                  <a:pt x="3671068" y="4587487"/>
                  <a:pt x="3656669" y="4572006"/>
                  <a:pt x="3651269" y="4548603"/>
                </a:cubicBezTo>
                <a:cubicBezTo>
                  <a:pt x="3647309" y="4548243"/>
                  <a:pt x="3643349" y="4547883"/>
                  <a:pt x="3639030" y="4547163"/>
                </a:cubicBezTo>
                <a:cubicBezTo>
                  <a:pt x="3624631" y="4542123"/>
                  <a:pt x="3608072" y="4544283"/>
                  <a:pt x="3592952" y="4540322"/>
                </a:cubicBezTo>
                <a:cubicBezTo>
                  <a:pt x="3569554" y="4549683"/>
                  <a:pt x="3580353" y="4577406"/>
                  <a:pt x="3574593" y="4596128"/>
                </a:cubicBezTo>
                <a:cubicBezTo>
                  <a:pt x="3574953" y="4600448"/>
                  <a:pt x="3574953" y="4604769"/>
                  <a:pt x="3574953" y="4609089"/>
                </a:cubicBezTo>
                <a:cubicBezTo>
                  <a:pt x="3600512" y="4618450"/>
                  <a:pt x="3599432" y="4639332"/>
                  <a:pt x="3596912" y="4660574"/>
                </a:cubicBezTo>
                <a:cubicBezTo>
                  <a:pt x="3597632" y="4663094"/>
                  <a:pt x="3598352" y="4665614"/>
                  <a:pt x="3598712" y="4668495"/>
                </a:cubicBezTo>
                <a:cubicBezTo>
                  <a:pt x="3598352" y="4687577"/>
                  <a:pt x="3597632" y="4707018"/>
                  <a:pt x="3597632" y="4726460"/>
                </a:cubicBezTo>
                <a:cubicBezTo>
                  <a:pt x="3600152" y="4738341"/>
                  <a:pt x="3602672" y="4750583"/>
                  <a:pt x="3605552" y="4763184"/>
                </a:cubicBezTo>
                <a:cubicBezTo>
                  <a:pt x="3601592" y="4782986"/>
                  <a:pt x="3614911" y="4802428"/>
                  <a:pt x="3606632" y="4822229"/>
                </a:cubicBezTo>
                <a:cubicBezTo>
                  <a:pt x="3611671" y="4833390"/>
                  <a:pt x="3615271" y="4844552"/>
                  <a:pt x="3609871" y="4862913"/>
                </a:cubicBezTo>
                <a:cubicBezTo>
                  <a:pt x="3605192" y="4845992"/>
                  <a:pt x="3601592" y="4834111"/>
                  <a:pt x="3598712" y="4821869"/>
                </a:cubicBezTo>
                <a:cubicBezTo>
                  <a:pt x="3587193" y="4809628"/>
                  <a:pt x="3612391" y="4780465"/>
                  <a:pt x="3578193" y="4779025"/>
                </a:cubicBezTo>
                <a:cubicBezTo>
                  <a:pt x="3575673" y="4786946"/>
                  <a:pt x="3573154" y="4794147"/>
                  <a:pt x="3569914" y="4801347"/>
                </a:cubicBezTo>
                <a:cubicBezTo>
                  <a:pt x="3569554" y="4808908"/>
                  <a:pt x="3568834" y="4818989"/>
                  <a:pt x="3560194" y="4817909"/>
                </a:cubicBezTo>
                <a:cubicBezTo>
                  <a:pt x="3551195" y="4816829"/>
                  <a:pt x="3555515" y="4806748"/>
                  <a:pt x="3554435" y="4800267"/>
                </a:cubicBezTo>
                <a:cubicBezTo>
                  <a:pt x="3541115" y="4767504"/>
                  <a:pt x="3548315" y="4733661"/>
                  <a:pt x="3550115" y="4700178"/>
                </a:cubicBezTo>
                <a:cubicBezTo>
                  <a:pt x="3551555" y="4677496"/>
                  <a:pt x="3554075" y="4654813"/>
                  <a:pt x="3555875" y="4632131"/>
                </a:cubicBezTo>
                <a:cubicBezTo>
                  <a:pt x="3555875" y="4611609"/>
                  <a:pt x="3555875" y="4591807"/>
                  <a:pt x="3555515" y="4571645"/>
                </a:cubicBezTo>
                <a:cubicBezTo>
                  <a:pt x="3555875" y="4570205"/>
                  <a:pt x="3555515" y="4568045"/>
                  <a:pt x="3554795" y="4566245"/>
                </a:cubicBezTo>
                <a:cubicBezTo>
                  <a:pt x="3550115" y="4568765"/>
                  <a:pt x="3545435" y="4571285"/>
                  <a:pt x="3540395" y="4573806"/>
                </a:cubicBezTo>
                <a:cubicBezTo>
                  <a:pt x="3540755" y="4575966"/>
                  <a:pt x="3540395" y="4578126"/>
                  <a:pt x="3539675" y="4580646"/>
                </a:cubicBezTo>
                <a:cubicBezTo>
                  <a:pt x="3540395" y="4586407"/>
                  <a:pt x="3539315" y="4591807"/>
                  <a:pt x="3533916" y="4595768"/>
                </a:cubicBezTo>
                <a:cubicBezTo>
                  <a:pt x="3533916" y="4614850"/>
                  <a:pt x="3527436" y="4632491"/>
                  <a:pt x="3519517" y="4649413"/>
                </a:cubicBezTo>
                <a:cubicBezTo>
                  <a:pt x="3519157" y="4653373"/>
                  <a:pt x="3518077" y="4656974"/>
                  <a:pt x="3516997" y="4660574"/>
                </a:cubicBezTo>
                <a:cubicBezTo>
                  <a:pt x="3507997" y="4695857"/>
                  <a:pt x="3498998" y="4731141"/>
                  <a:pt x="3489998" y="4766784"/>
                </a:cubicBezTo>
                <a:cubicBezTo>
                  <a:pt x="3485319" y="4796667"/>
                  <a:pt x="3485319" y="4829070"/>
                  <a:pt x="3445001" y="4836271"/>
                </a:cubicBezTo>
                <a:cubicBezTo>
                  <a:pt x="3429882" y="4853192"/>
                  <a:pt x="3425562" y="4873714"/>
                  <a:pt x="3421602" y="4894596"/>
                </a:cubicBezTo>
                <a:cubicBezTo>
                  <a:pt x="3419802" y="4908278"/>
                  <a:pt x="3409723" y="4915838"/>
                  <a:pt x="3400363" y="4923039"/>
                </a:cubicBezTo>
                <a:cubicBezTo>
                  <a:pt x="3374445" y="4947521"/>
                  <a:pt x="3344927" y="4949682"/>
                  <a:pt x="3312888" y="4939601"/>
                </a:cubicBezTo>
                <a:cubicBezTo>
                  <a:pt x="3290210" y="4937800"/>
                  <a:pt x="3283370" y="4910438"/>
                  <a:pt x="3261411" y="4908638"/>
                </a:cubicBezTo>
                <a:cubicBezTo>
                  <a:pt x="3251692" y="4898917"/>
                  <a:pt x="3250252" y="4885595"/>
                  <a:pt x="3247012" y="4872994"/>
                </a:cubicBezTo>
                <a:cubicBezTo>
                  <a:pt x="3241973" y="4869754"/>
                  <a:pt x="3238373" y="4865074"/>
                  <a:pt x="3239453" y="4858953"/>
                </a:cubicBezTo>
                <a:cubicBezTo>
                  <a:pt x="3236933" y="4855713"/>
                  <a:pt x="3234773" y="4853552"/>
                  <a:pt x="3232613" y="4851032"/>
                </a:cubicBezTo>
                <a:cubicBezTo>
                  <a:pt x="3225054" y="4849232"/>
                  <a:pt x="3224334" y="4843111"/>
                  <a:pt x="3224694" y="4837351"/>
                </a:cubicBezTo>
                <a:cubicBezTo>
                  <a:pt x="3225413" y="4808188"/>
                  <a:pt x="3223974" y="4780465"/>
                  <a:pt x="3189056" y="4770745"/>
                </a:cubicBezTo>
                <a:cubicBezTo>
                  <a:pt x="3177896" y="4767864"/>
                  <a:pt x="3168177" y="4771825"/>
                  <a:pt x="3158817" y="4777585"/>
                </a:cubicBezTo>
                <a:cubicBezTo>
                  <a:pt x="3141538" y="4795947"/>
                  <a:pt x="3120300" y="4781186"/>
                  <a:pt x="3101221" y="4784066"/>
                </a:cubicBezTo>
                <a:cubicBezTo>
                  <a:pt x="3087901" y="4788386"/>
                  <a:pt x="3075662" y="4787666"/>
                  <a:pt x="3064503" y="4777945"/>
                </a:cubicBezTo>
                <a:cubicBezTo>
                  <a:pt x="3043624" y="4760304"/>
                  <a:pt x="3019145" y="4750223"/>
                  <a:pt x="2991427" y="4747702"/>
                </a:cubicBezTo>
                <a:cubicBezTo>
                  <a:pt x="2968748" y="4742662"/>
                  <a:pt x="2968388" y="4719260"/>
                  <a:pt x="2956509" y="4704858"/>
                </a:cubicBezTo>
                <a:cubicBezTo>
                  <a:pt x="2922311" y="4660574"/>
                  <a:pt x="2922311" y="4660574"/>
                  <a:pt x="2887753" y="4689377"/>
                </a:cubicBezTo>
                <a:cubicBezTo>
                  <a:pt x="2874074" y="4713859"/>
                  <a:pt x="2847795" y="4723220"/>
                  <a:pt x="2827276" y="4739061"/>
                </a:cubicBezTo>
                <a:cubicBezTo>
                  <a:pt x="2818637" y="4745542"/>
                  <a:pt x="2804238" y="4745902"/>
                  <a:pt x="2794878" y="4734021"/>
                </a:cubicBezTo>
                <a:cubicBezTo>
                  <a:pt x="2793078" y="4733661"/>
                  <a:pt x="2790918" y="4733301"/>
                  <a:pt x="2788759" y="4732941"/>
                </a:cubicBezTo>
                <a:cubicBezTo>
                  <a:pt x="2786239" y="4730781"/>
                  <a:pt x="2783359" y="4728620"/>
                  <a:pt x="2781199" y="4726820"/>
                </a:cubicBezTo>
                <a:cubicBezTo>
                  <a:pt x="2781199" y="4721060"/>
                  <a:pt x="2782279" y="4715659"/>
                  <a:pt x="2788039" y="4712419"/>
                </a:cubicBezTo>
                <a:cubicBezTo>
                  <a:pt x="2795598" y="4700178"/>
                  <a:pt x="2791278" y="4688657"/>
                  <a:pt x="2786599" y="4676776"/>
                </a:cubicBezTo>
                <a:cubicBezTo>
                  <a:pt x="2770400" y="4656614"/>
                  <a:pt x="2782999" y="4638252"/>
                  <a:pt x="2790199" y="4619530"/>
                </a:cubicBezTo>
                <a:cubicBezTo>
                  <a:pt x="2792718" y="4612329"/>
                  <a:pt x="2795238" y="4605849"/>
                  <a:pt x="2799558" y="4599728"/>
                </a:cubicBezTo>
                <a:cubicBezTo>
                  <a:pt x="2807837" y="4588207"/>
                  <a:pt x="2812517" y="4575246"/>
                  <a:pt x="2811797" y="4563365"/>
                </a:cubicBezTo>
                <a:cubicBezTo>
                  <a:pt x="2800998" y="4554004"/>
                  <a:pt x="2788759" y="4545363"/>
                  <a:pt x="2789479" y="4531322"/>
                </a:cubicBezTo>
                <a:cubicBezTo>
                  <a:pt x="2775799" y="4529521"/>
                  <a:pt x="2760320" y="4541043"/>
                  <a:pt x="2745921" y="4541043"/>
                </a:cubicBezTo>
                <a:cubicBezTo>
                  <a:pt x="2738002" y="4541043"/>
                  <a:pt x="2735122" y="4554364"/>
                  <a:pt x="2722522" y="4551844"/>
                </a:cubicBezTo>
                <a:cubicBezTo>
                  <a:pt x="2713523" y="4525921"/>
                  <a:pt x="2748441" y="4505399"/>
                  <a:pt x="2735122" y="4479117"/>
                </a:cubicBezTo>
                <a:cubicBezTo>
                  <a:pt x="2717483" y="4474076"/>
                  <a:pt x="2708123" y="4493158"/>
                  <a:pt x="2692284" y="4493518"/>
                </a:cubicBezTo>
                <a:cubicBezTo>
                  <a:pt x="2690484" y="4496038"/>
                  <a:pt x="2688684" y="4498558"/>
                  <a:pt x="2686524" y="4501079"/>
                </a:cubicBezTo>
                <a:cubicBezTo>
                  <a:pt x="2679685" y="4508999"/>
                  <a:pt x="2675725" y="4520521"/>
                  <a:pt x="2662766" y="4521241"/>
                </a:cubicBezTo>
                <a:cubicBezTo>
                  <a:pt x="2658446" y="4521241"/>
                  <a:pt x="2654126" y="4520521"/>
                  <a:pt x="2649447" y="4520521"/>
                </a:cubicBezTo>
                <a:cubicBezTo>
                  <a:pt x="2644767" y="4526281"/>
                  <a:pt x="2639727" y="4531682"/>
                  <a:pt x="2635047" y="4537082"/>
                </a:cubicBezTo>
                <a:cubicBezTo>
                  <a:pt x="2632528" y="4539242"/>
                  <a:pt x="2629648" y="4541763"/>
                  <a:pt x="2626768" y="4543923"/>
                </a:cubicBezTo>
                <a:cubicBezTo>
                  <a:pt x="2614169" y="4558684"/>
                  <a:pt x="2602289" y="4573446"/>
                  <a:pt x="2590050" y="4588207"/>
                </a:cubicBezTo>
                <a:cubicBezTo>
                  <a:pt x="2554772" y="4617370"/>
                  <a:pt x="2518054" y="4606569"/>
                  <a:pt x="2486736" y="4558684"/>
                </a:cubicBezTo>
                <a:cubicBezTo>
                  <a:pt x="2472337" y="4529881"/>
                  <a:pt x="2480256" y="4503599"/>
                  <a:pt x="2496095" y="4478037"/>
                </a:cubicBezTo>
                <a:cubicBezTo>
                  <a:pt x="2496815" y="4466155"/>
                  <a:pt x="2490336" y="4459315"/>
                  <a:pt x="2479536" y="4456074"/>
                </a:cubicBezTo>
                <a:cubicBezTo>
                  <a:pt x="2465497" y="4458595"/>
                  <a:pt x="2451818" y="4462555"/>
                  <a:pt x="2437779" y="4463995"/>
                </a:cubicBezTo>
                <a:cubicBezTo>
                  <a:pt x="2403221" y="4469036"/>
                  <a:pt x="2375142" y="4457515"/>
                  <a:pt x="2354984" y="4428712"/>
                </a:cubicBezTo>
                <a:cubicBezTo>
                  <a:pt x="2333025" y="4391268"/>
                  <a:pt x="2329425" y="4389108"/>
                  <a:pt x="2297027" y="4424031"/>
                </a:cubicBezTo>
                <a:cubicBezTo>
                  <a:pt x="2304227" y="4437353"/>
                  <a:pt x="2306387" y="4453194"/>
                  <a:pt x="2305307" y="4469756"/>
                </a:cubicBezTo>
                <a:cubicBezTo>
                  <a:pt x="2304227" y="4483077"/>
                  <a:pt x="2302067" y="4494958"/>
                  <a:pt x="2314307" y="4503959"/>
                </a:cubicBezTo>
                <a:cubicBezTo>
                  <a:pt x="2317186" y="4515120"/>
                  <a:pt x="2313226" y="4521241"/>
                  <a:pt x="2301347" y="4521241"/>
                </a:cubicBezTo>
                <a:cubicBezTo>
                  <a:pt x="2289468" y="4526641"/>
                  <a:pt x="2277228" y="4533122"/>
                  <a:pt x="2265349" y="4538882"/>
                </a:cubicBezTo>
                <a:cubicBezTo>
                  <a:pt x="2253830" y="4551124"/>
                  <a:pt x="2240870" y="4545723"/>
                  <a:pt x="2227551" y="4543563"/>
                </a:cubicBezTo>
                <a:cubicBezTo>
                  <a:pt x="2207753" y="4544283"/>
                  <a:pt x="2205232" y="4527361"/>
                  <a:pt x="2197673" y="4515480"/>
                </a:cubicBezTo>
                <a:cubicBezTo>
                  <a:pt x="2167795" y="4478037"/>
                  <a:pt x="2169235" y="4434832"/>
                  <a:pt x="2173555" y="4390908"/>
                </a:cubicBezTo>
                <a:cubicBezTo>
                  <a:pt x="2173915" y="4389828"/>
                  <a:pt x="2174275" y="4389468"/>
                  <a:pt x="2174275" y="4388388"/>
                </a:cubicBezTo>
                <a:cubicBezTo>
                  <a:pt x="2171035" y="4377587"/>
                  <a:pt x="2164915" y="4370386"/>
                  <a:pt x="2151236" y="4372546"/>
                </a:cubicBezTo>
                <a:cubicBezTo>
                  <a:pt x="2123517" y="4376147"/>
                  <a:pt x="2106598" y="4360665"/>
                  <a:pt x="2091120" y="4341223"/>
                </a:cubicBezTo>
                <a:cubicBezTo>
                  <a:pt x="2076360" y="4308460"/>
                  <a:pt x="2091839" y="4291179"/>
                  <a:pt x="2121717" y="4281818"/>
                </a:cubicBezTo>
                <a:cubicBezTo>
                  <a:pt x="2124237" y="4281818"/>
                  <a:pt x="2126397" y="4281818"/>
                  <a:pt x="2128557" y="4282178"/>
                </a:cubicBezTo>
                <a:cubicBezTo>
                  <a:pt x="2128557" y="4281818"/>
                  <a:pt x="2128557" y="4281818"/>
                  <a:pt x="2128557" y="4281818"/>
                </a:cubicBezTo>
                <a:cubicBezTo>
                  <a:pt x="2123517" y="4279297"/>
                  <a:pt x="2118478" y="4276777"/>
                  <a:pt x="2113798" y="4273897"/>
                </a:cubicBezTo>
                <a:cubicBezTo>
                  <a:pt x="2073840" y="4280738"/>
                  <a:pt x="2034602" y="4289018"/>
                  <a:pt x="1998245" y="4260936"/>
                </a:cubicBezTo>
                <a:cubicBezTo>
                  <a:pt x="1986005" y="4251575"/>
                  <a:pt x="1975926" y="4242934"/>
                  <a:pt x="1973406" y="4227092"/>
                </a:cubicBezTo>
                <a:cubicBezTo>
                  <a:pt x="1960447" y="4210171"/>
                  <a:pt x="1939568" y="4210891"/>
                  <a:pt x="1921929" y="4205130"/>
                </a:cubicBezTo>
                <a:lnTo>
                  <a:pt x="1922289" y="4205130"/>
                </a:lnTo>
                <a:lnTo>
                  <a:pt x="1922289" y="4204770"/>
                </a:lnTo>
                <a:cubicBezTo>
                  <a:pt x="1922289" y="4204770"/>
                  <a:pt x="1922289" y="4205130"/>
                  <a:pt x="1921929" y="4205130"/>
                </a:cubicBezTo>
                <a:cubicBezTo>
                  <a:pt x="1900331" y="4205490"/>
                  <a:pt x="1886651" y="4193609"/>
                  <a:pt x="1874772" y="4177768"/>
                </a:cubicBezTo>
                <a:cubicBezTo>
                  <a:pt x="1849933" y="4160126"/>
                  <a:pt x="1811055" y="4161206"/>
                  <a:pt x="1802416" y="4122322"/>
                </a:cubicBezTo>
                <a:cubicBezTo>
                  <a:pt x="1790896" y="4102521"/>
                  <a:pt x="1781177" y="4083079"/>
                  <a:pt x="1795576" y="4060396"/>
                </a:cubicBezTo>
                <a:cubicBezTo>
                  <a:pt x="1798816" y="4047795"/>
                  <a:pt x="1801336" y="4034834"/>
                  <a:pt x="1804576" y="4022233"/>
                </a:cubicBezTo>
                <a:cubicBezTo>
                  <a:pt x="1800616" y="4013592"/>
                  <a:pt x="1795576" y="4005671"/>
                  <a:pt x="1788017" y="3998471"/>
                </a:cubicBezTo>
                <a:cubicBezTo>
                  <a:pt x="1776138" y="3987310"/>
                  <a:pt x="1792336" y="3911702"/>
                  <a:pt x="1807096" y="3898021"/>
                </a:cubicBezTo>
                <a:cubicBezTo>
                  <a:pt x="1818975" y="3886140"/>
                  <a:pt x="1831574" y="3874979"/>
                  <a:pt x="1843814" y="3863818"/>
                </a:cubicBezTo>
                <a:cubicBezTo>
                  <a:pt x="1848853" y="3849416"/>
                  <a:pt x="1863252" y="3842576"/>
                  <a:pt x="1871892" y="3831415"/>
                </a:cubicBezTo>
                <a:cubicBezTo>
                  <a:pt x="1869732" y="3808372"/>
                  <a:pt x="1882332" y="3793611"/>
                  <a:pt x="1900690" y="3782810"/>
                </a:cubicBezTo>
                <a:cubicBezTo>
                  <a:pt x="1909689" y="3766248"/>
                  <a:pt x="1924089" y="3752567"/>
                  <a:pt x="1925169" y="3732405"/>
                </a:cubicBezTo>
                <a:cubicBezTo>
                  <a:pt x="1923369" y="3723764"/>
                  <a:pt x="1920488" y="3714043"/>
                  <a:pt x="1910770" y="3714403"/>
                </a:cubicBezTo>
                <a:cubicBezTo>
                  <a:pt x="1896730" y="3715844"/>
                  <a:pt x="1904290" y="3733845"/>
                  <a:pt x="1894570" y="3739246"/>
                </a:cubicBezTo>
                <a:cubicBezTo>
                  <a:pt x="1888811" y="3751487"/>
                  <a:pt x="1879812" y="3759768"/>
                  <a:pt x="1865772" y="3761208"/>
                </a:cubicBezTo>
                <a:cubicBezTo>
                  <a:pt x="1865412" y="3761208"/>
                  <a:pt x="1865053" y="3761208"/>
                  <a:pt x="1864693" y="3761208"/>
                </a:cubicBezTo>
                <a:cubicBezTo>
                  <a:pt x="1861812" y="3763728"/>
                  <a:pt x="1858573" y="3765528"/>
                  <a:pt x="1854253" y="3766248"/>
                </a:cubicBezTo>
                <a:cubicBezTo>
                  <a:pt x="1851733" y="3776329"/>
                  <a:pt x="1843454" y="3774169"/>
                  <a:pt x="1836974" y="3775609"/>
                </a:cubicBezTo>
                <a:cubicBezTo>
                  <a:pt x="1818975" y="3788931"/>
                  <a:pt x="1802776" y="3805852"/>
                  <a:pt x="1778657" y="3806212"/>
                </a:cubicBezTo>
                <a:cubicBezTo>
                  <a:pt x="1755978" y="3823494"/>
                  <a:pt x="1744099" y="3808372"/>
                  <a:pt x="1732580" y="3791811"/>
                </a:cubicBezTo>
                <a:cubicBezTo>
                  <a:pt x="1723581" y="3786770"/>
                  <a:pt x="1722861" y="3782090"/>
                  <a:pt x="1731140" y="3775969"/>
                </a:cubicBezTo>
                <a:cubicBezTo>
                  <a:pt x="1734020" y="3772009"/>
                  <a:pt x="1736180" y="3767689"/>
                  <a:pt x="1738700" y="3763368"/>
                </a:cubicBezTo>
                <a:cubicBezTo>
                  <a:pt x="1732580" y="3757968"/>
                  <a:pt x="1726820" y="3752567"/>
                  <a:pt x="1721420" y="3746807"/>
                </a:cubicBezTo>
                <a:cubicBezTo>
                  <a:pt x="1703781" y="3729165"/>
                  <a:pt x="1686143" y="3718724"/>
                  <a:pt x="1660944" y="3723764"/>
                </a:cubicBezTo>
                <a:cubicBezTo>
                  <a:pt x="1612347" y="3739966"/>
                  <a:pt x="1579949" y="3780650"/>
                  <a:pt x="1537471" y="3805132"/>
                </a:cubicBezTo>
                <a:cubicBezTo>
                  <a:pt x="1526311" y="3821334"/>
                  <a:pt x="1514072" y="3836095"/>
                  <a:pt x="1498593" y="3848336"/>
                </a:cubicBezTo>
                <a:cubicBezTo>
                  <a:pt x="1486714" y="3866338"/>
                  <a:pt x="1475554" y="3886140"/>
                  <a:pt x="1449276" y="3884340"/>
                </a:cubicBezTo>
                <a:cubicBezTo>
                  <a:pt x="1436677" y="3888300"/>
                  <a:pt x="1424798" y="3896581"/>
                  <a:pt x="1411478" y="3886140"/>
                </a:cubicBezTo>
                <a:cubicBezTo>
                  <a:pt x="1399239" y="3885060"/>
                  <a:pt x="1386280" y="3886860"/>
                  <a:pt x="1375120" y="3880379"/>
                </a:cubicBezTo>
                <a:cubicBezTo>
                  <a:pt x="1338762" y="3878939"/>
                  <a:pt x="1335522" y="3855537"/>
                  <a:pt x="1339482" y="3827454"/>
                </a:cubicBezTo>
                <a:cubicBezTo>
                  <a:pt x="1321123" y="3792171"/>
                  <a:pt x="1324723" y="3755807"/>
                  <a:pt x="1332643" y="3718724"/>
                </a:cubicBezTo>
                <a:cubicBezTo>
                  <a:pt x="1328323" y="3707563"/>
                  <a:pt x="1318604" y="3709723"/>
                  <a:pt x="1309964" y="3709003"/>
                </a:cubicBezTo>
                <a:cubicBezTo>
                  <a:pt x="1286925" y="3729885"/>
                  <a:pt x="1274326" y="3759048"/>
                  <a:pt x="1256687" y="3784250"/>
                </a:cubicBezTo>
                <a:cubicBezTo>
                  <a:pt x="1249127" y="3794691"/>
                  <a:pt x="1242648" y="3806932"/>
                  <a:pt x="1229689" y="3812333"/>
                </a:cubicBezTo>
                <a:cubicBezTo>
                  <a:pt x="1222849" y="3817733"/>
                  <a:pt x="1215649" y="3822414"/>
                  <a:pt x="1208810" y="3827454"/>
                </a:cubicBezTo>
                <a:cubicBezTo>
                  <a:pt x="1180732" y="3844016"/>
                  <a:pt x="1153733" y="3861297"/>
                  <a:pt x="1120255" y="3864178"/>
                </a:cubicBezTo>
                <a:cubicBezTo>
                  <a:pt x="1118095" y="3864538"/>
                  <a:pt x="1115215" y="3864538"/>
                  <a:pt x="1113055" y="3864898"/>
                </a:cubicBezTo>
                <a:cubicBezTo>
                  <a:pt x="1110895" y="3864538"/>
                  <a:pt x="1108016" y="3864538"/>
                  <a:pt x="1105496" y="3864178"/>
                </a:cubicBezTo>
                <a:cubicBezTo>
                  <a:pt x="1086057" y="3856617"/>
                  <a:pt x="1069498" y="3841496"/>
                  <a:pt x="1045379" y="3847256"/>
                </a:cubicBezTo>
                <a:cubicBezTo>
                  <a:pt x="1032060" y="3850136"/>
                  <a:pt x="1026300" y="3836095"/>
                  <a:pt x="1017661" y="3828894"/>
                </a:cubicBezTo>
                <a:cubicBezTo>
                  <a:pt x="1017301" y="3828534"/>
                  <a:pt x="1016941" y="3828174"/>
                  <a:pt x="1016581" y="3827814"/>
                </a:cubicBezTo>
                <a:cubicBezTo>
                  <a:pt x="984903" y="3833575"/>
                  <a:pt x="955384" y="3849416"/>
                  <a:pt x="922266" y="3848336"/>
                </a:cubicBezTo>
                <a:cubicBezTo>
                  <a:pt x="915067" y="3847976"/>
                  <a:pt x="907147" y="3847976"/>
                  <a:pt x="899947" y="3847616"/>
                </a:cubicBezTo>
                <a:cubicBezTo>
                  <a:pt x="871509" y="3856617"/>
                  <a:pt x="850990" y="3832495"/>
                  <a:pt x="825432" y="3828174"/>
                </a:cubicBezTo>
                <a:cubicBezTo>
                  <a:pt x="810312" y="3825654"/>
                  <a:pt x="795554" y="3819894"/>
                  <a:pt x="780794" y="3815213"/>
                </a:cubicBezTo>
                <a:cubicBezTo>
                  <a:pt x="779714" y="3814853"/>
                  <a:pt x="778635" y="3814493"/>
                  <a:pt x="777555" y="3814133"/>
                </a:cubicBezTo>
                <a:cubicBezTo>
                  <a:pt x="776475" y="3813773"/>
                  <a:pt x="775394" y="3813413"/>
                  <a:pt x="773954" y="3813053"/>
                </a:cubicBezTo>
                <a:cubicBezTo>
                  <a:pt x="710238" y="3838615"/>
                  <a:pt x="680720" y="3781730"/>
                  <a:pt x="643283" y="3752927"/>
                </a:cubicBezTo>
                <a:cubicBezTo>
                  <a:pt x="618804" y="3733845"/>
                  <a:pt x="628883" y="3696402"/>
                  <a:pt x="638242" y="3666519"/>
                </a:cubicBezTo>
                <a:cubicBezTo>
                  <a:pt x="637882" y="3656798"/>
                  <a:pt x="637163" y="3648877"/>
                  <a:pt x="644002" y="3639156"/>
                </a:cubicBezTo>
                <a:cubicBezTo>
                  <a:pt x="672081" y="3598112"/>
                  <a:pt x="670641" y="3547347"/>
                  <a:pt x="686839" y="3501623"/>
                </a:cubicBezTo>
                <a:cubicBezTo>
                  <a:pt x="691519" y="3487942"/>
                  <a:pt x="676760" y="3480381"/>
                  <a:pt x="674240" y="3468860"/>
                </a:cubicBezTo>
                <a:cubicBezTo>
                  <a:pt x="660202" y="3454819"/>
                  <a:pt x="659121" y="3435017"/>
                  <a:pt x="651201" y="3418095"/>
                </a:cubicBezTo>
                <a:cubicBezTo>
                  <a:pt x="629603" y="3401534"/>
                  <a:pt x="619884" y="3376331"/>
                  <a:pt x="606204" y="3354009"/>
                </a:cubicBezTo>
                <a:cubicBezTo>
                  <a:pt x="583886" y="3319086"/>
                  <a:pt x="549689" y="3306124"/>
                  <a:pt x="510810" y="3301804"/>
                </a:cubicBezTo>
                <a:cubicBezTo>
                  <a:pt x="506490" y="3301084"/>
                  <a:pt x="502531" y="3300724"/>
                  <a:pt x="498570" y="3300004"/>
                </a:cubicBezTo>
                <a:cubicBezTo>
                  <a:pt x="468692" y="3290643"/>
                  <a:pt x="447094" y="3273721"/>
                  <a:pt x="437735" y="3242758"/>
                </a:cubicBezTo>
                <a:cubicBezTo>
                  <a:pt x="422615" y="3210715"/>
                  <a:pt x="428735" y="3181192"/>
                  <a:pt x="445653" y="3151670"/>
                </a:cubicBezTo>
                <a:cubicBezTo>
                  <a:pt x="450333" y="3147349"/>
                  <a:pt x="454654" y="3142309"/>
                  <a:pt x="458973" y="3137988"/>
                </a:cubicBezTo>
                <a:cubicBezTo>
                  <a:pt x="481652" y="3127907"/>
                  <a:pt x="485251" y="3104145"/>
                  <a:pt x="497132" y="3086503"/>
                </a:cubicBezTo>
                <a:cubicBezTo>
                  <a:pt x="510450" y="3064181"/>
                  <a:pt x="539968" y="3064181"/>
                  <a:pt x="554008" y="3043299"/>
                </a:cubicBezTo>
                <a:cubicBezTo>
                  <a:pt x="582446" y="3016297"/>
                  <a:pt x="585685" y="2981013"/>
                  <a:pt x="584966" y="2945370"/>
                </a:cubicBezTo>
                <a:cubicBezTo>
                  <a:pt x="583526" y="2941410"/>
                  <a:pt x="582806" y="2937449"/>
                  <a:pt x="582446" y="2933489"/>
                </a:cubicBezTo>
                <a:cubicBezTo>
                  <a:pt x="575246" y="2909006"/>
                  <a:pt x="557967" y="2898205"/>
                  <a:pt x="528809" y="2903966"/>
                </a:cubicBezTo>
                <a:cubicBezTo>
                  <a:pt x="469772" y="2899286"/>
                  <a:pt x="411096" y="2894605"/>
                  <a:pt x="352059" y="2889925"/>
                </a:cubicBezTo>
                <a:cubicBezTo>
                  <a:pt x="272144" y="2897125"/>
                  <a:pt x="206988" y="2873363"/>
                  <a:pt x="168111" y="2798116"/>
                </a:cubicBezTo>
                <a:cubicBezTo>
                  <a:pt x="160190" y="2790915"/>
                  <a:pt x="151191" y="2784795"/>
                  <a:pt x="147592" y="2773634"/>
                </a:cubicBezTo>
                <a:cubicBezTo>
                  <a:pt x="135712" y="2759952"/>
                  <a:pt x="127073" y="2741230"/>
                  <a:pt x="103314" y="2744111"/>
                </a:cubicBezTo>
                <a:cubicBezTo>
                  <a:pt x="79915" y="2747711"/>
                  <a:pt x="56517" y="2749151"/>
                  <a:pt x="37437" y="2730069"/>
                </a:cubicBezTo>
                <a:cubicBezTo>
                  <a:pt x="5759" y="2709187"/>
                  <a:pt x="8279" y="2673544"/>
                  <a:pt x="0" y="2641861"/>
                </a:cubicBezTo>
                <a:cubicBezTo>
                  <a:pt x="2519" y="2611978"/>
                  <a:pt x="14759" y="2588216"/>
                  <a:pt x="44277" y="2575615"/>
                </a:cubicBezTo>
                <a:cubicBezTo>
                  <a:pt x="44277" y="2573814"/>
                  <a:pt x="44637" y="2571654"/>
                  <a:pt x="45717" y="2569494"/>
                </a:cubicBezTo>
                <a:cubicBezTo>
                  <a:pt x="47518" y="2537091"/>
                  <a:pt x="81355" y="2535291"/>
                  <a:pt x="97915" y="2516209"/>
                </a:cubicBezTo>
                <a:cubicBezTo>
                  <a:pt x="105474" y="2506488"/>
                  <a:pt x="119873" y="2502528"/>
                  <a:pt x="131392" y="2496047"/>
                </a:cubicBezTo>
                <a:cubicBezTo>
                  <a:pt x="132473" y="2495327"/>
                  <a:pt x="133553" y="2495327"/>
                  <a:pt x="134272" y="2494967"/>
                </a:cubicBezTo>
                <a:cubicBezTo>
                  <a:pt x="156231" y="2488126"/>
                  <a:pt x="158751" y="2466164"/>
                  <a:pt x="167751" y="2449603"/>
                </a:cubicBezTo>
                <a:cubicBezTo>
                  <a:pt x="197629" y="2389837"/>
                  <a:pt x="215988" y="2324311"/>
                  <a:pt x="268545" y="2277506"/>
                </a:cubicBezTo>
                <a:cubicBezTo>
                  <a:pt x="286903" y="2261305"/>
                  <a:pt x="304902" y="2247263"/>
                  <a:pt x="327580" y="2239343"/>
                </a:cubicBezTo>
                <a:cubicBezTo>
                  <a:pt x="328661" y="2238622"/>
                  <a:pt x="329741" y="2237902"/>
                  <a:pt x="330821" y="2237902"/>
                </a:cubicBezTo>
                <a:cubicBezTo>
                  <a:pt x="359259" y="2227821"/>
                  <a:pt x="378338" y="2201179"/>
                  <a:pt x="409297" y="2195778"/>
                </a:cubicBezTo>
                <a:cubicBezTo>
                  <a:pt x="428735" y="2185337"/>
                  <a:pt x="448174" y="2174536"/>
                  <a:pt x="467614" y="2164455"/>
                </a:cubicBezTo>
                <a:cubicBezTo>
                  <a:pt x="494971" y="2148614"/>
                  <a:pt x="522329" y="2134573"/>
                  <a:pt x="554728" y="2137093"/>
                </a:cubicBezTo>
                <a:cubicBezTo>
                  <a:pt x="563727" y="2130252"/>
                  <a:pt x="575246" y="2130252"/>
                  <a:pt x="586045" y="2128092"/>
                </a:cubicBezTo>
                <a:cubicBezTo>
                  <a:pt x="573806" y="2105770"/>
                  <a:pt x="562287" y="2082368"/>
                  <a:pt x="551127" y="2059325"/>
                </a:cubicBezTo>
                <a:cubicBezTo>
                  <a:pt x="535649" y="2029082"/>
                  <a:pt x="512250" y="2001720"/>
                  <a:pt x="508651" y="1965716"/>
                </a:cubicBezTo>
                <a:cubicBezTo>
                  <a:pt x="506130" y="1956716"/>
                  <a:pt x="505050" y="1948075"/>
                  <a:pt x="505050" y="1939434"/>
                </a:cubicBezTo>
                <a:cubicBezTo>
                  <a:pt x="500371" y="1908111"/>
                  <a:pt x="496051" y="1877148"/>
                  <a:pt x="491731" y="1845825"/>
                </a:cubicBezTo>
                <a:cubicBezTo>
                  <a:pt x="469052" y="1812702"/>
                  <a:pt x="446374" y="1779579"/>
                  <a:pt x="424055" y="1746455"/>
                </a:cubicBezTo>
                <a:cubicBezTo>
                  <a:pt x="404976" y="1730254"/>
                  <a:pt x="398136" y="1706492"/>
                  <a:pt x="387337" y="1685250"/>
                </a:cubicBezTo>
                <a:cubicBezTo>
                  <a:pt x="329741" y="1633045"/>
                  <a:pt x="312822" y="1564278"/>
                  <a:pt x="312462" y="1489391"/>
                </a:cubicBezTo>
                <a:cubicBezTo>
                  <a:pt x="311022" y="1478590"/>
                  <a:pt x="309583" y="1467789"/>
                  <a:pt x="316061" y="1457708"/>
                </a:cubicBezTo>
                <a:cubicBezTo>
                  <a:pt x="316421" y="1457708"/>
                  <a:pt x="316421" y="1457708"/>
                  <a:pt x="316421" y="1457708"/>
                </a:cubicBezTo>
                <a:cubicBezTo>
                  <a:pt x="320382" y="1431425"/>
                  <a:pt x="339461" y="1411623"/>
                  <a:pt x="346300" y="1387141"/>
                </a:cubicBezTo>
                <a:cubicBezTo>
                  <a:pt x="344501" y="1374182"/>
                  <a:pt x="350261" y="1364461"/>
                  <a:pt x="359259" y="1356180"/>
                </a:cubicBezTo>
                <a:cubicBezTo>
                  <a:pt x="366459" y="1345019"/>
                  <a:pt x="374019" y="1332418"/>
                  <a:pt x="381578" y="1320896"/>
                </a:cubicBezTo>
                <a:cubicBezTo>
                  <a:pt x="387337" y="1296415"/>
                  <a:pt x="397418" y="1281293"/>
                  <a:pt x="424775" y="1296774"/>
                </a:cubicBezTo>
                <a:cubicBezTo>
                  <a:pt x="429455" y="1294254"/>
                  <a:pt x="433414" y="1291734"/>
                  <a:pt x="438095" y="1289574"/>
                </a:cubicBezTo>
                <a:cubicBezTo>
                  <a:pt x="454294" y="1275892"/>
                  <a:pt x="453934" y="1254650"/>
                  <a:pt x="461854" y="1237009"/>
                </a:cubicBezTo>
                <a:cubicBezTo>
                  <a:pt x="467253" y="1225128"/>
                  <a:pt x="464733" y="1206766"/>
                  <a:pt x="482372" y="1201365"/>
                </a:cubicBezTo>
                <a:cubicBezTo>
                  <a:pt x="483812" y="1199925"/>
                  <a:pt x="485611" y="1199925"/>
                  <a:pt x="487411" y="1199925"/>
                </a:cubicBezTo>
                <a:cubicBezTo>
                  <a:pt x="493531" y="1143400"/>
                  <a:pt x="532410" y="1110997"/>
                  <a:pt x="576326" y="1083274"/>
                </a:cubicBezTo>
                <a:cubicBezTo>
                  <a:pt x="581006" y="1065993"/>
                  <a:pt x="601165" y="1065272"/>
                  <a:pt x="609804" y="1052311"/>
                </a:cubicBezTo>
                <a:cubicBezTo>
                  <a:pt x="611964" y="1045470"/>
                  <a:pt x="617364" y="1044390"/>
                  <a:pt x="623483" y="1043670"/>
                </a:cubicBezTo>
                <a:cubicBezTo>
                  <a:pt x="627083" y="1038630"/>
                  <a:pt x="632482" y="1036469"/>
                  <a:pt x="638602" y="1037190"/>
                </a:cubicBezTo>
                <a:cubicBezTo>
                  <a:pt x="644002" y="1034309"/>
                  <a:pt x="649402" y="1032869"/>
                  <a:pt x="654802" y="1034309"/>
                </a:cubicBezTo>
                <a:cubicBezTo>
                  <a:pt x="680360" y="1027109"/>
                  <a:pt x="700159" y="1011987"/>
                  <a:pt x="710958" y="984984"/>
                </a:cubicBezTo>
                <a:cubicBezTo>
                  <a:pt x="713839" y="977784"/>
                  <a:pt x="716718" y="970583"/>
                  <a:pt x="719598" y="963742"/>
                </a:cubicBezTo>
                <a:cubicBezTo>
                  <a:pt x="725718" y="945381"/>
                  <a:pt x="736517" y="931699"/>
                  <a:pt x="755595" y="927019"/>
                </a:cubicBezTo>
                <a:cubicBezTo>
                  <a:pt x="757755" y="924138"/>
                  <a:pt x="760276" y="921618"/>
                  <a:pt x="762795" y="919098"/>
                </a:cubicBezTo>
                <a:cubicBezTo>
                  <a:pt x="765315" y="916938"/>
                  <a:pt x="768195" y="912617"/>
                  <a:pt x="769995" y="912617"/>
                </a:cubicBezTo>
                <a:cubicBezTo>
                  <a:pt x="802034" y="916218"/>
                  <a:pt x="826512" y="902536"/>
                  <a:pt x="847391" y="880214"/>
                </a:cubicBezTo>
                <a:cubicBezTo>
                  <a:pt x="852790" y="872654"/>
                  <a:pt x="858550" y="865813"/>
                  <a:pt x="863589" y="858252"/>
                </a:cubicBezTo>
                <a:cubicBezTo>
                  <a:pt x="873309" y="846371"/>
                  <a:pt x="882669" y="833770"/>
                  <a:pt x="892028" y="821528"/>
                </a:cubicBezTo>
                <a:cubicBezTo>
                  <a:pt x="892388" y="819008"/>
                  <a:pt x="892748" y="816848"/>
                  <a:pt x="892748" y="813608"/>
                </a:cubicBezTo>
                <a:cubicBezTo>
                  <a:pt x="895988" y="795246"/>
                  <a:pt x="897428" y="775804"/>
                  <a:pt x="912547" y="761763"/>
                </a:cubicBezTo>
                <a:cubicBezTo>
                  <a:pt x="913627" y="752402"/>
                  <a:pt x="915787" y="743761"/>
                  <a:pt x="925146" y="739081"/>
                </a:cubicBezTo>
                <a:cubicBezTo>
                  <a:pt x="930186" y="734400"/>
                  <a:pt x="935586" y="729000"/>
                  <a:pt x="940985" y="724679"/>
                </a:cubicBezTo>
                <a:cubicBezTo>
                  <a:pt x="957184" y="713518"/>
                  <a:pt x="973743" y="703437"/>
                  <a:pt x="993903" y="714599"/>
                </a:cubicBezTo>
                <a:cubicBezTo>
                  <a:pt x="1016941" y="723959"/>
                  <a:pt x="1042499" y="727199"/>
                  <a:pt x="1061938" y="744121"/>
                </a:cubicBezTo>
                <a:lnTo>
                  <a:pt x="1064098" y="743761"/>
                </a:lnTo>
                <a:lnTo>
                  <a:pt x="1065898" y="745561"/>
                </a:lnTo>
                <a:cubicBezTo>
                  <a:pt x="1070938" y="747722"/>
                  <a:pt x="1075977" y="750242"/>
                  <a:pt x="1081017" y="752402"/>
                </a:cubicBezTo>
                <a:cubicBezTo>
                  <a:pt x="1113775" y="763563"/>
                  <a:pt x="1146173" y="774724"/>
                  <a:pt x="1179291" y="785885"/>
                </a:cubicBezTo>
                <a:cubicBezTo>
                  <a:pt x="1200170" y="785525"/>
                  <a:pt x="1222129" y="781565"/>
                  <a:pt x="1242287" y="793446"/>
                </a:cubicBezTo>
                <a:cubicBezTo>
                  <a:pt x="1281526" y="794886"/>
                  <a:pt x="1321123" y="786245"/>
                  <a:pt x="1360001" y="797046"/>
                </a:cubicBezTo>
                <a:lnTo>
                  <a:pt x="1363601" y="797046"/>
                </a:lnTo>
                <a:lnTo>
                  <a:pt x="1367201" y="797766"/>
                </a:lnTo>
                <a:cubicBezTo>
                  <a:pt x="1419757" y="795246"/>
                  <a:pt x="1470875" y="802447"/>
                  <a:pt x="1520551" y="817208"/>
                </a:cubicBezTo>
                <a:cubicBezTo>
                  <a:pt x="1539991" y="814688"/>
                  <a:pt x="1559430" y="811448"/>
                  <a:pt x="1578508" y="808927"/>
                </a:cubicBezTo>
                <a:cubicBezTo>
                  <a:pt x="1583548" y="801007"/>
                  <a:pt x="1589308" y="794886"/>
                  <a:pt x="1599387" y="793446"/>
                </a:cubicBezTo>
                <a:cubicBezTo>
                  <a:pt x="1600108" y="791286"/>
                  <a:pt x="1600468" y="789845"/>
                  <a:pt x="1601547" y="787685"/>
                </a:cubicBezTo>
                <a:cubicBezTo>
                  <a:pt x="1626026" y="756722"/>
                  <a:pt x="1648704" y="755282"/>
                  <a:pt x="1674983" y="784445"/>
                </a:cubicBezTo>
                <a:lnTo>
                  <a:pt x="1674263" y="785885"/>
                </a:lnTo>
                <a:cubicBezTo>
                  <a:pt x="1685062" y="789485"/>
                  <a:pt x="1692262" y="796686"/>
                  <a:pt x="1697302" y="806767"/>
                </a:cubicBezTo>
                <a:cubicBezTo>
                  <a:pt x="1716381" y="820809"/>
                  <a:pt x="1731500" y="808207"/>
                  <a:pt x="1747699" y="799567"/>
                </a:cubicBezTo>
                <a:cubicBezTo>
                  <a:pt x="1764258" y="772564"/>
                  <a:pt x="1793777" y="775444"/>
                  <a:pt x="1818615" y="767884"/>
                </a:cubicBezTo>
                <a:cubicBezTo>
                  <a:pt x="1830854" y="748801"/>
                  <a:pt x="1850653" y="777965"/>
                  <a:pt x="1863252" y="760683"/>
                </a:cubicBezTo>
                <a:cubicBezTo>
                  <a:pt x="1858573" y="754202"/>
                  <a:pt x="1855333" y="747001"/>
                  <a:pt x="1857133" y="739081"/>
                </a:cubicBezTo>
                <a:cubicBezTo>
                  <a:pt x="1856772" y="736201"/>
                  <a:pt x="1856412" y="733680"/>
                  <a:pt x="1855693" y="731520"/>
                </a:cubicBezTo>
                <a:cubicBezTo>
                  <a:pt x="1857133" y="713158"/>
                  <a:pt x="1867212" y="704157"/>
                  <a:pt x="1885211" y="702717"/>
                </a:cubicBezTo>
                <a:cubicBezTo>
                  <a:pt x="1889531" y="700197"/>
                  <a:pt x="1894211" y="696956"/>
                  <a:pt x="1898530" y="694076"/>
                </a:cubicBezTo>
                <a:cubicBezTo>
                  <a:pt x="1944248" y="680395"/>
                  <a:pt x="1991045" y="678955"/>
                  <a:pt x="2037842" y="678235"/>
                </a:cubicBezTo>
                <a:cubicBezTo>
                  <a:pt x="2042522" y="677875"/>
                  <a:pt x="2046842" y="676795"/>
                  <a:pt x="2051521" y="676435"/>
                </a:cubicBezTo>
                <a:cubicBezTo>
                  <a:pt x="2074560" y="674274"/>
                  <a:pt x="2097239" y="675714"/>
                  <a:pt x="2119557" y="682915"/>
                </a:cubicBezTo>
                <a:cubicBezTo>
                  <a:pt x="2120997" y="682195"/>
                  <a:pt x="2122077" y="682195"/>
                  <a:pt x="2123517" y="682195"/>
                </a:cubicBezTo>
                <a:cubicBezTo>
                  <a:pt x="2125317" y="659873"/>
                  <a:pt x="2132877" y="641871"/>
                  <a:pt x="2154476" y="631790"/>
                </a:cubicBezTo>
                <a:cubicBezTo>
                  <a:pt x="2158795" y="626749"/>
                  <a:pt x="2163475" y="621349"/>
                  <a:pt x="2167435" y="616309"/>
                </a:cubicBezTo>
                <a:cubicBezTo>
                  <a:pt x="2174635" y="611268"/>
                  <a:pt x="2181834" y="605508"/>
                  <a:pt x="2188674" y="600467"/>
                </a:cubicBezTo>
                <a:cubicBezTo>
                  <a:pt x="2194793" y="593266"/>
                  <a:pt x="2203073" y="592547"/>
                  <a:pt x="2211352" y="593626"/>
                </a:cubicBezTo>
                <a:cubicBezTo>
                  <a:pt x="2215672" y="588226"/>
                  <a:pt x="2220712" y="583546"/>
                  <a:pt x="2225391" y="578145"/>
                </a:cubicBezTo>
                <a:cubicBezTo>
                  <a:pt x="2232951" y="570944"/>
                  <a:pt x="2239431" y="561584"/>
                  <a:pt x="2248790" y="556903"/>
                </a:cubicBezTo>
                <a:cubicBezTo>
                  <a:pt x="2264269" y="549702"/>
                  <a:pt x="2270029" y="541782"/>
                  <a:pt x="2263189" y="524140"/>
                </a:cubicBezTo>
                <a:cubicBezTo>
                  <a:pt x="2256710" y="505418"/>
                  <a:pt x="2267149" y="492457"/>
                  <a:pt x="2282988" y="482376"/>
                </a:cubicBezTo>
                <a:cubicBezTo>
                  <a:pt x="2288028" y="475175"/>
                  <a:pt x="2293068" y="468334"/>
                  <a:pt x="2298107" y="461494"/>
                </a:cubicBezTo>
                <a:cubicBezTo>
                  <a:pt x="2334825" y="424050"/>
                  <a:pt x="2356783" y="380486"/>
                  <a:pt x="2353904" y="326841"/>
                </a:cubicBezTo>
                <a:cubicBezTo>
                  <a:pt x="2353184" y="314600"/>
                  <a:pt x="2351384" y="302719"/>
                  <a:pt x="2346344" y="291557"/>
                </a:cubicBezTo>
                <a:cubicBezTo>
                  <a:pt x="2342744" y="274636"/>
                  <a:pt x="2338424" y="257714"/>
                  <a:pt x="2344184" y="240433"/>
                </a:cubicBezTo>
                <a:cubicBezTo>
                  <a:pt x="2350394" y="239353"/>
                  <a:pt x="2352351" y="226324"/>
                  <a:pt x="2359017" y="226864"/>
                </a:cubicBezTo>
                <a:close/>
                <a:moveTo>
                  <a:pt x="3256138" y="214723"/>
                </a:moveTo>
                <a:cubicBezTo>
                  <a:pt x="3258607" y="215084"/>
                  <a:pt x="3261077" y="216166"/>
                  <a:pt x="3263546" y="216888"/>
                </a:cubicBezTo>
                <a:cubicBezTo>
                  <a:pt x="3255785" y="242865"/>
                  <a:pt x="3248024" y="268482"/>
                  <a:pt x="3240615" y="293737"/>
                </a:cubicBezTo>
                <a:cubicBezTo>
                  <a:pt x="3237793" y="293016"/>
                  <a:pt x="3234971" y="291572"/>
                  <a:pt x="3232149" y="290490"/>
                </a:cubicBezTo>
                <a:cubicBezTo>
                  <a:pt x="3240263" y="265234"/>
                  <a:pt x="3248024" y="239618"/>
                  <a:pt x="3256138" y="214723"/>
                </a:cubicBezTo>
                <a:close/>
                <a:moveTo>
                  <a:pt x="2454075" y="205198"/>
                </a:moveTo>
                <a:cubicBezTo>
                  <a:pt x="2466605" y="213192"/>
                  <a:pt x="2462551" y="223004"/>
                  <a:pt x="2459972" y="234996"/>
                </a:cubicBezTo>
                <a:cubicBezTo>
                  <a:pt x="2455181" y="224458"/>
                  <a:pt x="2446336" y="217190"/>
                  <a:pt x="2454075" y="205198"/>
                </a:cubicBezTo>
                <a:close/>
                <a:moveTo>
                  <a:pt x="2962931" y="190909"/>
                </a:moveTo>
                <a:cubicBezTo>
                  <a:pt x="2968268" y="199385"/>
                  <a:pt x="2965421" y="208599"/>
                  <a:pt x="2959372" y="210073"/>
                </a:cubicBezTo>
                <a:cubicBezTo>
                  <a:pt x="2947986" y="211179"/>
                  <a:pt x="2955814" y="203071"/>
                  <a:pt x="2956881" y="199017"/>
                </a:cubicBezTo>
                <a:cubicBezTo>
                  <a:pt x="2957949" y="196069"/>
                  <a:pt x="2960796" y="193857"/>
                  <a:pt x="2962931" y="190909"/>
                </a:cubicBezTo>
                <a:close/>
                <a:moveTo>
                  <a:pt x="4387822" y="177706"/>
                </a:moveTo>
                <a:cubicBezTo>
                  <a:pt x="4412984" y="176626"/>
                  <a:pt x="4430957" y="194623"/>
                  <a:pt x="4453603" y="201821"/>
                </a:cubicBezTo>
                <a:cubicBezTo>
                  <a:pt x="4464027" y="200742"/>
                  <a:pt x="4470857" y="206141"/>
                  <a:pt x="4475170" y="214419"/>
                </a:cubicBezTo>
                <a:cubicBezTo>
                  <a:pt x="4497816" y="244294"/>
                  <a:pt x="4539153" y="241415"/>
                  <a:pt x="4563237" y="267330"/>
                </a:cubicBezTo>
                <a:cubicBezTo>
                  <a:pt x="4573301" y="275968"/>
                  <a:pt x="4568269" y="290006"/>
                  <a:pt x="4573301" y="300444"/>
                </a:cubicBezTo>
                <a:cubicBezTo>
                  <a:pt x="4579053" y="310882"/>
                  <a:pt x="4579772" y="327439"/>
                  <a:pt x="4598823" y="323480"/>
                </a:cubicBezTo>
                <a:cubicBezTo>
                  <a:pt x="4622547" y="285687"/>
                  <a:pt x="4660290" y="272369"/>
                  <a:pt x="4701627" y="267330"/>
                </a:cubicBezTo>
                <a:cubicBezTo>
                  <a:pt x="4732540" y="273449"/>
                  <a:pt x="4765251" y="276688"/>
                  <a:pt x="4782864" y="308723"/>
                </a:cubicBezTo>
                <a:cubicBezTo>
                  <a:pt x="4792210" y="317001"/>
                  <a:pt x="4796523" y="327439"/>
                  <a:pt x="4796523" y="339317"/>
                </a:cubicBezTo>
                <a:cubicBezTo>
                  <a:pt x="4798321" y="343997"/>
                  <a:pt x="4800477" y="349036"/>
                  <a:pt x="4802634" y="354075"/>
                </a:cubicBezTo>
                <a:cubicBezTo>
                  <a:pt x="4813777" y="364153"/>
                  <a:pt x="4810542" y="378191"/>
                  <a:pt x="4811621" y="390429"/>
                </a:cubicBezTo>
                <a:cubicBezTo>
                  <a:pt x="4825639" y="400507"/>
                  <a:pt x="4823842" y="413105"/>
                  <a:pt x="4817731" y="426423"/>
                </a:cubicBezTo>
                <a:cubicBezTo>
                  <a:pt x="4815934" y="433981"/>
                  <a:pt x="4813777" y="441539"/>
                  <a:pt x="4811621" y="448739"/>
                </a:cubicBezTo>
                <a:cubicBezTo>
                  <a:pt x="4809104" y="454138"/>
                  <a:pt x="4806229" y="458457"/>
                  <a:pt x="4803353" y="463136"/>
                </a:cubicBezTo>
                <a:cubicBezTo>
                  <a:pt x="4794726" y="480413"/>
                  <a:pt x="4790772" y="500570"/>
                  <a:pt x="4775675" y="513888"/>
                </a:cubicBezTo>
                <a:cubicBezTo>
                  <a:pt x="4766689" y="522166"/>
                  <a:pt x="4756983" y="525045"/>
                  <a:pt x="4745481" y="519646"/>
                </a:cubicBezTo>
                <a:cubicBezTo>
                  <a:pt x="4738651" y="520726"/>
                  <a:pt x="4731462" y="522166"/>
                  <a:pt x="4724273" y="523246"/>
                </a:cubicBezTo>
                <a:cubicBezTo>
                  <a:pt x="4723194" y="539803"/>
                  <a:pt x="4712770" y="537284"/>
                  <a:pt x="4701987" y="534404"/>
                </a:cubicBezTo>
                <a:cubicBezTo>
                  <a:pt x="4697314" y="534404"/>
                  <a:pt x="4692641" y="534764"/>
                  <a:pt x="4688687" y="534764"/>
                </a:cubicBezTo>
                <a:cubicBezTo>
                  <a:pt x="4676825" y="537284"/>
                  <a:pt x="4667479" y="531165"/>
                  <a:pt x="4658133" y="525406"/>
                </a:cubicBezTo>
                <a:cubicBezTo>
                  <a:pt x="4611404" y="508489"/>
                  <a:pt x="4610685" y="464576"/>
                  <a:pt x="4601339" y="426423"/>
                </a:cubicBezTo>
                <a:cubicBezTo>
                  <a:pt x="4600979" y="417424"/>
                  <a:pt x="4599901" y="408426"/>
                  <a:pt x="4598823" y="399427"/>
                </a:cubicBezTo>
                <a:cubicBezTo>
                  <a:pt x="4584804" y="392588"/>
                  <a:pt x="4580131" y="407706"/>
                  <a:pt x="4571504" y="413105"/>
                </a:cubicBezTo>
                <a:cubicBezTo>
                  <a:pt x="4568628" y="430022"/>
                  <a:pt x="4558923" y="436861"/>
                  <a:pt x="4542388" y="435421"/>
                </a:cubicBezTo>
                <a:cubicBezTo>
                  <a:pt x="4518664" y="451618"/>
                  <a:pt x="4498175" y="439740"/>
                  <a:pt x="4477686" y="428582"/>
                </a:cubicBezTo>
                <a:cubicBezTo>
                  <a:pt x="4476608" y="428222"/>
                  <a:pt x="4475529" y="427862"/>
                  <a:pt x="4474451" y="427143"/>
                </a:cubicBezTo>
                <a:cubicBezTo>
                  <a:pt x="4462948" y="428222"/>
                  <a:pt x="4454322" y="421743"/>
                  <a:pt x="4446054" y="414904"/>
                </a:cubicBezTo>
                <a:cubicBezTo>
                  <a:pt x="4396809" y="396188"/>
                  <a:pt x="4359066" y="366673"/>
                  <a:pt x="4349360" y="311602"/>
                </a:cubicBezTo>
                <a:cubicBezTo>
                  <a:pt x="4324917" y="231336"/>
                  <a:pt x="4322761" y="204341"/>
                  <a:pt x="4379914" y="179146"/>
                </a:cubicBezTo>
                <a:cubicBezTo>
                  <a:pt x="4382790" y="178785"/>
                  <a:pt x="4385666" y="178426"/>
                  <a:pt x="4387822" y="177706"/>
                </a:cubicBezTo>
                <a:close/>
                <a:moveTo>
                  <a:pt x="2341561" y="175034"/>
                </a:moveTo>
                <a:cubicBezTo>
                  <a:pt x="2352393" y="187604"/>
                  <a:pt x="2353887" y="194259"/>
                  <a:pt x="2352767" y="201283"/>
                </a:cubicBezTo>
                <a:cubicBezTo>
                  <a:pt x="2352767" y="201652"/>
                  <a:pt x="2347164" y="201283"/>
                  <a:pt x="2347164" y="200543"/>
                </a:cubicBezTo>
                <a:cubicBezTo>
                  <a:pt x="2345296" y="194998"/>
                  <a:pt x="2344549" y="189452"/>
                  <a:pt x="2341561" y="175034"/>
                </a:cubicBezTo>
                <a:close/>
                <a:moveTo>
                  <a:pt x="4606946" y="119475"/>
                </a:moveTo>
                <a:cubicBezTo>
                  <a:pt x="4617678" y="119475"/>
                  <a:pt x="4615532" y="129000"/>
                  <a:pt x="4614458" y="135703"/>
                </a:cubicBezTo>
                <a:cubicBezTo>
                  <a:pt x="4613385" y="143111"/>
                  <a:pt x="4613385" y="152283"/>
                  <a:pt x="4602295" y="154047"/>
                </a:cubicBezTo>
                <a:cubicBezTo>
                  <a:pt x="4593351" y="151225"/>
                  <a:pt x="4592993" y="143817"/>
                  <a:pt x="4592993" y="136761"/>
                </a:cubicBezTo>
                <a:cubicBezTo>
                  <a:pt x="4592636" y="127589"/>
                  <a:pt x="4598360" y="120181"/>
                  <a:pt x="4606946" y="119475"/>
                </a:cubicBezTo>
                <a:close/>
                <a:moveTo>
                  <a:pt x="3759293" y="106775"/>
                </a:moveTo>
                <a:cubicBezTo>
                  <a:pt x="3764354" y="107134"/>
                  <a:pt x="3769777" y="107492"/>
                  <a:pt x="3774838" y="107851"/>
                </a:cubicBezTo>
                <a:cubicBezTo>
                  <a:pt x="3783153" y="112152"/>
                  <a:pt x="3782430" y="119680"/>
                  <a:pt x="3783153" y="126850"/>
                </a:cubicBezTo>
                <a:cubicBezTo>
                  <a:pt x="3784237" y="138679"/>
                  <a:pt x="3781707" y="150150"/>
                  <a:pt x="3767246" y="150508"/>
                </a:cubicBezTo>
                <a:cubicBezTo>
                  <a:pt x="3752424" y="150867"/>
                  <a:pt x="3749170" y="140113"/>
                  <a:pt x="3750616" y="127925"/>
                </a:cubicBezTo>
                <a:cubicBezTo>
                  <a:pt x="3751339" y="120039"/>
                  <a:pt x="3748086" y="110002"/>
                  <a:pt x="3759293" y="106775"/>
                </a:cubicBezTo>
                <a:close/>
                <a:moveTo>
                  <a:pt x="3353048" y="81735"/>
                </a:moveTo>
                <a:cubicBezTo>
                  <a:pt x="3369753" y="81374"/>
                  <a:pt x="3366121" y="95846"/>
                  <a:pt x="3367574" y="105614"/>
                </a:cubicBezTo>
                <a:cubicBezTo>
                  <a:pt x="3363579" y="123342"/>
                  <a:pt x="3381011" y="158799"/>
                  <a:pt x="3337069" y="142880"/>
                </a:cubicBezTo>
                <a:cubicBezTo>
                  <a:pt x="3325811" y="129493"/>
                  <a:pt x="3330895" y="116106"/>
                  <a:pt x="3335253" y="101996"/>
                </a:cubicBezTo>
                <a:cubicBezTo>
                  <a:pt x="3338521" y="92228"/>
                  <a:pt x="3341790" y="82097"/>
                  <a:pt x="3353048" y="81735"/>
                </a:cubicBezTo>
                <a:close/>
                <a:moveTo>
                  <a:pt x="2804204" y="16877"/>
                </a:moveTo>
                <a:cubicBezTo>
                  <a:pt x="2821138" y="18181"/>
                  <a:pt x="2839832" y="28340"/>
                  <a:pt x="2860965" y="47399"/>
                </a:cubicBezTo>
                <a:cubicBezTo>
                  <a:pt x="2873609" y="52793"/>
                  <a:pt x="2880834" y="62863"/>
                  <a:pt x="2883724" y="75809"/>
                </a:cubicBezTo>
                <a:cubicBezTo>
                  <a:pt x="2886252" y="80843"/>
                  <a:pt x="2888420" y="85878"/>
                  <a:pt x="2890949" y="90553"/>
                </a:cubicBezTo>
                <a:cubicBezTo>
                  <a:pt x="2898173" y="111051"/>
                  <a:pt x="2915875" y="131189"/>
                  <a:pt x="2890949" y="151327"/>
                </a:cubicBezTo>
                <a:cubicBezTo>
                  <a:pt x="2883724" y="160318"/>
                  <a:pt x="2883001" y="170746"/>
                  <a:pt x="2883724" y="181894"/>
                </a:cubicBezTo>
                <a:cubicBezTo>
                  <a:pt x="2884446" y="192323"/>
                  <a:pt x="2881556" y="201673"/>
                  <a:pt x="2867829" y="199515"/>
                </a:cubicBezTo>
                <a:cubicBezTo>
                  <a:pt x="2861326" y="200235"/>
                  <a:pt x="2854824" y="201673"/>
                  <a:pt x="2848321" y="202392"/>
                </a:cubicBezTo>
                <a:cubicBezTo>
                  <a:pt x="2860965" y="218935"/>
                  <a:pt x="2855546" y="233678"/>
                  <a:pt x="2852656" y="247703"/>
                </a:cubicBezTo>
                <a:cubicBezTo>
                  <a:pt x="2850128" y="234757"/>
                  <a:pt x="2847238" y="221092"/>
                  <a:pt x="2843625" y="203112"/>
                </a:cubicBezTo>
                <a:cubicBezTo>
                  <a:pt x="2823395" y="205629"/>
                  <a:pt x="2803527" y="205269"/>
                  <a:pt x="2787271" y="184771"/>
                </a:cubicBezTo>
                <a:cubicBezTo>
                  <a:pt x="2785826" y="182614"/>
                  <a:pt x="2785103" y="181175"/>
                  <a:pt x="2785465" y="179017"/>
                </a:cubicBezTo>
                <a:cubicBezTo>
                  <a:pt x="2772821" y="145214"/>
                  <a:pt x="2747172" y="117164"/>
                  <a:pt x="2746811" y="78686"/>
                </a:cubicBezTo>
                <a:cubicBezTo>
                  <a:pt x="2746450" y="63941"/>
                  <a:pt x="2743199" y="49557"/>
                  <a:pt x="2758010" y="39488"/>
                </a:cubicBezTo>
                <a:cubicBezTo>
                  <a:pt x="2772099" y="23126"/>
                  <a:pt x="2787271" y="15573"/>
                  <a:pt x="2804204" y="16877"/>
                </a:cubicBezTo>
                <a:close/>
                <a:moveTo>
                  <a:pt x="2967036" y="9935"/>
                </a:moveTo>
                <a:cubicBezTo>
                  <a:pt x="2981252" y="37537"/>
                  <a:pt x="2990493" y="66932"/>
                  <a:pt x="2990138" y="98477"/>
                </a:cubicBezTo>
                <a:cubicBezTo>
                  <a:pt x="2973433" y="71233"/>
                  <a:pt x="2968813" y="41122"/>
                  <a:pt x="2967036" y="9935"/>
                </a:cubicBezTo>
                <a:close/>
                <a:moveTo>
                  <a:pt x="3487319" y="9935"/>
                </a:moveTo>
                <a:cubicBezTo>
                  <a:pt x="3489870" y="12117"/>
                  <a:pt x="3492420" y="14300"/>
                  <a:pt x="3494971" y="16483"/>
                </a:cubicBezTo>
                <a:cubicBezTo>
                  <a:pt x="3496064" y="25578"/>
                  <a:pt x="3500071" y="35401"/>
                  <a:pt x="3487684" y="44496"/>
                </a:cubicBezTo>
                <a:cubicBezTo>
                  <a:pt x="3478211" y="32127"/>
                  <a:pt x="3479668" y="20849"/>
                  <a:pt x="3487319" y="9935"/>
                </a:cubicBezTo>
                <a:close/>
                <a:moveTo>
                  <a:pt x="3274891" y="595"/>
                </a:moveTo>
                <a:cubicBezTo>
                  <a:pt x="3288939" y="11225"/>
                  <a:pt x="3282455" y="24691"/>
                  <a:pt x="3277412" y="38156"/>
                </a:cubicBezTo>
                <a:cubicBezTo>
                  <a:pt x="3278493" y="23982"/>
                  <a:pt x="3246436" y="22210"/>
                  <a:pt x="3262644" y="4138"/>
                </a:cubicBezTo>
                <a:cubicBezTo>
                  <a:pt x="3264806" y="1304"/>
                  <a:pt x="3272730" y="-1177"/>
                  <a:pt x="3274891" y="595"/>
                </a:cubicBezTo>
                <a:close/>
                <a:moveTo>
                  <a:pt x="3926931" y="413"/>
                </a:moveTo>
                <a:cubicBezTo>
                  <a:pt x="3927291" y="3666"/>
                  <a:pt x="3927651" y="6919"/>
                  <a:pt x="3928372" y="9811"/>
                </a:cubicBezTo>
                <a:cubicBezTo>
                  <a:pt x="3946752" y="39450"/>
                  <a:pt x="3944589" y="53548"/>
                  <a:pt x="3920444" y="61138"/>
                </a:cubicBezTo>
                <a:lnTo>
                  <a:pt x="3920444" y="75597"/>
                </a:lnTo>
                <a:cubicBezTo>
                  <a:pt x="3926931" y="92585"/>
                  <a:pt x="3945310" y="89694"/>
                  <a:pt x="3957203" y="97646"/>
                </a:cubicBezTo>
                <a:cubicBezTo>
                  <a:pt x="3959365" y="92585"/>
                  <a:pt x="3962248" y="87886"/>
                  <a:pt x="3964410" y="83187"/>
                </a:cubicBezTo>
                <a:cubicBezTo>
                  <a:pt x="3963690" y="66921"/>
                  <a:pt x="3972339" y="51017"/>
                  <a:pt x="3965491" y="34028"/>
                </a:cubicBezTo>
                <a:cubicBezTo>
                  <a:pt x="3961888" y="24992"/>
                  <a:pt x="3968374" y="17763"/>
                  <a:pt x="3978826" y="17040"/>
                </a:cubicBezTo>
                <a:cubicBezTo>
                  <a:pt x="3980627" y="13064"/>
                  <a:pt x="3981709" y="7280"/>
                  <a:pt x="3984952" y="5835"/>
                </a:cubicBezTo>
                <a:cubicBezTo>
                  <a:pt x="3989997" y="4027"/>
                  <a:pt x="3992880" y="8726"/>
                  <a:pt x="3992880" y="13787"/>
                </a:cubicBezTo>
                <a:cubicBezTo>
                  <a:pt x="3993962" y="20654"/>
                  <a:pt x="3994322" y="27883"/>
                  <a:pt x="4001890" y="31137"/>
                </a:cubicBezTo>
                <a:lnTo>
                  <a:pt x="4001890" y="30776"/>
                </a:lnTo>
                <a:cubicBezTo>
                  <a:pt x="4019188" y="48848"/>
                  <a:pt x="4010179" y="66199"/>
                  <a:pt x="4000088" y="83187"/>
                </a:cubicBezTo>
                <a:cubicBezTo>
                  <a:pt x="3998647" y="86079"/>
                  <a:pt x="3996845" y="88609"/>
                  <a:pt x="3995403" y="91139"/>
                </a:cubicBezTo>
                <a:cubicBezTo>
                  <a:pt x="3982069" y="111743"/>
                  <a:pt x="3964410" y="117526"/>
                  <a:pt x="3942067" y="105598"/>
                </a:cubicBezTo>
                <a:cubicBezTo>
                  <a:pt x="3916479" y="97646"/>
                  <a:pt x="3899181" y="83187"/>
                  <a:pt x="3899181" y="53548"/>
                </a:cubicBezTo>
                <a:cubicBezTo>
                  <a:pt x="3899181" y="34390"/>
                  <a:pt x="3894136" y="12702"/>
                  <a:pt x="3920083" y="4027"/>
                </a:cubicBezTo>
                <a:cubicBezTo>
                  <a:pt x="3922246" y="2581"/>
                  <a:pt x="3924768" y="1497"/>
                  <a:pt x="3926931" y="4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s-ES_tradnl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hape 2641"/>
          <p:cNvSpPr/>
          <p:nvPr/>
        </p:nvSpPr>
        <p:spPr>
          <a:xfrm>
            <a:off x="3041464" y="3101215"/>
            <a:ext cx="999894" cy="707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latin typeface="+mj-lt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1417" y="4734717"/>
            <a:ext cx="1599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latin typeface="+mj-lt"/>
                <a:ea typeface="Nunito Bold" charset="0"/>
                <a:cs typeface="Abhaya Libre Medium" panose="02000603000000000000" pitchFamily="2" charset="77"/>
              </a:rPr>
              <a:t>Video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59282" y="4734717"/>
            <a:ext cx="1816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err="1">
                <a:latin typeface="+mj-lt"/>
                <a:ea typeface="Nunito Bold" charset="0"/>
                <a:cs typeface="Abhaya Libre Medium" panose="02000603000000000000" pitchFamily="2" charset="77"/>
              </a:rPr>
              <a:t>Các</a:t>
            </a:r>
            <a:r>
              <a:rPr lang="en-US" sz="2200" b="1">
                <a:latin typeface="+mj-lt"/>
                <a:ea typeface="Nunito Bold" charset="0"/>
                <a:cs typeface="Abhaya Libre Medium" panose="02000603000000000000" pitchFamily="2" charset="77"/>
              </a:rPr>
              <a:t> </a:t>
            </a:r>
            <a:r>
              <a:rPr lang="en-US" sz="2200" b="1" err="1">
                <a:latin typeface="+mj-lt"/>
                <a:ea typeface="Nunito Bold" charset="0"/>
                <a:cs typeface="Abhaya Libre Medium" panose="02000603000000000000" pitchFamily="2" charset="77"/>
              </a:rPr>
              <a:t>bước</a:t>
            </a:r>
            <a:r>
              <a:rPr lang="en-US" sz="2200" b="1">
                <a:latin typeface="+mj-lt"/>
                <a:ea typeface="Nunito Bold" charset="0"/>
                <a:cs typeface="Abhaya Libre Medium" panose="02000603000000000000" pitchFamily="2" charset="77"/>
              </a:rPr>
              <a:t> </a:t>
            </a:r>
            <a:r>
              <a:rPr lang="en-US" sz="2200" b="1" err="1">
                <a:latin typeface="+mj-lt"/>
                <a:ea typeface="Nunito Bold" charset="0"/>
                <a:cs typeface="Abhaya Libre Medium" panose="02000603000000000000" pitchFamily="2" charset="77"/>
              </a:rPr>
              <a:t>làm</a:t>
            </a:r>
            <a:endParaRPr lang="en-US" sz="2200" b="1">
              <a:latin typeface="+mj-lt"/>
              <a:ea typeface="Nunito Bold" charset="0"/>
              <a:cs typeface="Abhaya Libre Medium" panose="02000603000000000000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223EF-3C28-CD44-8631-B0D3A78B67DB}"/>
              </a:ext>
            </a:extLst>
          </p:cNvPr>
          <p:cNvSpPr txBox="1"/>
          <p:nvPr/>
        </p:nvSpPr>
        <p:spPr>
          <a:xfrm>
            <a:off x="803276" y="765175"/>
            <a:ext cx="1058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  <a:ea typeface="Nunito Bold" charset="0"/>
                <a:cs typeface="Arima Madurai" pitchFamily="2" charset="77"/>
              </a:rPr>
              <a:t>2. </a:t>
            </a:r>
            <a:r>
              <a:rPr lang="en-US" sz="3600" b="1" err="1">
                <a:solidFill>
                  <a:schemeClr val="tx2"/>
                </a:solidFill>
                <a:latin typeface="+mj-lt"/>
                <a:ea typeface="Nunito Bold" charset="0"/>
                <a:cs typeface="Arima Madurai" pitchFamily="2" charset="77"/>
              </a:rPr>
              <a:t>Xem</a:t>
            </a:r>
            <a:r>
              <a:rPr lang="en-US" sz="3600" b="1">
                <a:solidFill>
                  <a:schemeClr val="tx2"/>
                </a:solidFill>
                <a:latin typeface="+mj-lt"/>
                <a:ea typeface="Nunito Bold" charset="0"/>
                <a:cs typeface="Arima Madurai" pitchFamily="2" charset="77"/>
              </a:rPr>
              <a:t> video </a:t>
            </a:r>
            <a:r>
              <a:rPr lang="en-US" sz="3600" b="1" err="1">
                <a:solidFill>
                  <a:schemeClr val="tx2"/>
                </a:solidFill>
                <a:latin typeface="+mj-lt"/>
                <a:ea typeface="Nunito Bold" charset="0"/>
                <a:cs typeface="Arima Madurai" pitchFamily="2" charset="77"/>
              </a:rPr>
              <a:t>và</a:t>
            </a:r>
            <a:r>
              <a:rPr lang="en-US" sz="3600" b="1">
                <a:solidFill>
                  <a:schemeClr val="tx2"/>
                </a:solidFill>
                <a:latin typeface="+mj-lt"/>
                <a:ea typeface="Nunito Bold" charset="0"/>
                <a:cs typeface="Arima Madurai" pitchFamily="2" charset="77"/>
              </a:rPr>
              <a:t> </a:t>
            </a:r>
            <a:r>
              <a:rPr lang="en-US" sz="3600" b="1" err="1">
                <a:solidFill>
                  <a:schemeClr val="tx2"/>
                </a:solidFill>
                <a:latin typeface="+mj-lt"/>
                <a:ea typeface="Nunito Bold" charset="0"/>
                <a:cs typeface="Arima Madurai" pitchFamily="2" charset="77"/>
              </a:rPr>
              <a:t>các</a:t>
            </a:r>
            <a:r>
              <a:rPr lang="en-US" sz="3600" b="1">
                <a:solidFill>
                  <a:schemeClr val="tx2"/>
                </a:solidFill>
                <a:latin typeface="+mj-lt"/>
                <a:ea typeface="Nunito Bold" charset="0"/>
                <a:cs typeface="Arima Madurai" pitchFamily="2" charset="77"/>
              </a:rPr>
              <a:t> </a:t>
            </a:r>
            <a:r>
              <a:rPr lang="en-US" sz="3600" b="1" err="1">
                <a:solidFill>
                  <a:schemeClr val="tx2"/>
                </a:solidFill>
                <a:latin typeface="+mj-lt"/>
                <a:ea typeface="Nunito Bold" charset="0"/>
                <a:cs typeface="Arima Madurai" pitchFamily="2" charset="77"/>
              </a:rPr>
              <a:t>bước</a:t>
            </a:r>
            <a:r>
              <a:rPr lang="en-US" sz="3600" b="1">
                <a:solidFill>
                  <a:schemeClr val="tx2"/>
                </a:solidFill>
                <a:latin typeface="+mj-lt"/>
                <a:ea typeface="Nunito Bold" charset="0"/>
                <a:cs typeface="Arima Madurai" pitchFamily="2" charset="77"/>
              </a:rPr>
              <a:t> </a:t>
            </a:r>
            <a:r>
              <a:rPr lang="en-US" sz="3600" b="1" err="1">
                <a:solidFill>
                  <a:schemeClr val="tx2"/>
                </a:solidFill>
                <a:latin typeface="+mj-lt"/>
                <a:ea typeface="Nunito Bold" charset="0"/>
                <a:cs typeface="Arima Madurai" pitchFamily="2" charset="77"/>
              </a:rPr>
              <a:t>làm</a:t>
            </a:r>
            <a:endParaRPr lang="en-US" sz="3600" b="1">
              <a:solidFill>
                <a:schemeClr val="tx2"/>
              </a:solidFill>
              <a:latin typeface="+mj-lt"/>
              <a:ea typeface="Nunito Bold" charset="0"/>
              <a:cs typeface="Arima Madurai" pitchFamily="2" charset="77"/>
            </a:endParaRP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B6926347-1132-5A49-AFEE-3415F7CD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457200"/>
            <a:ext cx="1588" cy="1588"/>
          </a:xfrm>
          <a:custGeom>
            <a:avLst/>
            <a:gdLst>
              <a:gd name="T0" fmla="*/ 3 w 4"/>
              <a:gd name="T1" fmla="*/ 0 h 1"/>
              <a:gd name="T2" fmla="*/ 0 w 4"/>
              <a:gd name="T3" fmla="*/ 0 h 1"/>
              <a:gd name="T4" fmla="*/ 0 w 4"/>
              <a:gd name="T5" fmla="*/ 0 h 1"/>
              <a:gd name="T6" fmla="*/ 3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0" y="0"/>
                </a:lnTo>
                <a:lnTo>
                  <a:pt x="0" y="0"/>
                </a:lnTo>
                <a:cubicBezTo>
                  <a:pt x="1" y="0"/>
                  <a:pt x="2" y="0"/>
                  <a:pt x="3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>
              <a:latin typeface="+mj-lt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192437BA-DBE6-9949-8AC3-D9BAF2EF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717550"/>
            <a:ext cx="6350" cy="1588"/>
          </a:xfrm>
          <a:custGeom>
            <a:avLst/>
            <a:gdLst>
              <a:gd name="T0" fmla="*/ 9 w 17"/>
              <a:gd name="T1" fmla="*/ 0 h 1"/>
              <a:gd name="T2" fmla="*/ 9 w 17"/>
              <a:gd name="T3" fmla="*/ 0 h 1"/>
              <a:gd name="T4" fmla="*/ 15 w 17"/>
              <a:gd name="T5" fmla="*/ 0 h 1"/>
              <a:gd name="T6" fmla="*/ 15 w 17"/>
              <a:gd name="T7" fmla="*/ 0 h 1"/>
              <a:gd name="T8" fmla="*/ 9 w 1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">
                <a:moveTo>
                  <a:pt x="9" y="0"/>
                </a:moveTo>
                <a:lnTo>
                  <a:pt x="9" y="0"/>
                </a:lnTo>
                <a:cubicBezTo>
                  <a:pt x="11" y="0"/>
                  <a:pt x="13" y="0"/>
                  <a:pt x="15" y="0"/>
                </a:cubicBezTo>
                <a:lnTo>
                  <a:pt x="15" y="0"/>
                </a:lnTo>
                <a:cubicBezTo>
                  <a:pt x="16" y="0"/>
                  <a:pt x="0" y="0"/>
                  <a:pt x="9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>
              <a:latin typeface="+mj-lt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2B8107D7-4D0B-0F4F-ACCC-FF33C71E3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6142038"/>
            <a:ext cx="1588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>
              <a:latin typeface="+mj-lt"/>
            </a:endParaRPr>
          </a:p>
        </p:txBody>
      </p:sp>
      <p:sp>
        <p:nvSpPr>
          <p:cNvPr id="16" name="AutoShape 134">
            <a:hlinkClick r:id="rId3" action="ppaction://hlinksldjump"/>
          </p:cNvPr>
          <p:cNvSpPr>
            <a:spLocks/>
          </p:cNvSpPr>
          <p:nvPr/>
        </p:nvSpPr>
        <p:spPr bwMode="auto">
          <a:xfrm>
            <a:off x="7989886" y="2957774"/>
            <a:ext cx="1050066" cy="9797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3" tIns="50783" rIns="50783" bIns="50783" anchor="ctr"/>
          <a:lstStyle/>
          <a:p>
            <a:pPr defTabSz="457040">
              <a:defRPr/>
            </a:pPr>
            <a:endParaRPr lang="es-ES" sz="2949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layfair Display" pitchFamily="2" charset="77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25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567E34-53E4-460C-A0A4-13FE68F71BC6}"/>
              </a:ext>
            </a:extLst>
          </p:cNvPr>
          <p:cNvGrpSpPr/>
          <p:nvPr/>
        </p:nvGrpSpPr>
        <p:grpSpPr>
          <a:xfrm>
            <a:off x="2671665" y="273085"/>
            <a:ext cx="6848670" cy="1324947"/>
            <a:chOff x="2671665" y="273085"/>
            <a:chExt cx="6848670" cy="132494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CC36538-7658-421B-A185-1472251E56B6}"/>
                </a:ext>
              </a:extLst>
            </p:cNvPr>
            <p:cNvSpPr/>
            <p:nvPr/>
          </p:nvSpPr>
          <p:spPr>
            <a:xfrm>
              <a:off x="2671665" y="273085"/>
              <a:ext cx="6848670" cy="1324947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F40BFD-97CC-43E3-B050-E96DB032C7F4}"/>
                </a:ext>
              </a:extLst>
            </p:cNvPr>
            <p:cNvSpPr txBox="1"/>
            <p:nvPr/>
          </p:nvSpPr>
          <p:spPr>
            <a:xfrm>
              <a:off x="3041780" y="550839"/>
              <a:ext cx="61590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err="1">
                  <a:solidFill>
                    <a:schemeClr val="accent6">
                      <a:lumMod val="50000"/>
                    </a:schemeClr>
                  </a:solidFill>
                </a:rPr>
                <a:t>Hướng</a:t>
              </a:r>
              <a:r>
                <a:rPr lang="vi-VN" sz="3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3600" b="1" err="1">
                  <a:solidFill>
                    <a:schemeClr val="accent6">
                      <a:lumMod val="50000"/>
                    </a:schemeClr>
                  </a:solidFill>
                </a:rPr>
                <a:t>dẫn</a:t>
              </a:r>
              <a:r>
                <a:rPr lang="vi-VN" sz="3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3600" b="1" err="1">
                  <a:solidFill>
                    <a:schemeClr val="accent6">
                      <a:lumMod val="50000"/>
                    </a:schemeClr>
                  </a:solidFill>
                </a:rPr>
                <a:t>thực</a:t>
              </a:r>
              <a:r>
                <a:rPr lang="vi-VN" sz="3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3600" b="1" err="1">
                  <a:solidFill>
                    <a:schemeClr val="accent6">
                      <a:lumMod val="50000"/>
                    </a:schemeClr>
                  </a:solidFill>
                </a:rPr>
                <a:t>hành</a:t>
              </a:r>
              <a:r>
                <a:rPr lang="vi-VN" sz="3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3600" b="1" err="1">
                  <a:solidFill>
                    <a:schemeClr val="accent6">
                      <a:lumMod val="50000"/>
                    </a:schemeClr>
                  </a:solidFill>
                </a:rPr>
                <a:t>mẫu</a:t>
              </a:r>
              <a:endParaRPr lang="en-US" sz="3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C84D08-75F9-498D-B5B8-095ED18ED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45"/>
          <a:stretch/>
        </p:blipFill>
        <p:spPr>
          <a:xfrm>
            <a:off x="2671665" y="3603174"/>
            <a:ext cx="3675617" cy="29817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6DC721-2426-4275-8280-009D176F9572}"/>
              </a:ext>
            </a:extLst>
          </p:cNvPr>
          <p:cNvGrpSpPr/>
          <p:nvPr/>
        </p:nvGrpSpPr>
        <p:grpSpPr>
          <a:xfrm>
            <a:off x="580292" y="1951892"/>
            <a:ext cx="11364837" cy="1324947"/>
            <a:chOff x="580292" y="1951892"/>
            <a:chExt cx="11364837" cy="132494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0B1C83-5576-4E73-AC05-8865EF6A4023}"/>
                </a:ext>
              </a:extLst>
            </p:cNvPr>
            <p:cNvSpPr/>
            <p:nvPr/>
          </p:nvSpPr>
          <p:spPr>
            <a:xfrm>
              <a:off x="580292" y="1951892"/>
              <a:ext cx="11342077" cy="1324947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323217-95F7-4B4A-BF79-42C3B79CB10A}"/>
                </a:ext>
              </a:extLst>
            </p:cNvPr>
            <p:cNvSpPr txBox="1"/>
            <p:nvPr/>
          </p:nvSpPr>
          <p:spPr>
            <a:xfrm>
              <a:off x="861646" y="2321977"/>
              <a:ext cx="11083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err="1"/>
                <a:t>Bước</a:t>
              </a:r>
              <a:r>
                <a:rPr lang="vi-VN" sz="3200" b="1"/>
                <a:t> 1: </a:t>
              </a:r>
              <a:r>
                <a:rPr lang="vi-VN" sz="3200" err="1"/>
                <a:t>Gấp</a:t>
              </a:r>
              <a:r>
                <a:rPr lang="vi-VN" sz="3200"/>
                <a:t>, </a:t>
              </a:r>
              <a:r>
                <a:rPr lang="vi-VN" sz="3200" err="1"/>
                <a:t>cắt</a:t>
              </a:r>
              <a:r>
                <a:rPr lang="vi-VN" sz="3200"/>
                <a:t>, </a:t>
              </a:r>
              <a:r>
                <a:rPr lang="vi-VN" sz="3200" err="1"/>
                <a:t>dán</a:t>
              </a:r>
              <a:r>
                <a:rPr lang="vi-VN" sz="3200"/>
                <a:t> </a:t>
              </a:r>
              <a:r>
                <a:rPr lang="vi-VN" sz="3200" err="1"/>
                <a:t>tờ</a:t>
              </a:r>
              <a:r>
                <a:rPr lang="vi-VN" sz="3200"/>
                <a:t> </a:t>
              </a:r>
              <a:r>
                <a:rPr lang="vi-VN" sz="3200" err="1"/>
                <a:t>giấy</a:t>
              </a:r>
              <a:r>
                <a:rPr lang="vi-VN" sz="3200"/>
                <a:t> </a:t>
              </a:r>
              <a:r>
                <a:rPr lang="vi-VN" sz="3200" err="1"/>
                <a:t>hình</a:t>
              </a:r>
              <a:r>
                <a:rPr lang="vi-VN" sz="3200"/>
                <a:t> vuông theo </a:t>
              </a:r>
              <a:r>
                <a:rPr lang="vi-VN" sz="3200" err="1"/>
                <a:t>cách</a:t>
              </a:r>
              <a:r>
                <a:rPr lang="vi-VN" sz="3200"/>
                <a:t> </a:t>
              </a:r>
              <a:r>
                <a:rPr lang="vi-VN" sz="3200" err="1"/>
                <a:t>đã</a:t>
              </a:r>
              <a:r>
                <a:rPr lang="vi-VN" sz="3200"/>
                <a:t> </a:t>
              </a:r>
              <a:r>
                <a:rPr lang="vi-VN" sz="3200" err="1"/>
                <a:t>học</a:t>
              </a:r>
              <a:endParaRPr lang="en-US" sz="3200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4C43D5-BE4F-4677-AC20-91BF7494FC25}"/>
              </a:ext>
            </a:extLst>
          </p:cNvPr>
          <p:cNvCxnSpPr/>
          <p:nvPr/>
        </p:nvCxnSpPr>
        <p:spPr>
          <a:xfrm>
            <a:off x="5539154" y="5094044"/>
            <a:ext cx="808128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F374A68-77D2-456D-9606-039ADB007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157" y="3576586"/>
            <a:ext cx="2922177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91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567E34-53E4-460C-A0A4-13FE68F71BC6}"/>
              </a:ext>
            </a:extLst>
          </p:cNvPr>
          <p:cNvGrpSpPr/>
          <p:nvPr/>
        </p:nvGrpSpPr>
        <p:grpSpPr>
          <a:xfrm>
            <a:off x="1055077" y="134687"/>
            <a:ext cx="10128736" cy="1063346"/>
            <a:chOff x="460947" y="273085"/>
            <a:chExt cx="11532306" cy="132494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CC36538-7658-421B-A185-1472251E56B6}"/>
                </a:ext>
              </a:extLst>
            </p:cNvPr>
            <p:cNvSpPr/>
            <p:nvPr/>
          </p:nvSpPr>
          <p:spPr>
            <a:xfrm>
              <a:off x="460947" y="273085"/>
              <a:ext cx="11532306" cy="1324947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F40BFD-97CC-43E3-B050-E96DB032C7F4}"/>
                </a:ext>
              </a:extLst>
            </p:cNvPr>
            <p:cNvSpPr txBox="1"/>
            <p:nvPr/>
          </p:nvSpPr>
          <p:spPr>
            <a:xfrm>
              <a:off x="868685" y="647937"/>
              <a:ext cx="11124568" cy="613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Bước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2: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Gấp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lấy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điểm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dấu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giữa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và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các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đường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dấu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gấp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trong</a:t>
              </a:r>
              <a:endParaRPr lang="en-US" sz="2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0B1C83-5576-4E73-AC05-8865EF6A4023}"/>
              </a:ext>
            </a:extLst>
          </p:cNvPr>
          <p:cNvSpPr/>
          <p:nvPr/>
        </p:nvSpPr>
        <p:spPr>
          <a:xfrm>
            <a:off x="248584" y="1600201"/>
            <a:ext cx="6664570" cy="5257799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23217-95F7-4B4A-BF79-42C3B79CB10A}"/>
              </a:ext>
            </a:extLst>
          </p:cNvPr>
          <p:cNvSpPr txBox="1"/>
          <p:nvPr/>
        </p:nvSpPr>
        <p:spPr>
          <a:xfrm>
            <a:off x="237023" y="2213164"/>
            <a:ext cx="66876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/>
              <a:t>Gấp tờ giấy hình vuông thanh</a:t>
            </a:r>
            <a:br>
              <a:rPr lang="vi-VN" sz="3200" dirty="0"/>
            </a:br>
            <a:r>
              <a:rPr lang="vi-VN" sz="3200" dirty="0"/>
              <a:t>4 phần bằng nhau. Miết kĩ các đường gấp trong hình vuông</a:t>
            </a:r>
          </a:p>
          <a:p>
            <a:pPr marL="457200" indent="-457200">
              <a:buFontTx/>
              <a:buChar char="-"/>
            </a:pPr>
            <a:r>
              <a:rPr lang="vi-VN" sz="3200" dirty="0"/>
              <a:t>Mở tờ giấy hình vuông ra và đánh dấu điểm O ở giữa hình vuông.</a:t>
            </a:r>
            <a:br>
              <a:rPr lang="vi-VN" sz="3200" dirty="0"/>
            </a:br>
            <a:r>
              <a:rPr lang="vi-VN" sz="3200" dirty="0"/>
              <a:t>Đặt mặt kẻ ô của tờ giấy quay lên trên.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4C43D5-BE4F-4677-AC20-91BF7494FC25}"/>
              </a:ext>
            </a:extLst>
          </p:cNvPr>
          <p:cNvCxnSpPr/>
          <p:nvPr/>
        </p:nvCxnSpPr>
        <p:spPr>
          <a:xfrm>
            <a:off x="11172857" y="1348522"/>
            <a:ext cx="808128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D388C18-A6A5-48E7-92B1-A1FB26DE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859" y="1618585"/>
            <a:ext cx="5166142" cy="49662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82278C-E45A-4D73-9873-49963E907D1E}"/>
              </a:ext>
            </a:extLst>
          </p:cNvPr>
          <p:cNvSpPr txBox="1"/>
          <p:nvPr/>
        </p:nvSpPr>
        <p:spPr>
          <a:xfrm>
            <a:off x="9609100" y="347522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/>
              <a:t>o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544779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567E34-53E4-460C-A0A4-13FE68F71BC6}"/>
              </a:ext>
            </a:extLst>
          </p:cNvPr>
          <p:cNvGrpSpPr/>
          <p:nvPr/>
        </p:nvGrpSpPr>
        <p:grpSpPr>
          <a:xfrm>
            <a:off x="1055077" y="134687"/>
            <a:ext cx="10128736" cy="1063346"/>
            <a:chOff x="460947" y="273085"/>
            <a:chExt cx="11532306" cy="132494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CC36538-7658-421B-A185-1472251E56B6}"/>
                </a:ext>
              </a:extLst>
            </p:cNvPr>
            <p:cNvSpPr/>
            <p:nvPr/>
          </p:nvSpPr>
          <p:spPr>
            <a:xfrm>
              <a:off x="460947" y="273085"/>
              <a:ext cx="11532306" cy="1324947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F40BFD-97CC-43E3-B050-E96DB032C7F4}"/>
                </a:ext>
              </a:extLst>
            </p:cNvPr>
            <p:cNvSpPr txBox="1"/>
            <p:nvPr/>
          </p:nvSpPr>
          <p:spPr>
            <a:xfrm>
              <a:off x="854400" y="387554"/>
              <a:ext cx="10692012" cy="1112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Bước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3: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Gấp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tờ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giấy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hình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vuông thanh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một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phần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tàu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thủy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hai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ống</a:t>
              </a:r>
              <a:r>
                <a:rPr lang="vi-VN" sz="2600" b="1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vi-VN" sz="2600" b="1" err="1">
                  <a:solidFill>
                    <a:schemeClr val="accent6">
                      <a:lumMod val="50000"/>
                    </a:schemeClr>
                  </a:solidFill>
                </a:rPr>
                <a:t>khói</a:t>
              </a:r>
              <a:endParaRPr lang="en-US" sz="2600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0B1C83-5576-4E73-AC05-8865EF6A4023}"/>
              </a:ext>
            </a:extLst>
          </p:cNvPr>
          <p:cNvSpPr/>
          <p:nvPr/>
        </p:nvSpPr>
        <p:spPr>
          <a:xfrm>
            <a:off x="211016" y="1600201"/>
            <a:ext cx="6981092" cy="5257799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23217-95F7-4B4A-BF79-42C3B79CB10A}"/>
              </a:ext>
            </a:extLst>
          </p:cNvPr>
          <p:cNvSpPr txBox="1"/>
          <p:nvPr/>
        </p:nvSpPr>
        <p:spPr>
          <a:xfrm>
            <a:off x="357716" y="2381896"/>
            <a:ext cx="6687693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err="1"/>
              <a:t>Gấp</a:t>
            </a:r>
            <a:r>
              <a:rPr lang="vi-VN" sz="3200"/>
              <a:t> </a:t>
            </a:r>
            <a:r>
              <a:rPr lang="vi-VN" sz="3200" err="1"/>
              <a:t>lần</a:t>
            </a:r>
            <a:r>
              <a:rPr lang="vi-VN" sz="3200"/>
              <a:t> </a:t>
            </a:r>
            <a:r>
              <a:rPr lang="vi-VN" sz="3200" err="1"/>
              <a:t>lượt</a:t>
            </a:r>
            <a:r>
              <a:rPr lang="vi-VN" sz="3200"/>
              <a:t> 4 </a:t>
            </a:r>
            <a:r>
              <a:rPr lang="vi-VN" sz="3200" err="1"/>
              <a:t>đỉnh</a:t>
            </a:r>
            <a:r>
              <a:rPr lang="vi-VN" sz="3200"/>
              <a:t> </a:t>
            </a:r>
            <a:r>
              <a:rPr lang="vi-VN" sz="3200" err="1"/>
              <a:t>của</a:t>
            </a:r>
            <a:r>
              <a:rPr lang="vi-VN" sz="3200"/>
              <a:t> </a:t>
            </a:r>
            <a:r>
              <a:rPr lang="vi-VN" sz="3200" err="1"/>
              <a:t>hình</a:t>
            </a:r>
            <a:r>
              <a:rPr lang="vi-VN" sz="3200"/>
              <a:t> vuông</a:t>
            </a:r>
          </a:p>
          <a:p>
            <a:pPr>
              <a:lnSpc>
                <a:spcPct val="150000"/>
              </a:lnSpc>
            </a:pPr>
            <a:r>
              <a:rPr lang="vi-VN" sz="3200" err="1"/>
              <a:t>vào</a:t>
            </a:r>
            <a:r>
              <a:rPr lang="vi-VN" sz="3200"/>
              <a:t> sao cho 4 </a:t>
            </a:r>
            <a:r>
              <a:rPr lang="vi-VN" sz="3200" err="1"/>
              <a:t>điểm</a:t>
            </a:r>
            <a:r>
              <a:rPr lang="vi-VN" sz="3200"/>
              <a:t> </a:t>
            </a:r>
            <a:r>
              <a:rPr lang="vi-VN" sz="3200" err="1"/>
              <a:t>của</a:t>
            </a:r>
            <a:r>
              <a:rPr lang="vi-VN" sz="3200"/>
              <a:t> </a:t>
            </a:r>
            <a:r>
              <a:rPr lang="vi-VN" sz="3200" err="1"/>
              <a:t>hình</a:t>
            </a:r>
            <a:r>
              <a:rPr lang="vi-VN" sz="3200"/>
              <a:t> vuông</a:t>
            </a:r>
          </a:p>
          <a:p>
            <a:pPr>
              <a:lnSpc>
                <a:spcPct val="150000"/>
              </a:lnSpc>
            </a:pPr>
            <a:r>
              <a:rPr lang="vi-VN" sz="3200" err="1"/>
              <a:t>tiếp</a:t>
            </a:r>
            <a:r>
              <a:rPr lang="vi-VN" sz="3200"/>
              <a:t> </a:t>
            </a:r>
            <a:r>
              <a:rPr lang="vi-VN" sz="3200" err="1"/>
              <a:t>giáp</a:t>
            </a:r>
            <a:r>
              <a:rPr lang="vi-VN" sz="3200"/>
              <a:t> </a:t>
            </a:r>
            <a:r>
              <a:rPr lang="vi-VN" sz="3200" err="1"/>
              <a:t>với</a:t>
            </a:r>
            <a:r>
              <a:rPr lang="vi-VN" sz="3200"/>
              <a:t> nhau ở </a:t>
            </a:r>
            <a:r>
              <a:rPr lang="vi-VN" sz="3200" err="1"/>
              <a:t>điểm</a:t>
            </a:r>
            <a:r>
              <a:rPr lang="vi-VN" sz="3200"/>
              <a:t> O </a:t>
            </a:r>
            <a:r>
              <a:rPr lang="vi-VN" sz="3200" err="1"/>
              <a:t>và</a:t>
            </a:r>
            <a:r>
              <a:rPr lang="vi-VN" sz="3200"/>
              <a:t> </a:t>
            </a:r>
            <a:r>
              <a:rPr lang="vi-VN" sz="3200" err="1"/>
              <a:t>các</a:t>
            </a:r>
            <a:r>
              <a:rPr lang="vi-VN" sz="3200"/>
              <a:t> </a:t>
            </a:r>
            <a:r>
              <a:rPr lang="vi-VN" sz="3200" err="1"/>
              <a:t>mép</a:t>
            </a:r>
            <a:r>
              <a:rPr lang="vi-VN" sz="3200"/>
              <a:t> </a:t>
            </a:r>
            <a:r>
              <a:rPr lang="vi-VN" sz="3200" err="1"/>
              <a:t>giấy</a:t>
            </a:r>
            <a:r>
              <a:rPr lang="vi-VN" sz="3200"/>
              <a:t> </a:t>
            </a:r>
            <a:r>
              <a:rPr lang="vi-VN" sz="3200" err="1"/>
              <a:t>gấp</a:t>
            </a:r>
            <a:r>
              <a:rPr lang="vi-VN" sz="3200"/>
              <a:t> </a:t>
            </a:r>
            <a:r>
              <a:rPr lang="vi-VN" sz="3200" err="1"/>
              <a:t>vào</a:t>
            </a:r>
            <a:r>
              <a:rPr lang="vi-VN" sz="3200"/>
              <a:t> </a:t>
            </a:r>
            <a:r>
              <a:rPr lang="vi-VN" sz="3200" err="1"/>
              <a:t>nằm</a:t>
            </a:r>
            <a:r>
              <a:rPr lang="vi-VN" sz="3200"/>
              <a:t> </a:t>
            </a:r>
            <a:r>
              <a:rPr lang="vi-VN" sz="3200" err="1"/>
              <a:t>đúng</a:t>
            </a:r>
            <a:r>
              <a:rPr lang="vi-VN" sz="3200"/>
              <a:t> </a:t>
            </a:r>
            <a:r>
              <a:rPr lang="vi-VN" sz="3200" err="1"/>
              <a:t>đường</a:t>
            </a:r>
            <a:r>
              <a:rPr lang="vi-VN" sz="3200"/>
              <a:t> </a:t>
            </a:r>
            <a:r>
              <a:rPr lang="vi-VN" sz="3200" err="1"/>
              <a:t>dấu</a:t>
            </a:r>
            <a:r>
              <a:rPr lang="vi-VN" sz="3200"/>
              <a:t> </a:t>
            </a:r>
            <a:r>
              <a:rPr lang="vi-VN" sz="3200" err="1"/>
              <a:t>gấp</a:t>
            </a:r>
            <a:endParaRPr lang="vi-VN" sz="32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4C43D5-BE4F-4677-AC20-91BF7494FC25}"/>
              </a:ext>
            </a:extLst>
          </p:cNvPr>
          <p:cNvCxnSpPr/>
          <p:nvPr/>
        </p:nvCxnSpPr>
        <p:spPr>
          <a:xfrm>
            <a:off x="11172857" y="1348522"/>
            <a:ext cx="808128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1F3D9-8C47-4A8B-91E7-CBBF0C33D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338" y="1862174"/>
            <a:ext cx="4088067" cy="3875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415C8E-821F-4DC2-82D6-59A62A622587}"/>
              </a:ext>
            </a:extLst>
          </p:cNvPr>
          <p:cNvSpPr txBox="1"/>
          <p:nvPr/>
        </p:nvSpPr>
        <p:spPr>
          <a:xfrm>
            <a:off x="8962065" y="5818015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err="1">
                <a:solidFill>
                  <a:schemeClr val="bg1"/>
                </a:solidFill>
              </a:rPr>
              <a:t>Hình</a:t>
            </a:r>
            <a:r>
              <a:rPr lang="vi-VN" sz="3200" b="1">
                <a:solidFill>
                  <a:schemeClr val="bg1"/>
                </a:solidFill>
              </a:rPr>
              <a:t> 3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90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Crystalyn - Light">
      <a:dk1>
        <a:srgbClr val="0F2141"/>
      </a:dk1>
      <a:lt1>
        <a:srgbClr val="FFFFFF"/>
      </a:lt1>
      <a:dk2>
        <a:srgbClr val="0E2042"/>
      </a:dk2>
      <a:lt2>
        <a:srgbClr val="FFFFFF"/>
      </a:lt2>
      <a:accent1>
        <a:srgbClr val="2BBEDA"/>
      </a:accent1>
      <a:accent2>
        <a:srgbClr val="176EA8"/>
      </a:accent2>
      <a:accent3>
        <a:srgbClr val="B4E1F6"/>
      </a:accent3>
      <a:accent4>
        <a:srgbClr val="214177"/>
      </a:accent4>
      <a:accent5>
        <a:srgbClr val="6ECCEF"/>
      </a:accent5>
      <a:accent6>
        <a:srgbClr val="2A5187"/>
      </a:accent6>
      <a:hlink>
        <a:srgbClr val="202020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3691</TotalTime>
  <Words>403</Words>
  <Application>Microsoft Office PowerPoint</Application>
  <PresentationFormat>Widescreen</PresentationFormat>
  <Paragraphs>51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Abhaya Libre</vt:lpstr>
      <vt:lpstr>Abhaya Libre ExtraBold</vt:lpstr>
      <vt:lpstr>Abhaya Libre Medium</vt:lpstr>
      <vt:lpstr>Arial</vt:lpstr>
      <vt:lpstr>Arial Unicode MS</vt:lpstr>
      <vt:lpstr>Arima Madurai</vt:lpstr>
      <vt:lpstr>Bebas Neue</vt:lpstr>
      <vt:lpstr>Calibri</vt:lpstr>
      <vt:lpstr>Calibri Light</vt:lpstr>
      <vt:lpstr>Gill Sans</vt:lpstr>
      <vt:lpstr>Lato Light</vt:lpstr>
      <vt:lpstr>Lato Medium</vt:lpstr>
      <vt:lpstr>Montserrat</vt:lpstr>
      <vt:lpstr>Mukta SemiBold</vt:lpstr>
      <vt:lpstr>Nunito Bold</vt:lpstr>
      <vt:lpstr>Playfair Display</vt:lpstr>
      <vt:lpstr>Poppins</vt:lpstr>
      <vt:lpstr>Roboto</vt:lpstr>
      <vt:lpstr>Roboto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admin</cp:lastModifiedBy>
  <cp:revision>354</cp:revision>
  <dcterms:created xsi:type="dcterms:W3CDTF">2018-12-21T22:04:22Z</dcterms:created>
  <dcterms:modified xsi:type="dcterms:W3CDTF">2021-10-28T06:46:46Z</dcterms:modified>
</cp:coreProperties>
</file>