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933" r:id="rId2"/>
    <p:sldId id="872" r:id="rId3"/>
    <p:sldId id="901" r:id="rId4"/>
    <p:sldId id="871" r:id="rId5"/>
    <p:sldId id="925" r:id="rId6"/>
    <p:sldId id="934" r:id="rId7"/>
    <p:sldId id="907" r:id="rId8"/>
    <p:sldId id="935" r:id="rId9"/>
    <p:sldId id="927" r:id="rId10"/>
    <p:sldId id="909" r:id="rId11"/>
    <p:sldId id="923" r:id="rId12"/>
    <p:sldId id="848" r:id="rId13"/>
    <p:sldId id="936" r:id="rId14"/>
    <p:sldId id="937" r:id="rId15"/>
    <p:sldId id="943" r:id="rId16"/>
    <p:sldId id="938" r:id="rId17"/>
    <p:sldId id="944" r:id="rId18"/>
    <p:sldId id="939" r:id="rId19"/>
    <p:sldId id="945" r:id="rId20"/>
    <p:sldId id="940" r:id="rId21"/>
    <p:sldId id="942" r:id="rId22"/>
    <p:sldId id="93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0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976" autoAdjust="0"/>
  </p:normalViewPr>
  <p:slideViewPr>
    <p:cSldViewPr snapToGrid="0">
      <p:cViewPr varScale="1">
        <p:scale>
          <a:sx n="66" d="100"/>
          <a:sy n="66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F29AA-7CB8-48F5-80B3-AB0DDCD244E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EC071-8C69-4247-8F0D-57A5A497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5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499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71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luận</a:t>
            </a:r>
            <a:r>
              <a:rPr lang="en-US" altLang="zh-CN" dirty="0"/>
              <a:t>: </a:t>
            </a:r>
            <a:r>
              <a:rPr lang="en-US" altLang="zh-CN" dirty="0" err="1"/>
              <a:t>Tất</a:t>
            </a:r>
            <a:r>
              <a:rPr lang="en-US" altLang="zh-CN" dirty="0"/>
              <a:t> </a:t>
            </a:r>
            <a:r>
              <a:rPr lang="en-US" altLang="zh-CN" dirty="0" err="1"/>
              <a:t>cả</a:t>
            </a:r>
            <a:r>
              <a:rPr lang="en-US" altLang="zh-CN" dirty="0"/>
              <a:t> 3 ý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, </a:t>
            </a:r>
            <a:r>
              <a:rPr lang="en-US" altLang="zh-CN" dirty="0" err="1"/>
              <a:t>nhưng</a:t>
            </a:r>
            <a:r>
              <a:rPr lang="en-US" altLang="zh-CN" dirty="0"/>
              <a:t> ý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ý c) </a:t>
            </a:r>
            <a:r>
              <a:rPr lang="en-US" altLang="zh-CN" dirty="0" err="1"/>
              <a:t>Vì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nhỏ</a:t>
            </a:r>
            <a:r>
              <a:rPr lang="en-US" altLang="zh-CN" dirty="0"/>
              <a:t> </a:t>
            </a:r>
            <a:r>
              <a:rPr lang="en-US" altLang="zh-CN" dirty="0" err="1"/>
              <a:t>yêu</a:t>
            </a:r>
            <a:r>
              <a:rPr lang="en-US" altLang="zh-CN" dirty="0"/>
              <a:t> </a:t>
            </a:r>
            <a:r>
              <a:rPr lang="en-US" altLang="zh-CN" dirty="0" err="1"/>
              <a:t>quê</a:t>
            </a:r>
            <a:r>
              <a:rPr lang="en-US" altLang="zh-CN" dirty="0"/>
              <a:t> </a:t>
            </a:r>
            <a:r>
              <a:rPr lang="en-US" altLang="zh-CN" dirty="0" err="1"/>
              <a:t>hương</a:t>
            </a:r>
            <a:r>
              <a:rPr lang="en-US" altLang="zh-CN" dirty="0"/>
              <a:t>.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những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yêu</a:t>
            </a:r>
            <a:r>
              <a:rPr lang="en-US" altLang="zh-CN" dirty="0"/>
              <a:t> </a:t>
            </a:r>
            <a:r>
              <a:rPr lang="en-US" altLang="zh-CN" dirty="0" err="1"/>
              <a:t>quê</a:t>
            </a:r>
            <a:r>
              <a:rPr lang="en-US" altLang="zh-CN" dirty="0"/>
              <a:t>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r>
              <a:rPr lang="en-US" altLang="zh-CN" dirty="0"/>
              <a:t> </a:t>
            </a:r>
            <a:r>
              <a:rPr lang="en-US" altLang="zh-CN" dirty="0" err="1"/>
              <a:t>cảm</a:t>
            </a:r>
            <a:r>
              <a:rPr lang="en-US" altLang="zh-CN" dirty="0"/>
              <a:t> </a:t>
            </a:r>
            <a:r>
              <a:rPr lang="en-US" altLang="zh-CN" dirty="0" err="1"/>
              <a:t>nhận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hết</a:t>
            </a:r>
            <a:r>
              <a:rPr lang="en-US" altLang="zh-CN" dirty="0"/>
              <a:t> </a:t>
            </a:r>
            <a:r>
              <a:rPr lang="en-US" altLang="zh-CN" dirty="0" err="1"/>
              <a:t>vẻ</a:t>
            </a:r>
            <a:r>
              <a:rPr lang="en-US" altLang="zh-CN" dirty="0"/>
              <a:t> </a:t>
            </a:r>
            <a:r>
              <a:rPr lang="en-US" altLang="zh-CN" dirty="0" err="1"/>
              <a:t>đẹp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quê</a:t>
            </a:r>
            <a:r>
              <a:rPr lang="en-US" altLang="zh-CN" dirty="0"/>
              <a:t>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dùng</a:t>
            </a:r>
            <a:r>
              <a:rPr lang="en-US" altLang="zh-CN" dirty="0"/>
              <a:t> </a:t>
            </a:r>
            <a:r>
              <a:rPr lang="en-US" altLang="zh-CN" dirty="0" err="1"/>
              <a:t>tài</a:t>
            </a:r>
            <a:r>
              <a:rPr lang="en-US" altLang="zh-CN" dirty="0"/>
              <a:t> </a:t>
            </a:r>
            <a:r>
              <a:rPr lang="en-US" altLang="zh-CN" dirty="0" err="1"/>
              <a:t>năng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vẽ</a:t>
            </a:r>
            <a:r>
              <a:rPr lang="en-US" altLang="zh-CN" dirty="0"/>
              <a:t> </a:t>
            </a:r>
            <a:r>
              <a:rPr lang="en-US" altLang="zh-CN" dirty="0" err="1"/>
              <a:t>phong</a:t>
            </a:r>
            <a:r>
              <a:rPr lang="en-US" altLang="zh-CN" dirty="0"/>
              <a:t> </a:t>
            </a:r>
            <a:r>
              <a:rPr lang="en-US" altLang="zh-CN" dirty="0" err="1"/>
              <a:t>cảnh</a:t>
            </a:r>
            <a:r>
              <a:rPr lang="en-US" altLang="zh-CN" dirty="0"/>
              <a:t> </a:t>
            </a:r>
            <a:r>
              <a:rPr lang="en-US" altLang="zh-CN" dirty="0" err="1"/>
              <a:t>quê</a:t>
            </a:r>
            <a:r>
              <a:rPr lang="en-US" altLang="zh-CN" dirty="0"/>
              <a:t>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 1 </a:t>
            </a:r>
            <a:r>
              <a:rPr lang="en-US" altLang="zh-CN" dirty="0" err="1"/>
              <a:t>bức</a:t>
            </a:r>
            <a:r>
              <a:rPr lang="en-US" altLang="zh-CN" dirty="0"/>
              <a:t> </a:t>
            </a:r>
            <a:r>
              <a:rPr lang="en-US" altLang="zh-CN" dirty="0" err="1"/>
              <a:t>tranh</a:t>
            </a:r>
            <a:r>
              <a:rPr lang="en-US" altLang="zh-CN" dirty="0"/>
              <a:t> </a:t>
            </a:r>
            <a:r>
              <a:rPr lang="en-US" altLang="zh-CN" dirty="0" err="1"/>
              <a:t>đẹp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thế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040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Đất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 </a:t>
            </a:r>
            <a:r>
              <a:rPr lang="en-US" altLang="zh-CN" dirty="0" err="1"/>
              <a:t>Việt</a:t>
            </a:r>
            <a:r>
              <a:rPr lang="en-US" altLang="zh-CN" dirty="0"/>
              <a:t> Nam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mẹ</a:t>
            </a:r>
            <a:r>
              <a:rPr lang="en-US" altLang="zh-CN" dirty="0"/>
              <a:t> </a:t>
            </a:r>
            <a:r>
              <a:rPr lang="en-US" altLang="zh-CN" dirty="0" err="1"/>
              <a:t>thiên</a:t>
            </a:r>
            <a:r>
              <a:rPr lang="en-US" altLang="zh-CN" dirty="0"/>
              <a:t> </a:t>
            </a:r>
            <a:r>
              <a:rPr lang="en-US" altLang="zh-CN" dirty="0" err="1"/>
              <a:t>nhiên</a:t>
            </a:r>
            <a:r>
              <a:rPr lang="en-US" altLang="zh-CN" dirty="0"/>
              <a:t> </a:t>
            </a:r>
            <a:r>
              <a:rPr lang="en-US" altLang="zh-CN" dirty="0" err="1"/>
              <a:t>ưu</a:t>
            </a:r>
            <a:r>
              <a:rPr lang="en-US" altLang="zh-CN" dirty="0"/>
              <a:t> </a:t>
            </a:r>
            <a:r>
              <a:rPr lang="en-US" altLang="zh-CN" dirty="0" err="1"/>
              <a:t>ái</a:t>
            </a:r>
            <a:r>
              <a:rPr lang="en-US" altLang="zh-CN" dirty="0"/>
              <a:t>, </a:t>
            </a:r>
            <a:r>
              <a:rPr lang="en-US" altLang="zh-CN" dirty="0" err="1"/>
              <a:t>dọc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Bắc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Nam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vô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những</a:t>
            </a:r>
            <a:r>
              <a:rPr lang="en-US" altLang="zh-CN" dirty="0"/>
              <a:t> </a:t>
            </a:r>
            <a:r>
              <a:rPr lang="en-US" altLang="zh-CN" dirty="0" err="1"/>
              <a:t>cảnh</a:t>
            </a:r>
            <a:r>
              <a:rPr lang="en-US" altLang="zh-CN" dirty="0"/>
              <a:t> </a:t>
            </a:r>
            <a:r>
              <a:rPr lang="en-US" altLang="zh-CN" dirty="0" err="1"/>
              <a:t>đẹp</a:t>
            </a:r>
            <a:r>
              <a:rPr lang="en-US" altLang="zh-CN" dirty="0"/>
              <a:t> </a:t>
            </a:r>
            <a:r>
              <a:rPr lang="en-US" altLang="zh-CN" dirty="0" err="1"/>
              <a:t>mà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đâu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cũng</a:t>
            </a:r>
            <a:r>
              <a:rPr lang="en-US" altLang="zh-CN" dirty="0"/>
              <a:t> </a:t>
            </a:r>
            <a:r>
              <a:rPr lang="en-US" altLang="zh-CN" dirty="0" err="1"/>
              <a:t>nhớ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80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227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739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28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34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80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94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824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819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81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63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2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98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66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2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71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3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8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4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92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3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96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45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4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19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2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4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2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5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23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98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62" r:id="rId3"/>
    <p:sldLayoutId id="2147483685" r:id="rId4"/>
    <p:sldLayoutId id="2147483684" r:id="rId5"/>
    <p:sldLayoutId id="2147483683" r:id="rId6"/>
    <p:sldLayoutId id="2147483681" r:id="rId7"/>
    <p:sldLayoutId id="2147483680" r:id="rId8"/>
    <p:sldLayoutId id="2147483678" r:id="rId9"/>
    <p:sldLayoutId id="2147483676" r:id="rId10"/>
    <p:sldLayoutId id="2147483674" r:id="rId11"/>
    <p:sldLayoutId id="2147483673" r:id="rId12"/>
    <p:sldLayoutId id="214748367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79" r:id="rId19"/>
    <p:sldLayoutId id="2147483677" r:id="rId20"/>
    <p:sldLayoutId id="2147483675" r:id="rId21"/>
    <p:sldLayoutId id="2147483668" r:id="rId22"/>
    <p:sldLayoutId id="2147483669" r:id="rId23"/>
    <p:sldLayoutId id="2147483670" r:id="rId24"/>
    <p:sldLayoutId id="2147483671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emf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55"/>
          <p:cNvGrpSpPr>
            <a:grpSpLocks noChangeAspect="1"/>
          </p:cNvGrpSpPr>
          <p:nvPr/>
        </p:nvGrpSpPr>
        <p:grpSpPr bwMode="auto">
          <a:xfrm>
            <a:off x="1" y="2311401"/>
            <a:ext cx="12188825" cy="3548063"/>
            <a:chOff x="0" y="1456"/>
            <a:chExt cx="7678" cy="2235"/>
          </a:xfrm>
          <a:solidFill>
            <a:schemeClr val="accent3"/>
          </a:solidFill>
        </p:grpSpPr>
        <p:sp>
          <p:nvSpPr>
            <p:cNvPr id="68" name="Oval 56"/>
            <p:cNvSpPr>
              <a:spLocks noChangeArrowheads="1"/>
            </p:cNvSpPr>
            <p:nvPr/>
          </p:nvSpPr>
          <p:spPr bwMode="auto">
            <a:xfrm>
              <a:off x="2987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69" name="Oval 57"/>
            <p:cNvSpPr>
              <a:spLocks noChangeArrowheads="1"/>
            </p:cNvSpPr>
            <p:nvPr/>
          </p:nvSpPr>
          <p:spPr bwMode="auto">
            <a:xfrm>
              <a:off x="4484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0" name="Oval 58"/>
            <p:cNvSpPr>
              <a:spLocks noChangeArrowheads="1"/>
            </p:cNvSpPr>
            <p:nvPr/>
          </p:nvSpPr>
          <p:spPr bwMode="auto">
            <a:xfrm>
              <a:off x="1634" y="1494"/>
              <a:ext cx="1104" cy="14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1" name="Freeform 59"/>
            <p:cNvSpPr/>
            <p:nvPr/>
          </p:nvSpPr>
          <p:spPr bwMode="auto">
            <a:xfrm>
              <a:off x="0" y="1456"/>
              <a:ext cx="7678" cy="2235"/>
            </a:xfrm>
            <a:custGeom>
              <a:avLst/>
              <a:gdLst>
                <a:gd name="T0" fmla="*/ 3187 w 3200"/>
                <a:gd name="T1" fmla="*/ 0 h 930"/>
                <a:gd name="T2" fmla="*/ 2957 w 3200"/>
                <a:gd name="T3" fmla="*/ 304 h 930"/>
                <a:gd name="T4" fmla="*/ 3151 w 3200"/>
                <a:gd name="T5" fmla="*/ 604 h 930"/>
                <a:gd name="T6" fmla="*/ 3151 w 3200"/>
                <a:gd name="T7" fmla="*/ 636 h 930"/>
                <a:gd name="T8" fmla="*/ 2945 w 3200"/>
                <a:gd name="T9" fmla="*/ 636 h 930"/>
                <a:gd name="T10" fmla="*/ 2865 w 3200"/>
                <a:gd name="T11" fmla="*/ 716 h 930"/>
                <a:gd name="T12" fmla="*/ 2865 w 3200"/>
                <a:gd name="T13" fmla="*/ 784 h 930"/>
                <a:gd name="T14" fmla="*/ 2945 w 3200"/>
                <a:gd name="T15" fmla="*/ 864 h 930"/>
                <a:gd name="T16" fmla="*/ 2674 w 3200"/>
                <a:gd name="T17" fmla="*/ 868 h 930"/>
                <a:gd name="T18" fmla="*/ 2674 w 3200"/>
                <a:gd name="T19" fmla="*/ 581 h 930"/>
                <a:gd name="T20" fmla="*/ 2873 w 3200"/>
                <a:gd name="T21" fmla="*/ 354 h 930"/>
                <a:gd name="T22" fmla="*/ 2643 w 3200"/>
                <a:gd name="T23" fmla="*/ 124 h 930"/>
                <a:gd name="T24" fmla="*/ 2413 w 3200"/>
                <a:gd name="T25" fmla="*/ 354 h 930"/>
                <a:gd name="T26" fmla="*/ 2611 w 3200"/>
                <a:gd name="T27" fmla="*/ 581 h 930"/>
                <a:gd name="T28" fmla="*/ 2611 w 3200"/>
                <a:gd name="T29" fmla="*/ 868 h 930"/>
                <a:gd name="T30" fmla="*/ 2505 w 3200"/>
                <a:gd name="T31" fmla="*/ 868 h 930"/>
                <a:gd name="T32" fmla="*/ 2585 w 3200"/>
                <a:gd name="T33" fmla="*/ 788 h 930"/>
                <a:gd name="T34" fmla="*/ 2585 w 3200"/>
                <a:gd name="T35" fmla="*/ 704 h 930"/>
                <a:gd name="T36" fmla="*/ 2505 w 3200"/>
                <a:gd name="T37" fmla="*/ 624 h 930"/>
                <a:gd name="T38" fmla="*/ 911 w 3200"/>
                <a:gd name="T39" fmla="*/ 624 h 930"/>
                <a:gd name="T40" fmla="*/ 605 w 3200"/>
                <a:gd name="T41" fmla="*/ 624 h 930"/>
                <a:gd name="T42" fmla="*/ 525 w 3200"/>
                <a:gd name="T43" fmla="*/ 704 h 930"/>
                <a:gd name="T44" fmla="*/ 525 w 3200"/>
                <a:gd name="T45" fmla="*/ 788 h 930"/>
                <a:gd name="T46" fmla="*/ 605 w 3200"/>
                <a:gd name="T47" fmla="*/ 868 h 930"/>
                <a:gd name="T48" fmla="*/ 361 w 3200"/>
                <a:gd name="T49" fmla="*/ 868 h 930"/>
                <a:gd name="T50" fmla="*/ 361 w 3200"/>
                <a:gd name="T51" fmla="*/ 570 h 930"/>
                <a:gd name="T52" fmla="*/ 561 w 3200"/>
                <a:gd name="T53" fmla="*/ 342 h 930"/>
                <a:gd name="T54" fmla="*/ 331 w 3200"/>
                <a:gd name="T55" fmla="*/ 112 h 930"/>
                <a:gd name="T56" fmla="*/ 101 w 3200"/>
                <a:gd name="T57" fmla="*/ 342 h 930"/>
                <a:gd name="T58" fmla="*/ 313 w 3200"/>
                <a:gd name="T59" fmla="*/ 571 h 930"/>
                <a:gd name="T60" fmla="*/ 313 w 3200"/>
                <a:gd name="T61" fmla="*/ 868 h 930"/>
                <a:gd name="T62" fmla="*/ 223 w 3200"/>
                <a:gd name="T63" fmla="*/ 868 h 930"/>
                <a:gd name="T64" fmla="*/ 269 w 3200"/>
                <a:gd name="T65" fmla="*/ 796 h 930"/>
                <a:gd name="T66" fmla="*/ 269 w 3200"/>
                <a:gd name="T67" fmla="*/ 728 h 930"/>
                <a:gd name="T68" fmla="*/ 189 w 3200"/>
                <a:gd name="T69" fmla="*/ 648 h 930"/>
                <a:gd name="T70" fmla="*/ 0 w 3200"/>
                <a:gd name="T71" fmla="*/ 648 h 930"/>
                <a:gd name="T72" fmla="*/ 0 w 3200"/>
                <a:gd name="T73" fmla="*/ 930 h 930"/>
                <a:gd name="T74" fmla="*/ 3200 w 3200"/>
                <a:gd name="T75" fmla="*/ 930 h 930"/>
                <a:gd name="T76" fmla="*/ 3200 w 3200"/>
                <a:gd name="T77" fmla="*/ 0 h 930"/>
                <a:gd name="T78" fmla="*/ 3187 w 3200"/>
                <a:gd name="T79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00" h="930">
                  <a:moveTo>
                    <a:pt x="3187" y="0"/>
                  </a:moveTo>
                  <a:cubicBezTo>
                    <a:pt x="3060" y="0"/>
                    <a:pt x="2957" y="136"/>
                    <a:pt x="2957" y="304"/>
                  </a:cubicBezTo>
                  <a:cubicBezTo>
                    <a:pt x="2957" y="455"/>
                    <a:pt x="3041" y="581"/>
                    <a:pt x="3151" y="604"/>
                  </a:cubicBezTo>
                  <a:cubicBezTo>
                    <a:pt x="3151" y="636"/>
                    <a:pt x="3151" y="636"/>
                    <a:pt x="3151" y="636"/>
                  </a:cubicBezTo>
                  <a:cubicBezTo>
                    <a:pt x="2945" y="636"/>
                    <a:pt x="2945" y="636"/>
                    <a:pt x="2945" y="636"/>
                  </a:cubicBezTo>
                  <a:cubicBezTo>
                    <a:pt x="2901" y="636"/>
                    <a:pt x="2865" y="671"/>
                    <a:pt x="2865" y="716"/>
                  </a:cubicBezTo>
                  <a:cubicBezTo>
                    <a:pt x="2865" y="784"/>
                    <a:pt x="2865" y="784"/>
                    <a:pt x="2865" y="784"/>
                  </a:cubicBezTo>
                  <a:cubicBezTo>
                    <a:pt x="2865" y="828"/>
                    <a:pt x="2901" y="864"/>
                    <a:pt x="2945" y="864"/>
                  </a:cubicBezTo>
                  <a:cubicBezTo>
                    <a:pt x="2674" y="868"/>
                    <a:pt x="2674" y="868"/>
                    <a:pt x="2674" y="868"/>
                  </a:cubicBezTo>
                  <a:cubicBezTo>
                    <a:pt x="2674" y="581"/>
                    <a:pt x="2674" y="581"/>
                    <a:pt x="2674" y="581"/>
                  </a:cubicBezTo>
                  <a:cubicBezTo>
                    <a:pt x="2786" y="566"/>
                    <a:pt x="2873" y="470"/>
                    <a:pt x="2873" y="354"/>
                  </a:cubicBezTo>
                  <a:cubicBezTo>
                    <a:pt x="2873" y="226"/>
                    <a:pt x="2770" y="124"/>
                    <a:pt x="2643" y="124"/>
                  </a:cubicBezTo>
                  <a:cubicBezTo>
                    <a:pt x="2516" y="124"/>
                    <a:pt x="2413" y="226"/>
                    <a:pt x="2413" y="354"/>
                  </a:cubicBezTo>
                  <a:cubicBezTo>
                    <a:pt x="2413" y="470"/>
                    <a:pt x="2499" y="566"/>
                    <a:pt x="2611" y="581"/>
                  </a:cubicBezTo>
                  <a:cubicBezTo>
                    <a:pt x="2611" y="868"/>
                    <a:pt x="2611" y="868"/>
                    <a:pt x="2611" y="868"/>
                  </a:cubicBezTo>
                  <a:cubicBezTo>
                    <a:pt x="2505" y="868"/>
                    <a:pt x="2505" y="868"/>
                    <a:pt x="2505" y="868"/>
                  </a:cubicBezTo>
                  <a:cubicBezTo>
                    <a:pt x="2549" y="868"/>
                    <a:pt x="2585" y="832"/>
                    <a:pt x="2585" y="788"/>
                  </a:cubicBezTo>
                  <a:cubicBezTo>
                    <a:pt x="2585" y="704"/>
                    <a:pt x="2585" y="704"/>
                    <a:pt x="2585" y="704"/>
                  </a:cubicBezTo>
                  <a:cubicBezTo>
                    <a:pt x="2585" y="659"/>
                    <a:pt x="2549" y="624"/>
                    <a:pt x="2505" y="624"/>
                  </a:cubicBezTo>
                  <a:cubicBezTo>
                    <a:pt x="911" y="624"/>
                    <a:pt x="911" y="624"/>
                    <a:pt x="911" y="624"/>
                  </a:cubicBezTo>
                  <a:cubicBezTo>
                    <a:pt x="605" y="624"/>
                    <a:pt x="605" y="624"/>
                    <a:pt x="605" y="624"/>
                  </a:cubicBezTo>
                  <a:cubicBezTo>
                    <a:pt x="561" y="624"/>
                    <a:pt x="525" y="659"/>
                    <a:pt x="525" y="704"/>
                  </a:cubicBezTo>
                  <a:cubicBezTo>
                    <a:pt x="525" y="788"/>
                    <a:pt x="525" y="788"/>
                    <a:pt x="525" y="788"/>
                  </a:cubicBezTo>
                  <a:cubicBezTo>
                    <a:pt x="525" y="832"/>
                    <a:pt x="561" y="868"/>
                    <a:pt x="605" y="868"/>
                  </a:cubicBezTo>
                  <a:cubicBezTo>
                    <a:pt x="361" y="868"/>
                    <a:pt x="361" y="868"/>
                    <a:pt x="361" y="868"/>
                  </a:cubicBezTo>
                  <a:cubicBezTo>
                    <a:pt x="361" y="570"/>
                    <a:pt x="361" y="570"/>
                    <a:pt x="361" y="570"/>
                  </a:cubicBezTo>
                  <a:cubicBezTo>
                    <a:pt x="474" y="555"/>
                    <a:pt x="561" y="458"/>
                    <a:pt x="561" y="342"/>
                  </a:cubicBezTo>
                  <a:cubicBezTo>
                    <a:pt x="561" y="214"/>
                    <a:pt x="458" y="112"/>
                    <a:pt x="331" y="112"/>
                  </a:cubicBezTo>
                  <a:cubicBezTo>
                    <a:pt x="204" y="112"/>
                    <a:pt x="101" y="214"/>
                    <a:pt x="101" y="342"/>
                  </a:cubicBezTo>
                  <a:cubicBezTo>
                    <a:pt x="101" y="462"/>
                    <a:pt x="194" y="562"/>
                    <a:pt x="313" y="571"/>
                  </a:cubicBezTo>
                  <a:cubicBezTo>
                    <a:pt x="313" y="868"/>
                    <a:pt x="313" y="868"/>
                    <a:pt x="313" y="868"/>
                  </a:cubicBezTo>
                  <a:cubicBezTo>
                    <a:pt x="223" y="868"/>
                    <a:pt x="223" y="868"/>
                    <a:pt x="223" y="868"/>
                  </a:cubicBezTo>
                  <a:cubicBezTo>
                    <a:pt x="250" y="855"/>
                    <a:pt x="269" y="827"/>
                    <a:pt x="269" y="796"/>
                  </a:cubicBezTo>
                  <a:cubicBezTo>
                    <a:pt x="269" y="728"/>
                    <a:pt x="269" y="728"/>
                    <a:pt x="269" y="728"/>
                  </a:cubicBezTo>
                  <a:cubicBezTo>
                    <a:pt x="269" y="683"/>
                    <a:pt x="233" y="648"/>
                    <a:pt x="189" y="648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0" y="930"/>
                    <a:pt x="0" y="930"/>
                    <a:pt x="0" y="930"/>
                  </a:cubicBezTo>
                  <a:cubicBezTo>
                    <a:pt x="3200" y="930"/>
                    <a:pt x="3200" y="930"/>
                    <a:pt x="3200" y="930"/>
                  </a:cubicBezTo>
                  <a:cubicBezTo>
                    <a:pt x="3200" y="0"/>
                    <a:pt x="3200" y="0"/>
                    <a:pt x="3200" y="0"/>
                  </a:cubicBezTo>
                  <a:cubicBezTo>
                    <a:pt x="3196" y="0"/>
                    <a:pt x="3191" y="0"/>
                    <a:pt x="3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pic>
        <p:nvPicPr>
          <p:cNvPr id="9" name="守护甜心 - 唯美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2792" y="6525344"/>
            <a:ext cx="812800" cy="11275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196" y="3423412"/>
            <a:ext cx="6952501" cy="239625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818398"/>
            <a:ext cx="5911427" cy="18601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3976" y="2209215"/>
            <a:ext cx="7593751" cy="16875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502196" y="367505"/>
            <a:ext cx="7554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solidFill>
                  <a:srgbClr val="C00000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r>
              <a:rPr lang="en-US" altLang="zh-CN" sz="4800" b="1" dirty="0">
                <a:solidFill>
                  <a:srgbClr val="C00000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đọc</a:t>
            </a:r>
            <a:endParaRPr lang="en-US" altLang="zh-CN" sz="4800" b="1" dirty="0">
              <a:solidFill>
                <a:srgbClr val="C00000"/>
              </a:solidFill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Vẽ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quê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hương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920337" y="3911675"/>
            <a:ext cx="2790656" cy="264125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832934" y="1767871"/>
            <a:ext cx="28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794026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Định</a:t>
            </a:r>
            <a:r>
              <a:rPr lang="en-US" altLang="zh-CN" sz="2400" b="1" dirty="0">
                <a:solidFill>
                  <a:srgbClr val="794026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794026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Hải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94026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/>
      <p:bldP spid="20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2098051" y="321075"/>
            <a:ext cx="964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Câu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1: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Kể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tên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những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cảnh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vật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trong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thơ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70921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91" y="145416"/>
            <a:ext cx="1653160" cy="87453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5233" y="4940038"/>
            <a:ext cx="1487561" cy="1596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6781B5-8EA5-46D2-970A-590EC407E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14" y="1195614"/>
            <a:ext cx="5452702" cy="53413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5" name="Text Box 37">
            <a:extLst>
              <a:ext uri="{FF2B5EF4-FFF2-40B4-BE49-F238E27FC236}">
                <a16:creationId xmlns:a16="http://schemas.microsoft.com/office/drawing/2014/main" id="{A87ED74A-7386-486E-AC1A-ED6FA63F0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255" y="1917962"/>
            <a:ext cx="429902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Tre,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máng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trời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mây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ngói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gạo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trời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cờ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B6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8069" y="4161183"/>
            <a:ext cx="2512952" cy="24784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570921" y="196473"/>
            <a:ext cx="9250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Câu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Cảnh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vật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quê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hương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được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miêu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tả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bằng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nhiều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màu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sắc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.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Hãy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kể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tên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những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màu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sắc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ấy</a:t>
            </a:r>
            <a:r>
              <a:rPr lang="en-US" altLang="zh-CN" sz="2800" b="1" noProof="0" dirty="0">
                <a:solidFill>
                  <a:srgbClr val="970921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70921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96" y="276041"/>
            <a:ext cx="1653160" cy="8745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3A7C49-386F-4ED7-BEDA-99956F06C66E}"/>
              </a:ext>
            </a:extLst>
          </p:cNvPr>
          <p:cNvSpPr txBox="1"/>
          <p:nvPr/>
        </p:nvSpPr>
        <p:spPr>
          <a:xfrm>
            <a:off x="622852" y="1736035"/>
            <a:ext cx="300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36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166915-E50D-46C9-BE9A-99D50A6AF85D}"/>
              </a:ext>
            </a:extLst>
          </p:cNvPr>
          <p:cNvSpPr txBox="1"/>
          <p:nvPr/>
        </p:nvSpPr>
        <p:spPr>
          <a:xfrm>
            <a:off x="622852" y="2773018"/>
            <a:ext cx="300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36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091FBA-57BF-4355-B2F2-F8099356D38E}"/>
              </a:ext>
            </a:extLst>
          </p:cNvPr>
          <p:cNvSpPr txBox="1"/>
          <p:nvPr/>
        </p:nvSpPr>
        <p:spPr>
          <a:xfrm>
            <a:off x="622851" y="3838017"/>
            <a:ext cx="4903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endParaRPr lang="en-US" sz="36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E2D530-9536-4F2A-870D-F6B93AD601C1}"/>
              </a:ext>
            </a:extLst>
          </p:cNvPr>
          <p:cNvSpPr txBox="1"/>
          <p:nvPr/>
        </p:nvSpPr>
        <p:spPr>
          <a:xfrm>
            <a:off x="622851" y="5077217"/>
            <a:ext cx="4903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endParaRPr lang="en-US" sz="36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A0D1BD-436D-45DE-AA2D-EF949A9B98FC}"/>
              </a:ext>
            </a:extLst>
          </p:cNvPr>
          <p:cNvSpPr txBox="1"/>
          <p:nvPr/>
        </p:nvSpPr>
        <p:spPr>
          <a:xfrm>
            <a:off x="6302288" y="1736035"/>
            <a:ext cx="4522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endParaRPr lang="en-US" sz="36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786921-D49C-4629-9C23-720937F632F3}"/>
              </a:ext>
            </a:extLst>
          </p:cNvPr>
          <p:cNvSpPr txBox="1"/>
          <p:nvPr/>
        </p:nvSpPr>
        <p:spPr>
          <a:xfrm>
            <a:off x="6302288" y="2773017"/>
            <a:ext cx="464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thắm</a:t>
            </a:r>
            <a:endParaRPr lang="en-US" sz="36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3C1897-2447-4A86-8F39-FBA49BACA42D}"/>
              </a:ext>
            </a:extLst>
          </p:cNvPr>
          <p:cNvSpPr txBox="1"/>
          <p:nvPr/>
        </p:nvSpPr>
        <p:spPr>
          <a:xfrm>
            <a:off x="6302288" y="3838017"/>
            <a:ext cx="480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chót</a:t>
            </a:r>
            <a:endParaRPr lang="en-US" sz="36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F2E1B5D-97B5-4E83-A34A-1C5BBE647CD1}"/>
              </a:ext>
            </a:extLst>
          </p:cNvPr>
          <p:cNvSpPr/>
          <p:nvPr/>
        </p:nvSpPr>
        <p:spPr>
          <a:xfrm>
            <a:off x="980661" y="4227443"/>
            <a:ext cx="622852" cy="768521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文本框 45"/>
          <p:cNvSpPr txBox="1"/>
          <p:nvPr/>
        </p:nvSpPr>
        <p:spPr>
          <a:xfrm>
            <a:off x="2295225" y="371850"/>
            <a:ext cx="9725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Câu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3: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Vì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sao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bức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tranh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quê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hương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đẹp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?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Chọn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câu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trả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lời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cho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đúng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nhất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70921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65" y="451925"/>
            <a:ext cx="1653160" cy="87453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128" y="2186057"/>
            <a:ext cx="3135828" cy="4300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14A4EE-3D34-49E5-9CF4-15999488A3A3}"/>
              </a:ext>
            </a:extLst>
          </p:cNvPr>
          <p:cNvSpPr txBox="1"/>
          <p:nvPr/>
        </p:nvSpPr>
        <p:spPr>
          <a:xfrm>
            <a:off x="1086678" y="2027583"/>
            <a:ext cx="7805531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>
          <a:blip r:embed="rId3">
            <a:lum bright="-40000" contrast="-20000"/>
          </a:blip>
          <a:stretch>
            <a:fillRect/>
          </a:stretch>
        </p:blipFill>
        <p:spPr>
          <a:xfrm>
            <a:off x="484135" y="1318746"/>
            <a:ext cx="8515577" cy="5271330"/>
          </a:xfrm>
          <a:prstGeom prst="rect">
            <a:avLst/>
          </a:prstGeom>
        </p:spPr>
      </p:pic>
      <p:sp>
        <p:nvSpPr>
          <p:cNvPr id="82" name="文本框 93"/>
          <p:cNvSpPr txBox="1">
            <a:spLocks noChangeArrowheads="1"/>
          </p:cNvSpPr>
          <p:nvPr/>
        </p:nvSpPr>
        <p:spPr bwMode="auto">
          <a:xfrm>
            <a:off x="947057" y="2205323"/>
            <a:ext cx="6727372" cy="373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Bài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thơ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cho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ta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thấy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vẻ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đẹp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rực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rỡ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tươi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thắm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của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phong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cảnh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quê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hương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qua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bức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vẽ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của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bạn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nhỏ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.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Từ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đó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nói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lên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tình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yêu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quê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hương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tha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thiết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của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bạn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nhỏ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và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chỉ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có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người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yêu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quê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mới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vẽ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được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bức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tranh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về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quê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mình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đẹp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đến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thế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Arial" panose="020B0604020202020204" pitchFamily="34" charset="0"/>
                <a:sym typeface="+mn-lt"/>
              </a:rPr>
              <a:t>. 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方正静蕾简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99574" y="267924"/>
            <a:ext cx="6405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Nội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dung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học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970921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: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970921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001" y="246154"/>
            <a:ext cx="1653160" cy="87453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2518" y="1747157"/>
            <a:ext cx="2745347" cy="4648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3C63D5-AE47-4A60-807F-DA7CE3C4DE3A}"/>
              </a:ext>
            </a:extLst>
          </p:cNvPr>
          <p:cNvSpPr txBox="1"/>
          <p:nvPr/>
        </p:nvSpPr>
        <p:spPr>
          <a:xfrm>
            <a:off x="3316514" y="5820229"/>
            <a:ext cx="5965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–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D138C-80B9-42F1-B75B-34343BB3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42" y="304799"/>
            <a:ext cx="9463315" cy="51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DB19B-FC3A-4959-B055-03F7910E4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71" y="740229"/>
            <a:ext cx="5597071" cy="4800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BE97B-CB98-45CE-920F-F18BF3022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40230"/>
            <a:ext cx="5858328" cy="4800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C8B363-5C33-4AA1-B6CA-BE578174C997}"/>
              </a:ext>
            </a:extLst>
          </p:cNvPr>
          <p:cNvSpPr txBox="1"/>
          <p:nvPr/>
        </p:nvSpPr>
        <p:spPr>
          <a:xfrm>
            <a:off x="3316514" y="5820229"/>
            <a:ext cx="5965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Pa –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Cai</a:t>
            </a:r>
          </a:p>
        </p:txBody>
      </p:sp>
    </p:spTree>
    <p:extLst>
      <p:ext uri="{BB962C8B-B14F-4D97-AF65-F5344CB8AC3E}">
        <p14:creationId xmlns:p14="http://schemas.microsoft.com/office/powerpoint/2010/main" val="346383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4864C-06EF-450C-AA23-98175688F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4" b="3642"/>
          <a:stretch/>
        </p:blipFill>
        <p:spPr>
          <a:xfrm>
            <a:off x="1378856" y="348343"/>
            <a:ext cx="9653923" cy="5123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4D0810-3169-49EA-B808-EEC3EAEB15E6}"/>
              </a:ext>
            </a:extLst>
          </p:cNvPr>
          <p:cNvSpPr txBox="1"/>
          <p:nvPr/>
        </p:nvSpPr>
        <p:spPr>
          <a:xfrm>
            <a:off x="3316514" y="5820229"/>
            <a:ext cx="5965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3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783C68-DCF8-44D4-A78C-316052100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25713"/>
            <a:ext cx="5772150" cy="4992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7861FC-D81F-43FE-A95B-C5B83FE1B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36"/>
          <a:stretch/>
        </p:blipFill>
        <p:spPr>
          <a:xfrm>
            <a:off x="323850" y="725713"/>
            <a:ext cx="5467350" cy="4992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635653-4528-41E6-81C9-EEF36FDA9CB6}"/>
              </a:ext>
            </a:extLst>
          </p:cNvPr>
          <p:cNvSpPr txBox="1"/>
          <p:nvPr/>
        </p:nvSpPr>
        <p:spPr>
          <a:xfrm>
            <a:off x="3316514" y="5820229"/>
            <a:ext cx="5965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21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C944A-9D8A-4449-B187-68D9908FC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514" y="304800"/>
            <a:ext cx="9085943" cy="5209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9C2C8D-3220-4A69-BC30-0C44F8F68226}"/>
              </a:ext>
            </a:extLst>
          </p:cNvPr>
          <p:cNvSpPr txBox="1"/>
          <p:nvPr/>
        </p:nvSpPr>
        <p:spPr>
          <a:xfrm>
            <a:off x="3316514" y="5820229"/>
            <a:ext cx="5965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93" y="691399"/>
            <a:ext cx="7280516" cy="30266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3078291" y="3997677"/>
            <a:ext cx="67283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Học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thuộc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lòng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0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文本框 420"/>
          <p:cNvSpPr txBox="1"/>
          <p:nvPr/>
        </p:nvSpPr>
        <p:spPr>
          <a:xfrm>
            <a:off x="4255059" y="214558"/>
            <a:ext cx="4321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Vẽ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quê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22" name="图片 4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695" y="162131"/>
            <a:ext cx="1653160" cy="874539"/>
          </a:xfrm>
          <a:prstGeom prst="rect">
            <a:avLst/>
          </a:prstGeom>
        </p:spPr>
      </p:pic>
      <p:sp>
        <p:nvSpPr>
          <p:cNvPr id="374" name="TextBox 373">
            <a:extLst>
              <a:ext uri="{FF2B5EF4-FFF2-40B4-BE49-F238E27FC236}">
                <a16:creationId xmlns:a16="http://schemas.microsoft.com/office/drawing/2014/main" id="{2FC6C4E4-5FDA-4669-A274-AADA61B5B9B3}"/>
              </a:ext>
            </a:extLst>
          </p:cNvPr>
          <p:cNvSpPr txBox="1"/>
          <p:nvPr/>
        </p:nvSpPr>
        <p:spPr>
          <a:xfrm>
            <a:off x="1448607" y="1169290"/>
            <a:ext cx="4220818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Bút chì xanh đỏ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Em gọt hai đầu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Em thử hai màu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Xanh tươi, đỏ thắm.</a:t>
            </a:r>
          </a:p>
          <a:p>
            <a:b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Em vẽ làng xóm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Tre xanh, lúa xanh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Sông máng lượn quanh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Một màu xanh mát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Trời mây bát ngát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Xanh ngắt mùa thu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Xanh màu ước mơ...</a:t>
            </a:r>
          </a:p>
          <a:p>
            <a:br>
              <a:rPr lang="vi-VN" dirty="0"/>
            </a:br>
            <a:endParaRPr lang="en-US" dirty="0"/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2002EB81-C4FE-4F25-A47E-0D5D3838C536}"/>
              </a:ext>
            </a:extLst>
          </p:cNvPr>
          <p:cNvSpPr txBox="1"/>
          <p:nvPr/>
        </p:nvSpPr>
        <p:spPr>
          <a:xfrm>
            <a:off x="7132176" y="923069"/>
            <a:ext cx="361121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Em quay đầu đỏ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Vẽ nhà em ở</a:t>
            </a:r>
          </a:p>
          <a:p>
            <a:r>
              <a:rPr lang="en-US" sz="2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Ngói</a:t>
            </a:r>
            <a:r>
              <a:rPr lang="en-US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en-US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đỏ tươi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Trường học trên đồi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Em tô đỏ thắm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Cây gạo đầu xóm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Hoa nở chói ngời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en-US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nắng lên rồi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Mặt trời đỏ chót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Lá cờ Tổ quốc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Bay giữa trời xanh...</a:t>
            </a:r>
            <a:endParaRPr lang="en-US" sz="26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endParaRPr lang="vi-VN" sz="26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Chị ơi bức tranh</a:t>
            </a:r>
          </a:p>
          <a:p>
            <a:r>
              <a:rPr lang="vi-VN" sz="2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Quê ta đẹp quá!</a:t>
            </a:r>
          </a:p>
        </p:txBody>
      </p:sp>
      <p:sp>
        <p:nvSpPr>
          <p:cNvPr id="377" name="文本框 20">
            <a:extLst>
              <a:ext uri="{FF2B5EF4-FFF2-40B4-BE49-F238E27FC236}">
                <a16:creationId xmlns:a16="http://schemas.microsoft.com/office/drawing/2014/main" id="{1C7F9F9F-1707-43EC-B791-CD6440C3FC42}"/>
              </a:ext>
            </a:extLst>
          </p:cNvPr>
          <p:cNvSpPr txBox="1"/>
          <p:nvPr/>
        </p:nvSpPr>
        <p:spPr>
          <a:xfrm>
            <a:off x="7513624" y="537723"/>
            <a:ext cx="28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794026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Định</a:t>
            </a:r>
            <a:r>
              <a:rPr lang="en-US" altLang="zh-CN" sz="2400" b="1" dirty="0">
                <a:solidFill>
                  <a:srgbClr val="794026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794026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Hải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94026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0"/>
      <p:bldP spid="3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3">
            <a:extLst>
              <a:ext uri="{FF2B5EF4-FFF2-40B4-BE49-F238E27FC236}">
                <a16:creationId xmlns:a16="http://schemas.microsoft.com/office/drawing/2014/main" id="{5A124ECB-7147-4ED3-AD13-478F2C8B4C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5573" y="935492"/>
            <a:ext cx="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" name="Text Box 30">
            <a:extLst>
              <a:ext uri="{FF2B5EF4-FFF2-40B4-BE49-F238E27FC236}">
                <a16:creationId xmlns:a16="http://schemas.microsoft.com/office/drawing/2014/main" id="{A9EF8887-4FAA-406D-AB76-B66513EAB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173" y="1092166"/>
            <a:ext cx="4086534" cy="45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36">
            <a:extLst>
              <a:ext uri="{FF2B5EF4-FFF2-40B4-BE49-F238E27FC236}">
                <a16:creationId xmlns:a16="http://schemas.microsoft.com/office/drawing/2014/main" id="{B4C366CA-9824-44E3-80DC-577AA2C13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173" y="228566"/>
            <a:ext cx="4400882" cy="45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40">
            <a:extLst>
              <a:ext uri="{FF2B5EF4-FFF2-40B4-BE49-F238E27FC236}">
                <a16:creationId xmlns:a16="http://schemas.microsoft.com/office/drawing/2014/main" id="{A477DBFA-30E3-44CA-AAB1-D4B07BFD6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65" y="335339"/>
            <a:ext cx="25147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chì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41">
            <a:extLst>
              <a:ext uri="{FF2B5EF4-FFF2-40B4-BE49-F238E27FC236}">
                <a16:creationId xmlns:a16="http://schemas.microsoft.com/office/drawing/2014/main" id="{ADF420DA-5B7D-4CE2-8A3A-E46F901B6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224" y="850373"/>
            <a:ext cx="28291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gọt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42">
            <a:extLst>
              <a:ext uri="{FF2B5EF4-FFF2-40B4-BE49-F238E27FC236}">
                <a16:creationId xmlns:a16="http://schemas.microsoft.com/office/drawing/2014/main" id="{D6118A1B-4370-48C8-92F5-045BBA916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40" y="1361930"/>
            <a:ext cx="28291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thử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43">
            <a:extLst>
              <a:ext uri="{FF2B5EF4-FFF2-40B4-BE49-F238E27FC236}">
                <a16:creationId xmlns:a16="http://schemas.microsoft.com/office/drawing/2014/main" id="{FB3FE1FF-D6D3-4B3A-AA4C-769683C3F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40" y="1814887"/>
            <a:ext cx="36150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10" name="Text Box 44">
            <a:extLst>
              <a:ext uri="{FF2B5EF4-FFF2-40B4-BE49-F238E27FC236}">
                <a16:creationId xmlns:a16="http://schemas.microsoft.com/office/drawing/2014/main" id="{B8B7E1A5-6BDC-4D01-A5ED-8C55500CD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40" y="2749726"/>
            <a:ext cx="25147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vẽ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45">
            <a:extLst>
              <a:ext uri="{FF2B5EF4-FFF2-40B4-BE49-F238E27FC236}">
                <a16:creationId xmlns:a16="http://schemas.microsoft.com/office/drawing/2014/main" id="{D3F31372-1E01-4A19-802D-3E7317D7B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40" y="3254017"/>
            <a:ext cx="3457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Tre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" name="Text Box 46">
            <a:extLst>
              <a:ext uri="{FF2B5EF4-FFF2-40B4-BE49-F238E27FC236}">
                <a16:creationId xmlns:a16="http://schemas.microsoft.com/office/drawing/2014/main" id="{7204330A-FA6A-43CE-8C5E-74CDB5C71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539" y="4258329"/>
            <a:ext cx="36150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47">
            <a:extLst>
              <a:ext uri="{FF2B5EF4-FFF2-40B4-BE49-F238E27FC236}">
                <a16:creationId xmlns:a16="http://schemas.microsoft.com/office/drawing/2014/main" id="{FF14A70E-7CC5-4F2C-81FC-A808D0EC5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956" y="4758008"/>
            <a:ext cx="3143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mây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48">
            <a:extLst>
              <a:ext uri="{FF2B5EF4-FFF2-40B4-BE49-F238E27FC236}">
                <a16:creationId xmlns:a16="http://schemas.microsoft.com/office/drawing/2014/main" id="{B0041A69-6A95-4B33-90CD-EA027FD4E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539" y="5239921"/>
            <a:ext cx="3457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ngắt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49">
            <a:extLst>
              <a:ext uri="{FF2B5EF4-FFF2-40B4-BE49-F238E27FC236}">
                <a16:creationId xmlns:a16="http://schemas.microsoft.com/office/drawing/2014/main" id="{078C0998-B7EF-492E-A93F-A8B1B9223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40" y="5757366"/>
            <a:ext cx="36150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50">
            <a:extLst>
              <a:ext uri="{FF2B5EF4-FFF2-40B4-BE49-F238E27FC236}">
                <a16:creationId xmlns:a16="http://schemas.microsoft.com/office/drawing/2014/main" id="{3A56AA14-51A5-4897-989E-5CABC8DF9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539" y="3730860"/>
            <a:ext cx="4243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máng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51">
            <a:extLst>
              <a:ext uri="{FF2B5EF4-FFF2-40B4-BE49-F238E27FC236}">
                <a16:creationId xmlns:a16="http://schemas.microsoft.com/office/drawing/2014/main" id="{B262951F-22D8-4F1C-AC79-195A619EC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622" y="320144"/>
            <a:ext cx="2986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đỏ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52">
            <a:extLst>
              <a:ext uri="{FF2B5EF4-FFF2-40B4-BE49-F238E27FC236}">
                <a16:creationId xmlns:a16="http://schemas.microsoft.com/office/drawing/2014/main" id="{7A6228BD-F51D-4856-89D1-1AF5E2C69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085" y="1332773"/>
            <a:ext cx="33006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màu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53">
            <a:extLst>
              <a:ext uri="{FF2B5EF4-FFF2-40B4-BE49-F238E27FC236}">
                <a16:creationId xmlns:a16="http://schemas.microsoft.com/office/drawing/2014/main" id="{75747768-C436-421B-97C5-6A6E6DBC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567" y="2726548"/>
            <a:ext cx="3457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xóm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54">
            <a:extLst>
              <a:ext uri="{FF2B5EF4-FFF2-40B4-BE49-F238E27FC236}">
                <a16:creationId xmlns:a16="http://schemas.microsoft.com/office/drawing/2014/main" id="{3F59BF1F-A33E-4695-ACC3-15F5A592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685" y="3751296"/>
            <a:ext cx="3929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lượn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quanh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55">
            <a:extLst>
              <a:ext uri="{FF2B5EF4-FFF2-40B4-BE49-F238E27FC236}">
                <a16:creationId xmlns:a16="http://schemas.microsoft.com/office/drawing/2014/main" id="{D7F5C064-6EF8-4F01-B518-D1918DD2C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150" y="4773940"/>
            <a:ext cx="3143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bát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ngát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56">
            <a:extLst>
              <a:ext uri="{FF2B5EF4-FFF2-40B4-BE49-F238E27FC236}">
                <a16:creationId xmlns:a16="http://schemas.microsoft.com/office/drawing/2014/main" id="{C57E8E08-9512-4FD5-A8A7-CC658F410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864" y="863894"/>
            <a:ext cx="28291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đầu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57">
            <a:extLst>
              <a:ext uri="{FF2B5EF4-FFF2-40B4-BE49-F238E27FC236}">
                <a16:creationId xmlns:a16="http://schemas.microsoft.com/office/drawing/2014/main" id="{ADC40858-BE71-45A7-A516-9CE39F081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706" y="1816382"/>
            <a:ext cx="3143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thắm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4" name="Text Box 58">
            <a:extLst>
              <a:ext uri="{FF2B5EF4-FFF2-40B4-BE49-F238E27FC236}">
                <a16:creationId xmlns:a16="http://schemas.microsoft.com/office/drawing/2014/main" id="{9081BCA9-202F-43F0-A651-E7F338341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668" y="3237932"/>
            <a:ext cx="3457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xanh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59">
            <a:extLst>
              <a:ext uri="{FF2B5EF4-FFF2-40B4-BE49-F238E27FC236}">
                <a16:creationId xmlns:a16="http://schemas.microsoft.com/office/drawing/2014/main" id="{18B613A5-87C2-4AC4-8B23-5F4D3E4D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651" y="4248305"/>
            <a:ext cx="36150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prstClr val="black"/>
                </a:solidFill>
                <a:latin typeface="Times New Roman" panose="02020603050405020304" pitchFamily="18" charset="0"/>
              </a:rPr>
              <a:t>xanh mát</a:t>
            </a:r>
          </a:p>
        </p:txBody>
      </p:sp>
      <p:sp>
        <p:nvSpPr>
          <p:cNvPr id="26" name="Text Box 60">
            <a:extLst>
              <a:ext uri="{FF2B5EF4-FFF2-40B4-BE49-F238E27FC236}">
                <a16:creationId xmlns:a16="http://schemas.microsoft.com/office/drawing/2014/main" id="{8BFEA6CB-1BB9-4F85-AD3E-E21973D5C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897" y="5239921"/>
            <a:ext cx="3929359" cy="64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thu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61">
            <a:extLst>
              <a:ext uri="{FF2B5EF4-FFF2-40B4-BE49-F238E27FC236}">
                <a16:creationId xmlns:a16="http://schemas.microsoft.com/office/drawing/2014/main" id="{0980DA86-FEC8-404F-8546-455CA0109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692" y="5734017"/>
            <a:ext cx="36150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mơ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28" name="Text Box 62">
            <a:extLst>
              <a:ext uri="{FF2B5EF4-FFF2-40B4-BE49-F238E27FC236}">
                <a16:creationId xmlns:a16="http://schemas.microsoft.com/office/drawing/2014/main" id="{D09C0604-91A0-4C0C-B83F-AB3CA4927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162" y="108806"/>
            <a:ext cx="6601323" cy="45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" name="Picture 67" descr="BACK">
            <a:extLst>
              <a:ext uri="{FF2B5EF4-FFF2-40B4-BE49-F238E27FC236}">
                <a16:creationId xmlns:a16="http://schemas.microsoft.com/office/drawing/2014/main" id="{7B653320-15D6-41DE-9F80-5BC238D630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2290" flipH="1">
            <a:off x="3320875" y="929505"/>
            <a:ext cx="962692" cy="45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17">
            <a:extLst>
              <a:ext uri="{FF2B5EF4-FFF2-40B4-BE49-F238E27FC236}">
                <a16:creationId xmlns:a16="http://schemas.microsoft.com/office/drawing/2014/main" id="{2B09EC80-8C95-40AB-A066-5ED09D736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32" y="2561798"/>
            <a:ext cx="4093110" cy="4258302"/>
          </a:xfrm>
          <a:prstGeom prst="rect">
            <a:avLst/>
          </a:prstGeom>
        </p:spPr>
      </p:pic>
      <p:pic>
        <p:nvPicPr>
          <p:cNvPr id="35" name="图片 1">
            <a:extLst>
              <a:ext uri="{FF2B5EF4-FFF2-40B4-BE49-F238E27FC236}">
                <a16:creationId xmlns:a16="http://schemas.microsoft.com/office/drawing/2014/main" id="{FE4FF067-7DC4-4FEB-A5A6-FDC9472CA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614" y="5229897"/>
            <a:ext cx="2185518" cy="1774294"/>
          </a:xfrm>
          <a:prstGeom prst="rect">
            <a:avLst/>
          </a:prstGeom>
        </p:spPr>
      </p:pic>
      <p:pic>
        <p:nvPicPr>
          <p:cNvPr id="36" name="图片 1">
            <a:extLst>
              <a:ext uri="{FF2B5EF4-FFF2-40B4-BE49-F238E27FC236}">
                <a16:creationId xmlns:a16="http://schemas.microsoft.com/office/drawing/2014/main" id="{10A7B3FE-FD96-42E1-BE6C-162758C35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367" y="5493201"/>
            <a:ext cx="2185518" cy="177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6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" presetClass="exit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" presetClass="exit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" presetClass="exit" presetSubtype="16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3">
            <a:extLst>
              <a:ext uri="{FF2B5EF4-FFF2-40B4-BE49-F238E27FC236}">
                <a16:creationId xmlns:a16="http://schemas.microsoft.com/office/drawing/2014/main" id="{0E6A752B-4D88-44ED-AA5E-1FB8D6F98E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5257" y="834571"/>
            <a:ext cx="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  <p:sp>
        <p:nvSpPr>
          <p:cNvPr id="3" name="Text Box 36">
            <a:extLst>
              <a:ext uri="{FF2B5EF4-FFF2-40B4-BE49-F238E27FC236}">
                <a16:creationId xmlns:a16="http://schemas.microsoft.com/office/drawing/2014/main" id="{9E5E9287-CC41-4E1E-82F6-297122720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857" y="674234"/>
            <a:ext cx="213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  <p:sp>
        <p:nvSpPr>
          <p:cNvPr id="4" name="Text Box 62">
            <a:extLst>
              <a:ext uri="{FF2B5EF4-FFF2-40B4-BE49-F238E27FC236}">
                <a16:creationId xmlns:a16="http://schemas.microsoft.com/office/drawing/2014/main" id="{E363841E-E118-4299-9335-87C0541B5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057" y="529771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id="{7C22F1A0-9F5F-471A-914F-0209C7288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57" y="529771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Em quay</a:t>
            </a:r>
          </a:p>
        </p:txBody>
      </p:sp>
      <p:sp>
        <p:nvSpPr>
          <p:cNvPr id="6" name="Text Box 64">
            <a:extLst>
              <a:ext uri="{FF2B5EF4-FFF2-40B4-BE49-F238E27FC236}">
                <a16:creationId xmlns:a16="http://schemas.microsoft.com/office/drawing/2014/main" id="{8705782C-1CD6-488E-B12C-F78F08CA7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264" y="910771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Vẽ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nhà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</a:p>
        </p:txBody>
      </p:sp>
      <p:sp>
        <p:nvSpPr>
          <p:cNvPr id="7" name="Text Box 65">
            <a:extLst>
              <a:ext uri="{FF2B5EF4-FFF2-40B4-BE49-F238E27FC236}">
                <a16:creationId xmlns:a16="http://schemas.microsoft.com/office/drawing/2014/main" id="{9CF348CD-6294-4D67-AA27-40F277194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57" y="1291771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Ngói mới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227DCA9C-D7BA-4932-9A06-0D8142D35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57" y="1672771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Trường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</a:p>
        </p:txBody>
      </p:sp>
      <p:sp>
        <p:nvSpPr>
          <p:cNvPr id="9" name="Text Box 67">
            <a:extLst>
              <a:ext uri="{FF2B5EF4-FFF2-40B4-BE49-F238E27FC236}">
                <a16:creationId xmlns:a16="http://schemas.microsoft.com/office/drawing/2014/main" id="{B1B62B55-5185-4360-B592-1CED2D3CD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57" y="205377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Em tô </a:t>
            </a:r>
          </a:p>
        </p:txBody>
      </p:sp>
      <p:sp>
        <p:nvSpPr>
          <p:cNvPr id="10" name="Text Box 68">
            <a:extLst>
              <a:ext uri="{FF2B5EF4-FFF2-40B4-BE49-F238E27FC236}">
                <a16:creationId xmlns:a16="http://schemas.microsoft.com/office/drawing/2014/main" id="{0BDE8BF5-2B1E-4BC9-9369-FBA67A8C9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57" y="243477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Cây gạo</a:t>
            </a:r>
          </a:p>
        </p:txBody>
      </p:sp>
      <p:sp>
        <p:nvSpPr>
          <p:cNvPr id="11" name="Text Box 69">
            <a:extLst>
              <a:ext uri="{FF2B5EF4-FFF2-40B4-BE49-F238E27FC236}">
                <a16:creationId xmlns:a16="http://schemas.microsoft.com/office/drawing/2014/main" id="{84BED127-FECD-4F4E-A044-C54D83624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57" y="2815771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Hoa nở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</a:p>
        </p:txBody>
      </p:sp>
      <p:sp>
        <p:nvSpPr>
          <p:cNvPr id="12" name="Text Box 70">
            <a:extLst>
              <a:ext uri="{FF2B5EF4-FFF2-40B4-BE49-F238E27FC236}">
                <a16:creationId xmlns:a16="http://schemas.microsoft.com/office/drawing/2014/main" id="{E1FCB7BE-0DB9-47D0-BF07-E24222D08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57" y="3196771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A, nắng</a:t>
            </a:r>
          </a:p>
        </p:txBody>
      </p:sp>
      <p:sp>
        <p:nvSpPr>
          <p:cNvPr id="13" name="Text Box 71">
            <a:extLst>
              <a:ext uri="{FF2B5EF4-FFF2-40B4-BE49-F238E27FC236}">
                <a16:creationId xmlns:a16="http://schemas.microsoft.com/office/drawing/2014/main" id="{56B246B2-8533-4167-BBA0-AF1C2D3B7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57" y="3577771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Mặt trời </a:t>
            </a:r>
          </a:p>
        </p:txBody>
      </p:sp>
      <p:sp>
        <p:nvSpPr>
          <p:cNvPr id="14" name="Text Box 72">
            <a:extLst>
              <a:ext uri="{FF2B5EF4-FFF2-40B4-BE49-F238E27FC236}">
                <a16:creationId xmlns:a16="http://schemas.microsoft.com/office/drawing/2014/main" id="{EBC632B1-CF6F-40B5-A2EC-D97E821B3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57" y="3958771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Lá cờ </a:t>
            </a:r>
          </a:p>
        </p:txBody>
      </p:sp>
      <p:sp>
        <p:nvSpPr>
          <p:cNvPr id="15" name="Text Box 73">
            <a:extLst>
              <a:ext uri="{FF2B5EF4-FFF2-40B4-BE49-F238E27FC236}">
                <a16:creationId xmlns:a16="http://schemas.microsoft.com/office/drawing/2014/main" id="{629AD0B7-4CC6-4648-8587-A630B05A7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57" y="433977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Bay giữa </a:t>
            </a:r>
          </a:p>
        </p:txBody>
      </p:sp>
      <p:sp>
        <p:nvSpPr>
          <p:cNvPr id="16" name="Text Box 74">
            <a:extLst>
              <a:ext uri="{FF2B5EF4-FFF2-40B4-BE49-F238E27FC236}">
                <a16:creationId xmlns:a16="http://schemas.microsoft.com/office/drawing/2014/main" id="{452BE60C-722E-4E17-A394-17E845F24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57" y="5025571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Chị ơi</a:t>
            </a:r>
          </a:p>
        </p:txBody>
      </p:sp>
      <p:sp>
        <p:nvSpPr>
          <p:cNvPr id="17" name="Text Box 75">
            <a:extLst>
              <a:ext uri="{FF2B5EF4-FFF2-40B4-BE49-F238E27FC236}">
                <a16:creationId xmlns:a16="http://schemas.microsoft.com/office/drawing/2014/main" id="{C2C823DD-79DC-4754-9E30-3905E68A2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57" y="540657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Quê ta </a:t>
            </a:r>
          </a:p>
        </p:txBody>
      </p:sp>
      <p:sp>
        <p:nvSpPr>
          <p:cNvPr id="18" name="Text Box 76">
            <a:extLst>
              <a:ext uri="{FF2B5EF4-FFF2-40B4-BE49-F238E27FC236}">
                <a16:creationId xmlns:a16="http://schemas.microsoft.com/office/drawing/2014/main" id="{DFD5DACA-35EF-4B6A-A520-4CD8C4305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5870" y="529771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đầu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đỏ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  <p:sp>
        <p:nvSpPr>
          <p:cNvPr id="19" name="Text Box 77">
            <a:extLst>
              <a:ext uri="{FF2B5EF4-FFF2-40B4-BE49-F238E27FC236}">
                <a16:creationId xmlns:a16="http://schemas.microsoft.com/office/drawing/2014/main" id="{D0648BFC-6EB5-42DA-AE4E-657C61D29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5857" y="2434771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đầu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xóm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  <p:sp>
        <p:nvSpPr>
          <p:cNvPr id="20" name="Text Box 78">
            <a:extLst>
              <a:ext uri="{FF2B5EF4-FFF2-40B4-BE49-F238E27FC236}">
                <a16:creationId xmlns:a16="http://schemas.microsoft.com/office/drawing/2014/main" id="{9ABA019A-DBCF-4FF9-A143-2995051D9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9657" y="319677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lên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rồi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  <p:sp>
        <p:nvSpPr>
          <p:cNvPr id="21" name="Text Box 79">
            <a:extLst>
              <a:ext uri="{FF2B5EF4-FFF2-40B4-BE49-F238E27FC236}">
                <a16:creationId xmlns:a16="http://schemas.microsoft.com/office/drawing/2014/main" id="{CCDA391D-406B-4B06-B63D-FD0D46780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857" y="3958771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Tổ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quốc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  <p:sp>
        <p:nvSpPr>
          <p:cNvPr id="22" name="Text Box 80">
            <a:extLst>
              <a:ext uri="{FF2B5EF4-FFF2-40B4-BE49-F238E27FC236}">
                <a16:creationId xmlns:a16="http://schemas.microsoft.com/office/drawing/2014/main" id="{30E0B617-622F-41ED-A0BA-316B525BE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057" y="5025571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bức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tranh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  <p:sp>
        <p:nvSpPr>
          <p:cNvPr id="23" name="Text Box 81">
            <a:extLst>
              <a:ext uri="{FF2B5EF4-FFF2-40B4-BE49-F238E27FC236}">
                <a16:creationId xmlns:a16="http://schemas.microsoft.com/office/drawing/2014/main" id="{C8495DD1-1A61-4429-9EB4-EB492CB1C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57" y="1672771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trên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đồi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  <p:sp>
        <p:nvSpPr>
          <p:cNvPr id="24" name="Text Box 82">
            <a:extLst>
              <a:ext uri="{FF2B5EF4-FFF2-40B4-BE49-F238E27FC236}">
                <a16:creationId xmlns:a16="http://schemas.microsoft.com/office/drawing/2014/main" id="{D083005F-B025-4BF1-9556-B551197F4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57" y="910771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mẹ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ở</a:t>
            </a:r>
          </a:p>
        </p:txBody>
      </p:sp>
      <p:sp>
        <p:nvSpPr>
          <p:cNvPr id="25" name="Text Box 83">
            <a:extLst>
              <a:ext uri="{FF2B5EF4-FFF2-40B4-BE49-F238E27FC236}">
                <a16:creationId xmlns:a16="http://schemas.microsoft.com/office/drawing/2014/main" id="{C14D7098-C9D5-4A68-8951-5E5F3B4E7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257" y="129177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đỏ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tươi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  <p:sp>
        <p:nvSpPr>
          <p:cNvPr id="26" name="Text Box 84">
            <a:extLst>
              <a:ext uri="{FF2B5EF4-FFF2-40B4-BE49-F238E27FC236}">
                <a16:creationId xmlns:a16="http://schemas.microsoft.com/office/drawing/2014/main" id="{8D5AC6A9-7698-40C2-9253-E435EDEBF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257" y="205377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đỏ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thắm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  <p:sp>
        <p:nvSpPr>
          <p:cNvPr id="27" name="Text Box 85">
            <a:extLst>
              <a:ext uri="{FF2B5EF4-FFF2-40B4-BE49-F238E27FC236}">
                <a16:creationId xmlns:a16="http://schemas.microsoft.com/office/drawing/2014/main" id="{0E034838-4CD0-442B-9787-6DF4CC5F7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57" y="281577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chói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ngời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  <p:sp>
        <p:nvSpPr>
          <p:cNvPr id="28" name="Text Box 86">
            <a:extLst>
              <a:ext uri="{FF2B5EF4-FFF2-40B4-BE49-F238E27FC236}">
                <a16:creationId xmlns:a16="http://schemas.microsoft.com/office/drawing/2014/main" id="{951C4A94-2209-4FA0-8CA6-0E5E2A7A1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5857" y="3577771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đỏ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chót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39371781-F1A8-459C-BB44-735B13942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057" y="4339771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trời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xanh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..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.</a:t>
            </a:r>
          </a:p>
        </p:txBody>
      </p:sp>
      <p:sp>
        <p:nvSpPr>
          <p:cNvPr id="30" name="Text Box 88">
            <a:extLst>
              <a:ext uri="{FF2B5EF4-FFF2-40B4-BE49-F238E27FC236}">
                <a16:creationId xmlns:a16="http://schemas.microsoft.com/office/drawing/2014/main" id="{7A5495E3-76DD-4E82-A722-41341055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257" y="540657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đẹp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quá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+mn-cs"/>
              </a:rPr>
              <a:t>!</a:t>
            </a:r>
          </a:p>
        </p:txBody>
      </p:sp>
      <p:pic>
        <p:nvPicPr>
          <p:cNvPr id="31" name="Picture 92" descr="BACK">
            <a:extLst>
              <a:ext uri="{FF2B5EF4-FFF2-40B4-BE49-F238E27FC236}">
                <a16:creationId xmlns:a16="http://schemas.microsoft.com/office/drawing/2014/main" id="{29D2CAAE-BED3-41C2-8B07-57A971055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7629" flipH="1">
            <a:off x="3620407" y="867909"/>
            <a:ext cx="4667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36106AB2-D0F7-4EBE-BA43-ED31C501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57" y="4028462"/>
            <a:ext cx="4960257" cy="28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55"/>
          <p:cNvGrpSpPr>
            <a:grpSpLocks noChangeAspect="1"/>
          </p:cNvGrpSpPr>
          <p:nvPr/>
        </p:nvGrpSpPr>
        <p:grpSpPr bwMode="auto">
          <a:xfrm>
            <a:off x="1" y="2311401"/>
            <a:ext cx="12188825" cy="3548063"/>
            <a:chOff x="0" y="1456"/>
            <a:chExt cx="7678" cy="2235"/>
          </a:xfrm>
          <a:solidFill>
            <a:schemeClr val="accent3"/>
          </a:solidFill>
        </p:grpSpPr>
        <p:sp>
          <p:nvSpPr>
            <p:cNvPr id="68" name="Oval 56"/>
            <p:cNvSpPr>
              <a:spLocks noChangeArrowheads="1"/>
            </p:cNvSpPr>
            <p:nvPr/>
          </p:nvSpPr>
          <p:spPr bwMode="auto">
            <a:xfrm>
              <a:off x="2987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69" name="Oval 57"/>
            <p:cNvSpPr>
              <a:spLocks noChangeArrowheads="1"/>
            </p:cNvSpPr>
            <p:nvPr/>
          </p:nvSpPr>
          <p:spPr bwMode="auto">
            <a:xfrm>
              <a:off x="4484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0" name="Oval 58"/>
            <p:cNvSpPr>
              <a:spLocks noChangeArrowheads="1"/>
            </p:cNvSpPr>
            <p:nvPr/>
          </p:nvSpPr>
          <p:spPr bwMode="auto">
            <a:xfrm>
              <a:off x="1634" y="1494"/>
              <a:ext cx="1104" cy="14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1" name="Freeform 59"/>
            <p:cNvSpPr/>
            <p:nvPr/>
          </p:nvSpPr>
          <p:spPr bwMode="auto">
            <a:xfrm>
              <a:off x="0" y="1456"/>
              <a:ext cx="7678" cy="2235"/>
            </a:xfrm>
            <a:custGeom>
              <a:avLst/>
              <a:gdLst>
                <a:gd name="T0" fmla="*/ 3187 w 3200"/>
                <a:gd name="T1" fmla="*/ 0 h 930"/>
                <a:gd name="T2" fmla="*/ 2957 w 3200"/>
                <a:gd name="T3" fmla="*/ 304 h 930"/>
                <a:gd name="T4" fmla="*/ 3151 w 3200"/>
                <a:gd name="T5" fmla="*/ 604 h 930"/>
                <a:gd name="T6" fmla="*/ 3151 w 3200"/>
                <a:gd name="T7" fmla="*/ 636 h 930"/>
                <a:gd name="T8" fmla="*/ 2945 w 3200"/>
                <a:gd name="T9" fmla="*/ 636 h 930"/>
                <a:gd name="T10" fmla="*/ 2865 w 3200"/>
                <a:gd name="T11" fmla="*/ 716 h 930"/>
                <a:gd name="T12" fmla="*/ 2865 w 3200"/>
                <a:gd name="T13" fmla="*/ 784 h 930"/>
                <a:gd name="T14" fmla="*/ 2945 w 3200"/>
                <a:gd name="T15" fmla="*/ 864 h 930"/>
                <a:gd name="T16" fmla="*/ 2674 w 3200"/>
                <a:gd name="T17" fmla="*/ 868 h 930"/>
                <a:gd name="T18" fmla="*/ 2674 w 3200"/>
                <a:gd name="T19" fmla="*/ 581 h 930"/>
                <a:gd name="T20" fmla="*/ 2873 w 3200"/>
                <a:gd name="T21" fmla="*/ 354 h 930"/>
                <a:gd name="T22" fmla="*/ 2643 w 3200"/>
                <a:gd name="T23" fmla="*/ 124 h 930"/>
                <a:gd name="T24" fmla="*/ 2413 w 3200"/>
                <a:gd name="T25" fmla="*/ 354 h 930"/>
                <a:gd name="T26" fmla="*/ 2611 w 3200"/>
                <a:gd name="T27" fmla="*/ 581 h 930"/>
                <a:gd name="T28" fmla="*/ 2611 w 3200"/>
                <a:gd name="T29" fmla="*/ 868 h 930"/>
                <a:gd name="T30" fmla="*/ 2505 w 3200"/>
                <a:gd name="T31" fmla="*/ 868 h 930"/>
                <a:gd name="T32" fmla="*/ 2585 w 3200"/>
                <a:gd name="T33" fmla="*/ 788 h 930"/>
                <a:gd name="T34" fmla="*/ 2585 w 3200"/>
                <a:gd name="T35" fmla="*/ 704 h 930"/>
                <a:gd name="T36" fmla="*/ 2505 w 3200"/>
                <a:gd name="T37" fmla="*/ 624 h 930"/>
                <a:gd name="T38" fmla="*/ 911 w 3200"/>
                <a:gd name="T39" fmla="*/ 624 h 930"/>
                <a:gd name="T40" fmla="*/ 605 w 3200"/>
                <a:gd name="T41" fmla="*/ 624 h 930"/>
                <a:gd name="T42" fmla="*/ 525 w 3200"/>
                <a:gd name="T43" fmla="*/ 704 h 930"/>
                <a:gd name="T44" fmla="*/ 525 w 3200"/>
                <a:gd name="T45" fmla="*/ 788 h 930"/>
                <a:gd name="T46" fmla="*/ 605 w 3200"/>
                <a:gd name="T47" fmla="*/ 868 h 930"/>
                <a:gd name="T48" fmla="*/ 361 w 3200"/>
                <a:gd name="T49" fmla="*/ 868 h 930"/>
                <a:gd name="T50" fmla="*/ 361 w 3200"/>
                <a:gd name="T51" fmla="*/ 570 h 930"/>
                <a:gd name="T52" fmla="*/ 561 w 3200"/>
                <a:gd name="T53" fmla="*/ 342 h 930"/>
                <a:gd name="T54" fmla="*/ 331 w 3200"/>
                <a:gd name="T55" fmla="*/ 112 h 930"/>
                <a:gd name="T56" fmla="*/ 101 w 3200"/>
                <a:gd name="T57" fmla="*/ 342 h 930"/>
                <a:gd name="T58" fmla="*/ 313 w 3200"/>
                <a:gd name="T59" fmla="*/ 571 h 930"/>
                <a:gd name="T60" fmla="*/ 313 w 3200"/>
                <a:gd name="T61" fmla="*/ 868 h 930"/>
                <a:gd name="T62" fmla="*/ 223 w 3200"/>
                <a:gd name="T63" fmla="*/ 868 h 930"/>
                <a:gd name="T64" fmla="*/ 269 w 3200"/>
                <a:gd name="T65" fmla="*/ 796 h 930"/>
                <a:gd name="T66" fmla="*/ 269 w 3200"/>
                <a:gd name="T67" fmla="*/ 728 h 930"/>
                <a:gd name="T68" fmla="*/ 189 w 3200"/>
                <a:gd name="T69" fmla="*/ 648 h 930"/>
                <a:gd name="T70" fmla="*/ 0 w 3200"/>
                <a:gd name="T71" fmla="*/ 648 h 930"/>
                <a:gd name="T72" fmla="*/ 0 w 3200"/>
                <a:gd name="T73" fmla="*/ 930 h 930"/>
                <a:gd name="T74" fmla="*/ 3200 w 3200"/>
                <a:gd name="T75" fmla="*/ 930 h 930"/>
                <a:gd name="T76" fmla="*/ 3200 w 3200"/>
                <a:gd name="T77" fmla="*/ 0 h 930"/>
                <a:gd name="T78" fmla="*/ 3187 w 3200"/>
                <a:gd name="T79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00" h="930">
                  <a:moveTo>
                    <a:pt x="3187" y="0"/>
                  </a:moveTo>
                  <a:cubicBezTo>
                    <a:pt x="3060" y="0"/>
                    <a:pt x="2957" y="136"/>
                    <a:pt x="2957" y="304"/>
                  </a:cubicBezTo>
                  <a:cubicBezTo>
                    <a:pt x="2957" y="455"/>
                    <a:pt x="3041" y="581"/>
                    <a:pt x="3151" y="604"/>
                  </a:cubicBezTo>
                  <a:cubicBezTo>
                    <a:pt x="3151" y="636"/>
                    <a:pt x="3151" y="636"/>
                    <a:pt x="3151" y="636"/>
                  </a:cubicBezTo>
                  <a:cubicBezTo>
                    <a:pt x="2945" y="636"/>
                    <a:pt x="2945" y="636"/>
                    <a:pt x="2945" y="636"/>
                  </a:cubicBezTo>
                  <a:cubicBezTo>
                    <a:pt x="2901" y="636"/>
                    <a:pt x="2865" y="671"/>
                    <a:pt x="2865" y="716"/>
                  </a:cubicBezTo>
                  <a:cubicBezTo>
                    <a:pt x="2865" y="784"/>
                    <a:pt x="2865" y="784"/>
                    <a:pt x="2865" y="784"/>
                  </a:cubicBezTo>
                  <a:cubicBezTo>
                    <a:pt x="2865" y="828"/>
                    <a:pt x="2901" y="864"/>
                    <a:pt x="2945" y="864"/>
                  </a:cubicBezTo>
                  <a:cubicBezTo>
                    <a:pt x="2674" y="868"/>
                    <a:pt x="2674" y="868"/>
                    <a:pt x="2674" y="868"/>
                  </a:cubicBezTo>
                  <a:cubicBezTo>
                    <a:pt x="2674" y="581"/>
                    <a:pt x="2674" y="581"/>
                    <a:pt x="2674" y="581"/>
                  </a:cubicBezTo>
                  <a:cubicBezTo>
                    <a:pt x="2786" y="566"/>
                    <a:pt x="2873" y="470"/>
                    <a:pt x="2873" y="354"/>
                  </a:cubicBezTo>
                  <a:cubicBezTo>
                    <a:pt x="2873" y="226"/>
                    <a:pt x="2770" y="124"/>
                    <a:pt x="2643" y="124"/>
                  </a:cubicBezTo>
                  <a:cubicBezTo>
                    <a:pt x="2516" y="124"/>
                    <a:pt x="2413" y="226"/>
                    <a:pt x="2413" y="354"/>
                  </a:cubicBezTo>
                  <a:cubicBezTo>
                    <a:pt x="2413" y="470"/>
                    <a:pt x="2499" y="566"/>
                    <a:pt x="2611" y="581"/>
                  </a:cubicBezTo>
                  <a:cubicBezTo>
                    <a:pt x="2611" y="868"/>
                    <a:pt x="2611" y="868"/>
                    <a:pt x="2611" y="868"/>
                  </a:cubicBezTo>
                  <a:cubicBezTo>
                    <a:pt x="2505" y="868"/>
                    <a:pt x="2505" y="868"/>
                    <a:pt x="2505" y="868"/>
                  </a:cubicBezTo>
                  <a:cubicBezTo>
                    <a:pt x="2549" y="868"/>
                    <a:pt x="2585" y="832"/>
                    <a:pt x="2585" y="788"/>
                  </a:cubicBezTo>
                  <a:cubicBezTo>
                    <a:pt x="2585" y="704"/>
                    <a:pt x="2585" y="704"/>
                    <a:pt x="2585" y="704"/>
                  </a:cubicBezTo>
                  <a:cubicBezTo>
                    <a:pt x="2585" y="659"/>
                    <a:pt x="2549" y="624"/>
                    <a:pt x="2505" y="624"/>
                  </a:cubicBezTo>
                  <a:cubicBezTo>
                    <a:pt x="911" y="624"/>
                    <a:pt x="911" y="624"/>
                    <a:pt x="911" y="624"/>
                  </a:cubicBezTo>
                  <a:cubicBezTo>
                    <a:pt x="605" y="624"/>
                    <a:pt x="605" y="624"/>
                    <a:pt x="605" y="624"/>
                  </a:cubicBezTo>
                  <a:cubicBezTo>
                    <a:pt x="561" y="624"/>
                    <a:pt x="525" y="659"/>
                    <a:pt x="525" y="704"/>
                  </a:cubicBezTo>
                  <a:cubicBezTo>
                    <a:pt x="525" y="788"/>
                    <a:pt x="525" y="788"/>
                    <a:pt x="525" y="788"/>
                  </a:cubicBezTo>
                  <a:cubicBezTo>
                    <a:pt x="525" y="832"/>
                    <a:pt x="561" y="868"/>
                    <a:pt x="605" y="868"/>
                  </a:cubicBezTo>
                  <a:cubicBezTo>
                    <a:pt x="361" y="868"/>
                    <a:pt x="361" y="868"/>
                    <a:pt x="361" y="868"/>
                  </a:cubicBezTo>
                  <a:cubicBezTo>
                    <a:pt x="361" y="570"/>
                    <a:pt x="361" y="570"/>
                    <a:pt x="361" y="570"/>
                  </a:cubicBezTo>
                  <a:cubicBezTo>
                    <a:pt x="474" y="555"/>
                    <a:pt x="561" y="458"/>
                    <a:pt x="561" y="342"/>
                  </a:cubicBezTo>
                  <a:cubicBezTo>
                    <a:pt x="561" y="214"/>
                    <a:pt x="458" y="112"/>
                    <a:pt x="331" y="112"/>
                  </a:cubicBezTo>
                  <a:cubicBezTo>
                    <a:pt x="204" y="112"/>
                    <a:pt x="101" y="214"/>
                    <a:pt x="101" y="342"/>
                  </a:cubicBezTo>
                  <a:cubicBezTo>
                    <a:pt x="101" y="462"/>
                    <a:pt x="194" y="562"/>
                    <a:pt x="313" y="571"/>
                  </a:cubicBezTo>
                  <a:cubicBezTo>
                    <a:pt x="313" y="868"/>
                    <a:pt x="313" y="868"/>
                    <a:pt x="313" y="868"/>
                  </a:cubicBezTo>
                  <a:cubicBezTo>
                    <a:pt x="223" y="868"/>
                    <a:pt x="223" y="868"/>
                    <a:pt x="223" y="868"/>
                  </a:cubicBezTo>
                  <a:cubicBezTo>
                    <a:pt x="250" y="855"/>
                    <a:pt x="269" y="827"/>
                    <a:pt x="269" y="796"/>
                  </a:cubicBezTo>
                  <a:cubicBezTo>
                    <a:pt x="269" y="728"/>
                    <a:pt x="269" y="728"/>
                    <a:pt x="269" y="728"/>
                  </a:cubicBezTo>
                  <a:cubicBezTo>
                    <a:pt x="269" y="683"/>
                    <a:pt x="233" y="648"/>
                    <a:pt x="189" y="648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0" y="930"/>
                    <a:pt x="0" y="930"/>
                    <a:pt x="0" y="930"/>
                  </a:cubicBezTo>
                  <a:cubicBezTo>
                    <a:pt x="3200" y="930"/>
                    <a:pt x="3200" y="930"/>
                    <a:pt x="3200" y="930"/>
                  </a:cubicBezTo>
                  <a:cubicBezTo>
                    <a:pt x="3200" y="0"/>
                    <a:pt x="3200" y="0"/>
                    <a:pt x="3200" y="0"/>
                  </a:cubicBezTo>
                  <a:cubicBezTo>
                    <a:pt x="3196" y="0"/>
                    <a:pt x="3191" y="0"/>
                    <a:pt x="3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55" name="Group 49"/>
          <p:cNvGrpSpPr>
            <a:grpSpLocks noChangeAspect="1"/>
          </p:cNvGrpSpPr>
          <p:nvPr/>
        </p:nvGrpSpPr>
        <p:grpSpPr bwMode="auto">
          <a:xfrm>
            <a:off x="1992313" y="728663"/>
            <a:ext cx="7575550" cy="1262062"/>
            <a:chOff x="1255" y="459"/>
            <a:chExt cx="4772" cy="795"/>
          </a:xfrm>
          <a:solidFill>
            <a:schemeClr val="accent3"/>
          </a:solidFill>
        </p:grpSpPr>
        <p:sp>
          <p:nvSpPr>
            <p:cNvPr id="57" name="Freeform 50"/>
            <p:cNvSpPr/>
            <p:nvPr/>
          </p:nvSpPr>
          <p:spPr bwMode="auto">
            <a:xfrm>
              <a:off x="1255" y="479"/>
              <a:ext cx="1653" cy="775"/>
            </a:xfrm>
            <a:custGeom>
              <a:avLst/>
              <a:gdLst>
                <a:gd name="T0" fmla="*/ 740 w 841"/>
                <a:gd name="T1" fmla="*/ 144 h 569"/>
                <a:gd name="T2" fmla="*/ 679 w 841"/>
                <a:gd name="T3" fmla="*/ 156 h 569"/>
                <a:gd name="T4" fmla="*/ 629 w 841"/>
                <a:gd name="T5" fmla="*/ 144 h 569"/>
                <a:gd name="T6" fmla="*/ 520 w 841"/>
                <a:gd name="T7" fmla="*/ 195 h 569"/>
                <a:gd name="T8" fmla="*/ 492 w 841"/>
                <a:gd name="T9" fmla="*/ 113 h 569"/>
                <a:gd name="T10" fmla="*/ 415 w 841"/>
                <a:gd name="T11" fmla="*/ 121 h 569"/>
                <a:gd name="T12" fmla="*/ 312 w 841"/>
                <a:gd name="T13" fmla="*/ 0 h 569"/>
                <a:gd name="T14" fmla="*/ 203 w 841"/>
                <a:gd name="T15" fmla="*/ 127 h 569"/>
                <a:gd name="T16" fmla="*/ 96 w 841"/>
                <a:gd name="T17" fmla="*/ 131 h 569"/>
                <a:gd name="T18" fmla="*/ 79 w 841"/>
                <a:gd name="T19" fmla="*/ 239 h 569"/>
                <a:gd name="T20" fmla="*/ 74 w 841"/>
                <a:gd name="T21" fmla="*/ 375 h 569"/>
                <a:gd name="T22" fmla="*/ 60 w 841"/>
                <a:gd name="T23" fmla="*/ 424 h 569"/>
                <a:gd name="T24" fmla="*/ 95 w 841"/>
                <a:gd name="T25" fmla="*/ 477 h 569"/>
                <a:gd name="T26" fmla="*/ 191 w 841"/>
                <a:gd name="T27" fmla="*/ 484 h 569"/>
                <a:gd name="T28" fmla="*/ 259 w 841"/>
                <a:gd name="T29" fmla="*/ 456 h 569"/>
                <a:gd name="T30" fmla="*/ 472 w 841"/>
                <a:gd name="T31" fmla="*/ 453 h 569"/>
                <a:gd name="T32" fmla="*/ 537 w 841"/>
                <a:gd name="T33" fmla="*/ 515 h 569"/>
                <a:gd name="T34" fmla="*/ 644 w 841"/>
                <a:gd name="T35" fmla="*/ 507 h 569"/>
                <a:gd name="T36" fmla="*/ 704 w 841"/>
                <a:gd name="T37" fmla="*/ 397 h 569"/>
                <a:gd name="T38" fmla="*/ 832 w 841"/>
                <a:gd name="T39" fmla="*/ 289 h 569"/>
                <a:gd name="T40" fmla="*/ 740 w 841"/>
                <a:gd name="T41" fmla="*/ 14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1" h="569">
                  <a:moveTo>
                    <a:pt x="740" y="144"/>
                  </a:moveTo>
                  <a:cubicBezTo>
                    <a:pt x="718" y="141"/>
                    <a:pt x="700" y="156"/>
                    <a:pt x="679" y="156"/>
                  </a:cubicBezTo>
                  <a:cubicBezTo>
                    <a:pt x="664" y="156"/>
                    <a:pt x="649" y="144"/>
                    <a:pt x="629" y="144"/>
                  </a:cubicBezTo>
                  <a:cubicBezTo>
                    <a:pt x="586" y="143"/>
                    <a:pt x="546" y="164"/>
                    <a:pt x="520" y="195"/>
                  </a:cubicBezTo>
                  <a:cubicBezTo>
                    <a:pt x="522" y="169"/>
                    <a:pt x="514" y="130"/>
                    <a:pt x="492" y="113"/>
                  </a:cubicBezTo>
                  <a:cubicBezTo>
                    <a:pt x="472" y="97"/>
                    <a:pt x="422" y="89"/>
                    <a:pt x="415" y="121"/>
                  </a:cubicBezTo>
                  <a:cubicBezTo>
                    <a:pt x="401" y="73"/>
                    <a:pt x="384" y="0"/>
                    <a:pt x="312" y="0"/>
                  </a:cubicBezTo>
                  <a:cubicBezTo>
                    <a:pt x="229" y="0"/>
                    <a:pt x="207" y="58"/>
                    <a:pt x="203" y="127"/>
                  </a:cubicBezTo>
                  <a:cubicBezTo>
                    <a:pt x="173" y="96"/>
                    <a:pt x="125" y="105"/>
                    <a:pt x="96" y="131"/>
                  </a:cubicBezTo>
                  <a:cubicBezTo>
                    <a:pt x="62" y="162"/>
                    <a:pt x="63" y="202"/>
                    <a:pt x="79" y="239"/>
                  </a:cubicBezTo>
                  <a:cubicBezTo>
                    <a:pt x="0" y="242"/>
                    <a:pt x="17" y="349"/>
                    <a:pt x="74" y="375"/>
                  </a:cubicBezTo>
                  <a:cubicBezTo>
                    <a:pt x="67" y="389"/>
                    <a:pt x="57" y="403"/>
                    <a:pt x="60" y="424"/>
                  </a:cubicBezTo>
                  <a:cubicBezTo>
                    <a:pt x="63" y="453"/>
                    <a:pt x="67" y="464"/>
                    <a:pt x="95" y="477"/>
                  </a:cubicBezTo>
                  <a:cubicBezTo>
                    <a:pt x="119" y="488"/>
                    <a:pt x="164" y="489"/>
                    <a:pt x="191" y="484"/>
                  </a:cubicBezTo>
                  <a:cubicBezTo>
                    <a:pt x="216" y="479"/>
                    <a:pt x="235" y="460"/>
                    <a:pt x="259" y="456"/>
                  </a:cubicBezTo>
                  <a:cubicBezTo>
                    <a:pt x="270" y="569"/>
                    <a:pt x="453" y="547"/>
                    <a:pt x="472" y="453"/>
                  </a:cubicBezTo>
                  <a:cubicBezTo>
                    <a:pt x="500" y="469"/>
                    <a:pt x="505" y="503"/>
                    <a:pt x="537" y="515"/>
                  </a:cubicBezTo>
                  <a:cubicBezTo>
                    <a:pt x="567" y="528"/>
                    <a:pt x="614" y="518"/>
                    <a:pt x="644" y="507"/>
                  </a:cubicBezTo>
                  <a:cubicBezTo>
                    <a:pt x="675" y="496"/>
                    <a:pt x="767" y="423"/>
                    <a:pt x="704" y="397"/>
                  </a:cubicBezTo>
                  <a:cubicBezTo>
                    <a:pt x="759" y="388"/>
                    <a:pt x="822" y="345"/>
                    <a:pt x="832" y="289"/>
                  </a:cubicBezTo>
                  <a:cubicBezTo>
                    <a:pt x="841" y="230"/>
                    <a:pt x="805" y="154"/>
                    <a:pt x="740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61" name="Freeform 51"/>
            <p:cNvSpPr/>
            <p:nvPr/>
          </p:nvSpPr>
          <p:spPr bwMode="auto">
            <a:xfrm>
              <a:off x="5131" y="459"/>
              <a:ext cx="896" cy="627"/>
            </a:xfrm>
            <a:custGeom>
              <a:avLst/>
              <a:gdLst>
                <a:gd name="T0" fmla="*/ 559 w 661"/>
                <a:gd name="T1" fmla="*/ 150 h 461"/>
                <a:gd name="T2" fmla="*/ 462 w 661"/>
                <a:gd name="T3" fmla="*/ 27 h 461"/>
                <a:gd name="T4" fmla="*/ 354 w 661"/>
                <a:gd name="T5" fmla="*/ 107 h 461"/>
                <a:gd name="T6" fmla="*/ 195 w 661"/>
                <a:gd name="T7" fmla="*/ 153 h 461"/>
                <a:gd name="T8" fmla="*/ 48 w 661"/>
                <a:gd name="T9" fmla="*/ 147 h 461"/>
                <a:gd name="T10" fmla="*/ 17 w 661"/>
                <a:gd name="T11" fmla="*/ 271 h 461"/>
                <a:gd name="T12" fmla="*/ 47 w 661"/>
                <a:gd name="T13" fmla="*/ 341 h 461"/>
                <a:gd name="T14" fmla="*/ 46 w 661"/>
                <a:gd name="T15" fmla="*/ 407 h 461"/>
                <a:gd name="T16" fmla="*/ 180 w 661"/>
                <a:gd name="T17" fmla="*/ 459 h 461"/>
                <a:gd name="T18" fmla="*/ 291 w 661"/>
                <a:gd name="T19" fmla="*/ 320 h 461"/>
                <a:gd name="T20" fmla="*/ 404 w 661"/>
                <a:gd name="T21" fmla="*/ 443 h 461"/>
                <a:gd name="T22" fmla="*/ 504 w 661"/>
                <a:gd name="T23" fmla="*/ 348 h 461"/>
                <a:gd name="T24" fmla="*/ 655 w 661"/>
                <a:gd name="T25" fmla="*/ 264 h 461"/>
                <a:gd name="T26" fmla="*/ 559 w 661"/>
                <a:gd name="T27" fmla="*/ 15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1" h="461">
                  <a:moveTo>
                    <a:pt x="559" y="150"/>
                  </a:moveTo>
                  <a:cubicBezTo>
                    <a:pt x="557" y="85"/>
                    <a:pt x="533" y="34"/>
                    <a:pt x="462" y="27"/>
                  </a:cubicBezTo>
                  <a:cubicBezTo>
                    <a:pt x="421" y="23"/>
                    <a:pt x="352" y="58"/>
                    <a:pt x="354" y="107"/>
                  </a:cubicBezTo>
                  <a:cubicBezTo>
                    <a:pt x="344" y="0"/>
                    <a:pt x="181" y="56"/>
                    <a:pt x="195" y="153"/>
                  </a:cubicBezTo>
                  <a:cubicBezTo>
                    <a:pt x="144" y="129"/>
                    <a:pt x="99" y="105"/>
                    <a:pt x="48" y="147"/>
                  </a:cubicBezTo>
                  <a:cubicBezTo>
                    <a:pt x="5" y="181"/>
                    <a:pt x="0" y="222"/>
                    <a:pt x="17" y="271"/>
                  </a:cubicBezTo>
                  <a:cubicBezTo>
                    <a:pt x="23" y="287"/>
                    <a:pt x="33" y="319"/>
                    <a:pt x="47" y="341"/>
                  </a:cubicBezTo>
                  <a:cubicBezTo>
                    <a:pt x="32" y="358"/>
                    <a:pt x="29" y="381"/>
                    <a:pt x="46" y="407"/>
                  </a:cubicBezTo>
                  <a:cubicBezTo>
                    <a:pt x="74" y="449"/>
                    <a:pt x="133" y="461"/>
                    <a:pt x="180" y="459"/>
                  </a:cubicBezTo>
                  <a:cubicBezTo>
                    <a:pt x="277" y="454"/>
                    <a:pt x="291" y="410"/>
                    <a:pt x="291" y="320"/>
                  </a:cubicBezTo>
                  <a:cubicBezTo>
                    <a:pt x="297" y="388"/>
                    <a:pt x="330" y="443"/>
                    <a:pt x="404" y="443"/>
                  </a:cubicBezTo>
                  <a:cubicBezTo>
                    <a:pt x="448" y="443"/>
                    <a:pt x="553" y="406"/>
                    <a:pt x="504" y="348"/>
                  </a:cubicBezTo>
                  <a:cubicBezTo>
                    <a:pt x="564" y="358"/>
                    <a:pt x="644" y="334"/>
                    <a:pt x="655" y="264"/>
                  </a:cubicBezTo>
                  <a:cubicBezTo>
                    <a:pt x="661" y="222"/>
                    <a:pt x="604" y="143"/>
                    <a:pt x="559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65" name="Freeform 52"/>
            <p:cNvSpPr/>
            <p:nvPr/>
          </p:nvSpPr>
          <p:spPr bwMode="auto">
            <a:xfrm>
              <a:off x="3243" y="510"/>
              <a:ext cx="1372" cy="628"/>
            </a:xfrm>
            <a:custGeom>
              <a:avLst/>
              <a:gdLst>
                <a:gd name="T0" fmla="*/ 849 w 1012"/>
                <a:gd name="T1" fmla="*/ 177 h 461"/>
                <a:gd name="T2" fmla="*/ 828 w 1012"/>
                <a:gd name="T3" fmla="*/ 73 h 461"/>
                <a:gd name="T4" fmla="*/ 708 w 1012"/>
                <a:gd name="T5" fmla="*/ 89 h 461"/>
                <a:gd name="T6" fmla="*/ 636 w 1012"/>
                <a:gd name="T7" fmla="*/ 9 h 461"/>
                <a:gd name="T8" fmla="*/ 492 w 1012"/>
                <a:gd name="T9" fmla="*/ 95 h 461"/>
                <a:gd name="T10" fmla="*/ 407 w 1012"/>
                <a:gd name="T11" fmla="*/ 53 h 461"/>
                <a:gd name="T12" fmla="*/ 328 w 1012"/>
                <a:gd name="T13" fmla="*/ 140 h 461"/>
                <a:gd name="T14" fmla="*/ 148 w 1012"/>
                <a:gd name="T15" fmla="*/ 220 h 461"/>
                <a:gd name="T16" fmla="*/ 31 w 1012"/>
                <a:gd name="T17" fmla="*/ 257 h 461"/>
                <a:gd name="T18" fmla="*/ 100 w 1012"/>
                <a:gd name="T19" fmla="*/ 381 h 461"/>
                <a:gd name="T20" fmla="*/ 836 w 1012"/>
                <a:gd name="T21" fmla="*/ 461 h 461"/>
                <a:gd name="T22" fmla="*/ 835 w 1012"/>
                <a:gd name="T23" fmla="*/ 453 h 461"/>
                <a:gd name="T24" fmla="*/ 932 w 1012"/>
                <a:gd name="T25" fmla="*/ 425 h 461"/>
                <a:gd name="T26" fmla="*/ 909 w 1012"/>
                <a:gd name="T27" fmla="*/ 353 h 461"/>
                <a:gd name="T28" fmla="*/ 992 w 1012"/>
                <a:gd name="T29" fmla="*/ 242 h 461"/>
                <a:gd name="T30" fmla="*/ 849 w 1012"/>
                <a:gd name="T31" fmla="*/ 177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2" h="461">
                  <a:moveTo>
                    <a:pt x="849" y="177"/>
                  </a:moveTo>
                  <a:cubicBezTo>
                    <a:pt x="874" y="141"/>
                    <a:pt x="868" y="96"/>
                    <a:pt x="828" y="73"/>
                  </a:cubicBezTo>
                  <a:cubicBezTo>
                    <a:pt x="785" y="48"/>
                    <a:pt x="746" y="67"/>
                    <a:pt x="708" y="89"/>
                  </a:cubicBezTo>
                  <a:cubicBezTo>
                    <a:pt x="697" y="48"/>
                    <a:pt x="684" y="16"/>
                    <a:pt x="636" y="9"/>
                  </a:cubicBezTo>
                  <a:cubicBezTo>
                    <a:pt x="584" y="0"/>
                    <a:pt x="503" y="43"/>
                    <a:pt x="492" y="95"/>
                  </a:cubicBezTo>
                  <a:cubicBezTo>
                    <a:pt x="466" y="71"/>
                    <a:pt x="450" y="47"/>
                    <a:pt x="407" y="53"/>
                  </a:cubicBezTo>
                  <a:cubicBezTo>
                    <a:pt x="369" y="58"/>
                    <a:pt x="326" y="97"/>
                    <a:pt x="328" y="140"/>
                  </a:cubicBezTo>
                  <a:cubicBezTo>
                    <a:pt x="258" y="59"/>
                    <a:pt x="143" y="117"/>
                    <a:pt x="148" y="220"/>
                  </a:cubicBezTo>
                  <a:cubicBezTo>
                    <a:pt x="113" y="185"/>
                    <a:pt x="51" y="224"/>
                    <a:pt x="31" y="257"/>
                  </a:cubicBezTo>
                  <a:cubicBezTo>
                    <a:pt x="0" y="309"/>
                    <a:pt x="52" y="359"/>
                    <a:pt x="100" y="381"/>
                  </a:cubicBezTo>
                  <a:cubicBezTo>
                    <a:pt x="836" y="461"/>
                    <a:pt x="836" y="461"/>
                    <a:pt x="836" y="461"/>
                  </a:cubicBezTo>
                  <a:cubicBezTo>
                    <a:pt x="836" y="456"/>
                    <a:pt x="828" y="455"/>
                    <a:pt x="835" y="453"/>
                  </a:cubicBezTo>
                  <a:cubicBezTo>
                    <a:pt x="866" y="456"/>
                    <a:pt x="914" y="453"/>
                    <a:pt x="932" y="425"/>
                  </a:cubicBezTo>
                  <a:cubicBezTo>
                    <a:pt x="948" y="400"/>
                    <a:pt x="942" y="356"/>
                    <a:pt x="909" y="353"/>
                  </a:cubicBezTo>
                  <a:cubicBezTo>
                    <a:pt x="965" y="352"/>
                    <a:pt x="1012" y="298"/>
                    <a:pt x="992" y="242"/>
                  </a:cubicBezTo>
                  <a:cubicBezTo>
                    <a:pt x="971" y="187"/>
                    <a:pt x="902" y="174"/>
                    <a:pt x="849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196" y="3423412"/>
            <a:ext cx="6952501" cy="239625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818398"/>
            <a:ext cx="5911427" cy="18601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976" y="2209215"/>
            <a:ext cx="7593751" cy="16875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330289" y="2314909"/>
            <a:ext cx="4099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THANKS you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920337" y="3911675"/>
            <a:ext cx="2790656" cy="264125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314311" y="4464698"/>
            <a:ext cx="2506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94026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汇报：巧办网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6133857" y="1726115"/>
            <a:ext cx="409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70C0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x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mát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133857" y="2783154"/>
            <a:ext cx="411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đỏ</a:t>
            </a:r>
            <a:r>
              <a:rPr lang="en-US" altLang="zh-CN" sz="3600" b="1" dirty="0">
                <a:solidFill>
                  <a:srgbClr val="0070C0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thắm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33857" y="3782990"/>
            <a:ext cx="409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70C0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x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ngắt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133857" y="4702696"/>
            <a:ext cx="411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đỏ</a:t>
            </a:r>
            <a:r>
              <a:rPr lang="en-US" altLang="zh-CN" sz="3600" b="1" dirty="0">
                <a:solidFill>
                  <a:srgbClr val="0070C0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chót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 flipH="1">
            <a:off x="5141159" y="1726115"/>
            <a:ext cx="912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橄榄体繁" panose="02010609000101010101" pitchFamily="49" charset="-122"/>
                <a:ea typeface="汉仪橄榄体繁" panose="02010609000101010101" pitchFamily="49" charset="-122"/>
                <a:cs typeface="+mn-cs"/>
              </a:rPr>
              <a:t>01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汉仪橄榄体繁" panose="02010609000101010101" pitchFamily="49" charset="-122"/>
              <a:ea typeface="汉仪橄榄体繁" panose="02010609000101010101" pitchFamily="49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 flipH="1">
            <a:off x="5231904" y="3715983"/>
            <a:ext cx="82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橄榄体繁" panose="02010609000101010101" pitchFamily="49" charset="-122"/>
                <a:ea typeface="汉仪橄榄体繁" panose="02010609000101010101" pitchFamily="49" charset="-122"/>
                <a:cs typeface="+mn-cs"/>
              </a:rPr>
              <a:t>03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汉仪橄榄体繁" panose="02010609000101010101" pitchFamily="49" charset="-122"/>
              <a:ea typeface="汉仪橄榄体繁" panose="02010609000101010101" pitchFamily="49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 flipH="1">
            <a:off x="5231895" y="4724261"/>
            <a:ext cx="826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橄榄体繁" panose="02010609000101010101" pitchFamily="49" charset="-122"/>
                <a:ea typeface="汉仪橄榄体繁" panose="02010609000101010101" pitchFamily="49" charset="-122"/>
                <a:cs typeface="+mn-cs"/>
              </a:rPr>
              <a:t>04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汉仪橄榄体繁" panose="02010609000101010101" pitchFamily="49" charset="-122"/>
              <a:ea typeface="汉仪橄榄体繁" panose="02010609000101010101" pitchFamily="49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70" y="1239451"/>
            <a:ext cx="3017064" cy="4633632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 flipH="1">
            <a:off x="5231904" y="2732757"/>
            <a:ext cx="82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汉仪橄榄体繁" panose="02010609000101010101" pitchFamily="49" charset="-122"/>
                <a:ea typeface="汉仪橄榄体繁" panose="02010609000101010101" pitchFamily="49" charset="-122"/>
                <a:cs typeface="+mn-cs"/>
              </a:rPr>
              <a:t>02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汉仪橄榄体繁" panose="02010609000101010101" pitchFamily="49" charset="-122"/>
              <a:ea typeface="汉仪橄榄体繁" panose="02010609000101010101" pitchFamily="49" charset="-122"/>
              <a:cs typeface="+mn-cs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828" y="4121522"/>
            <a:ext cx="551250" cy="262125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410" y="4105582"/>
            <a:ext cx="618750" cy="261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924462"/>
            <a:ext cx="2469000" cy="25977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B13DD9-38B7-4DD0-93A2-3F8FF4AC06B1}"/>
              </a:ext>
            </a:extLst>
          </p:cNvPr>
          <p:cNvSpPr txBox="1"/>
          <p:nvPr/>
        </p:nvSpPr>
        <p:spPr>
          <a:xfrm>
            <a:off x="3947625" y="429961"/>
            <a:ext cx="5549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5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7" grpId="0"/>
          <p:bldP spid="28" grpId="0"/>
          <p:bldP spid="13" grpId="0"/>
          <p:bldP spid="15" grpId="0"/>
          <p:bldP spid="16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5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7" grpId="0"/>
          <p:bldP spid="28" grpId="0"/>
          <p:bldP spid="13" grpId="0"/>
          <p:bldP spid="15" grpId="0"/>
          <p:bldP spid="16" grpId="0"/>
          <p:bldP spid="3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>
          <a:blip r:embed="rId3">
            <a:lum bright="-40000" contrast="-20000"/>
          </a:blip>
          <a:stretch>
            <a:fillRect/>
          </a:stretch>
        </p:blipFill>
        <p:spPr>
          <a:xfrm>
            <a:off x="1406295" y="1899368"/>
            <a:ext cx="6120000" cy="37884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05292" y="523886"/>
            <a:ext cx="5222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ngắt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nhịp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132" y="413466"/>
            <a:ext cx="1653160" cy="87453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095" y="3563938"/>
            <a:ext cx="2583220" cy="3294062"/>
          </a:xfrm>
          <a:prstGeom prst="rect">
            <a:avLst/>
          </a:prstGeom>
        </p:spPr>
      </p:pic>
      <p:sp>
        <p:nvSpPr>
          <p:cNvPr id="8" name="Text Box 156">
            <a:extLst>
              <a:ext uri="{FF2B5EF4-FFF2-40B4-BE49-F238E27FC236}">
                <a16:creationId xmlns:a16="http://schemas.microsoft.com/office/drawing/2014/main" id="{1DC3089D-90A3-40FC-959F-FC66D6B6B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870" y="2562468"/>
            <a:ext cx="409500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A, 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rồi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</a:rPr>
              <a:t>đỏ</a:t>
            </a:r>
            <a:r>
              <a:rPr lang="en-US" altLang="en-US" sz="2800" b="1" dirty="0">
                <a:solidFill>
                  <a:sysClr val="windowText" lastClr="000000"/>
                </a:solidFill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</a:rPr>
              <a:t>chót</a:t>
            </a:r>
            <a:r>
              <a:rPr lang="en-US" altLang="en-US" sz="2800" b="1" dirty="0">
                <a:solidFill>
                  <a:sysClr val="windowText" lastClr="000000"/>
                </a:solidFill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</a:rPr>
              <a:t>/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743542"/>
            <a:ext cx="5976664" cy="346662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3513525" y="4695247"/>
            <a:ext cx="516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Giải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nghĩa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từ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9E923C-38B0-412F-A197-E495D1550F61}"/>
              </a:ext>
            </a:extLst>
          </p:cNvPr>
          <p:cNvSpPr txBox="1"/>
          <p:nvPr/>
        </p:nvSpPr>
        <p:spPr>
          <a:xfrm>
            <a:off x="755374" y="831837"/>
            <a:ext cx="2305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59C07-F22C-4D38-B1EE-7C30E90B8F04}"/>
              </a:ext>
            </a:extLst>
          </p:cNvPr>
          <p:cNvSpPr txBox="1"/>
          <p:nvPr/>
        </p:nvSpPr>
        <p:spPr>
          <a:xfrm>
            <a:off x="3061252" y="708726"/>
            <a:ext cx="8931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0A3FB4-4B1E-4DA7-ADE0-0BC281CED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08" y="2309190"/>
            <a:ext cx="4955963" cy="3716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D6FE88-65C6-406A-A2D0-6BC6DFD0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008" y="2309190"/>
            <a:ext cx="5233429" cy="371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6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4327095" y="636367"/>
            <a:ext cx="69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đọc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đoạn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502" y="730396"/>
            <a:ext cx="1653160" cy="874539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1990076" y="4593372"/>
            <a:ext cx="4156179" cy="1471516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alpha val="56000"/>
                </a:sys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n-lt"/>
              <a:ea typeface="方正静蕾简体"/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034744" y="4359621"/>
            <a:ext cx="3702652" cy="1233389"/>
            <a:chOff x="3342354" y="1238968"/>
            <a:chExt cx="3296012" cy="1097933"/>
          </a:xfrm>
        </p:grpSpPr>
        <p:sp>
          <p:nvSpPr>
            <p:cNvPr id="22" name="矩形 1"/>
            <p:cNvSpPr/>
            <p:nvPr/>
          </p:nvSpPr>
          <p:spPr>
            <a:xfrm>
              <a:off x="3349002" y="1625836"/>
              <a:ext cx="935588" cy="674455"/>
            </a:xfrm>
            <a:custGeom>
              <a:avLst/>
              <a:gdLst>
                <a:gd name="connsiteX0" fmla="*/ 0 w 1080120"/>
                <a:gd name="connsiteY0" fmla="*/ 0 h 432048"/>
                <a:gd name="connsiteX1" fmla="*/ 1080120 w 1080120"/>
                <a:gd name="connsiteY1" fmla="*/ 0 h 432048"/>
                <a:gd name="connsiteX2" fmla="*/ 1080120 w 1080120"/>
                <a:gd name="connsiteY2" fmla="*/ 432048 h 432048"/>
                <a:gd name="connsiteX3" fmla="*/ 0 w 1080120"/>
                <a:gd name="connsiteY3" fmla="*/ 432048 h 432048"/>
                <a:gd name="connsiteX4" fmla="*/ 0 w 1080120"/>
                <a:gd name="connsiteY4" fmla="*/ 0 h 432048"/>
                <a:gd name="connsiteX0-1" fmla="*/ 0 w 1147626"/>
                <a:gd name="connsiteY0-2" fmla="*/ 0 h 886179"/>
                <a:gd name="connsiteX1-3" fmla="*/ 1147626 w 1147626"/>
                <a:gd name="connsiteY1-4" fmla="*/ 454131 h 886179"/>
                <a:gd name="connsiteX2-5" fmla="*/ 1147626 w 1147626"/>
                <a:gd name="connsiteY2-6" fmla="*/ 886179 h 886179"/>
                <a:gd name="connsiteX3-7" fmla="*/ 67506 w 1147626"/>
                <a:gd name="connsiteY3-8" fmla="*/ 886179 h 886179"/>
                <a:gd name="connsiteX4-9" fmla="*/ 0 w 1147626"/>
                <a:gd name="connsiteY4-10" fmla="*/ 0 h 886179"/>
                <a:gd name="connsiteX0-11" fmla="*/ 0 w 1147626"/>
                <a:gd name="connsiteY0-12" fmla="*/ 0 h 886179"/>
                <a:gd name="connsiteX1-13" fmla="*/ 929765 w 1147626"/>
                <a:gd name="connsiteY1-14" fmla="*/ 506295 h 886179"/>
                <a:gd name="connsiteX2-15" fmla="*/ 1147626 w 1147626"/>
                <a:gd name="connsiteY2-16" fmla="*/ 886179 h 886179"/>
                <a:gd name="connsiteX3-17" fmla="*/ 67506 w 1147626"/>
                <a:gd name="connsiteY3-18" fmla="*/ 886179 h 886179"/>
                <a:gd name="connsiteX4-19" fmla="*/ 0 w 1147626"/>
                <a:gd name="connsiteY4-20" fmla="*/ 0 h 886179"/>
                <a:gd name="connsiteX0-21" fmla="*/ 0 w 929765"/>
                <a:gd name="connsiteY0-22" fmla="*/ 0 h 886179"/>
                <a:gd name="connsiteX1-23" fmla="*/ 929765 w 929765"/>
                <a:gd name="connsiteY1-24" fmla="*/ 506295 h 886179"/>
                <a:gd name="connsiteX2-25" fmla="*/ 926697 w 929765"/>
                <a:gd name="connsiteY2-26" fmla="*/ 686729 h 886179"/>
                <a:gd name="connsiteX3-27" fmla="*/ 67506 w 929765"/>
                <a:gd name="connsiteY3-28" fmla="*/ 886179 h 886179"/>
                <a:gd name="connsiteX4-29" fmla="*/ 0 w 929765"/>
                <a:gd name="connsiteY4-30" fmla="*/ 0 h 886179"/>
                <a:gd name="connsiteX0-31" fmla="*/ 3068 w 932833"/>
                <a:gd name="connsiteY0-32" fmla="*/ 0 h 686729"/>
                <a:gd name="connsiteX1-33" fmla="*/ 932833 w 932833"/>
                <a:gd name="connsiteY1-34" fmla="*/ 506295 h 686729"/>
                <a:gd name="connsiteX2-35" fmla="*/ 929765 w 932833"/>
                <a:gd name="connsiteY2-36" fmla="*/ 686729 h 686729"/>
                <a:gd name="connsiteX3-37" fmla="*/ 0 w 932833"/>
                <a:gd name="connsiteY3-38" fmla="*/ 168160 h 686729"/>
                <a:gd name="connsiteX4-39" fmla="*/ 3068 w 932833"/>
                <a:gd name="connsiteY4-40" fmla="*/ 0 h 686729"/>
                <a:gd name="connsiteX0-41" fmla="*/ 6136 w 932833"/>
                <a:gd name="connsiteY0-42" fmla="*/ 0 h 674455"/>
                <a:gd name="connsiteX1-43" fmla="*/ 932833 w 932833"/>
                <a:gd name="connsiteY1-44" fmla="*/ 494021 h 674455"/>
                <a:gd name="connsiteX2-45" fmla="*/ 929765 w 932833"/>
                <a:gd name="connsiteY2-46" fmla="*/ 674455 h 674455"/>
                <a:gd name="connsiteX3-47" fmla="*/ 0 w 932833"/>
                <a:gd name="connsiteY3-48" fmla="*/ 155886 h 674455"/>
                <a:gd name="connsiteX4-49" fmla="*/ 6136 w 932833"/>
                <a:gd name="connsiteY4-50" fmla="*/ 0 h 674455"/>
                <a:gd name="connsiteX0-51" fmla="*/ 295 w 933129"/>
                <a:gd name="connsiteY0-52" fmla="*/ 0 h 674455"/>
                <a:gd name="connsiteX1-53" fmla="*/ 933129 w 933129"/>
                <a:gd name="connsiteY1-54" fmla="*/ 494021 h 674455"/>
                <a:gd name="connsiteX2-55" fmla="*/ 930061 w 933129"/>
                <a:gd name="connsiteY2-56" fmla="*/ 674455 h 674455"/>
                <a:gd name="connsiteX3-57" fmla="*/ 296 w 933129"/>
                <a:gd name="connsiteY3-58" fmla="*/ 155886 h 674455"/>
                <a:gd name="connsiteX4-59" fmla="*/ 295 w 933129"/>
                <a:gd name="connsiteY4-60" fmla="*/ 0 h 674455"/>
                <a:gd name="connsiteX0-61" fmla="*/ 295 w 935588"/>
                <a:gd name="connsiteY0-62" fmla="*/ 0 h 674455"/>
                <a:gd name="connsiteX1-63" fmla="*/ 935588 w 935588"/>
                <a:gd name="connsiteY1-64" fmla="*/ 486646 h 674455"/>
                <a:gd name="connsiteX2-65" fmla="*/ 930061 w 935588"/>
                <a:gd name="connsiteY2-66" fmla="*/ 674455 h 674455"/>
                <a:gd name="connsiteX3-67" fmla="*/ 296 w 935588"/>
                <a:gd name="connsiteY3-68" fmla="*/ 155886 h 674455"/>
                <a:gd name="connsiteX4-69" fmla="*/ 295 w 935588"/>
                <a:gd name="connsiteY4-70" fmla="*/ 0 h 6744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35588" h="674455">
                  <a:moveTo>
                    <a:pt x="295" y="0"/>
                  </a:moveTo>
                  <a:lnTo>
                    <a:pt x="935588" y="486646"/>
                  </a:lnTo>
                  <a:cubicBezTo>
                    <a:pt x="934565" y="546791"/>
                    <a:pt x="931084" y="614310"/>
                    <a:pt x="930061" y="674455"/>
                  </a:cubicBezTo>
                  <a:lnTo>
                    <a:pt x="296" y="155886"/>
                  </a:lnTo>
                  <a:cubicBezTo>
                    <a:pt x="1319" y="99833"/>
                    <a:pt x="-728" y="56053"/>
                    <a:pt x="295" y="0"/>
                  </a:cubicBezTo>
                  <a:close/>
                </a:path>
              </a:pathLst>
            </a:custGeom>
            <a:gradFill flip="none" rotWithShape="1">
              <a:gsLst>
                <a:gs pos="25000">
                  <a:srgbClr val="00AFF0"/>
                </a:gs>
                <a:gs pos="100000">
                  <a:srgbClr val="0073C4"/>
                </a:gs>
              </a:gsLst>
              <a:lin ang="1200000" scaled="0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23" name="矩形 1"/>
            <p:cNvSpPr/>
            <p:nvPr/>
          </p:nvSpPr>
          <p:spPr>
            <a:xfrm>
              <a:off x="4278953" y="1749715"/>
              <a:ext cx="2359413" cy="587186"/>
            </a:xfrm>
            <a:custGeom>
              <a:avLst/>
              <a:gdLst>
                <a:gd name="connsiteX0" fmla="*/ 0 w 1080120"/>
                <a:gd name="connsiteY0" fmla="*/ 0 h 432048"/>
                <a:gd name="connsiteX1" fmla="*/ 1080120 w 1080120"/>
                <a:gd name="connsiteY1" fmla="*/ 0 h 432048"/>
                <a:gd name="connsiteX2" fmla="*/ 1080120 w 1080120"/>
                <a:gd name="connsiteY2" fmla="*/ 432048 h 432048"/>
                <a:gd name="connsiteX3" fmla="*/ 0 w 1080120"/>
                <a:gd name="connsiteY3" fmla="*/ 432048 h 432048"/>
                <a:gd name="connsiteX4" fmla="*/ 0 w 1080120"/>
                <a:gd name="connsiteY4" fmla="*/ 0 h 432048"/>
                <a:gd name="connsiteX0-1" fmla="*/ 0 w 1147626"/>
                <a:gd name="connsiteY0-2" fmla="*/ 0 h 886179"/>
                <a:gd name="connsiteX1-3" fmla="*/ 1147626 w 1147626"/>
                <a:gd name="connsiteY1-4" fmla="*/ 454131 h 886179"/>
                <a:gd name="connsiteX2-5" fmla="*/ 1147626 w 1147626"/>
                <a:gd name="connsiteY2-6" fmla="*/ 886179 h 886179"/>
                <a:gd name="connsiteX3-7" fmla="*/ 67506 w 1147626"/>
                <a:gd name="connsiteY3-8" fmla="*/ 886179 h 886179"/>
                <a:gd name="connsiteX4-9" fmla="*/ 0 w 1147626"/>
                <a:gd name="connsiteY4-10" fmla="*/ 0 h 886179"/>
                <a:gd name="connsiteX0-11" fmla="*/ 0 w 1147626"/>
                <a:gd name="connsiteY0-12" fmla="*/ 0 h 886179"/>
                <a:gd name="connsiteX1-13" fmla="*/ 929765 w 1147626"/>
                <a:gd name="connsiteY1-14" fmla="*/ 506295 h 886179"/>
                <a:gd name="connsiteX2-15" fmla="*/ 1147626 w 1147626"/>
                <a:gd name="connsiteY2-16" fmla="*/ 886179 h 886179"/>
                <a:gd name="connsiteX3-17" fmla="*/ 67506 w 1147626"/>
                <a:gd name="connsiteY3-18" fmla="*/ 886179 h 886179"/>
                <a:gd name="connsiteX4-19" fmla="*/ 0 w 1147626"/>
                <a:gd name="connsiteY4-20" fmla="*/ 0 h 886179"/>
                <a:gd name="connsiteX0-21" fmla="*/ 0 w 929765"/>
                <a:gd name="connsiteY0-22" fmla="*/ 0 h 886179"/>
                <a:gd name="connsiteX1-23" fmla="*/ 929765 w 929765"/>
                <a:gd name="connsiteY1-24" fmla="*/ 506295 h 886179"/>
                <a:gd name="connsiteX2-25" fmla="*/ 926697 w 929765"/>
                <a:gd name="connsiteY2-26" fmla="*/ 686729 h 886179"/>
                <a:gd name="connsiteX3-27" fmla="*/ 67506 w 929765"/>
                <a:gd name="connsiteY3-28" fmla="*/ 886179 h 886179"/>
                <a:gd name="connsiteX4-29" fmla="*/ 0 w 929765"/>
                <a:gd name="connsiteY4-30" fmla="*/ 0 h 886179"/>
                <a:gd name="connsiteX0-31" fmla="*/ 3068 w 932833"/>
                <a:gd name="connsiteY0-32" fmla="*/ 0 h 686729"/>
                <a:gd name="connsiteX1-33" fmla="*/ 932833 w 932833"/>
                <a:gd name="connsiteY1-34" fmla="*/ 506295 h 686729"/>
                <a:gd name="connsiteX2-35" fmla="*/ 929765 w 932833"/>
                <a:gd name="connsiteY2-36" fmla="*/ 686729 h 686729"/>
                <a:gd name="connsiteX3-37" fmla="*/ 0 w 932833"/>
                <a:gd name="connsiteY3-38" fmla="*/ 168160 h 686729"/>
                <a:gd name="connsiteX4-39" fmla="*/ 3068 w 932833"/>
                <a:gd name="connsiteY4-40" fmla="*/ 0 h 686729"/>
                <a:gd name="connsiteX0-41" fmla="*/ 718019 w 932833"/>
                <a:gd name="connsiteY0-42" fmla="*/ 0 h 1002780"/>
                <a:gd name="connsiteX1-43" fmla="*/ 932833 w 932833"/>
                <a:gd name="connsiteY1-44" fmla="*/ 822346 h 1002780"/>
                <a:gd name="connsiteX2-45" fmla="*/ 929765 w 932833"/>
                <a:gd name="connsiteY2-46" fmla="*/ 1002780 h 1002780"/>
                <a:gd name="connsiteX3-47" fmla="*/ 0 w 932833"/>
                <a:gd name="connsiteY3-48" fmla="*/ 484211 h 1002780"/>
                <a:gd name="connsiteX4-49" fmla="*/ 718019 w 932833"/>
                <a:gd name="connsiteY4-50" fmla="*/ 0 h 1002780"/>
                <a:gd name="connsiteX0-51" fmla="*/ 6137 w 220951"/>
                <a:gd name="connsiteY0-52" fmla="*/ 0 h 1002780"/>
                <a:gd name="connsiteX1-53" fmla="*/ 220951 w 220951"/>
                <a:gd name="connsiteY1-54" fmla="*/ 822346 h 1002780"/>
                <a:gd name="connsiteX2-55" fmla="*/ 217883 w 220951"/>
                <a:gd name="connsiteY2-56" fmla="*/ 1002780 h 1002780"/>
                <a:gd name="connsiteX3-57" fmla="*/ 0 w 220951"/>
                <a:gd name="connsiteY3-58" fmla="*/ 180434 h 1002780"/>
                <a:gd name="connsiteX4-59" fmla="*/ 6137 w 220951"/>
                <a:gd name="connsiteY4-60" fmla="*/ 0 h 1002780"/>
                <a:gd name="connsiteX0-61" fmla="*/ 6137 w 2350459"/>
                <a:gd name="connsiteY0-62" fmla="*/ 325257 h 1328037"/>
                <a:gd name="connsiteX1-63" fmla="*/ 2350459 w 2350459"/>
                <a:gd name="connsiteY1-64" fmla="*/ 0 h 1328037"/>
                <a:gd name="connsiteX2-65" fmla="*/ 217883 w 2350459"/>
                <a:gd name="connsiteY2-66" fmla="*/ 1328037 h 1328037"/>
                <a:gd name="connsiteX3-67" fmla="*/ 0 w 2350459"/>
                <a:gd name="connsiteY3-68" fmla="*/ 505691 h 1328037"/>
                <a:gd name="connsiteX4-69" fmla="*/ 6137 w 2350459"/>
                <a:gd name="connsiteY4-70" fmla="*/ 325257 h 1328037"/>
                <a:gd name="connsiteX0-71" fmla="*/ 6137 w 2359731"/>
                <a:gd name="connsiteY0-72" fmla="*/ 325257 h 505691"/>
                <a:gd name="connsiteX1-73" fmla="*/ 2350459 w 2359731"/>
                <a:gd name="connsiteY1-74" fmla="*/ 0 h 505691"/>
                <a:gd name="connsiteX2-75" fmla="*/ 2359666 w 2359731"/>
                <a:gd name="connsiteY2-76" fmla="*/ 162024 h 505691"/>
                <a:gd name="connsiteX3-77" fmla="*/ 0 w 2359731"/>
                <a:gd name="connsiteY3-78" fmla="*/ 505691 h 505691"/>
                <a:gd name="connsiteX4-79" fmla="*/ 6137 w 2359731"/>
                <a:gd name="connsiteY4-80" fmla="*/ 325257 h 505691"/>
                <a:gd name="connsiteX0-81" fmla="*/ 6137 w 2359731"/>
                <a:gd name="connsiteY0-82" fmla="*/ 325257 h 505691"/>
                <a:gd name="connsiteX1-83" fmla="*/ 2350459 w 2359731"/>
                <a:gd name="connsiteY1-84" fmla="*/ 0 h 505691"/>
                <a:gd name="connsiteX2-85" fmla="*/ 2359666 w 2359731"/>
                <a:gd name="connsiteY2-86" fmla="*/ 162024 h 505691"/>
                <a:gd name="connsiteX3-87" fmla="*/ 0 w 2359731"/>
                <a:gd name="connsiteY3-88" fmla="*/ 505691 h 505691"/>
                <a:gd name="connsiteX4-89" fmla="*/ 6137 w 2359731"/>
                <a:gd name="connsiteY4-90" fmla="*/ 325257 h 505691"/>
                <a:gd name="connsiteX0-91" fmla="*/ 6137 w 2359731"/>
                <a:gd name="connsiteY0-92" fmla="*/ 342218 h 522652"/>
                <a:gd name="connsiteX1-93" fmla="*/ 2350459 w 2359731"/>
                <a:gd name="connsiteY1-94" fmla="*/ 16961 h 522652"/>
                <a:gd name="connsiteX2-95" fmla="*/ 2359666 w 2359731"/>
                <a:gd name="connsiteY2-96" fmla="*/ 178985 h 522652"/>
                <a:gd name="connsiteX3-97" fmla="*/ 0 w 2359731"/>
                <a:gd name="connsiteY3-98" fmla="*/ 522652 h 522652"/>
                <a:gd name="connsiteX4-99" fmla="*/ 6137 w 2359731"/>
                <a:gd name="connsiteY4-100" fmla="*/ 342218 h 522652"/>
                <a:gd name="connsiteX0-101" fmla="*/ 6137 w 2359731"/>
                <a:gd name="connsiteY0-102" fmla="*/ 339118 h 519552"/>
                <a:gd name="connsiteX1-103" fmla="*/ 2350459 w 2359731"/>
                <a:gd name="connsiteY1-104" fmla="*/ 13861 h 519552"/>
                <a:gd name="connsiteX2-105" fmla="*/ 2359666 w 2359731"/>
                <a:gd name="connsiteY2-106" fmla="*/ 175885 h 519552"/>
                <a:gd name="connsiteX3-107" fmla="*/ 0 w 2359731"/>
                <a:gd name="connsiteY3-108" fmla="*/ 519552 h 519552"/>
                <a:gd name="connsiteX4-109" fmla="*/ 6137 w 2359731"/>
                <a:gd name="connsiteY4-110" fmla="*/ 339118 h 519552"/>
                <a:gd name="connsiteX0-111" fmla="*/ 6137 w 2359731"/>
                <a:gd name="connsiteY0-112" fmla="*/ 364589 h 545023"/>
                <a:gd name="connsiteX1-113" fmla="*/ 2350459 w 2359731"/>
                <a:gd name="connsiteY1-114" fmla="*/ 39332 h 545023"/>
                <a:gd name="connsiteX2-115" fmla="*/ 2359666 w 2359731"/>
                <a:gd name="connsiteY2-116" fmla="*/ 201356 h 545023"/>
                <a:gd name="connsiteX3-117" fmla="*/ 0 w 2359731"/>
                <a:gd name="connsiteY3-118" fmla="*/ 545023 h 545023"/>
                <a:gd name="connsiteX4-119" fmla="*/ 6137 w 2359731"/>
                <a:gd name="connsiteY4-120" fmla="*/ 364589 h 545023"/>
                <a:gd name="connsiteX0-121" fmla="*/ 6137 w 2359731"/>
                <a:gd name="connsiteY0-122" fmla="*/ 362263 h 542697"/>
                <a:gd name="connsiteX1-123" fmla="*/ 2350459 w 2359731"/>
                <a:gd name="connsiteY1-124" fmla="*/ 37006 h 542697"/>
                <a:gd name="connsiteX2-125" fmla="*/ 2359666 w 2359731"/>
                <a:gd name="connsiteY2-126" fmla="*/ 199030 h 542697"/>
                <a:gd name="connsiteX3-127" fmla="*/ 0 w 2359731"/>
                <a:gd name="connsiteY3-128" fmla="*/ 542697 h 542697"/>
                <a:gd name="connsiteX4-129" fmla="*/ 6137 w 2359731"/>
                <a:gd name="connsiteY4-130" fmla="*/ 362263 h 542697"/>
                <a:gd name="connsiteX0-131" fmla="*/ 6137 w 2359731"/>
                <a:gd name="connsiteY0-132" fmla="*/ 362263 h 572970"/>
                <a:gd name="connsiteX1-133" fmla="*/ 2350459 w 2359731"/>
                <a:gd name="connsiteY1-134" fmla="*/ 37006 h 572970"/>
                <a:gd name="connsiteX2-135" fmla="*/ 2359666 w 2359731"/>
                <a:gd name="connsiteY2-136" fmla="*/ 199030 h 572970"/>
                <a:gd name="connsiteX3-137" fmla="*/ 0 w 2359731"/>
                <a:gd name="connsiteY3-138" fmla="*/ 542697 h 572970"/>
                <a:gd name="connsiteX4-139" fmla="*/ 6137 w 2359731"/>
                <a:gd name="connsiteY4-140" fmla="*/ 362263 h 572970"/>
                <a:gd name="connsiteX0-141" fmla="*/ 6137 w 2359731"/>
                <a:gd name="connsiteY0-142" fmla="*/ 362263 h 561869"/>
                <a:gd name="connsiteX1-143" fmla="*/ 2350459 w 2359731"/>
                <a:gd name="connsiteY1-144" fmla="*/ 37006 h 561869"/>
                <a:gd name="connsiteX2-145" fmla="*/ 2359666 w 2359731"/>
                <a:gd name="connsiteY2-146" fmla="*/ 199030 h 561869"/>
                <a:gd name="connsiteX3-147" fmla="*/ 0 w 2359731"/>
                <a:gd name="connsiteY3-148" fmla="*/ 542697 h 561869"/>
                <a:gd name="connsiteX4-149" fmla="*/ 6137 w 2359731"/>
                <a:gd name="connsiteY4-150" fmla="*/ 362263 h 561869"/>
                <a:gd name="connsiteX0-151" fmla="*/ 6137 w 2359731"/>
                <a:gd name="connsiteY0-152" fmla="*/ 362263 h 578020"/>
                <a:gd name="connsiteX1-153" fmla="*/ 2350459 w 2359731"/>
                <a:gd name="connsiteY1-154" fmla="*/ 37006 h 578020"/>
                <a:gd name="connsiteX2-155" fmla="*/ 2359666 w 2359731"/>
                <a:gd name="connsiteY2-156" fmla="*/ 199030 h 578020"/>
                <a:gd name="connsiteX3-157" fmla="*/ 0 w 2359731"/>
                <a:gd name="connsiteY3-158" fmla="*/ 542697 h 578020"/>
                <a:gd name="connsiteX4-159" fmla="*/ 6137 w 2359731"/>
                <a:gd name="connsiteY4-160" fmla="*/ 362263 h 578020"/>
                <a:gd name="connsiteX0-161" fmla="*/ 6137 w 2359731"/>
                <a:gd name="connsiteY0-162" fmla="*/ 362263 h 576930"/>
                <a:gd name="connsiteX1-163" fmla="*/ 2350459 w 2359731"/>
                <a:gd name="connsiteY1-164" fmla="*/ 37006 h 576930"/>
                <a:gd name="connsiteX2-165" fmla="*/ 2359666 w 2359731"/>
                <a:gd name="connsiteY2-166" fmla="*/ 199030 h 576930"/>
                <a:gd name="connsiteX3-167" fmla="*/ 0 w 2359731"/>
                <a:gd name="connsiteY3-168" fmla="*/ 542697 h 576930"/>
                <a:gd name="connsiteX4-169" fmla="*/ 6137 w 2359731"/>
                <a:gd name="connsiteY4-170" fmla="*/ 362263 h 576930"/>
                <a:gd name="connsiteX0-171" fmla="*/ 6137 w 2359731"/>
                <a:gd name="connsiteY0-172" fmla="*/ 362263 h 577791"/>
                <a:gd name="connsiteX1-173" fmla="*/ 2350459 w 2359731"/>
                <a:gd name="connsiteY1-174" fmla="*/ 37006 h 577791"/>
                <a:gd name="connsiteX2-175" fmla="*/ 2359666 w 2359731"/>
                <a:gd name="connsiteY2-176" fmla="*/ 199030 h 577791"/>
                <a:gd name="connsiteX3-177" fmla="*/ 0 w 2359731"/>
                <a:gd name="connsiteY3-178" fmla="*/ 542697 h 577791"/>
                <a:gd name="connsiteX4-179" fmla="*/ 6137 w 2359731"/>
                <a:gd name="connsiteY4-180" fmla="*/ 362263 h 577791"/>
                <a:gd name="connsiteX0-181" fmla="*/ 6137 w 2359731"/>
                <a:gd name="connsiteY0-182" fmla="*/ 362263 h 577917"/>
                <a:gd name="connsiteX1-183" fmla="*/ 2350459 w 2359731"/>
                <a:gd name="connsiteY1-184" fmla="*/ 37006 h 577917"/>
                <a:gd name="connsiteX2-185" fmla="*/ 2359666 w 2359731"/>
                <a:gd name="connsiteY2-186" fmla="*/ 202099 h 577917"/>
                <a:gd name="connsiteX3-187" fmla="*/ 0 w 2359731"/>
                <a:gd name="connsiteY3-188" fmla="*/ 542697 h 577917"/>
                <a:gd name="connsiteX4-189" fmla="*/ 6137 w 2359731"/>
                <a:gd name="connsiteY4-190" fmla="*/ 362263 h 577917"/>
                <a:gd name="connsiteX0-191" fmla="*/ 6137 w 2359731"/>
                <a:gd name="connsiteY0-192" fmla="*/ 362263 h 577677"/>
                <a:gd name="connsiteX1-193" fmla="*/ 2350459 w 2359731"/>
                <a:gd name="connsiteY1-194" fmla="*/ 37006 h 577677"/>
                <a:gd name="connsiteX2-195" fmla="*/ 2359666 w 2359731"/>
                <a:gd name="connsiteY2-196" fmla="*/ 202099 h 577677"/>
                <a:gd name="connsiteX3-197" fmla="*/ 0 w 2359731"/>
                <a:gd name="connsiteY3-198" fmla="*/ 542697 h 577677"/>
                <a:gd name="connsiteX4-199" fmla="*/ 6137 w 2359731"/>
                <a:gd name="connsiteY4-200" fmla="*/ 362263 h 577677"/>
                <a:gd name="connsiteX0-201" fmla="*/ 6137 w 2359731"/>
                <a:gd name="connsiteY0-202" fmla="*/ 362263 h 580621"/>
                <a:gd name="connsiteX1-203" fmla="*/ 2350459 w 2359731"/>
                <a:gd name="connsiteY1-204" fmla="*/ 37006 h 580621"/>
                <a:gd name="connsiteX2-205" fmla="*/ 2359666 w 2359731"/>
                <a:gd name="connsiteY2-206" fmla="*/ 202099 h 580621"/>
                <a:gd name="connsiteX3-207" fmla="*/ 0 w 2359731"/>
                <a:gd name="connsiteY3-208" fmla="*/ 545765 h 580621"/>
                <a:gd name="connsiteX4-209" fmla="*/ 6137 w 2359731"/>
                <a:gd name="connsiteY4-210" fmla="*/ 362263 h 580621"/>
                <a:gd name="connsiteX0-211" fmla="*/ 15343 w 2368937"/>
                <a:gd name="connsiteY0-212" fmla="*/ 362263 h 580621"/>
                <a:gd name="connsiteX1-213" fmla="*/ 2359665 w 2368937"/>
                <a:gd name="connsiteY1-214" fmla="*/ 37006 h 580621"/>
                <a:gd name="connsiteX2-215" fmla="*/ 2368872 w 2368937"/>
                <a:gd name="connsiteY2-216" fmla="*/ 202099 h 580621"/>
                <a:gd name="connsiteX3-217" fmla="*/ 0 w 2368937"/>
                <a:gd name="connsiteY3-218" fmla="*/ 545765 h 580621"/>
                <a:gd name="connsiteX4-219" fmla="*/ 15343 w 2368937"/>
                <a:gd name="connsiteY4-220" fmla="*/ 362263 h 580621"/>
                <a:gd name="connsiteX0-221" fmla="*/ 12962 w 2368937"/>
                <a:gd name="connsiteY0-222" fmla="*/ 369112 h 580326"/>
                <a:gd name="connsiteX1-223" fmla="*/ 2359665 w 2368937"/>
                <a:gd name="connsiteY1-224" fmla="*/ 36711 h 580326"/>
                <a:gd name="connsiteX2-225" fmla="*/ 2368872 w 2368937"/>
                <a:gd name="connsiteY2-226" fmla="*/ 201804 h 580326"/>
                <a:gd name="connsiteX3-227" fmla="*/ 0 w 2368937"/>
                <a:gd name="connsiteY3-228" fmla="*/ 545470 h 580326"/>
                <a:gd name="connsiteX4-229" fmla="*/ 12962 w 2368937"/>
                <a:gd name="connsiteY4-230" fmla="*/ 369112 h 580326"/>
                <a:gd name="connsiteX0-231" fmla="*/ 8200 w 2364175"/>
                <a:gd name="connsiteY0-232" fmla="*/ 369112 h 578041"/>
                <a:gd name="connsiteX1-233" fmla="*/ 2354903 w 2364175"/>
                <a:gd name="connsiteY1-234" fmla="*/ 36711 h 578041"/>
                <a:gd name="connsiteX2-235" fmla="*/ 2364110 w 2364175"/>
                <a:gd name="connsiteY2-236" fmla="*/ 201804 h 578041"/>
                <a:gd name="connsiteX3-237" fmla="*/ 0 w 2364175"/>
                <a:gd name="connsiteY3-238" fmla="*/ 543089 h 578041"/>
                <a:gd name="connsiteX4-239" fmla="*/ 8200 w 2364175"/>
                <a:gd name="connsiteY4-240" fmla="*/ 369112 h 578041"/>
                <a:gd name="connsiteX0-241" fmla="*/ 3438 w 2359413"/>
                <a:gd name="connsiteY0-242" fmla="*/ 369112 h 584898"/>
                <a:gd name="connsiteX1-243" fmla="*/ 2350141 w 2359413"/>
                <a:gd name="connsiteY1-244" fmla="*/ 36711 h 584898"/>
                <a:gd name="connsiteX2-245" fmla="*/ 2359348 w 2359413"/>
                <a:gd name="connsiteY2-246" fmla="*/ 201804 h 584898"/>
                <a:gd name="connsiteX3-247" fmla="*/ 0 w 2359413"/>
                <a:gd name="connsiteY3-248" fmla="*/ 550233 h 584898"/>
                <a:gd name="connsiteX4-249" fmla="*/ 3438 w 2359413"/>
                <a:gd name="connsiteY4-250" fmla="*/ 369112 h 584898"/>
                <a:gd name="connsiteX0-251" fmla="*/ 1057 w 2357032"/>
                <a:gd name="connsiteY0-252" fmla="*/ 369112 h 584898"/>
                <a:gd name="connsiteX1-253" fmla="*/ 2347760 w 2357032"/>
                <a:gd name="connsiteY1-254" fmla="*/ 36711 h 584898"/>
                <a:gd name="connsiteX2-255" fmla="*/ 2356967 w 2357032"/>
                <a:gd name="connsiteY2-256" fmla="*/ 201804 h 584898"/>
                <a:gd name="connsiteX3-257" fmla="*/ 0 w 2357032"/>
                <a:gd name="connsiteY3-258" fmla="*/ 550233 h 584898"/>
                <a:gd name="connsiteX4-259" fmla="*/ 1057 w 2357032"/>
                <a:gd name="connsiteY4-260" fmla="*/ 369112 h 584898"/>
                <a:gd name="connsiteX0-261" fmla="*/ 3438 w 2359413"/>
                <a:gd name="connsiteY0-262" fmla="*/ 369112 h 587186"/>
                <a:gd name="connsiteX1-263" fmla="*/ 2350141 w 2359413"/>
                <a:gd name="connsiteY1-264" fmla="*/ 36711 h 587186"/>
                <a:gd name="connsiteX2-265" fmla="*/ 2359348 w 2359413"/>
                <a:gd name="connsiteY2-266" fmla="*/ 201804 h 587186"/>
                <a:gd name="connsiteX3-267" fmla="*/ 0 w 2359413"/>
                <a:gd name="connsiteY3-268" fmla="*/ 552615 h 587186"/>
                <a:gd name="connsiteX4-269" fmla="*/ 3438 w 2359413"/>
                <a:gd name="connsiteY4-270" fmla="*/ 369112 h 5871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359413" h="587186">
                  <a:moveTo>
                    <a:pt x="3438" y="369112"/>
                  </a:moveTo>
                  <a:cubicBezTo>
                    <a:pt x="846249" y="601292"/>
                    <a:pt x="1577906" y="-173990"/>
                    <a:pt x="2350141" y="36711"/>
                  </a:cubicBezTo>
                  <a:cubicBezTo>
                    <a:pt x="2349118" y="96856"/>
                    <a:pt x="2360371" y="141659"/>
                    <a:pt x="2359348" y="201804"/>
                  </a:cubicBezTo>
                  <a:cubicBezTo>
                    <a:pt x="1575861" y="309"/>
                    <a:pt x="804967" y="754111"/>
                    <a:pt x="0" y="552615"/>
                  </a:cubicBezTo>
                  <a:cubicBezTo>
                    <a:pt x="1023" y="496562"/>
                    <a:pt x="2415" y="425165"/>
                    <a:pt x="3438" y="369112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00AFF0"/>
                </a:gs>
                <a:gs pos="76000">
                  <a:srgbClr val="0073C4"/>
                </a:gs>
              </a:gsLst>
              <a:lin ang="15600000" scaled="0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24" name="矩形 1"/>
            <p:cNvSpPr/>
            <p:nvPr/>
          </p:nvSpPr>
          <p:spPr>
            <a:xfrm>
              <a:off x="3342354" y="1238968"/>
              <a:ext cx="3287026" cy="925327"/>
            </a:xfrm>
            <a:custGeom>
              <a:avLst/>
              <a:gdLst>
                <a:gd name="connsiteX0" fmla="*/ 0 w 1080120"/>
                <a:gd name="connsiteY0" fmla="*/ 0 h 432048"/>
                <a:gd name="connsiteX1" fmla="*/ 1080120 w 1080120"/>
                <a:gd name="connsiteY1" fmla="*/ 0 h 432048"/>
                <a:gd name="connsiteX2" fmla="*/ 1080120 w 1080120"/>
                <a:gd name="connsiteY2" fmla="*/ 432048 h 432048"/>
                <a:gd name="connsiteX3" fmla="*/ 0 w 1080120"/>
                <a:gd name="connsiteY3" fmla="*/ 432048 h 432048"/>
                <a:gd name="connsiteX4" fmla="*/ 0 w 1080120"/>
                <a:gd name="connsiteY4" fmla="*/ 0 h 432048"/>
                <a:gd name="connsiteX0-1" fmla="*/ 0 w 1147626"/>
                <a:gd name="connsiteY0-2" fmla="*/ 0 h 886179"/>
                <a:gd name="connsiteX1-3" fmla="*/ 1147626 w 1147626"/>
                <a:gd name="connsiteY1-4" fmla="*/ 454131 h 886179"/>
                <a:gd name="connsiteX2-5" fmla="*/ 1147626 w 1147626"/>
                <a:gd name="connsiteY2-6" fmla="*/ 886179 h 886179"/>
                <a:gd name="connsiteX3-7" fmla="*/ 67506 w 1147626"/>
                <a:gd name="connsiteY3-8" fmla="*/ 886179 h 886179"/>
                <a:gd name="connsiteX4-9" fmla="*/ 0 w 1147626"/>
                <a:gd name="connsiteY4-10" fmla="*/ 0 h 886179"/>
                <a:gd name="connsiteX0-11" fmla="*/ 0 w 1147626"/>
                <a:gd name="connsiteY0-12" fmla="*/ 0 h 886179"/>
                <a:gd name="connsiteX1-13" fmla="*/ 929765 w 1147626"/>
                <a:gd name="connsiteY1-14" fmla="*/ 506295 h 886179"/>
                <a:gd name="connsiteX2-15" fmla="*/ 1147626 w 1147626"/>
                <a:gd name="connsiteY2-16" fmla="*/ 886179 h 886179"/>
                <a:gd name="connsiteX3-17" fmla="*/ 67506 w 1147626"/>
                <a:gd name="connsiteY3-18" fmla="*/ 886179 h 886179"/>
                <a:gd name="connsiteX4-19" fmla="*/ 0 w 1147626"/>
                <a:gd name="connsiteY4-20" fmla="*/ 0 h 886179"/>
                <a:gd name="connsiteX0-21" fmla="*/ 0 w 929765"/>
                <a:gd name="connsiteY0-22" fmla="*/ 0 h 886179"/>
                <a:gd name="connsiteX1-23" fmla="*/ 929765 w 929765"/>
                <a:gd name="connsiteY1-24" fmla="*/ 506295 h 886179"/>
                <a:gd name="connsiteX2-25" fmla="*/ 926697 w 929765"/>
                <a:gd name="connsiteY2-26" fmla="*/ 686729 h 886179"/>
                <a:gd name="connsiteX3-27" fmla="*/ 67506 w 929765"/>
                <a:gd name="connsiteY3-28" fmla="*/ 886179 h 886179"/>
                <a:gd name="connsiteX4-29" fmla="*/ 0 w 929765"/>
                <a:gd name="connsiteY4-30" fmla="*/ 0 h 886179"/>
                <a:gd name="connsiteX0-31" fmla="*/ 3068 w 932833"/>
                <a:gd name="connsiteY0-32" fmla="*/ 0 h 686729"/>
                <a:gd name="connsiteX1-33" fmla="*/ 932833 w 932833"/>
                <a:gd name="connsiteY1-34" fmla="*/ 506295 h 686729"/>
                <a:gd name="connsiteX2-35" fmla="*/ 929765 w 932833"/>
                <a:gd name="connsiteY2-36" fmla="*/ 686729 h 686729"/>
                <a:gd name="connsiteX3-37" fmla="*/ 0 w 932833"/>
                <a:gd name="connsiteY3-38" fmla="*/ 168160 h 686729"/>
                <a:gd name="connsiteX4-39" fmla="*/ 3068 w 932833"/>
                <a:gd name="connsiteY4-40" fmla="*/ 0 h 686729"/>
                <a:gd name="connsiteX0-41" fmla="*/ 656649 w 1586414"/>
                <a:gd name="connsiteY0-42" fmla="*/ 0 h 686729"/>
                <a:gd name="connsiteX1-43" fmla="*/ 1586414 w 1586414"/>
                <a:gd name="connsiteY1-44" fmla="*/ 506295 h 686729"/>
                <a:gd name="connsiteX2-45" fmla="*/ 1583346 w 1586414"/>
                <a:gd name="connsiteY2-46" fmla="*/ 686729 h 686729"/>
                <a:gd name="connsiteX3-47" fmla="*/ 0 w 1586414"/>
                <a:gd name="connsiteY3-48" fmla="*/ 275556 h 686729"/>
                <a:gd name="connsiteX4-49" fmla="*/ 656649 w 1586414"/>
                <a:gd name="connsiteY4-50" fmla="*/ 0 h 686729"/>
                <a:gd name="connsiteX0-51" fmla="*/ 656649 w 1586414"/>
                <a:gd name="connsiteY0-52" fmla="*/ 0 h 775714"/>
                <a:gd name="connsiteX1-53" fmla="*/ 1586414 w 1586414"/>
                <a:gd name="connsiteY1-54" fmla="*/ 506295 h 775714"/>
                <a:gd name="connsiteX2-55" fmla="*/ 945108 w 1586414"/>
                <a:gd name="connsiteY2-56" fmla="*/ 775714 h 775714"/>
                <a:gd name="connsiteX3-57" fmla="*/ 0 w 1586414"/>
                <a:gd name="connsiteY3-58" fmla="*/ 275556 h 775714"/>
                <a:gd name="connsiteX4-59" fmla="*/ 656649 w 1586414"/>
                <a:gd name="connsiteY4-60" fmla="*/ 0 h 775714"/>
                <a:gd name="connsiteX0-61" fmla="*/ 656649 w 3295544"/>
                <a:gd name="connsiteY0-62" fmla="*/ 0 h 775714"/>
                <a:gd name="connsiteX1-63" fmla="*/ 3295544 w 3295544"/>
                <a:gd name="connsiteY1-64" fmla="*/ 435720 h 775714"/>
                <a:gd name="connsiteX2-65" fmla="*/ 945108 w 3295544"/>
                <a:gd name="connsiteY2-66" fmla="*/ 775714 h 775714"/>
                <a:gd name="connsiteX3-67" fmla="*/ 0 w 3295544"/>
                <a:gd name="connsiteY3-68" fmla="*/ 275556 h 775714"/>
                <a:gd name="connsiteX4-69" fmla="*/ 656649 w 3295544"/>
                <a:gd name="connsiteY4-70" fmla="*/ 0 h 775714"/>
                <a:gd name="connsiteX0-71" fmla="*/ 2350437 w 3295544"/>
                <a:gd name="connsiteY0-72" fmla="*/ 0 h 843220"/>
                <a:gd name="connsiteX1-73" fmla="*/ 3295544 w 3295544"/>
                <a:gd name="connsiteY1-74" fmla="*/ 503226 h 843220"/>
                <a:gd name="connsiteX2-75" fmla="*/ 945108 w 3295544"/>
                <a:gd name="connsiteY2-76" fmla="*/ 843220 h 843220"/>
                <a:gd name="connsiteX3-77" fmla="*/ 0 w 3295544"/>
                <a:gd name="connsiteY3-78" fmla="*/ 343062 h 843220"/>
                <a:gd name="connsiteX4-79" fmla="*/ 2350437 w 3295544"/>
                <a:gd name="connsiteY4-80" fmla="*/ 0 h 843220"/>
                <a:gd name="connsiteX0-81" fmla="*/ 2350437 w 3289407"/>
                <a:gd name="connsiteY0-82" fmla="*/ 0 h 843220"/>
                <a:gd name="connsiteX1-83" fmla="*/ 3289407 w 3289407"/>
                <a:gd name="connsiteY1-84" fmla="*/ 500157 h 843220"/>
                <a:gd name="connsiteX2-85" fmla="*/ 945108 w 3289407"/>
                <a:gd name="connsiteY2-86" fmla="*/ 843220 h 843220"/>
                <a:gd name="connsiteX3-87" fmla="*/ 0 w 3289407"/>
                <a:gd name="connsiteY3-88" fmla="*/ 343062 h 843220"/>
                <a:gd name="connsiteX4-89" fmla="*/ 2350437 w 3289407"/>
                <a:gd name="connsiteY4-90" fmla="*/ 0 h 843220"/>
                <a:gd name="connsiteX0-91" fmla="*/ 2350437 w 3289407"/>
                <a:gd name="connsiteY0-92" fmla="*/ 0 h 843220"/>
                <a:gd name="connsiteX1-93" fmla="*/ 3289407 w 3289407"/>
                <a:gd name="connsiteY1-94" fmla="*/ 500157 h 843220"/>
                <a:gd name="connsiteX2-95" fmla="*/ 945108 w 3289407"/>
                <a:gd name="connsiteY2-96" fmla="*/ 843220 h 843220"/>
                <a:gd name="connsiteX3-97" fmla="*/ 0 w 3289407"/>
                <a:gd name="connsiteY3-98" fmla="*/ 343062 h 843220"/>
                <a:gd name="connsiteX4-99" fmla="*/ 2350437 w 3289407"/>
                <a:gd name="connsiteY4-100" fmla="*/ 0 h 843220"/>
                <a:gd name="connsiteX0-101" fmla="*/ 2350437 w 3289407"/>
                <a:gd name="connsiteY0-102" fmla="*/ 0 h 862958"/>
                <a:gd name="connsiteX1-103" fmla="*/ 3289407 w 3289407"/>
                <a:gd name="connsiteY1-104" fmla="*/ 500157 h 862958"/>
                <a:gd name="connsiteX2-105" fmla="*/ 945108 w 3289407"/>
                <a:gd name="connsiteY2-106" fmla="*/ 843220 h 862958"/>
                <a:gd name="connsiteX3-107" fmla="*/ 0 w 3289407"/>
                <a:gd name="connsiteY3-108" fmla="*/ 343062 h 862958"/>
                <a:gd name="connsiteX4-109" fmla="*/ 2350437 w 3289407"/>
                <a:gd name="connsiteY4-110" fmla="*/ 0 h 862958"/>
                <a:gd name="connsiteX0-111" fmla="*/ 2350437 w 3289407"/>
                <a:gd name="connsiteY0-112" fmla="*/ 0 h 880426"/>
                <a:gd name="connsiteX1-113" fmla="*/ 3289407 w 3289407"/>
                <a:gd name="connsiteY1-114" fmla="*/ 500157 h 880426"/>
                <a:gd name="connsiteX2-115" fmla="*/ 945108 w 3289407"/>
                <a:gd name="connsiteY2-116" fmla="*/ 843220 h 880426"/>
                <a:gd name="connsiteX3-117" fmla="*/ 0 w 3289407"/>
                <a:gd name="connsiteY3-118" fmla="*/ 343062 h 880426"/>
                <a:gd name="connsiteX4-119" fmla="*/ 2350437 w 3289407"/>
                <a:gd name="connsiteY4-120" fmla="*/ 0 h 880426"/>
                <a:gd name="connsiteX0-121" fmla="*/ 2350437 w 3289407"/>
                <a:gd name="connsiteY0-122" fmla="*/ 0 h 879633"/>
                <a:gd name="connsiteX1-123" fmla="*/ 3289407 w 3289407"/>
                <a:gd name="connsiteY1-124" fmla="*/ 500157 h 879633"/>
                <a:gd name="connsiteX2-125" fmla="*/ 945108 w 3289407"/>
                <a:gd name="connsiteY2-126" fmla="*/ 843220 h 879633"/>
                <a:gd name="connsiteX3-127" fmla="*/ 0 w 3289407"/>
                <a:gd name="connsiteY3-128" fmla="*/ 343062 h 879633"/>
                <a:gd name="connsiteX4-129" fmla="*/ 2350437 w 3289407"/>
                <a:gd name="connsiteY4-130" fmla="*/ 0 h 879633"/>
                <a:gd name="connsiteX0-131" fmla="*/ 2350437 w 3289407"/>
                <a:gd name="connsiteY0-132" fmla="*/ 0 h 881426"/>
                <a:gd name="connsiteX1-133" fmla="*/ 3289407 w 3289407"/>
                <a:gd name="connsiteY1-134" fmla="*/ 500157 h 881426"/>
                <a:gd name="connsiteX2-135" fmla="*/ 945108 w 3289407"/>
                <a:gd name="connsiteY2-136" fmla="*/ 843220 h 881426"/>
                <a:gd name="connsiteX3-137" fmla="*/ 0 w 3289407"/>
                <a:gd name="connsiteY3-138" fmla="*/ 343062 h 881426"/>
                <a:gd name="connsiteX4-139" fmla="*/ 2350437 w 3289407"/>
                <a:gd name="connsiteY4-140" fmla="*/ 0 h 881426"/>
                <a:gd name="connsiteX0-141" fmla="*/ 2350437 w 3289407"/>
                <a:gd name="connsiteY0-142" fmla="*/ 0 h 881426"/>
                <a:gd name="connsiteX1-143" fmla="*/ 3289407 w 3289407"/>
                <a:gd name="connsiteY1-144" fmla="*/ 500157 h 881426"/>
                <a:gd name="connsiteX2-145" fmla="*/ 945108 w 3289407"/>
                <a:gd name="connsiteY2-146" fmla="*/ 843220 h 881426"/>
                <a:gd name="connsiteX3-147" fmla="*/ 0 w 3289407"/>
                <a:gd name="connsiteY3-148" fmla="*/ 343062 h 881426"/>
                <a:gd name="connsiteX4-149" fmla="*/ 2350437 w 3289407"/>
                <a:gd name="connsiteY4-150" fmla="*/ 0 h 881426"/>
                <a:gd name="connsiteX0-151" fmla="*/ 2350437 w 3289407"/>
                <a:gd name="connsiteY0-152" fmla="*/ 37515 h 918941"/>
                <a:gd name="connsiteX1-153" fmla="*/ 3289407 w 3289407"/>
                <a:gd name="connsiteY1-154" fmla="*/ 537672 h 918941"/>
                <a:gd name="connsiteX2-155" fmla="*/ 945108 w 3289407"/>
                <a:gd name="connsiteY2-156" fmla="*/ 880735 h 918941"/>
                <a:gd name="connsiteX3-157" fmla="*/ 0 w 3289407"/>
                <a:gd name="connsiteY3-158" fmla="*/ 380577 h 918941"/>
                <a:gd name="connsiteX4-159" fmla="*/ 2350437 w 3289407"/>
                <a:gd name="connsiteY4-160" fmla="*/ 37515 h 918941"/>
                <a:gd name="connsiteX0-161" fmla="*/ 2350437 w 3289407"/>
                <a:gd name="connsiteY0-162" fmla="*/ 35028 h 916454"/>
                <a:gd name="connsiteX1-163" fmla="*/ 3289407 w 3289407"/>
                <a:gd name="connsiteY1-164" fmla="*/ 535185 h 916454"/>
                <a:gd name="connsiteX2-165" fmla="*/ 945108 w 3289407"/>
                <a:gd name="connsiteY2-166" fmla="*/ 878248 h 916454"/>
                <a:gd name="connsiteX3-167" fmla="*/ 0 w 3289407"/>
                <a:gd name="connsiteY3-168" fmla="*/ 378090 h 916454"/>
                <a:gd name="connsiteX4-169" fmla="*/ 2350437 w 3289407"/>
                <a:gd name="connsiteY4-170" fmla="*/ 35028 h 916454"/>
                <a:gd name="connsiteX0-171" fmla="*/ 2350437 w 3289407"/>
                <a:gd name="connsiteY0-172" fmla="*/ 41278 h 922704"/>
                <a:gd name="connsiteX1-173" fmla="*/ 3289407 w 3289407"/>
                <a:gd name="connsiteY1-174" fmla="*/ 541435 h 922704"/>
                <a:gd name="connsiteX2-175" fmla="*/ 945108 w 3289407"/>
                <a:gd name="connsiteY2-176" fmla="*/ 884498 h 922704"/>
                <a:gd name="connsiteX3-177" fmla="*/ 0 w 3289407"/>
                <a:gd name="connsiteY3-178" fmla="*/ 384340 h 922704"/>
                <a:gd name="connsiteX4-179" fmla="*/ 2350437 w 3289407"/>
                <a:gd name="connsiteY4-180" fmla="*/ 41278 h 922704"/>
                <a:gd name="connsiteX0-181" fmla="*/ 2350437 w 3289407"/>
                <a:gd name="connsiteY0-182" fmla="*/ 41142 h 922568"/>
                <a:gd name="connsiteX1-183" fmla="*/ 3289407 w 3289407"/>
                <a:gd name="connsiteY1-184" fmla="*/ 541299 h 922568"/>
                <a:gd name="connsiteX2-185" fmla="*/ 945108 w 3289407"/>
                <a:gd name="connsiteY2-186" fmla="*/ 884362 h 922568"/>
                <a:gd name="connsiteX3-187" fmla="*/ 0 w 3289407"/>
                <a:gd name="connsiteY3-188" fmla="*/ 384204 h 922568"/>
                <a:gd name="connsiteX4-189" fmla="*/ 2350437 w 3289407"/>
                <a:gd name="connsiteY4-190" fmla="*/ 41142 h 922568"/>
                <a:gd name="connsiteX0-191" fmla="*/ 2350437 w 3289407"/>
                <a:gd name="connsiteY0-192" fmla="*/ 41142 h 924386"/>
                <a:gd name="connsiteX1-193" fmla="*/ 3289407 w 3289407"/>
                <a:gd name="connsiteY1-194" fmla="*/ 541299 h 924386"/>
                <a:gd name="connsiteX2-195" fmla="*/ 945108 w 3289407"/>
                <a:gd name="connsiteY2-196" fmla="*/ 884362 h 924386"/>
                <a:gd name="connsiteX3-197" fmla="*/ 0 w 3289407"/>
                <a:gd name="connsiteY3-198" fmla="*/ 384204 h 924386"/>
                <a:gd name="connsiteX4-199" fmla="*/ 2350437 w 3289407"/>
                <a:gd name="connsiteY4-200" fmla="*/ 41142 h 924386"/>
                <a:gd name="connsiteX0-201" fmla="*/ 2350437 w 3289407"/>
                <a:gd name="connsiteY0-202" fmla="*/ 41142 h 925097"/>
                <a:gd name="connsiteX1-203" fmla="*/ 3289407 w 3289407"/>
                <a:gd name="connsiteY1-204" fmla="*/ 541299 h 925097"/>
                <a:gd name="connsiteX2-205" fmla="*/ 945108 w 3289407"/>
                <a:gd name="connsiteY2-206" fmla="*/ 884362 h 925097"/>
                <a:gd name="connsiteX3-207" fmla="*/ 0 w 3289407"/>
                <a:gd name="connsiteY3-208" fmla="*/ 384204 h 925097"/>
                <a:gd name="connsiteX4-209" fmla="*/ 2350437 w 3289407"/>
                <a:gd name="connsiteY4-210" fmla="*/ 41142 h 925097"/>
                <a:gd name="connsiteX0-211" fmla="*/ 2350437 w 3289407"/>
                <a:gd name="connsiteY0-212" fmla="*/ 41142 h 925097"/>
                <a:gd name="connsiteX1-213" fmla="*/ 3289407 w 3289407"/>
                <a:gd name="connsiteY1-214" fmla="*/ 541299 h 925097"/>
                <a:gd name="connsiteX2-215" fmla="*/ 945108 w 3289407"/>
                <a:gd name="connsiteY2-216" fmla="*/ 884362 h 925097"/>
                <a:gd name="connsiteX3-217" fmla="*/ 0 w 3289407"/>
                <a:gd name="connsiteY3-218" fmla="*/ 384204 h 925097"/>
                <a:gd name="connsiteX4-219" fmla="*/ 2350437 w 3289407"/>
                <a:gd name="connsiteY4-220" fmla="*/ 41142 h 925097"/>
                <a:gd name="connsiteX0-221" fmla="*/ 2350437 w 3289407"/>
                <a:gd name="connsiteY0-222" fmla="*/ 41142 h 925212"/>
                <a:gd name="connsiteX1-223" fmla="*/ 3289407 w 3289407"/>
                <a:gd name="connsiteY1-224" fmla="*/ 543680 h 925212"/>
                <a:gd name="connsiteX2-225" fmla="*/ 945108 w 3289407"/>
                <a:gd name="connsiteY2-226" fmla="*/ 884362 h 925212"/>
                <a:gd name="connsiteX3-227" fmla="*/ 0 w 3289407"/>
                <a:gd name="connsiteY3-228" fmla="*/ 384204 h 925212"/>
                <a:gd name="connsiteX4-229" fmla="*/ 2350437 w 3289407"/>
                <a:gd name="connsiteY4-230" fmla="*/ 41142 h 925212"/>
                <a:gd name="connsiteX0-231" fmla="*/ 2350437 w 3287026"/>
                <a:gd name="connsiteY0-232" fmla="*/ 41142 h 925327"/>
                <a:gd name="connsiteX1-233" fmla="*/ 3287026 w 3287026"/>
                <a:gd name="connsiteY1-234" fmla="*/ 546061 h 925327"/>
                <a:gd name="connsiteX2-235" fmla="*/ 945108 w 3287026"/>
                <a:gd name="connsiteY2-236" fmla="*/ 884362 h 925327"/>
                <a:gd name="connsiteX3-237" fmla="*/ 0 w 3287026"/>
                <a:gd name="connsiteY3-238" fmla="*/ 384204 h 925327"/>
                <a:gd name="connsiteX4-239" fmla="*/ 2350437 w 3287026"/>
                <a:gd name="connsiteY4-240" fmla="*/ 41142 h 9253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87026" h="925327">
                  <a:moveTo>
                    <a:pt x="2350437" y="41142"/>
                  </a:moveTo>
                  <a:lnTo>
                    <a:pt x="3287026" y="546061"/>
                  </a:lnTo>
                  <a:cubicBezTo>
                    <a:pt x="2390014" y="388345"/>
                    <a:pt x="1800122" y="1099692"/>
                    <a:pt x="945108" y="884362"/>
                  </a:cubicBezTo>
                  <a:lnTo>
                    <a:pt x="0" y="384204"/>
                  </a:lnTo>
                  <a:cubicBezTo>
                    <a:pt x="832574" y="564423"/>
                    <a:pt x="1625258" y="-178966"/>
                    <a:pt x="2350437" y="41142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rgbClr val="00AFF0"/>
                </a:gs>
                <a:gs pos="100000">
                  <a:srgbClr val="0073C4"/>
                </a:gs>
              </a:gsLst>
              <a:lin ang="15000000" scaled="0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034744" y="3697131"/>
            <a:ext cx="3702652" cy="1233389"/>
            <a:chOff x="3342354" y="1238968"/>
            <a:chExt cx="3296012" cy="1097933"/>
          </a:xfrm>
        </p:grpSpPr>
        <p:sp>
          <p:nvSpPr>
            <p:cNvPr id="26" name="矩形 1"/>
            <p:cNvSpPr/>
            <p:nvPr/>
          </p:nvSpPr>
          <p:spPr>
            <a:xfrm>
              <a:off x="3349002" y="1625836"/>
              <a:ext cx="935588" cy="674455"/>
            </a:xfrm>
            <a:custGeom>
              <a:avLst/>
              <a:gdLst>
                <a:gd name="connsiteX0" fmla="*/ 0 w 1080120"/>
                <a:gd name="connsiteY0" fmla="*/ 0 h 432048"/>
                <a:gd name="connsiteX1" fmla="*/ 1080120 w 1080120"/>
                <a:gd name="connsiteY1" fmla="*/ 0 h 432048"/>
                <a:gd name="connsiteX2" fmla="*/ 1080120 w 1080120"/>
                <a:gd name="connsiteY2" fmla="*/ 432048 h 432048"/>
                <a:gd name="connsiteX3" fmla="*/ 0 w 1080120"/>
                <a:gd name="connsiteY3" fmla="*/ 432048 h 432048"/>
                <a:gd name="connsiteX4" fmla="*/ 0 w 1080120"/>
                <a:gd name="connsiteY4" fmla="*/ 0 h 432048"/>
                <a:gd name="connsiteX0-1" fmla="*/ 0 w 1147626"/>
                <a:gd name="connsiteY0-2" fmla="*/ 0 h 886179"/>
                <a:gd name="connsiteX1-3" fmla="*/ 1147626 w 1147626"/>
                <a:gd name="connsiteY1-4" fmla="*/ 454131 h 886179"/>
                <a:gd name="connsiteX2-5" fmla="*/ 1147626 w 1147626"/>
                <a:gd name="connsiteY2-6" fmla="*/ 886179 h 886179"/>
                <a:gd name="connsiteX3-7" fmla="*/ 67506 w 1147626"/>
                <a:gd name="connsiteY3-8" fmla="*/ 886179 h 886179"/>
                <a:gd name="connsiteX4-9" fmla="*/ 0 w 1147626"/>
                <a:gd name="connsiteY4-10" fmla="*/ 0 h 886179"/>
                <a:gd name="connsiteX0-11" fmla="*/ 0 w 1147626"/>
                <a:gd name="connsiteY0-12" fmla="*/ 0 h 886179"/>
                <a:gd name="connsiteX1-13" fmla="*/ 929765 w 1147626"/>
                <a:gd name="connsiteY1-14" fmla="*/ 506295 h 886179"/>
                <a:gd name="connsiteX2-15" fmla="*/ 1147626 w 1147626"/>
                <a:gd name="connsiteY2-16" fmla="*/ 886179 h 886179"/>
                <a:gd name="connsiteX3-17" fmla="*/ 67506 w 1147626"/>
                <a:gd name="connsiteY3-18" fmla="*/ 886179 h 886179"/>
                <a:gd name="connsiteX4-19" fmla="*/ 0 w 1147626"/>
                <a:gd name="connsiteY4-20" fmla="*/ 0 h 886179"/>
                <a:gd name="connsiteX0-21" fmla="*/ 0 w 929765"/>
                <a:gd name="connsiteY0-22" fmla="*/ 0 h 886179"/>
                <a:gd name="connsiteX1-23" fmla="*/ 929765 w 929765"/>
                <a:gd name="connsiteY1-24" fmla="*/ 506295 h 886179"/>
                <a:gd name="connsiteX2-25" fmla="*/ 926697 w 929765"/>
                <a:gd name="connsiteY2-26" fmla="*/ 686729 h 886179"/>
                <a:gd name="connsiteX3-27" fmla="*/ 67506 w 929765"/>
                <a:gd name="connsiteY3-28" fmla="*/ 886179 h 886179"/>
                <a:gd name="connsiteX4-29" fmla="*/ 0 w 929765"/>
                <a:gd name="connsiteY4-30" fmla="*/ 0 h 886179"/>
                <a:gd name="connsiteX0-31" fmla="*/ 3068 w 932833"/>
                <a:gd name="connsiteY0-32" fmla="*/ 0 h 686729"/>
                <a:gd name="connsiteX1-33" fmla="*/ 932833 w 932833"/>
                <a:gd name="connsiteY1-34" fmla="*/ 506295 h 686729"/>
                <a:gd name="connsiteX2-35" fmla="*/ 929765 w 932833"/>
                <a:gd name="connsiteY2-36" fmla="*/ 686729 h 686729"/>
                <a:gd name="connsiteX3-37" fmla="*/ 0 w 932833"/>
                <a:gd name="connsiteY3-38" fmla="*/ 168160 h 686729"/>
                <a:gd name="connsiteX4-39" fmla="*/ 3068 w 932833"/>
                <a:gd name="connsiteY4-40" fmla="*/ 0 h 686729"/>
                <a:gd name="connsiteX0-41" fmla="*/ 6136 w 932833"/>
                <a:gd name="connsiteY0-42" fmla="*/ 0 h 674455"/>
                <a:gd name="connsiteX1-43" fmla="*/ 932833 w 932833"/>
                <a:gd name="connsiteY1-44" fmla="*/ 494021 h 674455"/>
                <a:gd name="connsiteX2-45" fmla="*/ 929765 w 932833"/>
                <a:gd name="connsiteY2-46" fmla="*/ 674455 h 674455"/>
                <a:gd name="connsiteX3-47" fmla="*/ 0 w 932833"/>
                <a:gd name="connsiteY3-48" fmla="*/ 155886 h 674455"/>
                <a:gd name="connsiteX4-49" fmla="*/ 6136 w 932833"/>
                <a:gd name="connsiteY4-50" fmla="*/ 0 h 674455"/>
                <a:gd name="connsiteX0-51" fmla="*/ 295 w 933129"/>
                <a:gd name="connsiteY0-52" fmla="*/ 0 h 674455"/>
                <a:gd name="connsiteX1-53" fmla="*/ 933129 w 933129"/>
                <a:gd name="connsiteY1-54" fmla="*/ 494021 h 674455"/>
                <a:gd name="connsiteX2-55" fmla="*/ 930061 w 933129"/>
                <a:gd name="connsiteY2-56" fmla="*/ 674455 h 674455"/>
                <a:gd name="connsiteX3-57" fmla="*/ 296 w 933129"/>
                <a:gd name="connsiteY3-58" fmla="*/ 155886 h 674455"/>
                <a:gd name="connsiteX4-59" fmla="*/ 295 w 933129"/>
                <a:gd name="connsiteY4-60" fmla="*/ 0 h 674455"/>
                <a:gd name="connsiteX0-61" fmla="*/ 295 w 935588"/>
                <a:gd name="connsiteY0-62" fmla="*/ 0 h 674455"/>
                <a:gd name="connsiteX1-63" fmla="*/ 935588 w 935588"/>
                <a:gd name="connsiteY1-64" fmla="*/ 486646 h 674455"/>
                <a:gd name="connsiteX2-65" fmla="*/ 930061 w 935588"/>
                <a:gd name="connsiteY2-66" fmla="*/ 674455 h 674455"/>
                <a:gd name="connsiteX3-67" fmla="*/ 296 w 935588"/>
                <a:gd name="connsiteY3-68" fmla="*/ 155886 h 674455"/>
                <a:gd name="connsiteX4-69" fmla="*/ 295 w 935588"/>
                <a:gd name="connsiteY4-70" fmla="*/ 0 h 6744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35588" h="674455">
                  <a:moveTo>
                    <a:pt x="295" y="0"/>
                  </a:moveTo>
                  <a:lnTo>
                    <a:pt x="935588" y="486646"/>
                  </a:lnTo>
                  <a:cubicBezTo>
                    <a:pt x="934565" y="546791"/>
                    <a:pt x="931084" y="614310"/>
                    <a:pt x="930061" y="674455"/>
                  </a:cubicBezTo>
                  <a:lnTo>
                    <a:pt x="296" y="155886"/>
                  </a:lnTo>
                  <a:cubicBezTo>
                    <a:pt x="1319" y="99833"/>
                    <a:pt x="-728" y="56053"/>
                    <a:pt x="295" y="0"/>
                  </a:cubicBezTo>
                  <a:close/>
                </a:path>
              </a:pathLst>
            </a:custGeom>
            <a:gradFill flip="none" rotWithShape="1">
              <a:gsLst>
                <a:gs pos="8000">
                  <a:sysClr val="window" lastClr="FFFFFF">
                    <a:lumMod val="95000"/>
                  </a:sysClr>
                </a:gs>
                <a:gs pos="57000">
                  <a:sysClr val="window" lastClr="FFFFFF">
                    <a:lumMod val="65000"/>
                  </a:sysClr>
                </a:gs>
              </a:gsLst>
              <a:lin ang="16800000" scaled="0"/>
              <a:tileRect/>
            </a:gradFill>
            <a:ln w="1270" cap="flat" cmpd="sng" algn="ctr">
              <a:noFill/>
              <a:prstDash val="sysDot"/>
            </a:ln>
            <a:effectLst/>
          </p:spPr>
          <p:txBody>
            <a:bodyPr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27" name="矩形 1"/>
            <p:cNvSpPr/>
            <p:nvPr/>
          </p:nvSpPr>
          <p:spPr>
            <a:xfrm>
              <a:off x="4278953" y="1749715"/>
              <a:ext cx="2359413" cy="587186"/>
            </a:xfrm>
            <a:custGeom>
              <a:avLst/>
              <a:gdLst>
                <a:gd name="connsiteX0" fmla="*/ 0 w 1080120"/>
                <a:gd name="connsiteY0" fmla="*/ 0 h 432048"/>
                <a:gd name="connsiteX1" fmla="*/ 1080120 w 1080120"/>
                <a:gd name="connsiteY1" fmla="*/ 0 h 432048"/>
                <a:gd name="connsiteX2" fmla="*/ 1080120 w 1080120"/>
                <a:gd name="connsiteY2" fmla="*/ 432048 h 432048"/>
                <a:gd name="connsiteX3" fmla="*/ 0 w 1080120"/>
                <a:gd name="connsiteY3" fmla="*/ 432048 h 432048"/>
                <a:gd name="connsiteX4" fmla="*/ 0 w 1080120"/>
                <a:gd name="connsiteY4" fmla="*/ 0 h 432048"/>
                <a:gd name="connsiteX0-1" fmla="*/ 0 w 1147626"/>
                <a:gd name="connsiteY0-2" fmla="*/ 0 h 886179"/>
                <a:gd name="connsiteX1-3" fmla="*/ 1147626 w 1147626"/>
                <a:gd name="connsiteY1-4" fmla="*/ 454131 h 886179"/>
                <a:gd name="connsiteX2-5" fmla="*/ 1147626 w 1147626"/>
                <a:gd name="connsiteY2-6" fmla="*/ 886179 h 886179"/>
                <a:gd name="connsiteX3-7" fmla="*/ 67506 w 1147626"/>
                <a:gd name="connsiteY3-8" fmla="*/ 886179 h 886179"/>
                <a:gd name="connsiteX4-9" fmla="*/ 0 w 1147626"/>
                <a:gd name="connsiteY4-10" fmla="*/ 0 h 886179"/>
                <a:gd name="connsiteX0-11" fmla="*/ 0 w 1147626"/>
                <a:gd name="connsiteY0-12" fmla="*/ 0 h 886179"/>
                <a:gd name="connsiteX1-13" fmla="*/ 929765 w 1147626"/>
                <a:gd name="connsiteY1-14" fmla="*/ 506295 h 886179"/>
                <a:gd name="connsiteX2-15" fmla="*/ 1147626 w 1147626"/>
                <a:gd name="connsiteY2-16" fmla="*/ 886179 h 886179"/>
                <a:gd name="connsiteX3-17" fmla="*/ 67506 w 1147626"/>
                <a:gd name="connsiteY3-18" fmla="*/ 886179 h 886179"/>
                <a:gd name="connsiteX4-19" fmla="*/ 0 w 1147626"/>
                <a:gd name="connsiteY4-20" fmla="*/ 0 h 886179"/>
                <a:gd name="connsiteX0-21" fmla="*/ 0 w 929765"/>
                <a:gd name="connsiteY0-22" fmla="*/ 0 h 886179"/>
                <a:gd name="connsiteX1-23" fmla="*/ 929765 w 929765"/>
                <a:gd name="connsiteY1-24" fmla="*/ 506295 h 886179"/>
                <a:gd name="connsiteX2-25" fmla="*/ 926697 w 929765"/>
                <a:gd name="connsiteY2-26" fmla="*/ 686729 h 886179"/>
                <a:gd name="connsiteX3-27" fmla="*/ 67506 w 929765"/>
                <a:gd name="connsiteY3-28" fmla="*/ 886179 h 886179"/>
                <a:gd name="connsiteX4-29" fmla="*/ 0 w 929765"/>
                <a:gd name="connsiteY4-30" fmla="*/ 0 h 886179"/>
                <a:gd name="connsiteX0-31" fmla="*/ 3068 w 932833"/>
                <a:gd name="connsiteY0-32" fmla="*/ 0 h 686729"/>
                <a:gd name="connsiteX1-33" fmla="*/ 932833 w 932833"/>
                <a:gd name="connsiteY1-34" fmla="*/ 506295 h 686729"/>
                <a:gd name="connsiteX2-35" fmla="*/ 929765 w 932833"/>
                <a:gd name="connsiteY2-36" fmla="*/ 686729 h 686729"/>
                <a:gd name="connsiteX3-37" fmla="*/ 0 w 932833"/>
                <a:gd name="connsiteY3-38" fmla="*/ 168160 h 686729"/>
                <a:gd name="connsiteX4-39" fmla="*/ 3068 w 932833"/>
                <a:gd name="connsiteY4-40" fmla="*/ 0 h 686729"/>
                <a:gd name="connsiteX0-41" fmla="*/ 718019 w 932833"/>
                <a:gd name="connsiteY0-42" fmla="*/ 0 h 1002780"/>
                <a:gd name="connsiteX1-43" fmla="*/ 932833 w 932833"/>
                <a:gd name="connsiteY1-44" fmla="*/ 822346 h 1002780"/>
                <a:gd name="connsiteX2-45" fmla="*/ 929765 w 932833"/>
                <a:gd name="connsiteY2-46" fmla="*/ 1002780 h 1002780"/>
                <a:gd name="connsiteX3-47" fmla="*/ 0 w 932833"/>
                <a:gd name="connsiteY3-48" fmla="*/ 484211 h 1002780"/>
                <a:gd name="connsiteX4-49" fmla="*/ 718019 w 932833"/>
                <a:gd name="connsiteY4-50" fmla="*/ 0 h 1002780"/>
                <a:gd name="connsiteX0-51" fmla="*/ 6137 w 220951"/>
                <a:gd name="connsiteY0-52" fmla="*/ 0 h 1002780"/>
                <a:gd name="connsiteX1-53" fmla="*/ 220951 w 220951"/>
                <a:gd name="connsiteY1-54" fmla="*/ 822346 h 1002780"/>
                <a:gd name="connsiteX2-55" fmla="*/ 217883 w 220951"/>
                <a:gd name="connsiteY2-56" fmla="*/ 1002780 h 1002780"/>
                <a:gd name="connsiteX3-57" fmla="*/ 0 w 220951"/>
                <a:gd name="connsiteY3-58" fmla="*/ 180434 h 1002780"/>
                <a:gd name="connsiteX4-59" fmla="*/ 6137 w 220951"/>
                <a:gd name="connsiteY4-60" fmla="*/ 0 h 1002780"/>
                <a:gd name="connsiteX0-61" fmla="*/ 6137 w 2350459"/>
                <a:gd name="connsiteY0-62" fmla="*/ 325257 h 1328037"/>
                <a:gd name="connsiteX1-63" fmla="*/ 2350459 w 2350459"/>
                <a:gd name="connsiteY1-64" fmla="*/ 0 h 1328037"/>
                <a:gd name="connsiteX2-65" fmla="*/ 217883 w 2350459"/>
                <a:gd name="connsiteY2-66" fmla="*/ 1328037 h 1328037"/>
                <a:gd name="connsiteX3-67" fmla="*/ 0 w 2350459"/>
                <a:gd name="connsiteY3-68" fmla="*/ 505691 h 1328037"/>
                <a:gd name="connsiteX4-69" fmla="*/ 6137 w 2350459"/>
                <a:gd name="connsiteY4-70" fmla="*/ 325257 h 1328037"/>
                <a:gd name="connsiteX0-71" fmla="*/ 6137 w 2359731"/>
                <a:gd name="connsiteY0-72" fmla="*/ 325257 h 505691"/>
                <a:gd name="connsiteX1-73" fmla="*/ 2350459 w 2359731"/>
                <a:gd name="connsiteY1-74" fmla="*/ 0 h 505691"/>
                <a:gd name="connsiteX2-75" fmla="*/ 2359666 w 2359731"/>
                <a:gd name="connsiteY2-76" fmla="*/ 162024 h 505691"/>
                <a:gd name="connsiteX3-77" fmla="*/ 0 w 2359731"/>
                <a:gd name="connsiteY3-78" fmla="*/ 505691 h 505691"/>
                <a:gd name="connsiteX4-79" fmla="*/ 6137 w 2359731"/>
                <a:gd name="connsiteY4-80" fmla="*/ 325257 h 505691"/>
                <a:gd name="connsiteX0-81" fmla="*/ 6137 w 2359731"/>
                <a:gd name="connsiteY0-82" fmla="*/ 325257 h 505691"/>
                <a:gd name="connsiteX1-83" fmla="*/ 2350459 w 2359731"/>
                <a:gd name="connsiteY1-84" fmla="*/ 0 h 505691"/>
                <a:gd name="connsiteX2-85" fmla="*/ 2359666 w 2359731"/>
                <a:gd name="connsiteY2-86" fmla="*/ 162024 h 505691"/>
                <a:gd name="connsiteX3-87" fmla="*/ 0 w 2359731"/>
                <a:gd name="connsiteY3-88" fmla="*/ 505691 h 505691"/>
                <a:gd name="connsiteX4-89" fmla="*/ 6137 w 2359731"/>
                <a:gd name="connsiteY4-90" fmla="*/ 325257 h 505691"/>
                <a:gd name="connsiteX0-91" fmla="*/ 6137 w 2359731"/>
                <a:gd name="connsiteY0-92" fmla="*/ 342218 h 522652"/>
                <a:gd name="connsiteX1-93" fmla="*/ 2350459 w 2359731"/>
                <a:gd name="connsiteY1-94" fmla="*/ 16961 h 522652"/>
                <a:gd name="connsiteX2-95" fmla="*/ 2359666 w 2359731"/>
                <a:gd name="connsiteY2-96" fmla="*/ 178985 h 522652"/>
                <a:gd name="connsiteX3-97" fmla="*/ 0 w 2359731"/>
                <a:gd name="connsiteY3-98" fmla="*/ 522652 h 522652"/>
                <a:gd name="connsiteX4-99" fmla="*/ 6137 w 2359731"/>
                <a:gd name="connsiteY4-100" fmla="*/ 342218 h 522652"/>
                <a:gd name="connsiteX0-101" fmla="*/ 6137 w 2359731"/>
                <a:gd name="connsiteY0-102" fmla="*/ 339118 h 519552"/>
                <a:gd name="connsiteX1-103" fmla="*/ 2350459 w 2359731"/>
                <a:gd name="connsiteY1-104" fmla="*/ 13861 h 519552"/>
                <a:gd name="connsiteX2-105" fmla="*/ 2359666 w 2359731"/>
                <a:gd name="connsiteY2-106" fmla="*/ 175885 h 519552"/>
                <a:gd name="connsiteX3-107" fmla="*/ 0 w 2359731"/>
                <a:gd name="connsiteY3-108" fmla="*/ 519552 h 519552"/>
                <a:gd name="connsiteX4-109" fmla="*/ 6137 w 2359731"/>
                <a:gd name="connsiteY4-110" fmla="*/ 339118 h 519552"/>
                <a:gd name="connsiteX0-111" fmla="*/ 6137 w 2359731"/>
                <a:gd name="connsiteY0-112" fmla="*/ 364589 h 545023"/>
                <a:gd name="connsiteX1-113" fmla="*/ 2350459 w 2359731"/>
                <a:gd name="connsiteY1-114" fmla="*/ 39332 h 545023"/>
                <a:gd name="connsiteX2-115" fmla="*/ 2359666 w 2359731"/>
                <a:gd name="connsiteY2-116" fmla="*/ 201356 h 545023"/>
                <a:gd name="connsiteX3-117" fmla="*/ 0 w 2359731"/>
                <a:gd name="connsiteY3-118" fmla="*/ 545023 h 545023"/>
                <a:gd name="connsiteX4-119" fmla="*/ 6137 w 2359731"/>
                <a:gd name="connsiteY4-120" fmla="*/ 364589 h 545023"/>
                <a:gd name="connsiteX0-121" fmla="*/ 6137 w 2359731"/>
                <a:gd name="connsiteY0-122" fmla="*/ 362263 h 542697"/>
                <a:gd name="connsiteX1-123" fmla="*/ 2350459 w 2359731"/>
                <a:gd name="connsiteY1-124" fmla="*/ 37006 h 542697"/>
                <a:gd name="connsiteX2-125" fmla="*/ 2359666 w 2359731"/>
                <a:gd name="connsiteY2-126" fmla="*/ 199030 h 542697"/>
                <a:gd name="connsiteX3-127" fmla="*/ 0 w 2359731"/>
                <a:gd name="connsiteY3-128" fmla="*/ 542697 h 542697"/>
                <a:gd name="connsiteX4-129" fmla="*/ 6137 w 2359731"/>
                <a:gd name="connsiteY4-130" fmla="*/ 362263 h 542697"/>
                <a:gd name="connsiteX0-131" fmla="*/ 6137 w 2359731"/>
                <a:gd name="connsiteY0-132" fmla="*/ 362263 h 572970"/>
                <a:gd name="connsiteX1-133" fmla="*/ 2350459 w 2359731"/>
                <a:gd name="connsiteY1-134" fmla="*/ 37006 h 572970"/>
                <a:gd name="connsiteX2-135" fmla="*/ 2359666 w 2359731"/>
                <a:gd name="connsiteY2-136" fmla="*/ 199030 h 572970"/>
                <a:gd name="connsiteX3-137" fmla="*/ 0 w 2359731"/>
                <a:gd name="connsiteY3-138" fmla="*/ 542697 h 572970"/>
                <a:gd name="connsiteX4-139" fmla="*/ 6137 w 2359731"/>
                <a:gd name="connsiteY4-140" fmla="*/ 362263 h 572970"/>
                <a:gd name="connsiteX0-141" fmla="*/ 6137 w 2359731"/>
                <a:gd name="connsiteY0-142" fmla="*/ 362263 h 561869"/>
                <a:gd name="connsiteX1-143" fmla="*/ 2350459 w 2359731"/>
                <a:gd name="connsiteY1-144" fmla="*/ 37006 h 561869"/>
                <a:gd name="connsiteX2-145" fmla="*/ 2359666 w 2359731"/>
                <a:gd name="connsiteY2-146" fmla="*/ 199030 h 561869"/>
                <a:gd name="connsiteX3-147" fmla="*/ 0 w 2359731"/>
                <a:gd name="connsiteY3-148" fmla="*/ 542697 h 561869"/>
                <a:gd name="connsiteX4-149" fmla="*/ 6137 w 2359731"/>
                <a:gd name="connsiteY4-150" fmla="*/ 362263 h 561869"/>
                <a:gd name="connsiteX0-151" fmla="*/ 6137 w 2359731"/>
                <a:gd name="connsiteY0-152" fmla="*/ 362263 h 578020"/>
                <a:gd name="connsiteX1-153" fmla="*/ 2350459 w 2359731"/>
                <a:gd name="connsiteY1-154" fmla="*/ 37006 h 578020"/>
                <a:gd name="connsiteX2-155" fmla="*/ 2359666 w 2359731"/>
                <a:gd name="connsiteY2-156" fmla="*/ 199030 h 578020"/>
                <a:gd name="connsiteX3-157" fmla="*/ 0 w 2359731"/>
                <a:gd name="connsiteY3-158" fmla="*/ 542697 h 578020"/>
                <a:gd name="connsiteX4-159" fmla="*/ 6137 w 2359731"/>
                <a:gd name="connsiteY4-160" fmla="*/ 362263 h 578020"/>
                <a:gd name="connsiteX0-161" fmla="*/ 6137 w 2359731"/>
                <a:gd name="connsiteY0-162" fmla="*/ 362263 h 576930"/>
                <a:gd name="connsiteX1-163" fmla="*/ 2350459 w 2359731"/>
                <a:gd name="connsiteY1-164" fmla="*/ 37006 h 576930"/>
                <a:gd name="connsiteX2-165" fmla="*/ 2359666 w 2359731"/>
                <a:gd name="connsiteY2-166" fmla="*/ 199030 h 576930"/>
                <a:gd name="connsiteX3-167" fmla="*/ 0 w 2359731"/>
                <a:gd name="connsiteY3-168" fmla="*/ 542697 h 576930"/>
                <a:gd name="connsiteX4-169" fmla="*/ 6137 w 2359731"/>
                <a:gd name="connsiteY4-170" fmla="*/ 362263 h 576930"/>
                <a:gd name="connsiteX0-171" fmla="*/ 6137 w 2359731"/>
                <a:gd name="connsiteY0-172" fmla="*/ 362263 h 577791"/>
                <a:gd name="connsiteX1-173" fmla="*/ 2350459 w 2359731"/>
                <a:gd name="connsiteY1-174" fmla="*/ 37006 h 577791"/>
                <a:gd name="connsiteX2-175" fmla="*/ 2359666 w 2359731"/>
                <a:gd name="connsiteY2-176" fmla="*/ 199030 h 577791"/>
                <a:gd name="connsiteX3-177" fmla="*/ 0 w 2359731"/>
                <a:gd name="connsiteY3-178" fmla="*/ 542697 h 577791"/>
                <a:gd name="connsiteX4-179" fmla="*/ 6137 w 2359731"/>
                <a:gd name="connsiteY4-180" fmla="*/ 362263 h 577791"/>
                <a:gd name="connsiteX0-181" fmla="*/ 6137 w 2359731"/>
                <a:gd name="connsiteY0-182" fmla="*/ 362263 h 577917"/>
                <a:gd name="connsiteX1-183" fmla="*/ 2350459 w 2359731"/>
                <a:gd name="connsiteY1-184" fmla="*/ 37006 h 577917"/>
                <a:gd name="connsiteX2-185" fmla="*/ 2359666 w 2359731"/>
                <a:gd name="connsiteY2-186" fmla="*/ 202099 h 577917"/>
                <a:gd name="connsiteX3-187" fmla="*/ 0 w 2359731"/>
                <a:gd name="connsiteY3-188" fmla="*/ 542697 h 577917"/>
                <a:gd name="connsiteX4-189" fmla="*/ 6137 w 2359731"/>
                <a:gd name="connsiteY4-190" fmla="*/ 362263 h 577917"/>
                <a:gd name="connsiteX0-191" fmla="*/ 6137 w 2359731"/>
                <a:gd name="connsiteY0-192" fmla="*/ 362263 h 577677"/>
                <a:gd name="connsiteX1-193" fmla="*/ 2350459 w 2359731"/>
                <a:gd name="connsiteY1-194" fmla="*/ 37006 h 577677"/>
                <a:gd name="connsiteX2-195" fmla="*/ 2359666 w 2359731"/>
                <a:gd name="connsiteY2-196" fmla="*/ 202099 h 577677"/>
                <a:gd name="connsiteX3-197" fmla="*/ 0 w 2359731"/>
                <a:gd name="connsiteY3-198" fmla="*/ 542697 h 577677"/>
                <a:gd name="connsiteX4-199" fmla="*/ 6137 w 2359731"/>
                <a:gd name="connsiteY4-200" fmla="*/ 362263 h 577677"/>
                <a:gd name="connsiteX0-201" fmla="*/ 6137 w 2359731"/>
                <a:gd name="connsiteY0-202" fmla="*/ 362263 h 580621"/>
                <a:gd name="connsiteX1-203" fmla="*/ 2350459 w 2359731"/>
                <a:gd name="connsiteY1-204" fmla="*/ 37006 h 580621"/>
                <a:gd name="connsiteX2-205" fmla="*/ 2359666 w 2359731"/>
                <a:gd name="connsiteY2-206" fmla="*/ 202099 h 580621"/>
                <a:gd name="connsiteX3-207" fmla="*/ 0 w 2359731"/>
                <a:gd name="connsiteY3-208" fmla="*/ 545765 h 580621"/>
                <a:gd name="connsiteX4-209" fmla="*/ 6137 w 2359731"/>
                <a:gd name="connsiteY4-210" fmla="*/ 362263 h 580621"/>
                <a:gd name="connsiteX0-211" fmla="*/ 15343 w 2368937"/>
                <a:gd name="connsiteY0-212" fmla="*/ 362263 h 580621"/>
                <a:gd name="connsiteX1-213" fmla="*/ 2359665 w 2368937"/>
                <a:gd name="connsiteY1-214" fmla="*/ 37006 h 580621"/>
                <a:gd name="connsiteX2-215" fmla="*/ 2368872 w 2368937"/>
                <a:gd name="connsiteY2-216" fmla="*/ 202099 h 580621"/>
                <a:gd name="connsiteX3-217" fmla="*/ 0 w 2368937"/>
                <a:gd name="connsiteY3-218" fmla="*/ 545765 h 580621"/>
                <a:gd name="connsiteX4-219" fmla="*/ 15343 w 2368937"/>
                <a:gd name="connsiteY4-220" fmla="*/ 362263 h 580621"/>
                <a:gd name="connsiteX0-221" fmla="*/ 12962 w 2368937"/>
                <a:gd name="connsiteY0-222" fmla="*/ 369112 h 580326"/>
                <a:gd name="connsiteX1-223" fmla="*/ 2359665 w 2368937"/>
                <a:gd name="connsiteY1-224" fmla="*/ 36711 h 580326"/>
                <a:gd name="connsiteX2-225" fmla="*/ 2368872 w 2368937"/>
                <a:gd name="connsiteY2-226" fmla="*/ 201804 h 580326"/>
                <a:gd name="connsiteX3-227" fmla="*/ 0 w 2368937"/>
                <a:gd name="connsiteY3-228" fmla="*/ 545470 h 580326"/>
                <a:gd name="connsiteX4-229" fmla="*/ 12962 w 2368937"/>
                <a:gd name="connsiteY4-230" fmla="*/ 369112 h 580326"/>
                <a:gd name="connsiteX0-231" fmla="*/ 8200 w 2364175"/>
                <a:gd name="connsiteY0-232" fmla="*/ 369112 h 578041"/>
                <a:gd name="connsiteX1-233" fmla="*/ 2354903 w 2364175"/>
                <a:gd name="connsiteY1-234" fmla="*/ 36711 h 578041"/>
                <a:gd name="connsiteX2-235" fmla="*/ 2364110 w 2364175"/>
                <a:gd name="connsiteY2-236" fmla="*/ 201804 h 578041"/>
                <a:gd name="connsiteX3-237" fmla="*/ 0 w 2364175"/>
                <a:gd name="connsiteY3-238" fmla="*/ 543089 h 578041"/>
                <a:gd name="connsiteX4-239" fmla="*/ 8200 w 2364175"/>
                <a:gd name="connsiteY4-240" fmla="*/ 369112 h 578041"/>
                <a:gd name="connsiteX0-241" fmla="*/ 3438 w 2359413"/>
                <a:gd name="connsiteY0-242" fmla="*/ 369112 h 584898"/>
                <a:gd name="connsiteX1-243" fmla="*/ 2350141 w 2359413"/>
                <a:gd name="connsiteY1-244" fmla="*/ 36711 h 584898"/>
                <a:gd name="connsiteX2-245" fmla="*/ 2359348 w 2359413"/>
                <a:gd name="connsiteY2-246" fmla="*/ 201804 h 584898"/>
                <a:gd name="connsiteX3-247" fmla="*/ 0 w 2359413"/>
                <a:gd name="connsiteY3-248" fmla="*/ 550233 h 584898"/>
                <a:gd name="connsiteX4-249" fmla="*/ 3438 w 2359413"/>
                <a:gd name="connsiteY4-250" fmla="*/ 369112 h 584898"/>
                <a:gd name="connsiteX0-251" fmla="*/ 1057 w 2357032"/>
                <a:gd name="connsiteY0-252" fmla="*/ 369112 h 584898"/>
                <a:gd name="connsiteX1-253" fmla="*/ 2347760 w 2357032"/>
                <a:gd name="connsiteY1-254" fmla="*/ 36711 h 584898"/>
                <a:gd name="connsiteX2-255" fmla="*/ 2356967 w 2357032"/>
                <a:gd name="connsiteY2-256" fmla="*/ 201804 h 584898"/>
                <a:gd name="connsiteX3-257" fmla="*/ 0 w 2357032"/>
                <a:gd name="connsiteY3-258" fmla="*/ 550233 h 584898"/>
                <a:gd name="connsiteX4-259" fmla="*/ 1057 w 2357032"/>
                <a:gd name="connsiteY4-260" fmla="*/ 369112 h 584898"/>
                <a:gd name="connsiteX0-261" fmla="*/ 3438 w 2359413"/>
                <a:gd name="connsiteY0-262" fmla="*/ 369112 h 587186"/>
                <a:gd name="connsiteX1-263" fmla="*/ 2350141 w 2359413"/>
                <a:gd name="connsiteY1-264" fmla="*/ 36711 h 587186"/>
                <a:gd name="connsiteX2-265" fmla="*/ 2359348 w 2359413"/>
                <a:gd name="connsiteY2-266" fmla="*/ 201804 h 587186"/>
                <a:gd name="connsiteX3-267" fmla="*/ 0 w 2359413"/>
                <a:gd name="connsiteY3-268" fmla="*/ 552615 h 587186"/>
                <a:gd name="connsiteX4-269" fmla="*/ 3438 w 2359413"/>
                <a:gd name="connsiteY4-270" fmla="*/ 369112 h 5871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359413" h="587186">
                  <a:moveTo>
                    <a:pt x="3438" y="369112"/>
                  </a:moveTo>
                  <a:cubicBezTo>
                    <a:pt x="846249" y="601292"/>
                    <a:pt x="1577906" y="-173990"/>
                    <a:pt x="2350141" y="36711"/>
                  </a:cubicBezTo>
                  <a:cubicBezTo>
                    <a:pt x="2349118" y="96856"/>
                    <a:pt x="2360371" y="141659"/>
                    <a:pt x="2359348" y="201804"/>
                  </a:cubicBezTo>
                  <a:cubicBezTo>
                    <a:pt x="1575861" y="309"/>
                    <a:pt x="804967" y="754111"/>
                    <a:pt x="0" y="552615"/>
                  </a:cubicBezTo>
                  <a:cubicBezTo>
                    <a:pt x="1023" y="496562"/>
                    <a:pt x="2415" y="425165"/>
                    <a:pt x="3438" y="369112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ysClr val="window" lastClr="FFFFFF">
                    <a:lumMod val="95000"/>
                  </a:sysClr>
                </a:gs>
                <a:gs pos="60000">
                  <a:sysClr val="window" lastClr="FFFFFF">
                    <a:lumMod val="65000"/>
                  </a:sysClr>
                </a:gs>
              </a:gsLst>
              <a:lin ang="15000000" scaled="0"/>
              <a:tileRect/>
            </a:gradFill>
            <a:ln w="1270" cap="flat" cmpd="sng" algn="ctr">
              <a:noFill/>
              <a:prstDash val="sysDot"/>
            </a:ln>
            <a:effectLst/>
          </p:spPr>
          <p:txBody>
            <a:bodyPr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28" name="矩形 1"/>
            <p:cNvSpPr/>
            <p:nvPr/>
          </p:nvSpPr>
          <p:spPr>
            <a:xfrm>
              <a:off x="3342354" y="1238968"/>
              <a:ext cx="3287026" cy="925327"/>
            </a:xfrm>
            <a:custGeom>
              <a:avLst/>
              <a:gdLst>
                <a:gd name="connsiteX0" fmla="*/ 0 w 1080120"/>
                <a:gd name="connsiteY0" fmla="*/ 0 h 432048"/>
                <a:gd name="connsiteX1" fmla="*/ 1080120 w 1080120"/>
                <a:gd name="connsiteY1" fmla="*/ 0 h 432048"/>
                <a:gd name="connsiteX2" fmla="*/ 1080120 w 1080120"/>
                <a:gd name="connsiteY2" fmla="*/ 432048 h 432048"/>
                <a:gd name="connsiteX3" fmla="*/ 0 w 1080120"/>
                <a:gd name="connsiteY3" fmla="*/ 432048 h 432048"/>
                <a:gd name="connsiteX4" fmla="*/ 0 w 1080120"/>
                <a:gd name="connsiteY4" fmla="*/ 0 h 432048"/>
                <a:gd name="connsiteX0-1" fmla="*/ 0 w 1147626"/>
                <a:gd name="connsiteY0-2" fmla="*/ 0 h 886179"/>
                <a:gd name="connsiteX1-3" fmla="*/ 1147626 w 1147626"/>
                <a:gd name="connsiteY1-4" fmla="*/ 454131 h 886179"/>
                <a:gd name="connsiteX2-5" fmla="*/ 1147626 w 1147626"/>
                <a:gd name="connsiteY2-6" fmla="*/ 886179 h 886179"/>
                <a:gd name="connsiteX3-7" fmla="*/ 67506 w 1147626"/>
                <a:gd name="connsiteY3-8" fmla="*/ 886179 h 886179"/>
                <a:gd name="connsiteX4-9" fmla="*/ 0 w 1147626"/>
                <a:gd name="connsiteY4-10" fmla="*/ 0 h 886179"/>
                <a:gd name="connsiteX0-11" fmla="*/ 0 w 1147626"/>
                <a:gd name="connsiteY0-12" fmla="*/ 0 h 886179"/>
                <a:gd name="connsiteX1-13" fmla="*/ 929765 w 1147626"/>
                <a:gd name="connsiteY1-14" fmla="*/ 506295 h 886179"/>
                <a:gd name="connsiteX2-15" fmla="*/ 1147626 w 1147626"/>
                <a:gd name="connsiteY2-16" fmla="*/ 886179 h 886179"/>
                <a:gd name="connsiteX3-17" fmla="*/ 67506 w 1147626"/>
                <a:gd name="connsiteY3-18" fmla="*/ 886179 h 886179"/>
                <a:gd name="connsiteX4-19" fmla="*/ 0 w 1147626"/>
                <a:gd name="connsiteY4-20" fmla="*/ 0 h 886179"/>
                <a:gd name="connsiteX0-21" fmla="*/ 0 w 929765"/>
                <a:gd name="connsiteY0-22" fmla="*/ 0 h 886179"/>
                <a:gd name="connsiteX1-23" fmla="*/ 929765 w 929765"/>
                <a:gd name="connsiteY1-24" fmla="*/ 506295 h 886179"/>
                <a:gd name="connsiteX2-25" fmla="*/ 926697 w 929765"/>
                <a:gd name="connsiteY2-26" fmla="*/ 686729 h 886179"/>
                <a:gd name="connsiteX3-27" fmla="*/ 67506 w 929765"/>
                <a:gd name="connsiteY3-28" fmla="*/ 886179 h 886179"/>
                <a:gd name="connsiteX4-29" fmla="*/ 0 w 929765"/>
                <a:gd name="connsiteY4-30" fmla="*/ 0 h 886179"/>
                <a:gd name="connsiteX0-31" fmla="*/ 3068 w 932833"/>
                <a:gd name="connsiteY0-32" fmla="*/ 0 h 686729"/>
                <a:gd name="connsiteX1-33" fmla="*/ 932833 w 932833"/>
                <a:gd name="connsiteY1-34" fmla="*/ 506295 h 686729"/>
                <a:gd name="connsiteX2-35" fmla="*/ 929765 w 932833"/>
                <a:gd name="connsiteY2-36" fmla="*/ 686729 h 686729"/>
                <a:gd name="connsiteX3-37" fmla="*/ 0 w 932833"/>
                <a:gd name="connsiteY3-38" fmla="*/ 168160 h 686729"/>
                <a:gd name="connsiteX4-39" fmla="*/ 3068 w 932833"/>
                <a:gd name="connsiteY4-40" fmla="*/ 0 h 686729"/>
                <a:gd name="connsiteX0-41" fmla="*/ 656649 w 1586414"/>
                <a:gd name="connsiteY0-42" fmla="*/ 0 h 686729"/>
                <a:gd name="connsiteX1-43" fmla="*/ 1586414 w 1586414"/>
                <a:gd name="connsiteY1-44" fmla="*/ 506295 h 686729"/>
                <a:gd name="connsiteX2-45" fmla="*/ 1583346 w 1586414"/>
                <a:gd name="connsiteY2-46" fmla="*/ 686729 h 686729"/>
                <a:gd name="connsiteX3-47" fmla="*/ 0 w 1586414"/>
                <a:gd name="connsiteY3-48" fmla="*/ 275556 h 686729"/>
                <a:gd name="connsiteX4-49" fmla="*/ 656649 w 1586414"/>
                <a:gd name="connsiteY4-50" fmla="*/ 0 h 686729"/>
                <a:gd name="connsiteX0-51" fmla="*/ 656649 w 1586414"/>
                <a:gd name="connsiteY0-52" fmla="*/ 0 h 775714"/>
                <a:gd name="connsiteX1-53" fmla="*/ 1586414 w 1586414"/>
                <a:gd name="connsiteY1-54" fmla="*/ 506295 h 775714"/>
                <a:gd name="connsiteX2-55" fmla="*/ 945108 w 1586414"/>
                <a:gd name="connsiteY2-56" fmla="*/ 775714 h 775714"/>
                <a:gd name="connsiteX3-57" fmla="*/ 0 w 1586414"/>
                <a:gd name="connsiteY3-58" fmla="*/ 275556 h 775714"/>
                <a:gd name="connsiteX4-59" fmla="*/ 656649 w 1586414"/>
                <a:gd name="connsiteY4-60" fmla="*/ 0 h 775714"/>
                <a:gd name="connsiteX0-61" fmla="*/ 656649 w 3295544"/>
                <a:gd name="connsiteY0-62" fmla="*/ 0 h 775714"/>
                <a:gd name="connsiteX1-63" fmla="*/ 3295544 w 3295544"/>
                <a:gd name="connsiteY1-64" fmla="*/ 435720 h 775714"/>
                <a:gd name="connsiteX2-65" fmla="*/ 945108 w 3295544"/>
                <a:gd name="connsiteY2-66" fmla="*/ 775714 h 775714"/>
                <a:gd name="connsiteX3-67" fmla="*/ 0 w 3295544"/>
                <a:gd name="connsiteY3-68" fmla="*/ 275556 h 775714"/>
                <a:gd name="connsiteX4-69" fmla="*/ 656649 w 3295544"/>
                <a:gd name="connsiteY4-70" fmla="*/ 0 h 775714"/>
                <a:gd name="connsiteX0-71" fmla="*/ 2350437 w 3295544"/>
                <a:gd name="connsiteY0-72" fmla="*/ 0 h 843220"/>
                <a:gd name="connsiteX1-73" fmla="*/ 3295544 w 3295544"/>
                <a:gd name="connsiteY1-74" fmla="*/ 503226 h 843220"/>
                <a:gd name="connsiteX2-75" fmla="*/ 945108 w 3295544"/>
                <a:gd name="connsiteY2-76" fmla="*/ 843220 h 843220"/>
                <a:gd name="connsiteX3-77" fmla="*/ 0 w 3295544"/>
                <a:gd name="connsiteY3-78" fmla="*/ 343062 h 843220"/>
                <a:gd name="connsiteX4-79" fmla="*/ 2350437 w 3295544"/>
                <a:gd name="connsiteY4-80" fmla="*/ 0 h 843220"/>
                <a:gd name="connsiteX0-81" fmla="*/ 2350437 w 3289407"/>
                <a:gd name="connsiteY0-82" fmla="*/ 0 h 843220"/>
                <a:gd name="connsiteX1-83" fmla="*/ 3289407 w 3289407"/>
                <a:gd name="connsiteY1-84" fmla="*/ 500157 h 843220"/>
                <a:gd name="connsiteX2-85" fmla="*/ 945108 w 3289407"/>
                <a:gd name="connsiteY2-86" fmla="*/ 843220 h 843220"/>
                <a:gd name="connsiteX3-87" fmla="*/ 0 w 3289407"/>
                <a:gd name="connsiteY3-88" fmla="*/ 343062 h 843220"/>
                <a:gd name="connsiteX4-89" fmla="*/ 2350437 w 3289407"/>
                <a:gd name="connsiteY4-90" fmla="*/ 0 h 843220"/>
                <a:gd name="connsiteX0-91" fmla="*/ 2350437 w 3289407"/>
                <a:gd name="connsiteY0-92" fmla="*/ 0 h 843220"/>
                <a:gd name="connsiteX1-93" fmla="*/ 3289407 w 3289407"/>
                <a:gd name="connsiteY1-94" fmla="*/ 500157 h 843220"/>
                <a:gd name="connsiteX2-95" fmla="*/ 945108 w 3289407"/>
                <a:gd name="connsiteY2-96" fmla="*/ 843220 h 843220"/>
                <a:gd name="connsiteX3-97" fmla="*/ 0 w 3289407"/>
                <a:gd name="connsiteY3-98" fmla="*/ 343062 h 843220"/>
                <a:gd name="connsiteX4-99" fmla="*/ 2350437 w 3289407"/>
                <a:gd name="connsiteY4-100" fmla="*/ 0 h 843220"/>
                <a:gd name="connsiteX0-101" fmla="*/ 2350437 w 3289407"/>
                <a:gd name="connsiteY0-102" fmla="*/ 0 h 862958"/>
                <a:gd name="connsiteX1-103" fmla="*/ 3289407 w 3289407"/>
                <a:gd name="connsiteY1-104" fmla="*/ 500157 h 862958"/>
                <a:gd name="connsiteX2-105" fmla="*/ 945108 w 3289407"/>
                <a:gd name="connsiteY2-106" fmla="*/ 843220 h 862958"/>
                <a:gd name="connsiteX3-107" fmla="*/ 0 w 3289407"/>
                <a:gd name="connsiteY3-108" fmla="*/ 343062 h 862958"/>
                <a:gd name="connsiteX4-109" fmla="*/ 2350437 w 3289407"/>
                <a:gd name="connsiteY4-110" fmla="*/ 0 h 862958"/>
                <a:gd name="connsiteX0-111" fmla="*/ 2350437 w 3289407"/>
                <a:gd name="connsiteY0-112" fmla="*/ 0 h 880426"/>
                <a:gd name="connsiteX1-113" fmla="*/ 3289407 w 3289407"/>
                <a:gd name="connsiteY1-114" fmla="*/ 500157 h 880426"/>
                <a:gd name="connsiteX2-115" fmla="*/ 945108 w 3289407"/>
                <a:gd name="connsiteY2-116" fmla="*/ 843220 h 880426"/>
                <a:gd name="connsiteX3-117" fmla="*/ 0 w 3289407"/>
                <a:gd name="connsiteY3-118" fmla="*/ 343062 h 880426"/>
                <a:gd name="connsiteX4-119" fmla="*/ 2350437 w 3289407"/>
                <a:gd name="connsiteY4-120" fmla="*/ 0 h 880426"/>
                <a:gd name="connsiteX0-121" fmla="*/ 2350437 w 3289407"/>
                <a:gd name="connsiteY0-122" fmla="*/ 0 h 879633"/>
                <a:gd name="connsiteX1-123" fmla="*/ 3289407 w 3289407"/>
                <a:gd name="connsiteY1-124" fmla="*/ 500157 h 879633"/>
                <a:gd name="connsiteX2-125" fmla="*/ 945108 w 3289407"/>
                <a:gd name="connsiteY2-126" fmla="*/ 843220 h 879633"/>
                <a:gd name="connsiteX3-127" fmla="*/ 0 w 3289407"/>
                <a:gd name="connsiteY3-128" fmla="*/ 343062 h 879633"/>
                <a:gd name="connsiteX4-129" fmla="*/ 2350437 w 3289407"/>
                <a:gd name="connsiteY4-130" fmla="*/ 0 h 879633"/>
                <a:gd name="connsiteX0-131" fmla="*/ 2350437 w 3289407"/>
                <a:gd name="connsiteY0-132" fmla="*/ 0 h 881426"/>
                <a:gd name="connsiteX1-133" fmla="*/ 3289407 w 3289407"/>
                <a:gd name="connsiteY1-134" fmla="*/ 500157 h 881426"/>
                <a:gd name="connsiteX2-135" fmla="*/ 945108 w 3289407"/>
                <a:gd name="connsiteY2-136" fmla="*/ 843220 h 881426"/>
                <a:gd name="connsiteX3-137" fmla="*/ 0 w 3289407"/>
                <a:gd name="connsiteY3-138" fmla="*/ 343062 h 881426"/>
                <a:gd name="connsiteX4-139" fmla="*/ 2350437 w 3289407"/>
                <a:gd name="connsiteY4-140" fmla="*/ 0 h 881426"/>
                <a:gd name="connsiteX0-141" fmla="*/ 2350437 w 3289407"/>
                <a:gd name="connsiteY0-142" fmla="*/ 0 h 881426"/>
                <a:gd name="connsiteX1-143" fmla="*/ 3289407 w 3289407"/>
                <a:gd name="connsiteY1-144" fmla="*/ 500157 h 881426"/>
                <a:gd name="connsiteX2-145" fmla="*/ 945108 w 3289407"/>
                <a:gd name="connsiteY2-146" fmla="*/ 843220 h 881426"/>
                <a:gd name="connsiteX3-147" fmla="*/ 0 w 3289407"/>
                <a:gd name="connsiteY3-148" fmla="*/ 343062 h 881426"/>
                <a:gd name="connsiteX4-149" fmla="*/ 2350437 w 3289407"/>
                <a:gd name="connsiteY4-150" fmla="*/ 0 h 881426"/>
                <a:gd name="connsiteX0-151" fmla="*/ 2350437 w 3289407"/>
                <a:gd name="connsiteY0-152" fmla="*/ 37515 h 918941"/>
                <a:gd name="connsiteX1-153" fmla="*/ 3289407 w 3289407"/>
                <a:gd name="connsiteY1-154" fmla="*/ 537672 h 918941"/>
                <a:gd name="connsiteX2-155" fmla="*/ 945108 w 3289407"/>
                <a:gd name="connsiteY2-156" fmla="*/ 880735 h 918941"/>
                <a:gd name="connsiteX3-157" fmla="*/ 0 w 3289407"/>
                <a:gd name="connsiteY3-158" fmla="*/ 380577 h 918941"/>
                <a:gd name="connsiteX4-159" fmla="*/ 2350437 w 3289407"/>
                <a:gd name="connsiteY4-160" fmla="*/ 37515 h 918941"/>
                <a:gd name="connsiteX0-161" fmla="*/ 2350437 w 3289407"/>
                <a:gd name="connsiteY0-162" fmla="*/ 35028 h 916454"/>
                <a:gd name="connsiteX1-163" fmla="*/ 3289407 w 3289407"/>
                <a:gd name="connsiteY1-164" fmla="*/ 535185 h 916454"/>
                <a:gd name="connsiteX2-165" fmla="*/ 945108 w 3289407"/>
                <a:gd name="connsiteY2-166" fmla="*/ 878248 h 916454"/>
                <a:gd name="connsiteX3-167" fmla="*/ 0 w 3289407"/>
                <a:gd name="connsiteY3-168" fmla="*/ 378090 h 916454"/>
                <a:gd name="connsiteX4-169" fmla="*/ 2350437 w 3289407"/>
                <a:gd name="connsiteY4-170" fmla="*/ 35028 h 916454"/>
                <a:gd name="connsiteX0-171" fmla="*/ 2350437 w 3289407"/>
                <a:gd name="connsiteY0-172" fmla="*/ 41278 h 922704"/>
                <a:gd name="connsiteX1-173" fmla="*/ 3289407 w 3289407"/>
                <a:gd name="connsiteY1-174" fmla="*/ 541435 h 922704"/>
                <a:gd name="connsiteX2-175" fmla="*/ 945108 w 3289407"/>
                <a:gd name="connsiteY2-176" fmla="*/ 884498 h 922704"/>
                <a:gd name="connsiteX3-177" fmla="*/ 0 w 3289407"/>
                <a:gd name="connsiteY3-178" fmla="*/ 384340 h 922704"/>
                <a:gd name="connsiteX4-179" fmla="*/ 2350437 w 3289407"/>
                <a:gd name="connsiteY4-180" fmla="*/ 41278 h 922704"/>
                <a:gd name="connsiteX0-181" fmla="*/ 2350437 w 3289407"/>
                <a:gd name="connsiteY0-182" fmla="*/ 41142 h 922568"/>
                <a:gd name="connsiteX1-183" fmla="*/ 3289407 w 3289407"/>
                <a:gd name="connsiteY1-184" fmla="*/ 541299 h 922568"/>
                <a:gd name="connsiteX2-185" fmla="*/ 945108 w 3289407"/>
                <a:gd name="connsiteY2-186" fmla="*/ 884362 h 922568"/>
                <a:gd name="connsiteX3-187" fmla="*/ 0 w 3289407"/>
                <a:gd name="connsiteY3-188" fmla="*/ 384204 h 922568"/>
                <a:gd name="connsiteX4-189" fmla="*/ 2350437 w 3289407"/>
                <a:gd name="connsiteY4-190" fmla="*/ 41142 h 922568"/>
                <a:gd name="connsiteX0-191" fmla="*/ 2350437 w 3289407"/>
                <a:gd name="connsiteY0-192" fmla="*/ 41142 h 924386"/>
                <a:gd name="connsiteX1-193" fmla="*/ 3289407 w 3289407"/>
                <a:gd name="connsiteY1-194" fmla="*/ 541299 h 924386"/>
                <a:gd name="connsiteX2-195" fmla="*/ 945108 w 3289407"/>
                <a:gd name="connsiteY2-196" fmla="*/ 884362 h 924386"/>
                <a:gd name="connsiteX3-197" fmla="*/ 0 w 3289407"/>
                <a:gd name="connsiteY3-198" fmla="*/ 384204 h 924386"/>
                <a:gd name="connsiteX4-199" fmla="*/ 2350437 w 3289407"/>
                <a:gd name="connsiteY4-200" fmla="*/ 41142 h 924386"/>
                <a:gd name="connsiteX0-201" fmla="*/ 2350437 w 3289407"/>
                <a:gd name="connsiteY0-202" fmla="*/ 41142 h 925097"/>
                <a:gd name="connsiteX1-203" fmla="*/ 3289407 w 3289407"/>
                <a:gd name="connsiteY1-204" fmla="*/ 541299 h 925097"/>
                <a:gd name="connsiteX2-205" fmla="*/ 945108 w 3289407"/>
                <a:gd name="connsiteY2-206" fmla="*/ 884362 h 925097"/>
                <a:gd name="connsiteX3-207" fmla="*/ 0 w 3289407"/>
                <a:gd name="connsiteY3-208" fmla="*/ 384204 h 925097"/>
                <a:gd name="connsiteX4-209" fmla="*/ 2350437 w 3289407"/>
                <a:gd name="connsiteY4-210" fmla="*/ 41142 h 925097"/>
                <a:gd name="connsiteX0-211" fmla="*/ 2350437 w 3289407"/>
                <a:gd name="connsiteY0-212" fmla="*/ 41142 h 925097"/>
                <a:gd name="connsiteX1-213" fmla="*/ 3289407 w 3289407"/>
                <a:gd name="connsiteY1-214" fmla="*/ 541299 h 925097"/>
                <a:gd name="connsiteX2-215" fmla="*/ 945108 w 3289407"/>
                <a:gd name="connsiteY2-216" fmla="*/ 884362 h 925097"/>
                <a:gd name="connsiteX3-217" fmla="*/ 0 w 3289407"/>
                <a:gd name="connsiteY3-218" fmla="*/ 384204 h 925097"/>
                <a:gd name="connsiteX4-219" fmla="*/ 2350437 w 3289407"/>
                <a:gd name="connsiteY4-220" fmla="*/ 41142 h 925097"/>
                <a:gd name="connsiteX0-221" fmla="*/ 2350437 w 3289407"/>
                <a:gd name="connsiteY0-222" fmla="*/ 41142 h 925212"/>
                <a:gd name="connsiteX1-223" fmla="*/ 3289407 w 3289407"/>
                <a:gd name="connsiteY1-224" fmla="*/ 543680 h 925212"/>
                <a:gd name="connsiteX2-225" fmla="*/ 945108 w 3289407"/>
                <a:gd name="connsiteY2-226" fmla="*/ 884362 h 925212"/>
                <a:gd name="connsiteX3-227" fmla="*/ 0 w 3289407"/>
                <a:gd name="connsiteY3-228" fmla="*/ 384204 h 925212"/>
                <a:gd name="connsiteX4-229" fmla="*/ 2350437 w 3289407"/>
                <a:gd name="connsiteY4-230" fmla="*/ 41142 h 925212"/>
                <a:gd name="connsiteX0-231" fmla="*/ 2350437 w 3287026"/>
                <a:gd name="connsiteY0-232" fmla="*/ 41142 h 925327"/>
                <a:gd name="connsiteX1-233" fmla="*/ 3287026 w 3287026"/>
                <a:gd name="connsiteY1-234" fmla="*/ 546061 h 925327"/>
                <a:gd name="connsiteX2-235" fmla="*/ 945108 w 3287026"/>
                <a:gd name="connsiteY2-236" fmla="*/ 884362 h 925327"/>
                <a:gd name="connsiteX3-237" fmla="*/ 0 w 3287026"/>
                <a:gd name="connsiteY3-238" fmla="*/ 384204 h 925327"/>
                <a:gd name="connsiteX4-239" fmla="*/ 2350437 w 3287026"/>
                <a:gd name="connsiteY4-240" fmla="*/ 41142 h 9253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87026" h="925327">
                  <a:moveTo>
                    <a:pt x="2350437" y="41142"/>
                  </a:moveTo>
                  <a:lnTo>
                    <a:pt x="3287026" y="546061"/>
                  </a:lnTo>
                  <a:cubicBezTo>
                    <a:pt x="2390014" y="388345"/>
                    <a:pt x="1800122" y="1099692"/>
                    <a:pt x="945108" y="884362"/>
                  </a:cubicBezTo>
                  <a:lnTo>
                    <a:pt x="0" y="384204"/>
                  </a:lnTo>
                  <a:cubicBezTo>
                    <a:pt x="832574" y="564423"/>
                    <a:pt x="1625258" y="-178966"/>
                    <a:pt x="2350437" y="41142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95000"/>
                  </a:sysClr>
                </a:gs>
                <a:gs pos="73000">
                  <a:sysClr val="window" lastClr="FFFFFF">
                    <a:lumMod val="65000"/>
                  </a:sysClr>
                </a:gs>
              </a:gsLst>
              <a:lin ang="15600000" scaled="0"/>
              <a:tileRect/>
            </a:gradFill>
            <a:ln w="1270" cap="flat" cmpd="sng" algn="ctr">
              <a:noFill/>
              <a:prstDash val="sysDot"/>
            </a:ln>
            <a:effectLst/>
          </p:spPr>
          <p:txBody>
            <a:bodyPr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146965" y="3153961"/>
            <a:ext cx="3702652" cy="1233389"/>
            <a:chOff x="3342354" y="1238968"/>
            <a:chExt cx="3296012" cy="1097933"/>
          </a:xfrm>
        </p:grpSpPr>
        <p:sp>
          <p:nvSpPr>
            <p:cNvPr id="30" name="矩形 1"/>
            <p:cNvSpPr/>
            <p:nvPr/>
          </p:nvSpPr>
          <p:spPr>
            <a:xfrm>
              <a:off x="3345234" y="1617945"/>
              <a:ext cx="939356" cy="682346"/>
            </a:xfrm>
            <a:custGeom>
              <a:avLst/>
              <a:gdLst>
                <a:gd name="connsiteX0" fmla="*/ 0 w 1080120"/>
                <a:gd name="connsiteY0" fmla="*/ 0 h 432048"/>
                <a:gd name="connsiteX1" fmla="*/ 1080120 w 1080120"/>
                <a:gd name="connsiteY1" fmla="*/ 0 h 432048"/>
                <a:gd name="connsiteX2" fmla="*/ 1080120 w 1080120"/>
                <a:gd name="connsiteY2" fmla="*/ 432048 h 432048"/>
                <a:gd name="connsiteX3" fmla="*/ 0 w 1080120"/>
                <a:gd name="connsiteY3" fmla="*/ 432048 h 432048"/>
                <a:gd name="connsiteX4" fmla="*/ 0 w 1080120"/>
                <a:gd name="connsiteY4" fmla="*/ 0 h 432048"/>
                <a:gd name="connsiteX0-1" fmla="*/ 0 w 1147626"/>
                <a:gd name="connsiteY0-2" fmla="*/ 0 h 886179"/>
                <a:gd name="connsiteX1-3" fmla="*/ 1147626 w 1147626"/>
                <a:gd name="connsiteY1-4" fmla="*/ 454131 h 886179"/>
                <a:gd name="connsiteX2-5" fmla="*/ 1147626 w 1147626"/>
                <a:gd name="connsiteY2-6" fmla="*/ 886179 h 886179"/>
                <a:gd name="connsiteX3-7" fmla="*/ 67506 w 1147626"/>
                <a:gd name="connsiteY3-8" fmla="*/ 886179 h 886179"/>
                <a:gd name="connsiteX4-9" fmla="*/ 0 w 1147626"/>
                <a:gd name="connsiteY4-10" fmla="*/ 0 h 886179"/>
                <a:gd name="connsiteX0-11" fmla="*/ 0 w 1147626"/>
                <a:gd name="connsiteY0-12" fmla="*/ 0 h 886179"/>
                <a:gd name="connsiteX1-13" fmla="*/ 929765 w 1147626"/>
                <a:gd name="connsiteY1-14" fmla="*/ 506295 h 886179"/>
                <a:gd name="connsiteX2-15" fmla="*/ 1147626 w 1147626"/>
                <a:gd name="connsiteY2-16" fmla="*/ 886179 h 886179"/>
                <a:gd name="connsiteX3-17" fmla="*/ 67506 w 1147626"/>
                <a:gd name="connsiteY3-18" fmla="*/ 886179 h 886179"/>
                <a:gd name="connsiteX4-19" fmla="*/ 0 w 1147626"/>
                <a:gd name="connsiteY4-20" fmla="*/ 0 h 886179"/>
                <a:gd name="connsiteX0-21" fmla="*/ 0 w 929765"/>
                <a:gd name="connsiteY0-22" fmla="*/ 0 h 886179"/>
                <a:gd name="connsiteX1-23" fmla="*/ 929765 w 929765"/>
                <a:gd name="connsiteY1-24" fmla="*/ 506295 h 886179"/>
                <a:gd name="connsiteX2-25" fmla="*/ 926697 w 929765"/>
                <a:gd name="connsiteY2-26" fmla="*/ 686729 h 886179"/>
                <a:gd name="connsiteX3-27" fmla="*/ 67506 w 929765"/>
                <a:gd name="connsiteY3-28" fmla="*/ 886179 h 886179"/>
                <a:gd name="connsiteX4-29" fmla="*/ 0 w 929765"/>
                <a:gd name="connsiteY4-30" fmla="*/ 0 h 886179"/>
                <a:gd name="connsiteX0-31" fmla="*/ 3068 w 932833"/>
                <a:gd name="connsiteY0-32" fmla="*/ 0 h 686729"/>
                <a:gd name="connsiteX1-33" fmla="*/ 932833 w 932833"/>
                <a:gd name="connsiteY1-34" fmla="*/ 506295 h 686729"/>
                <a:gd name="connsiteX2-35" fmla="*/ 929765 w 932833"/>
                <a:gd name="connsiteY2-36" fmla="*/ 686729 h 686729"/>
                <a:gd name="connsiteX3-37" fmla="*/ 0 w 932833"/>
                <a:gd name="connsiteY3-38" fmla="*/ 168160 h 686729"/>
                <a:gd name="connsiteX4-39" fmla="*/ 3068 w 932833"/>
                <a:gd name="connsiteY4-40" fmla="*/ 0 h 686729"/>
                <a:gd name="connsiteX0-41" fmla="*/ 6136 w 932833"/>
                <a:gd name="connsiteY0-42" fmla="*/ 0 h 674455"/>
                <a:gd name="connsiteX1-43" fmla="*/ 932833 w 932833"/>
                <a:gd name="connsiteY1-44" fmla="*/ 494021 h 674455"/>
                <a:gd name="connsiteX2-45" fmla="*/ 929765 w 932833"/>
                <a:gd name="connsiteY2-46" fmla="*/ 674455 h 674455"/>
                <a:gd name="connsiteX3-47" fmla="*/ 0 w 932833"/>
                <a:gd name="connsiteY3-48" fmla="*/ 155886 h 674455"/>
                <a:gd name="connsiteX4-49" fmla="*/ 6136 w 932833"/>
                <a:gd name="connsiteY4-50" fmla="*/ 0 h 674455"/>
                <a:gd name="connsiteX0-51" fmla="*/ 295 w 933129"/>
                <a:gd name="connsiteY0-52" fmla="*/ 0 h 674455"/>
                <a:gd name="connsiteX1-53" fmla="*/ 933129 w 933129"/>
                <a:gd name="connsiteY1-54" fmla="*/ 494021 h 674455"/>
                <a:gd name="connsiteX2-55" fmla="*/ 930061 w 933129"/>
                <a:gd name="connsiteY2-56" fmla="*/ 674455 h 674455"/>
                <a:gd name="connsiteX3-57" fmla="*/ 296 w 933129"/>
                <a:gd name="connsiteY3-58" fmla="*/ 155886 h 674455"/>
                <a:gd name="connsiteX4-59" fmla="*/ 295 w 933129"/>
                <a:gd name="connsiteY4-60" fmla="*/ 0 h 674455"/>
                <a:gd name="connsiteX0-61" fmla="*/ 295 w 935588"/>
                <a:gd name="connsiteY0-62" fmla="*/ 0 h 674455"/>
                <a:gd name="connsiteX1-63" fmla="*/ 935588 w 935588"/>
                <a:gd name="connsiteY1-64" fmla="*/ 486646 h 674455"/>
                <a:gd name="connsiteX2-65" fmla="*/ 930061 w 935588"/>
                <a:gd name="connsiteY2-66" fmla="*/ 674455 h 674455"/>
                <a:gd name="connsiteX3-67" fmla="*/ 296 w 935588"/>
                <a:gd name="connsiteY3-68" fmla="*/ 155886 h 674455"/>
                <a:gd name="connsiteX4-69" fmla="*/ 295 w 935588"/>
                <a:gd name="connsiteY4-70" fmla="*/ 0 h 674455"/>
                <a:gd name="connsiteX0-71" fmla="*/ 118 w 939356"/>
                <a:gd name="connsiteY0-72" fmla="*/ 0 h 682345"/>
                <a:gd name="connsiteX1-73" fmla="*/ 939356 w 939356"/>
                <a:gd name="connsiteY1-74" fmla="*/ 494536 h 682345"/>
                <a:gd name="connsiteX2-75" fmla="*/ 933829 w 939356"/>
                <a:gd name="connsiteY2-76" fmla="*/ 682345 h 682345"/>
                <a:gd name="connsiteX3-77" fmla="*/ 4064 w 939356"/>
                <a:gd name="connsiteY3-78" fmla="*/ 163776 h 682345"/>
                <a:gd name="connsiteX4-79" fmla="*/ 118 w 939356"/>
                <a:gd name="connsiteY4-80" fmla="*/ 0 h 6823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39356" h="682345">
                  <a:moveTo>
                    <a:pt x="118" y="0"/>
                  </a:moveTo>
                  <a:lnTo>
                    <a:pt x="939356" y="494536"/>
                  </a:lnTo>
                  <a:cubicBezTo>
                    <a:pt x="938333" y="554681"/>
                    <a:pt x="934852" y="622200"/>
                    <a:pt x="933829" y="682345"/>
                  </a:cubicBezTo>
                  <a:lnTo>
                    <a:pt x="4064" y="163776"/>
                  </a:lnTo>
                  <a:cubicBezTo>
                    <a:pt x="5087" y="107723"/>
                    <a:pt x="-905" y="56053"/>
                    <a:pt x="11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AFF0"/>
                </a:gs>
                <a:gs pos="69000">
                  <a:srgbClr val="0073C4"/>
                </a:gs>
              </a:gsLst>
              <a:lin ang="7200000" scaled="0"/>
              <a:tileRect/>
            </a:gradFill>
            <a:ln w="1270" cap="flat" cmpd="sng" algn="ctr">
              <a:noFill/>
              <a:prstDash val="sysDot"/>
            </a:ln>
            <a:effectLst/>
          </p:spPr>
          <p:txBody>
            <a:bodyPr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31" name="矩形 1"/>
            <p:cNvSpPr/>
            <p:nvPr/>
          </p:nvSpPr>
          <p:spPr>
            <a:xfrm>
              <a:off x="4278953" y="1749715"/>
              <a:ext cx="2359413" cy="587186"/>
            </a:xfrm>
            <a:custGeom>
              <a:avLst/>
              <a:gdLst>
                <a:gd name="connsiteX0" fmla="*/ 0 w 1080120"/>
                <a:gd name="connsiteY0" fmla="*/ 0 h 432048"/>
                <a:gd name="connsiteX1" fmla="*/ 1080120 w 1080120"/>
                <a:gd name="connsiteY1" fmla="*/ 0 h 432048"/>
                <a:gd name="connsiteX2" fmla="*/ 1080120 w 1080120"/>
                <a:gd name="connsiteY2" fmla="*/ 432048 h 432048"/>
                <a:gd name="connsiteX3" fmla="*/ 0 w 1080120"/>
                <a:gd name="connsiteY3" fmla="*/ 432048 h 432048"/>
                <a:gd name="connsiteX4" fmla="*/ 0 w 1080120"/>
                <a:gd name="connsiteY4" fmla="*/ 0 h 432048"/>
                <a:gd name="connsiteX0-1" fmla="*/ 0 w 1147626"/>
                <a:gd name="connsiteY0-2" fmla="*/ 0 h 886179"/>
                <a:gd name="connsiteX1-3" fmla="*/ 1147626 w 1147626"/>
                <a:gd name="connsiteY1-4" fmla="*/ 454131 h 886179"/>
                <a:gd name="connsiteX2-5" fmla="*/ 1147626 w 1147626"/>
                <a:gd name="connsiteY2-6" fmla="*/ 886179 h 886179"/>
                <a:gd name="connsiteX3-7" fmla="*/ 67506 w 1147626"/>
                <a:gd name="connsiteY3-8" fmla="*/ 886179 h 886179"/>
                <a:gd name="connsiteX4-9" fmla="*/ 0 w 1147626"/>
                <a:gd name="connsiteY4-10" fmla="*/ 0 h 886179"/>
                <a:gd name="connsiteX0-11" fmla="*/ 0 w 1147626"/>
                <a:gd name="connsiteY0-12" fmla="*/ 0 h 886179"/>
                <a:gd name="connsiteX1-13" fmla="*/ 929765 w 1147626"/>
                <a:gd name="connsiteY1-14" fmla="*/ 506295 h 886179"/>
                <a:gd name="connsiteX2-15" fmla="*/ 1147626 w 1147626"/>
                <a:gd name="connsiteY2-16" fmla="*/ 886179 h 886179"/>
                <a:gd name="connsiteX3-17" fmla="*/ 67506 w 1147626"/>
                <a:gd name="connsiteY3-18" fmla="*/ 886179 h 886179"/>
                <a:gd name="connsiteX4-19" fmla="*/ 0 w 1147626"/>
                <a:gd name="connsiteY4-20" fmla="*/ 0 h 886179"/>
                <a:gd name="connsiteX0-21" fmla="*/ 0 w 929765"/>
                <a:gd name="connsiteY0-22" fmla="*/ 0 h 886179"/>
                <a:gd name="connsiteX1-23" fmla="*/ 929765 w 929765"/>
                <a:gd name="connsiteY1-24" fmla="*/ 506295 h 886179"/>
                <a:gd name="connsiteX2-25" fmla="*/ 926697 w 929765"/>
                <a:gd name="connsiteY2-26" fmla="*/ 686729 h 886179"/>
                <a:gd name="connsiteX3-27" fmla="*/ 67506 w 929765"/>
                <a:gd name="connsiteY3-28" fmla="*/ 886179 h 886179"/>
                <a:gd name="connsiteX4-29" fmla="*/ 0 w 929765"/>
                <a:gd name="connsiteY4-30" fmla="*/ 0 h 886179"/>
                <a:gd name="connsiteX0-31" fmla="*/ 3068 w 932833"/>
                <a:gd name="connsiteY0-32" fmla="*/ 0 h 686729"/>
                <a:gd name="connsiteX1-33" fmla="*/ 932833 w 932833"/>
                <a:gd name="connsiteY1-34" fmla="*/ 506295 h 686729"/>
                <a:gd name="connsiteX2-35" fmla="*/ 929765 w 932833"/>
                <a:gd name="connsiteY2-36" fmla="*/ 686729 h 686729"/>
                <a:gd name="connsiteX3-37" fmla="*/ 0 w 932833"/>
                <a:gd name="connsiteY3-38" fmla="*/ 168160 h 686729"/>
                <a:gd name="connsiteX4-39" fmla="*/ 3068 w 932833"/>
                <a:gd name="connsiteY4-40" fmla="*/ 0 h 686729"/>
                <a:gd name="connsiteX0-41" fmla="*/ 718019 w 932833"/>
                <a:gd name="connsiteY0-42" fmla="*/ 0 h 1002780"/>
                <a:gd name="connsiteX1-43" fmla="*/ 932833 w 932833"/>
                <a:gd name="connsiteY1-44" fmla="*/ 822346 h 1002780"/>
                <a:gd name="connsiteX2-45" fmla="*/ 929765 w 932833"/>
                <a:gd name="connsiteY2-46" fmla="*/ 1002780 h 1002780"/>
                <a:gd name="connsiteX3-47" fmla="*/ 0 w 932833"/>
                <a:gd name="connsiteY3-48" fmla="*/ 484211 h 1002780"/>
                <a:gd name="connsiteX4-49" fmla="*/ 718019 w 932833"/>
                <a:gd name="connsiteY4-50" fmla="*/ 0 h 1002780"/>
                <a:gd name="connsiteX0-51" fmla="*/ 6137 w 220951"/>
                <a:gd name="connsiteY0-52" fmla="*/ 0 h 1002780"/>
                <a:gd name="connsiteX1-53" fmla="*/ 220951 w 220951"/>
                <a:gd name="connsiteY1-54" fmla="*/ 822346 h 1002780"/>
                <a:gd name="connsiteX2-55" fmla="*/ 217883 w 220951"/>
                <a:gd name="connsiteY2-56" fmla="*/ 1002780 h 1002780"/>
                <a:gd name="connsiteX3-57" fmla="*/ 0 w 220951"/>
                <a:gd name="connsiteY3-58" fmla="*/ 180434 h 1002780"/>
                <a:gd name="connsiteX4-59" fmla="*/ 6137 w 220951"/>
                <a:gd name="connsiteY4-60" fmla="*/ 0 h 1002780"/>
                <a:gd name="connsiteX0-61" fmla="*/ 6137 w 2350459"/>
                <a:gd name="connsiteY0-62" fmla="*/ 325257 h 1328037"/>
                <a:gd name="connsiteX1-63" fmla="*/ 2350459 w 2350459"/>
                <a:gd name="connsiteY1-64" fmla="*/ 0 h 1328037"/>
                <a:gd name="connsiteX2-65" fmla="*/ 217883 w 2350459"/>
                <a:gd name="connsiteY2-66" fmla="*/ 1328037 h 1328037"/>
                <a:gd name="connsiteX3-67" fmla="*/ 0 w 2350459"/>
                <a:gd name="connsiteY3-68" fmla="*/ 505691 h 1328037"/>
                <a:gd name="connsiteX4-69" fmla="*/ 6137 w 2350459"/>
                <a:gd name="connsiteY4-70" fmla="*/ 325257 h 1328037"/>
                <a:gd name="connsiteX0-71" fmla="*/ 6137 w 2359731"/>
                <a:gd name="connsiteY0-72" fmla="*/ 325257 h 505691"/>
                <a:gd name="connsiteX1-73" fmla="*/ 2350459 w 2359731"/>
                <a:gd name="connsiteY1-74" fmla="*/ 0 h 505691"/>
                <a:gd name="connsiteX2-75" fmla="*/ 2359666 w 2359731"/>
                <a:gd name="connsiteY2-76" fmla="*/ 162024 h 505691"/>
                <a:gd name="connsiteX3-77" fmla="*/ 0 w 2359731"/>
                <a:gd name="connsiteY3-78" fmla="*/ 505691 h 505691"/>
                <a:gd name="connsiteX4-79" fmla="*/ 6137 w 2359731"/>
                <a:gd name="connsiteY4-80" fmla="*/ 325257 h 505691"/>
                <a:gd name="connsiteX0-81" fmla="*/ 6137 w 2359731"/>
                <a:gd name="connsiteY0-82" fmla="*/ 325257 h 505691"/>
                <a:gd name="connsiteX1-83" fmla="*/ 2350459 w 2359731"/>
                <a:gd name="connsiteY1-84" fmla="*/ 0 h 505691"/>
                <a:gd name="connsiteX2-85" fmla="*/ 2359666 w 2359731"/>
                <a:gd name="connsiteY2-86" fmla="*/ 162024 h 505691"/>
                <a:gd name="connsiteX3-87" fmla="*/ 0 w 2359731"/>
                <a:gd name="connsiteY3-88" fmla="*/ 505691 h 505691"/>
                <a:gd name="connsiteX4-89" fmla="*/ 6137 w 2359731"/>
                <a:gd name="connsiteY4-90" fmla="*/ 325257 h 505691"/>
                <a:gd name="connsiteX0-91" fmla="*/ 6137 w 2359731"/>
                <a:gd name="connsiteY0-92" fmla="*/ 342218 h 522652"/>
                <a:gd name="connsiteX1-93" fmla="*/ 2350459 w 2359731"/>
                <a:gd name="connsiteY1-94" fmla="*/ 16961 h 522652"/>
                <a:gd name="connsiteX2-95" fmla="*/ 2359666 w 2359731"/>
                <a:gd name="connsiteY2-96" fmla="*/ 178985 h 522652"/>
                <a:gd name="connsiteX3-97" fmla="*/ 0 w 2359731"/>
                <a:gd name="connsiteY3-98" fmla="*/ 522652 h 522652"/>
                <a:gd name="connsiteX4-99" fmla="*/ 6137 w 2359731"/>
                <a:gd name="connsiteY4-100" fmla="*/ 342218 h 522652"/>
                <a:gd name="connsiteX0-101" fmla="*/ 6137 w 2359731"/>
                <a:gd name="connsiteY0-102" fmla="*/ 339118 h 519552"/>
                <a:gd name="connsiteX1-103" fmla="*/ 2350459 w 2359731"/>
                <a:gd name="connsiteY1-104" fmla="*/ 13861 h 519552"/>
                <a:gd name="connsiteX2-105" fmla="*/ 2359666 w 2359731"/>
                <a:gd name="connsiteY2-106" fmla="*/ 175885 h 519552"/>
                <a:gd name="connsiteX3-107" fmla="*/ 0 w 2359731"/>
                <a:gd name="connsiteY3-108" fmla="*/ 519552 h 519552"/>
                <a:gd name="connsiteX4-109" fmla="*/ 6137 w 2359731"/>
                <a:gd name="connsiteY4-110" fmla="*/ 339118 h 519552"/>
                <a:gd name="connsiteX0-111" fmla="*/ 6137 w 2359731"/>
                <a:gd name="connsiteY0-112" fmla="*/ 364589 h 545023"/>
                <a:gd name="connsiteX1-113" fmla="*/ 2350459 w 2359731"/>
                <a:gd name="connsiteY1-114" fmla="*/ 39332 h 545023"/>
                <a:gd name="connsiteX2-115" fmla="*/ 2359666 w 2359731"/>
                <a:gd name="connsiteY2-116" fmla="*/ 201356 h 545023"/>
                <a:gd name="connsiteX3-117" fmla="*/ 0 w 2359731"/>
                <a:gd name="connsiteY3-118" fmla="*/ 545023 h 545023"/>
                <a:gd name="connsiteX4-119" fmla="*/ 6137 w 2359731"/>
                <a:gd name="connsiteY4-120" fmla="*/ 364589 h 545023"/>
                <a:gd name="connsiteX0-121" fmla="*/ 6137 w 2359731"/>
                <a:gd name="connsiteY0-122" fmla="*/ 362263 h 542697"/>
                <a:gd name="connsiteX1-123" fmla="*/ 2350459 w 2359731"/>
                <a:gd name="connsiteY1-124" fmla="*/ 37006 h 542697"/>
                <a:gd name="connsiteX2-125" fmla="*/ 2359666 w 2359731"/>
                <a:gd name="connsiteY2-126" fmla="*/ 199030 h 542697"/>
                <a:gd name="connsiteX3-127" fmla="*/ 0 w 2359731"/>
                <a:gd name="connsiteY3-128" fmla="*/ 542697 h 542697"/>
                <a:gd name="connsiteX4-129" fmla="*/ 6137 w 2359731"/>
                <a:gd name="connsiteY4-130" fmla="*/ 362263 h 542697"/>
                <a:gd name="connsiteX0-131" fmla="*/ 6137 w 2359731"/>
                <a:gd name="connsiteY0-132" fmla="*/ 362263 h 572970"/>
                <a:gd name="connsiteX1-133" fmla="*/ 2350459 w 2359731"/>
                <a:gd name="connsiteY1-134" fmla="*/ 37006 h 572970"/>
                <a:gd name="connsiteX2-135" fmla="*/ 2359666 w 2359731"/>
                <a:gd name="connsiteY2-136" fmla="*/ 199030 h 572970"/>
                <a:gd name="connsiteX3-137" fmla="*/ 0 w 2359731"/>
                <a:gd name="connsiteY3-138" fmla="*/ 542697 h 572970"/>
                <a:gd name="connsiteX4-139" fmla="*/ 6137 w 2359731"/>
                <a:gd name="connsiteY4-140" fmla="*/ 362263 h 572970"/>
                <a:gd name="connsiteX0-141" fmla="*/ 6137 w 2359731"/>
                <a:gd name="connsiteY0-142" fmla="*/ 362263 h 561869"/>
                <a:gd name="connsiteX1-143" fmla="*/ 2350459 w 2359731"/>
                <a:gd name="connsiteY1-144" fmla="*/ 37006 h 561869"/>
                <a:gd name="connsiteX2-145" fmla="*/ 2359666 w 2359731"/>
                <a:gd name="connsiteY2-146" fmla="*/ 199030 h 561869"/>
                <a:gd name="connsiteX3-147" fmla="*/ 0 w 2359731"/>
                <a:gd name="connsiteY3-148" fmla="*/ 542697 h 561869"/>
                <a:gd name="connsiteX4-149" fmla="*/ 6137 w 2359731"/>
                <a:gd name="connsiteY4-150" fmla="*/ 362263 h 561869"/>
                <a:gd name="connsiteX0-151" fmla="*/ 6137 w 2359731"/>
                <a:gd name="connsiteY0-152" fmla="*/ 362263 h 578020"/>
                <a:gd name="connsiteX1-153" fmla="*/ 2350459 w 2359731"/>
                <a:gd name="connsiteY1-154" fmla="*/ 37006 h 578020"/>
                <a:gd name="connsiteX2-155" fmla="*/ 2359666 w 2359731"/>
                <a:gd name="connsiteY2-156" fmla="*/ 199030 h 578020"/>
                <a:gd name="connsiteX3-157" fmla="*/ 0 w 2359731"/>
                <a:gd name="connsiteY3-158" fmla="*/ 542697 h 578020"/>
                <a:gd name="connsiteX4-159" fmla="*/ 6137 w 2359731"/>
                <a:gd name="connsiteY4-160" fmla="*/ 362263 h 578020"/>
                <a:gd name="connsiteX0-161" fmla="*/ 6137 w 2359731"/>
                <a:gd name="connsiteY0-162" fmla="*/ 362263 h 576930"/>
                <a:gd name="connsiteX1-163" fmla="*/ 2350459 w 2359731"/>
                <a:gd name="connsiteY1-164" fmla="*/ 37006 h 576930"/>
                <a:gd name="connsiteX2-165" fmla="*/ 2359666 w 2359731"/>
                <a:gd name="connsiteY2-166" fmla="*/ 199030 h 576930"/>
                <a:gd name="connsiteX3-167" fmla="*/ 0 w 2359731"/>
                <a:gd name="connsiteY3-168" fmla="*/ 542697 h 576930"/>
                <a:gd name="connsiteX4-169" fmla="*/ 6137 w 2359731"/>
                <a:gd name="connsiteY4-170" fmla="*/ 362263 h 576930"/>
                <a:gd name="connsiteX0-171" fmla="*/ 6137 w 2359731"/>
                <a:gd name="connsiteY0-172" fmla="*/ 362263 h 577791"/>
                <a:gd name="connsiteX1-173" fmla="*/ 2350459 w 2359731"/>
                <a:gd name="connsiteY1-174" fmla="*/ 37006 h 577791"/>
                <a:gd name="connsiteX2-175" fmla="*/ 2359666 w 2359731"/>
                <a:gd name="connsiteY2-176" fmla="*/ 199030 h 577791"/>
                <a:gd name="connsiteX3-177" fmla="*/ 0 w 2359731"/>
                <a:gd name="connsiteY3-178" fmla="*/ 542697 h 577791"/>
                <a:gd name="connsiteX4-179" fmla="*/ 6137 w 2359731"/>
                <a:gd name="connsiteY4-180" fmla="*/ 362263 h 577791"/>
                <a:gd name="connsiteX0-181" fmla="*/ 6137 w 2359731"/>
                <a:gd name="connsiteY0-182" fmla="*/ 362263 h 577917"/>
                <a:gd name="connsiteX1-183" fmla="*/ 2350459 w 2359731"/>
                <a:gd name="connsiteY1-184" fmla="*/ 37006 h 577917"/>
                <a:gd name="connsiteX2-185" fmla="*/ 2359666 w 2359731"/>
                <a:gd name="connsiteY2-186" fmla="*/ 202099 h 577917"/>
                <a:gd name="connsiteX3-187" fmla="*/ 0 w 2359731"/>
                <a:gd name="connsiteY3-188" fmla="*/ 542697 h 577917"/>
                <a:gd name="connsiteX4-189" fmla="*/ 6137 w 2359731"/>
                <a:gd name="connsiteY4-190" fmla="*/ 362263 h 577917"/>
                <a:gd name="connsiteX0-191" fmla="*/ 6137 w 2359731"/>
                <a:gd name="connsiteY0-192" fmla="*/ 362263 h 577677"/>
                <a:gd name="connsiteX1-193" fmla="*/ 2350459 w 2359731"/>
                <a:gd name="connsiteY1-194" fmla="*/ 37006 h 577677"/>
                <a:gd name="connsiteX2-195" fmla="*/ 2359666 w 2359731"/>
                <a:gd name="connsiteY2-196" fmla="*/ 202099 h 577677"/>
                <a:gd name="connsiteX3-197" fmla="*/ 0 w 2359731"/>
                <a:gd name="connsiteY3-198" fmla="*/ 542697 h 577677"/>
                <a:gd name="connsiteX4-199" fmla="*/ 6137 w 2359731"/>
                <a:gd name="connsiteY4-200" fmla="*/ 362263 h 577677"/>
                <a:gd name="connsiteX0-201" fmla="*/ 6137 w 2359731"/>
                <a:gd name="connsiteY0-202" fmla="*/ 362263 h 580621"/>
                <a:gd name="connsiteX1-203" fmla="*/ 2350459 w 2359731"/>
                <a:gd name="connsiteY1-204" fmla="*/ 37006 h 580621"/>
                <a:gd name="connsiteX2-205" fmla="*/ 2359666 w 2359731"/>
                <a:gd name="connsiteY2-206" fmla="*/ 202099 h 580621"/>
                <a:gd name="connsiteX3-207" fmla="*/ 0 w 2359731"/>
                <a:gd name="connsiteY3-208" fmla="*/ 545765 h 580621"/>
                <a:gd name="connsiteX4-209" fmla="*/ 6137 w 2359731"/>
                <a:gd name="connsiteY4-210" fmla="*/ 362263 h 580621"/>
                <a:gd name="connsiteX0-211" fmla="*/ 15343 w 2368937"/>
                <a:gd name="connsiteY0-212" fmla="*/ 362263 h 580621"/>
                <a:gd name="connsiteX1-213" fmla="*/ 2359665 w 2368937"/>
                <a:gd name="connsiteY1-214" fmla="*/ 37006 h 580621"/>
                <a:gd name="connsiteX2-215" fmla="*/ 2368872 w 2368937"/>
                <a:gd name="connsiteY2-216" fmla="*/ 202099 h 580621"/>
                <a:gd name="connsiteX3-217" fmla="*/ 0 w 2368937"/>
                <a:gd name="connsiteY3-218" fmla="*/ 545765 h 580621"/>
                <a:gd name="connsiteX4-219" fmla="*/ 15343 w 2368937"/>
                <a:gd name="connsiteY4-220" fmla="*/ 362263 h 580621"/>
                <a:gd name="connsiteX0-221" fmla="*/ 12962 w 2368937"/>
                <a:gd name="connsiteY0-222" fmla="*/ 369112 h 580326"/>
                <a:gd name="connsiteX1-223" fmla="*/ 2359665 w 2368937"/>
                <a:gd name="connsiteY1-224" fmla="*/ 36711 h 580326"/>
                <a:gd name="connsiteX2-225" fmla="*/ 2368872 w 2368937"/>
                <a:gd name="connsiteY2-226" fmla="*/ 201804 h 580326"/>
                <a:gd name="connsiteX3-227" fmla="*/ 0 w 2368937"/>
                <a:gd name="connsiteY3-228" fmla="*/ 545470 h 580326"/>
                <a:gd name="connsiteX4-229" fmla="*/ 12962 w 2368937"/>
                <a:gd name="connsiteY4-230" fmla="*/ 369112 h 580326"/>
                <a:gd name="connsiteX0-231" fmla="*/ 8200 w 2364175"/>
                <a:gd name="connsiteY0-232" fmla="*/ 369112 h 578041"/>
                <a:gd name="connsiteX1-233" fmla="*/ 2354903 w 2364175"/>
                <a:gd name="connsiteY1-234" fmla="*/ 36711 h 578041"/>
                <a:gd name="connsiteX2-235" fmla="*/ 2364110 w 2364175"/>
                <a:gd name="connsiteY2-236" fmla="*/ 201804 h 578041"/>
                <a:gd name="connsiteX3-237" fmla="*/ 0 w 2364175"/>
                <a:gd name="connsiteY3-238" fmla="*/ 543089 h 578041"/>
                <a:gd name="connsiteX4-239" fmla="*/ 8200 w 2364175"/>
                <a:gd name="connsiteY4-240" fmla="*/ 369112 h 578041"/>
                <a:gd name="connsiteX0-241" fmla="*/ 3438 w 2359413"/>
                <a:gd name="connsiteY0-242" fmla="*/ 369112 h 584898"/>
                <a:gd name="connsiteX1-243" fmla="*/ 2350141 w 2359413"/>
                <a:gd name="connsiteY1-244" fmla="*/ 36711 h 584898"/>
                <a:gd name="connsiteX2-245" fmla="*/ 2359348 w 2359413"/>
                <a:gd name="connsiteY2-246" fmla="*/ 201804 h 584898"/>
                <a:gd name="connsiteX3-247" fmla="*/ 0 w 2359413"/>
                <a:gd name="connsiteY3-248" fmla="*/ 550233 h 584898"/>
                <a:gd name="connsiteX4-249" fmla="*/ 3438 w 2359413"/>
                <a:gd name="connsiteY4-250" fmla="*/ 369112 h 584898"/>
                <a:gd name="connsiteX0-251" fmla="*/ 1057 w 2357032"/>
                <a:gd name="connsiteY0-252" fmla="*/ 369112 h 584898"/>
                <a:gd name="connsiteX1-253" fmla="*/ 2347760 w 2357032"/>
                <a:gd name="connsiteY1-254" fmla="*/ 36711 h 584898"/>
                <a:gd name="connsiteX2-255" fmla="*/ 2356967 w 2357032"/>
                <a:gd name="connsiteY2-256" fmla="*/ 201804 h 584898"/>
                <a:gd name="connsiteX3-257" fmla="*/ 0 w 2357032"/>
                <a:gd name="connsiteY3-258" fmla="*/ 550233 h 584898"/>
                <a:gd name="connsiteX4-259" fmla="*/ 1057 w 2357032"/>
                <a:gd name="connsiteY4-260" fmla="*/ 369112 h 584898"/>
                <a:gd name="connsiteX0-261" fmla="*/ 3438 w 2359413"/>
                <a:gd name="connsiteY0-262" fmla="*/ 369112 h 587186"/>
                <a:gd name="connsiteX1-263" fmla="*/ 2350141 w 2359413"/>
                <a:gd name="connsiteY1-264" fmla="*/ 36711 h 587186"/>
                <a:gd name="connsiteX2-265" fmla="*/ 2359348 w 2359413"/>
                <a:gd name="connsiteY2-266" fmla="*/ 201804 h 587186"/>
                <a:gd name="connsiteX3-267" fmla="*/ 0 w 2359413"/>
                <a:gd name="connsiteY3-268" fmla="*/ 552615 h 587186"/>
                <a:gd name="connsiteX4-269" fmla="*/ 3438 w 2359413"/>
                <a:gd name="connsiteY4-270" fmla="*/ 369112 h 5871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359413" h="587186">
                  <a:moveTo>
                    <a:pt x="3438" y="369112"/>
                  </a:moveTo>
                  <a:cubicBezTo>
                    <a:pt x="846249" y="601292"/>
                    <a:pt x="1577906" y="-173990"/>
                    <a:pt x="2350141" y="36711"/>
                  </a:cubicBezTo>
                  <a:cubicBezTo>
                    <a:pt x="2349118" y="96856"/>
                    <a:pt x="2360371" y="141659"/>
                    <a:pt x="2359348" y="201804"/>
                  </a:cubicBezTo>
                  <a:cubicBezTo>
                    <a:pt x="1575861" y="309"/>
                    <a:pt x="804967" y="754111"/>
                    <a:pt x="0" y="552615"/>
                  </a:cubicBezTo>
                  <a:cubicBezTo>
                    <a:pt x="1023" y="496562"/>
                    <a:pt x="2415" y="425165"/>
                    <a:pt x="3438" y="369112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00AFF0"/>
                </a:gs>
                <a:gs pos="64000">
                  <a:srgbClr val="0073C4"/>
                </a:gs>
              </a:gsLst>
              <a:lin ang="15600000" scaled="0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32" name="矩形 1"/>
            <p:cNvSpPr/>
            <p:nvPr/>
          </p:nvSpPr>
          <p:spPr>
            <a:xfrm>
              <a:off x="3342354" y="1238968"/>
              <a:ext cx="3287026" cy="925327"/>
            </a:xfrm>
            <a:custGeom>
              <a:avLst/>
              <a:gdLst>
                <a:gd name="connsiteX0" fmla="*/ 0 w 1080120"/>
                <a:gd name="connsiteY0" fmla="*/ 0 h 432048"/>
                <a:gd name="connsiteX1" fmla="*/ 1080120 w 1080120"/>
                <a:gd name="connsiteY1" fmla="*/ 0 h 432048"/>
                <a:gd name="connsiteX2" fmla="*/ 1080120 w 1080120"/>
                <a:gd name="connsiteY2" fmla="*/ 432048 h 432048"/>
                <a:gd name="connsiteX3" fmla="*/ 0 w 1080120"/>
                <a:gd name="connsiteY3" fmla="*/ 432048 h 432048"/>
                <a:gd name="connsiteX4" fmla="*/ 0 w 1080120"/>
                <a:gd name="connsiteY4" fmla="*/ 0 h 432048"/>
                <a:gd name="connsiteX0-1" fmla="*/ 0 w 1147626"/>
                <a:gd name="connsiteY0-2" fmla="*/ 0 h 886179"/>
                <a:gd name="connsiteX1-3" fmla="*/ 1147626 w 1147626"/>
                <a:gd name="connsiteY1-4" fmla="*/ 454131 h 886179"/>
                <a:gd name="connsiteX2-5" fmla="*/ 1147626 w 1147626"/>
                <a:gd name="connsiteY2-6" fmla="*/ 886179 h 886179"/>
                <a:gd name="connsiteX3-7" fmla="*/ 67506 w 1147626"/>
                <a:gd name="connsiteY3-8" fmla="*/ 886179 h 886179"/>
                <a:gd name="connsiteX4-9" fmla="*/ 0 w 1147626"/>
                <a:gd name="connsiteY4-10" fmla="*/ 0 h 886179"/>
                <a:gd name="connsiteX0-11" fmla="*/ 0 w 1147626"/>
                <a:gd name="connsiteY0-12" fmla="*/ 0 h 886179"/>
                <a:gd name="connsiteX1-13" fmla="*/ 929765 w 1147626"/>
                <a:gd name="connsiteY1-14" fmla="*/ 506295 h 886179"/>
                <a:gd name="connsiteX2-15" fmla="*/ 1147626 w 1147626"/>
                <a:gd name="connsiteY2-16" fmla="*/ 886179 h 886179"/>
                <a:gd name="connsiteX3-17" fmla="*/ 67506 w 1147626"/>
                <a:gd name="connsiteY3-18" fmla="*/ 886179 h 886179"/>
                <a:gd name="connsiteX4-19" fmla="*/ 0 w 1147626"/>
                <a:gd name="connsiteY4-20" fmla="*/ 0 h 886179"/>
                <a:gd name="connsiteX0-21" fmla="*/ 0 w 929765"/>
                <a:gd name="connsiteY0-22" fmla="*/ 0 h 886179"/>
                <a:gd name="connsiteX1-23" fmla="*/ 929765 w 929765"/>
                <a:gd name="connsiteY1-24" fmla="*/ 506295 h 886179"/>
                <a:gd name="connsiteX2-25" fmla="*/ 926697 w 929765"/>
                <a:gd name="connsiteY2-26" fmla="*/ 686729 h 886179"/>
                <a:gd name="connsiteX3-27" fmla="*/ 67506 w 929765"/>
                <a:gd name="connsiteY3-28" fmla="*/ 886179 h 886179"/>
                <a:gd name="connsiteX4-29" fmla="*/ 0 w 929765"/>
                <a:gd name="connsiteY4-30" fmla="*/ 0 h 886179"/>
                <a:gd name="connsiteX0-31" fmla="*/ 3068 w 932833"/>
                <a:gd name="connsiteY0-32" fmla="*/ 0 h 686729"/>
                <a:gd name="connsiteX1-33" fmla="*/ 932833 w 932833"/>
                <a:gd name="connsiteY1-34" fmla="*/ 506295 h 686729"/>
                <a:gd name="connsiteX2-35" fmla="*/ 929765 w 932833"/>
                <a:gd name="connsiteY2-36" fmla="*/ 686729 h 686729"/>
                <a:gd name="connsiteX3-37" fmla="*/ 0 w 932833"/>
                <a:gd name="connsiteY3-38" fmla="*/ 168160 h 686729"/>
                <a:gd name="connsiteX4-39" fmla="*/ 3068 w 932833"/>
                <a:gd name="connsiteY4-40" fmla="*/ 0 h 686729"/>
                <a:gd name="connsiteX0-41" fmla="*/ 656649 w 1586414"/>
                <a:gd name="connsiteY0-42" fmla="*/ 0 h 686729"/>
                <a:gd name="connsiteX1-43" fmla="*/ 1586414 w 1586414"/>
                <a:gd name="connsiteY1-44" fmla="*/ 506295 h 686729"/>
                <a:gd name="connsiteX2-45" fmla="*/ 1583346 w 1586414"/>
                <a:gd name="connsiteY2-46" fmla="*/ 686729 h 686729"/>
                <a:gd name="connsiteX3-47" fmla="*/ 0 w 1586414"/>
                <a:gd name="connsiteY3-48" fmla="*/ 275556 h 686729"/>
                <a:gd name="connsiteX4-49" fmla="*/ 656649 w 1586414"/>
                <a:gd name="connsiteY4-50" fmla="*/ 0 h 686729"/>
                <a:gd name="connsiteX0-51" fmla="*/ 656649 w 1586414"/>
                <a:gd name="connsiteY0-52" fmla="*/ 0 h 775714"/>
                <a:gd name="connsiteX1-53" fmla="*/ 1586414 w 1586414"/>
                <a:gd name="connsiteY1-54" fmla="*/ 506295 h 775714"/>
                <a:gd name="connsiteX2-55" fmla="*/ 945108 w 1586414"/>
                <a:gd name="connsiteY2-56" fmla="*/ 775714 h 775714"/>
                <a:gd name="connsiteX3-57" fmla="*/ 0 w 1586414"/>
                <a:gd name="connsiteY3-58" fmla="*/ 275556 h 775714"/>
                <a:gd name="connsiteX4-59" fmla="*/ 656649 w 1586414"/>
                <a:gd name="connsiteY4-60" fmla="*/ 0 h 775714"/>
                <a:gd name="connsiteX0-61" fmla="*/ 656649 w 3295544"/>
                <a:gd name="connsiteY0-62" fmla="*/ 0 h 775714"/>
                <a:gd name="connsiteX1-63" fmla="*/ 3295544 w 3295544"/>
                <a:gd name="connsiteY1-64" fmla="*/ 435720 h 775714"/>
                <a:gd name="connsiteX2-65" fmla="*/ 945108 w 3295544"/>
                <a:gd name="connsiteY2-66" fmla="*/ 775714 h 775714"/>
                <a:gd name="connsiteX3-67" fmla="*/ 0 w 3295544"/>
                <a:gd name="connsiteY3-68" fmla="*/ 275556 h 775714"/>
                <a:gd name="connsiteX4-69" fmla="*/ 656649 w 3295544"/>
                <a:gd name="connsiteY4-70" fmla="*/ 0 h 775714"/>
                <a:gd name="connsiteX0-71" fmla="*/ 2350437 w 3295544"/>
                <a:gd name="connsiteY0-72" fmla="*/ 0 h 843220"/>
                <a:gd name="connsiteX1-73" fmla="*/ 3295544 w 3295544"/>
                <a:gd name="connsiteY1-74" fmla="*/ 503226 h 843220"/>
                <a:gd name="connsiteX2-75" fmla="*/ 945108 w 3295544"/>
                <a:gd name="connsiteY2-76" fmla="*/ 843220 h 843220"/>
                <a:gd name="connsiteX3-77" fmla="*/ 0 w 3295544"/>
                <a:gd name="connsiteY3-78" fmla="*/ 343062 h 843220"/>
                <a:gd name="connsiteX4-79" fmla="*/ 2350437 w 3295544"/>
                <a:gd name="connsiteY4-80" fmla="*/ 0 h 843220"/>
                <a:gd name="connsiteX0-81" fmla="*/ 2350437 w 3289407"/>
                <a:gd name="connsiteY0-82" fmla="*/ 0 h 843220"/>
                <a:gd name="connsiteX1-83" fmla="*/ 3289407 w 3289407"/>
                <a:gd name="connsiteY1-84" fmla="*/ 500157 h 843220"/>
                <a:gd name="connsiteX2-85" fmla="*/ 945108 w 3289407"/>
                <a:gd name="connsiteY2-86" fmla="*/ 843220 h 843220"/>
                <a:gd name="connsiteX3-87" fmla="*/ 0 w 3289407"/>
                <a:gd name="connsiteY3-88" fmla="*/ 343062 h 843220"/>
                <a:gd name="connsiteX4-89" fmla="*/ 2350437 w 3289407"/>
                <a:gd name="connsiteY4-90" fmla="*/ 0 h 843220"/>
                <a:gd name="connsiteX0-91" fmla="*/ 2350437 w 3289407"/>
                <a:gd name="connsiteY0-92" fmla="*/ 0 h 843220"/>
                <a:gd name="connsiteX1-93" fmla="*/ 3289407 w 3289407"/>
                <a:gd name="connsiteY1-94" fmla="*/ 500157 h 843220"/>
                <a:gd name="connsiteX2-95" fmla="*/ 945108 w 3289407"/>
                <a:gd name="connsiteY2-96" fmla="*/ 843220 h 843220"/>
                <a:gd name="connsiteX3-97" fmla="*/ 0 w 3289407"/>
                <a:gd name="connsiteY3-98" fmla="*/ 343062 h 843220"/>
                <a:gd name="connsiteX4-99" fmla="*/ 2350437 w 3289407"/>
                <a:gd name="connsiteY4-100" fmla="*/ 0 h 843220"/>
                <a:gd name="connsiteX0-101" fmla="*/ 2350437 w 3289407"/>
                <a:gd name="connsiteY0-102" fmla="*/ 0 h 862958"/>
                <a:gd name="connsiteX1-103" fmla="*/ 3289407 w 3289407"/>
                <a:gd name="connsiteY1-104" fmla="*/ 500157 h 862958"/>
                <a:gd name="connsiteX2-105" fmla="*/ 945108 w 3289407"/>
                <a:gd name="connsiteY2-106" fmla="*/ 843220 h 862958"/>
                <a:gd name="connsiteX3-107" fmla="*/ 0 w 3289407"/>
                <a:gd name="connsiteY3-108" fmla="*/ 343062 h 862958"/>
                <a:gd name="connsiteX4-109" fmla="*/ 2350437 w 3289407"/>
                <a:gd name="connsiteY4-110" fmla="*/ 0 h 862958"/>
                <a:gd name="connsiteX0-111" fmla="*/ 2350437 w 3289407"/>
                <a:gd name="connsiteY0-112" fmla="*/ 0 h 880426"/>
                <a:gd name="connsiteX1-113" fmla="*/ 3289407 w 3289407"/>
                <a:gd name="connsiteY1-114" fmla="*/ 500157 h 880426"/>
                <a:gd name="connsiteX2-115" fmla="*/ 945108 w 3289407"/>
                <a:gd name="connsiteY2-116" fmla="*/ 843220 h 880426"/>
                <a:gd name="connsiteX3-117" fmla="*/ 0 w 3289407"/>
                <a:gd name="connsiteY3-118" fmla="*/ 343062 h 880426"/>
                <a:gd name="connsiteX4-119" fmla="*/ 2350437 w 3289407"/>
                <a:gd name="connsiteY4-120" fmla="*/ 0 h 880426"/>
                <a:gd name="connsiteX0-121" fmla="*/ 2350437 w 3289407"/>
                <a:gd name="connsiteY0-122" fmla="*/ 0 h 879633"/>
                <a:gd name="connsiteX1-123" fmla="*/ 3289407 w 3289407"/>
                <a:gd name="connsiteY1-124" fmla="*/ 500157 h 879633"/>
                <a:gd name="connsiteX2-125" fmla="*/ 945108 w 3289407"/>
                <a:gd name="connsiteY2-126" fmla="*/ 843220 h 879633"/>
                <a:gd name="connsiteX3-127" fmla="*/ 0 w 3289407"/>
                <a:gd name="connsiteY3-128" fmla="*/ 343062 h 879633"/>
                <a:gd name="connsiteX4-129" fmla="*/ 2350437 w 3289407"/>
                <a:gd name="connsiteY4-130" fmla="*/ 0 h 879633"/>
                <a:gd name="connsiteX0-131" fmla="*/ 2350437 w 3289407"/>
                <a:gd name="connsiteY0-132" fmla="*/ 0 h 881426"/>
                <a:gd name="connsiteX1-133" fmla="*/ 3289407 w 3289407"/>
                <a:gd name="connsiteY1-134" fmla="*/ 500157 h 881426"/>
                <a:gd name="connsiteX2-135" fmla="*/ 945108 w 3289407"/>
                <a:gd name="connsiteY2-136" fmla="*/ 843220 h 881426"/>
                <a:gd name="connsiteX3-137" fmla="*/ 0 w 3289407"/>
                <a:gd name="connsiteY3-138" fmla="*/ 343062 h 881426"/>
                <a:gd name="connsiteX4-139" fmla="*/ 2350437 w 3289407"/>
                <a:gd name="connsiteY4-140" fmla="*/ 0 h 881426"/>
                <a:gd name="connsiteX0-141" fmla="*/ 2350437 w 3289407"/>
                <a:gd name="connsiteY0-142" fmla="*/ 0 h 881426"/>
                <a:gd name="connsiteX1-143" fmla="*/ 3289407 w 3289407"/>
                <a:gd name="connsiteY1-144" fmla="*/ 500157 h 881426"/>
                <a:gd name="connsiteX2-145" fmla="*/ 945108 w 3289407"/>
                <a:gd name="connsiteY2-146" fmla="*/ 843220 h 881426"/>
                <a:gd name="connsiteX3-147" fmla="*/ 0 w 3289407"/>
                <a:gd name="connsiteY3-148" fmla="*/ 343062 h 881426"/>
                <a:gd name="connsiteX4-149" fmla="*/ 2350437 w 3289407"/>
                <a:gd name="connsiteY4-150" fmla="*/ 0 h 881426"/>
                <a:gd name="connsiteX0-151" fmla="*/ 2350437 w 3289407"/>
                <a:gd name="connsiteY0-152" fmla="*/ 37515 h 918941"/>
                <a:gd name="connsiteX1-153" fmla="*/ 3289407 w 3289407"/>
                <a:gd name="connsiteY1-154" fmla="*/ 537672 h 918941"/>
                <a:gd name="connsiteX2-155" fmla="*/ 945108 w 3289407"/>
                <a:gd name="connsiteY2-156" fmla="*/ 880735 h 918941"/>
                <a:gd name="connsiteX3-157" fmla="*/ 0 w 3289407"/>
                <a:gd name="connsiteY3-158" fmla="*/ 380577 h 918941"/>
                <a:gd name="connsiteX4-159" fmla="*/ 2350437 w 3289407"/>
                <a:gd name="connsiteY4-160" fmla="*/ 37515 h 918941"/>
                <a:gd name="connsiteX0-161" fmla="*/ 2350437 w 3289407"/>
                <a:gd name="connsiteY0-162" fmla="*/ 35028 h 916454"/>
                <a:gd name="connsiteX1-163" fmla="*/ 3289407 w 3289407"/>
                <a:gd name="connsiteY1-164" fmla="*/ 535185 h 916454"/>
                <a:gd name="connsiteX2-165" fmla="*/ 945108 w 3289407"/>
                <a:gd name="connsiteY2-166" fmla="*/ 878248 h 916454"/>
                <a:gd name="connsiteX3-167" fmla="*/ 0 w 3289407"/>
                <a:gd name="connsiteY3-168" fmla="*/ 378090 h 916454"/>
                <a:gd name="connsiteX4-169" fmla="*/ 2350437 w 3289407"/>
                <a:gd name="connsiteY4-170" fmla="*/ 35028 h 916454"/>
                <a:gd name="connsiteX0-171" fmla="*/ 2350437 w 3289407"/>
                <a:gd name="connsiteY0-172" fmla="*/ 41278 h 922704"/>
                <a:gd name="connsiteX1-173" fmla="*/ 3289407 w 3289407"/>
                <a:gd name="connsiteY1-174" fmla="*/ 541435 h 922704"/>
                <a:gd name="connsiteX2-175" fmla="*/ 945108 w 3289407"/>
                <a:gd name="connsiteY2-176" fmla="*/ 884498 h 922704"/>
                <a:gd name="connsiteX3-177" fmla="*/ 0 w 3289407"/>
                <a:gd name="connsiteY3-178" fmla="*/ 384340 h 922704"/>
                <a:gd name="connsiteX4-179" fmla="*/ 2350437 w 3289407"/>
                <a:gd name="connsiteY4-180" fmla="*/ 41278 h 922704"/>
                <a:gd name="connsiteX0-181" fmla="*/ 2350437 w 3289407"/>
                <a:gd name="connsiteY0-182" fmla="*/ 41142 h 922568"/>
                <a:gd name="connsiteX1-183" fmla="*/ 3289407 w 3289407"/>
                <a:gd name="connsiteY1-184" fmla="*/ 541299 h 922568"/>
                <a:gd name="connsiteX2-185" fmla="*/ 945108 w 3289407"/>
                <a:gd name="connsiteY2-186" fmla="*/ 884362 h 922568"/>
                <a:gd name="connsiteX3-187" fmla="*/ 0 w 3289407"/>
                <a:gd name="connsiteY3-188" fmla="*/ 384204 h 922568"/>
                <a:gd name="connsiteX4-189" fmla="*/ 2350437 w 3289407"/>
                <a:gd name="connsiteY4-190" fmla="*/ 41142 h 922568"/>
                <a:gd name="connsiteX0-191" fmla="*/ 2350437 w 3289407"/>
                <a:gd name="connsiteY0-192" fmla="*/ 41142 h 924386"/>
                <a:gd name="connsiteX1-193" fmla="*/ 3289407 w 3289407"/>
                <a:gd name="connsiteY1-194" fmla="*/ 541299 h 924386"/>
                <a:gd name="connsiteX2-195" fmla="*/ 945108 w 3289407"/>
                <a:gd name="connsiteY2-196" fmla="*/ 884362 h 924386"/>
                <a:gd name="connsiteX3-197" fmla="*/ 0 w 3289407"/>
                <a:gd name="connsiteY3-198" fmla="*/ 384204 h 924386"/>
                <a:gd name="connsiteX4-199" fmla="*/ 2350437 w 3289407"/>
                <a:gd name="connsiteY4-200" fmla="*/ 41142 h 924386"/>
                <a:gd name="connsiteX0-201" fmla="*/ 2350437 w 3289407"/>
                <a:gd name="connsiteY0-202" fmla="*/ 41142 h 925097"/>
                <a:gd name="connsiteX1-203" fmla="*/ 3289407 w 3289407"/>
                <a:gd name="connsiteY1-204" fmla="*/ 541299 h 925097"/>
                <a:gd name="connsiteX2-205" fmla="*/ 945108 w 3289407"/>
                <a:gd name="connsiteY2-206" fmla="*/ 884362 h 925097"/>
                <a:gd name="connsiteX3-207" fmla="*/ 0 w 3289407"/>
                <a:gd name="connsiteY3-208" fmla="*/ 384204 h 925097"/>
                <a:gd name="connsiteX4-209" fmla="*/ 2350437 w 3289407"/>
                <a:gd name="connsiteY4-210" fmla="*/ 41142 h 925097"/>
                <a:gd name="connsiteX0-211" fmla="*/ 2350437 w 3289407"/>
                <a:gd name="connsiteY0-212" fmla="*/ 41142 h 925097"/>
                <a:gd name="connsiteX1-213" fmla="*/ 3289407 w 3289407"/>
                <a:gd name="connsiteY1-214" fmla="*/ 541299 h 925097"/>
                <a:gd name="connsiteX2-215" fmla="*/ 945108 w 3289407"/>
                <a:gd name="connsiteY2-216" fmla="*/ 884362 h 925097"/>
                <a:gd name="connsiteX3-217" fmla="*/ 0 w 3289407"/>
                <a:gd name="connsiteY3-218" fmla="*/ 384204 h 925097"/>
                <a:gd name="connsiteX4-219" fmla="*/ 2350437 w 3289407"/>
                <a:gd name="connsiteY4-220" fmla="*/ 41142 h 925097"/>
                <a:gd name="connsiteX0-221" fmla="*/ 2350437 w 3289407"/>
                <a:gd name="connsiteY0-222" fmla="*/ 41142 h 925212"/>
                <a:gd name="connsiteX1-223" fmla="*/ 3289407 w 3289407"/>
                <a:gd name="connsiteY1-224" fmla="*/ 543680 h 925212"/>
                <a:gd name="connsiteX2-225" fmla="*/ 945108 w 3289407"/>
                <a:gd name="connsiteY2-226" fmla="*/ 884362 h 925212"/>
                <a:gd name="connsiteX3-227" fmla="*/ 0 w 3289407"/>
                <a:gd name="connsiteY3-228" fmla="*/ 384204 h 925212"/>
                <a:gd name="connsiteX4-229" fmla="*/ 2350437 w 3289407"/>
                <a:gd name="connsiteY4-230" fmla="*/ 41142 h 925212"/>
                <a:gd name="connsiteX0-231" fmla="*/ 2350437 w 3287026"/>
                <a:gd name="connsiteY0-232" fmla="*/ 41142 h 925327"/>
                <a:gd name="connsiteX1-233" fmla="*/ 3287026 w 3287026"/>
                <a:gd name="connsiteY1-234" fmla="*/ 546061 h 925327"/>
                <a:gd name="connsiteX2-235" fmla="*/ 945108 w 3287026"/>
                <a:gd name="connsiteY2-236" fmla="*/ 884362 h 925327"/>
                <a:gd name="connsiteX3-237" fmla="*/ 0 w 3287026"/>
                <a:gd name="connsiteY3-238" fmla="*/ 384204 h 925327"/>
                <a:gd name="connsiteX4-239" fmla="*/ 2350437 w 3287026"/>
                <a:gd name="connsiteY4-240" fmla="*/ 41142 h 9253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87026" h="925327">
                  <a:moveTo>
                    <a:pt x="2350437" y="41142"/>
                  </a:moveTo>
                  <a:lnTo>
                    <a:pt x="3287026" y="546061"/>
                  </a:lnTo>
                  <a:cubicBezTo>
                    <a:pt x="2390014" y="388345"/>
                    <a:pt x="1800122" y="1099692"/>
                    <a:pt x="945108" y="884362"/>
                  </a:cubicBezTo>
                  <a:lnTo>
                    <a:pt x="0" y="384204"/>
                  </a:lnTo>
                  <a:cubicBezTo>
                    <a:pt x="832574" y="564423"/>
                    <a:pt x="1625258" y="-178966"/>
                    <a:pt x="2350437" y="4114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AFF0"/>
                </a:gs>
                <a:gs pos="86000">
                  <a:srgbClr val="0073C4"/>
                </a:gs>
              </a:gsLst>
              <a:lin ang="16800000" scaled="0"/>
              <a:tileRect/>
            </a:gradFill>
            <a:ln w="1270" cap="flat" cmpd="sng" algn="ctr">
              <a:noFill/>
              <a:prstDash val="sysDot"/>
            </a:ln>
            <a:effectLst/>
          </p:spPr>
          <p:txBody>
            <a:bodyPr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034744" y="2372151"/>
            <a:ext cx="3702652" cy="1233389"/>
            <a:chOff x="3342354" y="1238968"/>
            <a:chExt cx="3296012" cy="1097933"/>
          </a:xfrm>
        </p:grpSpPr>
        <p:sp>
          <p:nvSpPr>
            <p:cNvPr id="34" name="矩形 1"/>
            <p:cNvSpPr/>
            <p:nvPr/>
          </p:nvSpPr>
          <p:spPr>
            <a:xfrm>
              <a:off x="3349002" y="1625836"/>
              <a:ext cx="935588" cy="674455"/>
            </a:xfrm>
            <a:custGeom>
              <a:avLst/>
              <a:gdLst>
                <a:gd name="connsiteX0" fmla="*/ 0 w 1080120"/>
                <a:gd name="connsiteY0" fmla="*/ 0 h 432048"/>
                <a:gd name="connsiteX1" fmla="*/ 1080120 w 1080120"/>
                <a:gd name="connsiteY1" fmla="*/ 0 h 432048"/>
                <a:gd name="connsiteX2" fmla="*/ 1080120 w 1080120"/>
                <a:gd name="connsiteY2" fmla="*/ 432048 h 432048"/>
                <a:gd name="connsiteX3" fmla="*/ 0 w 1080120"/>
                <a:gd name="connsiteY3" fmla="*/ 432048 h 432048"/>
                <a:gd name="connsiteX4" fmla="*/ 0 w 1080120"/>
                <a:gd name="connsiteY4" fmla="*/ 0 h 432048"/>
                <a:gd name="connsiteX0-1" fmla="*/ 0 w 1147626"/>
                <a:gd name="connsiteY0-2" fmla="*/ 0 h 886179"/>
                <a:gd name="connsiteX1-3" fmla="*/ 1147626 w 1147626"/>
                <a:gd name="connsiteY1-4" fmla="*/ 454131 h 886179"/>
                <a:gd name="connsiteX2-5" fmla="*/ 1147626 w 1147626"/>
                <a:gd name="connsiteY2-6" fmla="*/ 886179 h 886179"/>
                <a:gd name="connsiteX3-7" fmla="*/ 67506 w 1147626"/>
                <a:gd name="connsiteY3-8" fmla="*/ 886179 h 886179"/>
                <a:gd name="connsiteX4-9" fmla="*/ 0 w 1147626"/>
                <a:gd name="connsiteY4-10" fmla="*/ 0 h 886179"/>
                <a:gd name="connsiteX0-11" fmla="*/ 0 w 1147626"/>
                <a:gd name="connsiteY0-12" fmla="*/ 0 h 886179"/>
                <a:gd name="connsiteX1-13" fmla="*/ 929765 w 1147626"/>
                <a:gd name="connsiteY1-14" fmla="*/ 506295 h 886179"/>
                <a:gd name="connsiteX2-15" fmla="*/ 1147626 w 1147626"/>
                <a:gd name="connsiteY2-16" fmla="*/ 886179 h 886179"/>
                <a:gd name="connsiteX3-17" fmla="*/ 67506 w 1147626"/>
                <a:gd name="connsiteY3-18" fmla="*/ 886179 h 886179"/>
                <a:gd name="connsiteX4-19" fmla="*/ 0 w 1147626"/>
                <a:gd name="connsiteY4-20" fmla="*/ 0 h 886179"/>
                <a:gd name="connsiteX0-21" fmla="*/ 0 w 929765"/>
                <a:gd name="connsiteY0-22" fmla="*/ 0 h 886179"/>
                <a:gd name="connsiteX1-23" fmla="*/ 929765 w 929765"/>
                <a:gd name="connsiteY1-24" fmla="*/ 506295 h 886179"/>
                <a:gd name="connsiteX2-25" fmla="*/ 926697 w 929765"/>
                <a:gd name="connsiteY2-26" fmla="*/ 686729 h 886179"/>
                <a:gd name="connsiteX3-27" fmla="*/ 67506 w 929765"/>
                <a:gd name="connsiteY3-28" fmla="*/ 886179 h 886179"/>
                <a:gd name="connsiteX4-29" fmla="*/ 0 w 929765"/>
                <a:gd name="connsiteY4-30" fmla="*/ 0 h 886179"/>
                <a:gd name="connsiteX0-31" fmla="*/ 3068 w 932833"/>
                <a:gd name="connsiteY0-32" fmla="*/ 0 h 686729"/>
                <a:gd name="connsiteX1-33" fmla="*/ 932833 w 932833"/>
                <a:gd name="connsiteY1-34" fmla="*/ 506295 h 686729"/>
                <a:gd name="connsiteX2-35" fmla="*/ 929765 w 932833"/>
                <a:gd name="connsiteY2-36" fmla="*/ 686729 h 686729"/>
                <a:gd name="connsiteX3-37" fmla="*/ 0 w 932833"/>
                <a:gd name="connsiteY3-38" fmla="*/ 168160 h 686729"/>
                <a:gd name="connsiteX4-39" fmla="*/ 3068 w 932833"/>
                <a:gd name="connsiteY4-40" fmla="*/ 0 h 686729"/>
                <a:gd name="connsiteX0-41" fmla="*/ 6136 w 932833"/>
                <a:gd name="connsiteY0-42" fmla="*/ 0 h 674455"/>
                <a:gd name="connsiteX1-43" fmla="*/ 932833 w 932833"/>
                <a:gd name="connsiteY1-44" fmla="*/ 494021 h 674455"/>
                <a:gd name="connsiteX2-45" fmla="*/ 929765 w 932833"/>
                <a:gd name="connsiteY2-46" fmla="*/ 674455 h 674455"/>
                <a:gd name="connsiteX3-47" fmla="*/ 0 w 932833"/>
                <a:gd name="connsiteY3-48" fmla="*/ 155886 h 674455"/>
                <a:gd name="connsiteX4-49" fmla="*/ 6136 w 932833"/>
                <a:gd name="connsiteY4-50" fmla="*/ 0 h 674455"/>
                <a:gd name="connsiteX0-51" fmla="*/ 295 w 933129"/>
                <a:gd name="connsiteY0-52" fmla="*/ 0 h 674455"/>
                <a:gd name="connsiteX1-53" fmla="*/ 933129 w 933129"/>
                <a:gd name="connsiteY1-54" fmla="*/ 494021 h 674455"/>
                <a:gd name="connsiteX2-55" fmla="*/ 930061 w 933129"/>
                <a:gd name="connsiteY2-56" fmla="*/ 674455 h 674455"/>
                <a:gd name="connsiteX3-57" fmla="*/ 296 w 933129"/>
                <a:gd name="connsiteY3-58" fmla="*/ 155886 h 674455"/>
                <a:gd name="connsiteX4-59" fmla="*/ 295 w 933129"/>
                <a:gd name="connsiteY4-60" fmla="*/ 0 h 674455"/>
                <a:gd name="connsiteX0-61" fmla="*/ 295 w 935588"/>
                <a:gd name="connsiteY0-62" fmla="*/ 0 h 674455"/>
                <a:gd name="connsiteX1-63" fmla="*/ 935588 w 935588"/>
                <a:gd name="connsiteY1-64" fmla="*/ 486646 h 674455"/>
                <a:gd name="connsiteX2-65" fmla="*/ 930061 w 935588"/>
                <a:gd name="connsiteY2-66" fmla="*/ 674455 h 674455"/>
                <a:gd name="connsiteX3-67" fmla="*/ 296 w 935588"/>
                <a:gd name="connsiteY3-68" fmla="*/ 155886 h 674455"/>
                <a:gd name="connsiteX4-69" fmla="*/ 295 w 935588"/>
                <a:gd name="connsiteY4-70" fmla="*/ 0 h 6744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35588" h="674455">
                  <a:moveTo>
                    <a:pt x="295" y="0"/>
                  </a:moveTo>
                  <a:lnTo>
                    <a:pt x="935588" y="486646"/>
                  </a:lnTo>
                  <a:cubicBezTo>
                    <a:pt x="934565" y="546791"/>
                    <a:pt x="931084" y="614310"/>
                    <a:pt x="930061" y="674455"/>
                  </a:cubicBezTo>
                  <a:lnTo>
                    <a:pt x="296" y="155886"/>
                  </a:lnTo>
                  <a:cubicBezTo>
                    <a:pt x="1319" y="99833"/>
                    <a:pt x="-728" y="56053"/>
                    <a:pt x="295" y="0"/>
                  </a:cubicBezTo>
                  <a:close/>
                </a:path>
              </a:pathLst>
            </a:custGeom>
            <a:gradFill flip="none" rotWithShape="1">
              <a:gsLst>
                <a:gs pos="2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7800000" scaled="0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35" name="矩形 1"/>
            <p:cNvSpPr/>
            <p:nvPr/>
          </p:nvSpPr>
          <p:spPr>
            <a:xfrm>
              <a:off x="4278953" y="1749715"/>
              <a:ext cx="2359413" cy="587186"/>
            </a:xfrm>
            <a:custGeom>
              <a:avLst/>
              <a:gdLst>
                <a:gd name="connsiteX0" fmla="*/ 0 w 1080120"/>
                <a:gd name="connsiteY0" fmla="*/ 0 h 432048"/>
                <a:gd name="connsiteX1" fmla="*/ 1080120 w 1080120"/>
                <a:gd name="connsiteY1" fmla="*/ 0 h 432048"/>
                <a:gd name="connsiteX2" fmla="*/ 1080120 w 1080120"/>
                <a:gd name="connsiteY2" fmla="*/ 432048 h 432048"/>
                <a:gd name="connsiteX3" fmla="*/ 0 w 1080120"/>
                <a:gd name="connsiteY3" fmla="*/ 432048 h 432048"/>
                <a:gd name="connsiteX4" fmla="*/ 0 w 1080120"/>
                <a:gd name="connsiteY4" fmla="*/ 0 h 432048"/>
                <a:gd name="connsiteX0-1" fmla="*/ 0 w 1147626"/>
                <a:gd name="connsiteY0-2" fmla="*/ 0 h 886179"/>
                <a:gd name="connsiteX1-3" fmla="*/ 1147626 w 1147626"/>
                <a:gd name="connsiteY1-4" fmla="*/ 454131 h 886179"/>
                <a:gd name="connsiteX2-5" fmla="*/ 1147626 w 1147626"/>
                <a:gd name="connsiteY2-6" fmla="*/ 886179 h 886179"/>
                <a:gd name="connsiteX3-7" fmla="*/ 67506 w 1147626"/>
                <a:gd name="connsiteY3-8" fmla="*/ 886179 h 886179"/>
                <a:gd name="connsiteX4-9" fmla="*/ 0 w 1147626"/>
                <a:gd name="connsiteY4-10" fmla="*/ 0 h 886179"/>
                <a:gd name="connsiteX0-11" fmla="*/ 0 w 1147626"/>
                <a:gd name="connsiteY0-12" fmla="*/ 0 h 886179"/>
                <a:gd name="connsiteX1-13" fmla="*/ 929765 w 1147626"/>
                <a:gd name="connsiteY1-14" fmla="*/ 506295 h 886179"/>
                <a:gd name="connsiteX2-15" fmla="*/ 1147626 w 1147626"/>
                <a:gd name="connsiteY2-16" fmla="*/ 886179 h 886179"/>
                <a:gd name="connsiteX3-17" fmla="*/ 67506 w 1147626"/>
                <a:gd name="connsiteY3-18" fmla="*/ 886179 h 886179"/>
                <a:gd name="connsiteX4-19" fmla="*/ 0 w 1147626"/>
                <a:gd name="connsiteY4-20" fmla="*/ 0 h 886179"/>
                <a:gd name="connsiteX0-21" fmla="*/ 0 w 929765"/>
                <a:gd name="connsiteY0-22" fmla="*/ 0 h 886179"/>
                <a:gd name="connsiteX1-23" fmla="*/ 929765 w 929765"/>
                <a:gd name="connsiteY1-24" fmla="*/ 506295 h 886179"/>
                <a:gd name="connsiteX2-25" fmla="*/ 926697 w 929765"/>
                <a:gd name="connsiteY2-26" fmla="*/ 686729 h 886179"/>
                <a:gd name="connsiteX3-27" fmla="*/ 67506 w 929765"/>
                <a:gd name="connsiteY3-28" fmla="*/ 886179 h 886179"/>
                <a:gd name="connsiteX4-29" fmla="*/ 0 w 929765"/>
                <a:gd name="connsiteY4-30" fmla="*/ 0 h 886179"/>
                <a:gd name="connsiteX0-31" fmla="*/ 3068 w 932833"/>
                <a:gd name="connsiteY0-32" fmla="*/ 0 h 686729"/>
                <a:gd name="connsiteX1-33" fmla="*/ 932833 w 932833"/>
                <a:gd name="connsiteY1-34" fmla="*/ 506295 h 686729"/>
                <a:gd name="connsiteX2-35" fmla="*/ 929765 w 932833"/>
                <a:gd name="connsiteY2-36" fmla="*/ 686729 h 686729"/>
                <a:gd name="connsiteX3-37" fmla="*/ 0 w 932833"/>
                <a:gd name="connsiteY3-38" fmla="*/ 168160 h 686729"/>
                <a:gd name="connsiteX4-39" fmla="*/ 3068 w 932833"/>
                <a:gd name="connsiteY4-40" fmla="*/ 0 h 686729"/>
                <a:gd name="connsiteX0-41" fmla="*/ 718019 w 932833"/>
                <a:gd name="connsiteY0-42" fmla="*/ 0 h 1002780"/>
                <a:gd name="connsiteX1-43" fmla="*/ 932833 w 932833"/>
                <a:gd name="connsiteY1-44" fmla="*/ 822346 h 1002780"/>
                <a:gd name="connsiteX2-45" fmla="*/ 929765 w 932833"/>
                <a:gd name="connsiteY2-46" fmla="*/ 1002780 h 1002780"/>
                <a:gd name="connsiteX3-47" fmla="*/ 0 w 932833"/>
                <a:gd name="connsiteY3-48" fmla="*/ 484211 h 1002780"/>
                <a:gd name="connsiteX4-49" fmla="*/ 718019 w 932833"/>
                <a:gd name="connsiteY4-50" fmla="*/ 0 h 1002780"/>
                <a:gd name="connsiteX0-51" fmla="*/ 6137 w 220951"/>
                <a:gd name="connsiteY0-52" fmla="*/ 0 h 1002780"/>
                <a:gd name="connsiteX1-53" fmla="*/ 220951 w 220951"/>
                <a:gd name="connsiteY1-54" fmla="*/ 822346 h 1002780"/>
                <a:gd name="connsiteX2-55" fmla="*/ 217883 w 220951"/>
                <a:gd name="connsiteY2-56" fmla="*/ 1002780 h 1002780"/>
                <a:gd name="connsiteX3-57" fmla="*/ 0 w 220951"/>
                <a:gd name="connsiteY3-58" fmla="*/ 180434 h 1002780"/>
                <a:gd name="connsiteX4-59" fmla="*/ 6137 w 220951"/>
                <a:gd name="connsiteY4-60" fmla="*/ 0 h 1002780"/>
                <a:gd name="connsiteX0-61" fmla="*/ 6137 w 2350459"/>
                <a:gd name="connsiteY0-62" fmla="*/ 325257 h 1328037"/>
                <a:gd name="connsiteX1-63" fmla="*/ 2350459 w 2350459"/>
                <a:gd name="connsiteY1-64" fmla="*/ 0 h 1328037"/>
                <a:gd name="connsiteX2-65" fmla="*/ 217883 w 2350459"/>
                <a:gd name="connsiteY2-66" fmla="*/ 1328037 h 1328037"/>
                <a:gd name="connsiteX3-67" fmla="*/ 0 w 2350459"/>
                <a:gd name="connsiteY3-68" fmla="*/ 505691 h 1328037"/>
                <a:gd name="connsiteX4-69" fmla="*/ 6137 w 2350459"/>
                <a:gd name="connsiteY4-70" fmla="*/ 325257 h 1328037"/>
                <a:gd name="connsiteX0-71" fmla="*/ 6137 w 2359731"/>
                <a:gd name="connsiteY0-72" fmla="*/ 325257 h 505691"/>
                <a:gd name="connsiteX1-73" fmla="*/ 2350459 w 2359731"/>
                <a:gd name="connsiteY1-74" fmla="*/ 0 h 505691"/>
                <a:gd name="connsiteX2-75" fmla="*/ 2359666 w 2359731"/>
                <a:gd name="connsiteY2-76" fmla="*/ 162024 h 505691"/>
                <a:gd name="connsiteX3-77" fmla="*/ 0 w 2359731"/>
                <a:gd name="connsiteY3-78" fmla="*/ 505691 h 505691"/>
                <a:gd name="connsiteX4-79" fmla="*/ 6137 w 2359731"/>
                <a:gd name="connsiteY4-80" fmla="*/ 325257 h 505691"/>
                <a:gd name="connsiteX0-81" fmla="*/ 6137 w 2359731"/>
                <a:gd name="connsiteY0-82" fmla="*/ 325257 h 505691"/>
                <a:gd name="connsiteX1-83" fmla="*/ 2350459 w 2359731"/>
                <a:gd name="connsiteY1-84" fmla="*/ 0 h 505691"/>
                <a:gd name="connsiteX2-85" fmla="*/ 2359666 w 2359731"/>
                <a:gd name="connsiteY2-86" fmla="*/ 162024 h 505691"/>
                <a:gd name="connsiteX3-87" fmla="*/ 0 w 2359731"/>
                <a:gd name="connsiteY3-88" fmla="*/ 505691 h 505691"/>
                <a:gd name="connsiteX4-89" fmla="*/ 6137 w 2359731"/>
                <a:gd name="connsiteY4-90" fmla="*/ 325257 h 505691"/>
                <a:gd name="connsiteX0-91" fmla="*/ 6137 w 2359731"/>
                <a:gd name="connsiteY0-92" fmla="*/ 342218 h 522652"/>
                <a:gd name="connsiteX1-93" fmla="*/ 2350459 w 2359731"/>
                <a:gd name="connsiteY1-94" fmla="*/ 16961 h 522652"/>
                <a:gd name="connsiteX2-95" fmla="*/ 2359666 w 2359731"/>
                <a:gd name="connsiteY2-96" fmla="*/ 178985 h 522652"/>
                <a:gd name="connsiteX3-97" fmla="*/ 0 w 2359731"/>
                <a:gd name="connsiteY3-98" fmla="*/ 522652 h 522652"/>
                <a:gd name="connsiteX4-99" fmla="*/ 6137 w 2359731"/>
                <a:gd name="connsiteY4-100" fmla="*/ 342218 h 522652"/>
                <a:gd name="connsiteX0-101" fmla="*/ 6137 w 2359731"/>
                <a:gd name="connsiteY0-102" fmla="*/ 339118 h 519552"/>
                <a:gd name="connsiteX1-103" fmla="*/ 2350459 w 2359731"/>
                <a:gd name="connsiteY1-104" fmla="*/ 13861 h 519552"/>
                <a:gd name="connsiteX2-105" fmla="*/ 2359666 w 2359731"/>
                <a:gd name="connsiteY2-106" fmla="*/ 175885 h 519552"/>
                <a:gd name="connsiteX3-107" fmla="*/ 0 w 2359731"/>
                <a:gd name="connsiteY3-108" fmla="*/ 519552 h 519552"/>
                <a:gd name="connsiteX4-109" fmla="*/ 6137 w 2359731"/>
                <a:gd name="connsiteY4-110" fmla="*/ 339118 h 519552"/>
                <a:gd name="connsiteX0-111" fmla="*/ 6137 w 2359731"/>
                <a:gd name="connsiteY0-112" fmla="*/ 364589 h 545023"/>
                <a:gd name="connsiteX1-113" fmla="*/ 2350459 w 2359731"/>
                <a:gd name="connsiteY1-114" fmla="*/ 39332 h 545023"/>
                <a:gd name="connsiteX2-115" fmla="*/ 2359666 w 2359731"/>
                <a:gd name="connsiteY2-116" fmla="*/ 201356 h 545023"/>
                <a:gd name="connsiteX3-117" fmla="*/ 0 w 2359731"/>
                <a:gd name="connsiteY3-118" fmla="*/ 545023 h 545023"/>
                <a:gd name="connsiteX4-119" fmla="*/ 6137 w 2359731"/>
                <a:gd name="connsiteY4-120" fmla="*/ 364589 h 545023"/>
                <a:gd name="connsiteX0-121" fmla="*/ 6137 w 2359731"/>
                <a:gd name="connsiteY0-122" fmla="*/ 362263 h 542697"/>
                <a:gd name="connsiteX1-123" fmla="*/ 2350459 w 2359731"/>
                <a:gd name="connsiteY1-124" fmla="*/ 37006 h 542697"/>
                <a:gd name="connsiteX2-125" fmla="*/ 2359666 w 2359731"/>
                <a:gd name="connsiteY2-126" fmla="*/ 199030 h 542697"/>
                <a:gd name="connsiteX3-127" fmla="*/ 0 w 2359731"/>
                <a:gd name="connsiteY3-128" fmla="*/ 542697 h 542697"/>
                <a:gd name="connsiteX4-129" fmla="*/ 6137 w 2359731"/>
                <a:gd name="connsiteY4-130" fmla="*/ 362263 h 542697"/>
                <a:gd name="connsiteX0-131" fmla="*/ 6137 w 2359731"/>
                <a:gd name="connsiteY0-132" fmla="*/ 362263 h 572970"/>
                <a:gd name="connsiteX1-133" fmla="*/ 2350459 w 2359731"/>
                <a:gd name="connsiteY1-134" fmla="*/ 37006 h 572970"/>
                <a:gd name="connsiteX2-135" fmla="*/ 2359666 w 2359731"/>
                <a:gd name="connsiteY2-136" fmla="*/ 199030 h 572970"/>
                <a:gd name="connsiteX3-137" fmla="*/ 0 w 2359731"/>
                <a:gd name="connsiteY3-138" fmla="*/ 542697 h 572970"/>
                <a:gd name="connsiteX4-139" fmla="*/ 6137 w 2359731"/>
                <a:gd name="connsiteY4-140" fmla="*/ 362263 h 572970"/>
                <a:gd name="connsiteX0-141" fmla="*/ 6137 w 2359731"/>
                <a:gd name="connsiteY0-142" fmla="*/ 362263 h 561869"/>
                <a:gd name="connsiteX1-143" fmla="*/ 2350459 w 2359731"/>
                <a:gd name="connsiteY1-144" fmla="*/ 37006 h 561869"/>
                <a:gd name="connsiteX2-145" fmla="*/ 2359666 w 2359731"/>
                <a:gd name="connsiteY2-146" fmla="*/ 199030 h 561869"/>
                <a:gd name="connsiteX3-147" fmla="*/ 0 w 2359731"/>
                <a:gd name="connsiteY3-148" fmla="*/ 542697 h 561869"/>
                <a:gd name="connsiteX4-149" fmla="*/ 6137 w 2359731"/>
                <a:gd name="connsiteY4-150" fmla="*/ 362263 h 561869"/>
                <a:gd name="connsiteX0-151" fmla="*/ 6137 w 2359731"/>
                <a:gd name="connsiteY0-152" fmla="*/ 362263 h 578020"/>
                <a:gd name="connsiteX1-153" fmla="*/ 2350459 w 2359731"/>
                <a:gd name="connsiteY1-154" fmla="*/ 37006 h 578020"/>
                <a:gd name="connsiteX2-155" fmla="*/ 2359666 w 2359731"/>
                <a:gd name="connsiteY2-156" fmla="*/ 199030 h 578020"/>
                <a:gd name="connsiteX3-157" fmla="*/ 0 w 2359731"/>
                <a:gd name="connsiteY3-158" fmla="*/ 542697 h 578020"/>
                <a:gd name="connsiteX4-159" fmla="*/ 6137 w 2359731"/>
                <a:gd name="connsiteY4-160" fmla="*/ 362263 h 578020"/>
                <a:gd name="connsiteX0-161" fmla="*/ 6137 w 2359731"/>
                <a:gd name="connsiteY0-162" fmla="*/ 362263 h 576930"/>
                <a:gd name="connsiteX1-163" fmla="*/ 2350459 w 2359731"/>
                <a:gd name="connsiteY1-164" fmla="*/ 37006 h 576930"/>
                <a:gd name="connsiteX2-165" fmla="*/ 2359666 w 2359731"/>
                <a:gd name="connsiteY2-166" fmla="*/ 199030 h 576930"/>
                <a:gd name="connsiteX3-167" fmla="*/ 0 w 2359731"/>
                <a:gd name="connsiteY3-168" fmla="*/ 542697 h 576930"/>
                <a:gd name="connsiteX4-169" fmla="*/ 6137 w 2359731"/>
                <a:gd name="connsiteY4-170" fmla="*/ 362263 h 576930"/>
                <a:gd name="connsiteX0-171" fmla="*/ 6137 w 2359731"/>
                <a:gd name="connsiteY0-172" fmla="*/ 362263 h 577791"/>
                <a:gd name="connsiteX1-173" fmla="*/ 2350459 w 2359731"/>
                <a:gd name="connsiteY1-174" fmla="*/ 37006 h 577791"/>
                <a:gd name="connsiteX2-175" fmla="*/ 2359666 w 2359731"/>
                <a:gd name="connsiteY2-176" fmla="*/ 199030 h 577791"/>
                <a:gd name="connsiteX3-177" fmla="*/ 0 w 2359731"/>
                <a:gd name="connsiteY3-178" fmla="*/ 542697 h 577791"/>
                <a:gd name="connsiteX4-179" fmla="*/ 6137 w 2359731"/>
                <a:gd name="connsiteY4-180" fmla="*/ 362263 h 577791"/>
                <a:gd name="connsiteX0-181" fmla="*/ 6137 w 2359731"/>
                <a:gd name="connsiteY0-182" fmla="*/ 362263 h 577917"/>
                <a:gd name="connsiteX1-183" fmla="*/ 2350459 w 2359731"/>
                <a:gd name="connsiteY1-184" fmla="*/ 37006 h 577917"/>
                <a:gd name="connsiteX2-185" fmla="*/ 2359666 w 2359731"/>
                <a:gd name="connsiteY2-186" fmla="*/ 202099 h 577917"/>
                <a:gd name="connsiteX3-187" fmla="*/ 0 w 2359731"/>
                <a:gd name="connsiteY3-188" fmla="*/ 542697 h 577917"/>
                <a:gd name="connsiteX4-189" fmla="*/ 6137 w 2359731"/>
                <a:gd name="connsiteY4-190" fmla="*/ 362263 h 577917"/>
                <a:gd name="connsiteX0-191" fmla="*/ 6137 w 2359731"/>
                <a:gd name="connsiteY0-192" fmla="*/ 362263 h 577677"/>
                <a:gd name="connsiteX1-193" fmla="*/ 2350459 w 2359731"/>
                <a:gd name="connsiteY1-194" fmla="*/ 37006 h 577677"/>
                <a:gd name="connsiteX2-195" fmla="*/ 2359666 w 2359731"/>
                <a:gd name="connsiteY2-196" fmla="*/ 202099 h 577677"/>
                <a:gd name="connsiteX3-197" fmla="*/ 0 w 2359731"/>
                <a:gd name="connsiteY3-198" fmla="*/ 542697 h 577677"/>
                <a:gd name="connsiteX4-199" fmla="*/ 6137 w 2359731"/>
                <a:gd name="connsiteY4-200" fmla="*/ 362263 h 577677"/>
                <a:gd name="connsiteX0-201" fmla="*/ 6137 w 2359731"/>
                <a:gd name="connsiteY0-202" fmla="*/ 362263 h 580621"/>
                <a:gd name="connsiteX1-203" fmla="*/ 2350459 w 2359731"/>
                <a:gd name="connsiteY1-204" fmla="*/ 37006 h 580621"/>
                <a:gd name="connsiteX2-205" fmla="*/ 2359666 w 2359731"/>
                <a:gd name="connsiteY2-206" fmla="*/ 202099 h 580621"/>
                <a:gd name="connsiteX3-207" fmla="*/ 0 w 2359731"/>
                <a:gd name="connsiteY3-208" fmla="*/ 545765 h 580621"/>
                <a:gd name="connsiteX4-209" fmla="*/ 6137 w 2359731"/>
                <a:gd name="connsiteY4-210" fmla="*/ 362263 h 580621"/>
                <a:gd name="connsiteX0-211" fmla="*/ 15343 w 2368937"/>
                <a:gd name="connsiteY0-212" fmla="*/ 362263 h 580621"/>
                <a:gd name="connsiteX1-213" fmla="*/ 2359665 w 2368937"/>
                <a:gd name="connsiteY1-214" fmla="*/ 37006 h 580621"/>
                <a:gd name="connsiteX2-215" fmla="*/ 2368872 w 2368937"/>
                <a:gd name="connsiteY2-216" fmla="*/ 202099 h 580621"/>
                <a:gd name="connsiteX3-217" fmla="*/ 0 w 2368937"/>
                <a:gd name="connsiteY3-218" fmla="*/ 545765 h 580621"/>
                <a:gd name="connsiteX4-219" fmla="*/ 15343 w 2368937"/>
                <a:gd name="connsiteY4-220" fmla="*/ 362263 h 580621"/>
                <a:gd name="connsiteX0-221" fmla="*/ 12962 w 2368937"/>
                <a:gd name="connsiteY0-222" fmla="*/ 369112 h 580326"/>
                <a:gd name="connsiteX1-223" fmla="*/ 2359665 w 2368937"/>
                <a:gd name="connsiteY1-224" fmla="*/ 36711 h 580326"/>
                <a:gd name="connsiteX2-225" fmla="*/ 2368872 w 2368937"/>
                <a:gd name="connsiteY2-226" fmla="*/ 201804 h 580326"/>
                <a:gd name="connsiteX3-227" fmla="*/ 0 w 2368937"/>
                <a:gd name="connsiteY3-228" fmla="*/ 545470 h 580326"/>
                <a:gd name="connsiteX4-229" fmla="*/ 12962 w 2368937"/>
                <a:gd name="connsiteY4-230" fmla="*/ 369112 h 580326"/>
                <a:gd name="connsiteX0-231" fmla="*/ 8200 w 2364175"/>
                <a:gd name="connsiteY0-232" fmla="*/ 369112 h 578041"/>
                <a:gd name="connsiteX1-233" fmla="*/ 2354903 w 2364175"/>
                <a:gd name="connsiteY1-234" fmla="*/ 36711 h 578041"/>
                <a:gd name="connsiteX2-235" fmla="*/ 2364110 w 2364175"/>
                <a:gd name="connsiteY2-236" fmla="*/ 201804 h 578041"/>
                <a:gd name="connsiteX3-237" fmla="*/ 0 w 2364175"/>
                <a:gd name="connsiteY3-238" fmla="*/ 543089 h 578041"/>
                <a:gd name="connsiteX4-239" fmla="*/ 8200 w 2364175"/>
                <a:gd name="connsiteY4-240" fmla="*/ 369112 h 578041"/>
                <a:gd name="connsiteX0-241" fmla="*/ 3438 w 2359413"/>
                <a:gd name="connsiteY0-242" fmla="*/ 369112 h 584898"/>
                <a:gd name="connsiteX1-243" fmla="*/ 2350141 w 2359413"/>
                <a:gd name="connsiteY1-244" fmla="*/ 36711 h 584898"/>
                <a:gd name="connsiteX2-245" fmla="*/ 2359348 w 2359413"/>
                <a:gd name="connsiteY2-246" fmla="*/ 201804 h 584898"/>
                <a:gd name="connsiteX3-247" fmla="*/ 0 w 2359413"/>
                <a:gd name="connsiteY3-248" fmla="*/ 550233 h 584898"/>
                <a:gd name="connsiteX4-249" fmla="*/ 3438 w 2359413"/>
                <a:gd name="connsiteY4-250" fmla="*/ 369112 h 584898"/>
                <a:gd name="connsiteX0-251" fmla="*/ 1057 w 2357032"/>
                <a:gd name="connsiteY0-252" fmla="*/ 369112 h 584898"/>
                <a:gd name="connsiteX1-253" fmla="*/ 2347760 w 2357032"/>
                <a:gd name="connsiteY1-254" fmla="*/ 36711 h 584898"/>
                <a:gd name="connsiteX2-255" fmla="*/ 2356967 w 2357032"/>
                <a:gd name="connsiteY2-256" fmla="*/ 201804 h 584898"/>
                <a:gd name="connsiteX3-257" fmla="*/ 0 w 2357032"/>
                <a:gd name="connsiteY3-258" fmla="*/ 550233 h 584898"/>
                <a:gd name="connsiteX4-259" fmla="*/ 1057 w 2357032"/>
                <a:gd name="connsiteY4-260" fmla="*/ 369112 h 584898"/>
                <a:gd name="connsiteX0-261" fmla="*/ 3438 w 2359413"/>
                <a:gd name="connsiteY0-262" fmla="*/ 369112 h 587186"/>
                <a:gd name="connsiteX1-263" fmla="*/ 2350141 w 2359413"/>
                <a:gd name="connsiteY1-264" fmla="*/ 36711 h 587186"/>
                <a:gd name="connsiteX2-265" fmla="*/ 2359348 w 2359413"/>
                <a:gd name="connsiteY2-266" fmla="*/ 201804 h 587186"/>
                <a:gd name="connsiteX3-267" fmla="*/ 0 w 2359413"/>
                <a:gd name="connsiteY3-268" fmla="*/ 552615 h 587186"/>
                <a:gd name="connsiteX4-269" fmla="*/ 3438 w 2359413"/>
                <a:gd name="connsiteY4-270" fmla="*/ 369112 h 5871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359413" h="587186">
                  <a:moveTo>
                    <a:pt x="3438" y="369112"/>
                  </a:moveTo>
                  <a:cubicBezTo>
                    <a:pt x="846249" y="601292"/>
                    <a:pt x="1577906" y="-173990"/>
                    <a:pt x="2350141" y="36711"/>
                  </a:cubicBezTo>
                  <a:cubicBezTo>
                    <a:pt x="2349118" y="96856"/>
                    <a:pt x="2360371" y="141659"/>
                    <a:pt x="2359348" y="201804"/>
                  </a:cubicBezTo>
                  <a:cubicBezTo>
                    <a:pt x="1575861" y="309"/>
                    <a:pt x="804967" y="754111"/>
                    <a:pt x="0" y="552615"/>
                  </a:cubicBezTo>
                  <a:cubicBezTo>
                    <a:pt x="1023" y="496562"/>
                    <a:pt x="2415" y="425165"/>
                    <a:pt x="3438" y="369112"/>
                  </a:cubicBezTo>
                  <a:close/>
                </a:path>
              </a:pathLst>
            </a:custGeom>
            <a:gradFill flip="none" rotWithShape="1">
              <a:gsLst>
                <a:gs pos="18000">
                  <a:sysClr val="window" lastClr="FFFFFF">
                    <a:lumMod val="95000"/>
                  </a:sysClr>
                </a:gs>
                <a:gs pos="76000">
                  <a:sysClr val="window" lastClr="FFFFFF">
                    <a:lumMod val="65000"/>
                  </a:sysClr>
                </a:gs>
              </a:gsLst>
              <a:lin ang="15600000" scaled="0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36" name="矩形 1"/>
            <p:cNvSpPr/>
            <p:nvPr/>
          </p:nvSpPr>
          <p:spPr>
            <a:xfrm>
              <a:off x="3342354" y="1238968"/>
              <a:ext cx="3287026" cy="925327"/>
            </a:xfrm>
            <a:custGeom>
              <a:avLst/>
              <a:gdLst>
                <a:gd name="connsiteX0" fmla="*/ 0 w 1080120"/>
                <a:gd name="connsiteY0" fmla="*/ 0 h 432048"/>
                <a:gd name="connsiteX1" fmla="*/ 1080120 w 1080120"/>
                <a:gd name="connsiteY1" fmla="*/ 0 h 432048"/>
                <a:gd name="connsiteX2" fmla="*/ 1080120 w 1080120"/>
                <a:gd name="connsiteY2" fmla="*/ 432048 h 432048"/>
                <a:gd name="connsiteX3" fmla="*/ 0 w 1080120"/>
                <a:gd name="connsiteY3" fmla="*/ 432048 h 432048"/>
                <a:gd name="connsiteX4" fmla="*/ 0 w 1080120"/>
                <a:gd name="connsiteY4" fmla="*/ 0 h 432048"/>
                <a:gd name="connsiteX0-1" fmla="*/ 0 w 1147626"/>
                <a:gd name="connsiteY0-2" fmla="*/ 0 h 886179"/>
                <a:gd name="connsiteX1-3" fmla="*/ 1147626 w 1147626"/>
                <a:gd name="connsiteY1-4" fmla="*/ 454131 h 886179"/>
                <a:gd name="connsiteX2-5" fmla="*/ 1147626 w 1147626"/>
                <a:gd name="connsiteY2-6" fmla="*/ 886179 h 886179"/>
                <a:gd name="connsiteX3-7" fmla="*/ 67506 w 1147626"/>
                <a:gd name="connsiteY3-8" fmla="*/ 886179 h 886179"/>
                <a:gd name="connsiteX4-9" fmla="*/ 0 w 1147626"/>
                <a:gd name="connsiteY4-10" fmla="*/ 0 h 886179"/>
                <a:gd name="connsiteX0-11" fmla="*/ 0 w 1147626"/>
                <a:gd name="connsiteY0-12" fmla="*/ 0 h 886179"/>
                <a:gd name="connsiteX1-13" fmla="*/ 929765 w 1147626"/>
                <a:gd name="connsiteY1-14" fmla="*/ 506295 h 886179"/>
                <a:gd name="connsiteX2-15" fmla="*/ 1147626 w 1147626"/>
                <a:gd name="connsiteY2-16" fmla="*/ 886179 h 886179"/>
                <a:gd name="connsiteX3-17" fmla="*/ 67506 w 1147626"/>
                <a:gd name="connsiteY3-18" fmla="*/ 886179 h 886179"/>
                <a:gd name="connsiteX4-19" fmla="*/ 0 w 1147626"/>
                <a:gd name="connsiteY4-20" fmla="*/ 0 h 886179"/>
                <a:gd name="connsiteX0-21" fmla="*/ 0 w 929765"/>
                <a:gd name="connsiteY0-22" fmla="*/ 0 h 886179"/>
                <a:gd name="connsiteX1-23" fmla="*/ 929765 w 929765"/>
                <a:gd name="connsiteY1-24" fmla="*/ 506295 h 886179"/>
                <a:gd name="connsiteX2-25" fmla="*/ 926697 w 929765"/>
                <a:gd name="connsiteY2-26" fmla="*/ 686729 h 886179"/>
                <a:gd name="connsiteX3-27" fmla="*/ 67506 w 929765"/>
                <a:gd name="connsiteY3-28" fmla="*/ 886179 h 886179"/>
                <a:gd name="connsiteX4-29" fmla="*/ 0 w 929765"/>
                <a:gd name="connsiteY4-30" fmla="*/ 0 h 886179"/>
                <a:gd name="connsiteX0-31" fmla="*/ 3068 w 932833"/>
                <a:gd name="connsiteY0-32" fmla="*/ 0 h 686729"/>
                <a:gd name="connsiteX1-33" fmla="*/ 932833 w 932833"/>
                <a:gd name="connsiteY1-34" fmla="*/ 506295 h 686729"/>
                <a:gd name="connsiteX2-35" fmla="*/ 929765 w 932833"/>
                <a:gd name="connsiteY2-36" fmla="*/ 686729 h 686729"/>
                <a:gd name="connsiteX3-37" fmla="*/ 0 w 932833"/>
                <a:gd name="connsiteY3-38" fmla="*/ 168160 h 686729"/>
                <a:gd name="connsiteX4-39" fmla="*/ 3068 w 932833"/>
                <a:gd name="connsiteY4-40" fmla="*/ 0 h 686729"/>
                <a:gd name="connsiteX0-41" fmla="*/ 656649 w 1586414"/>
                <a:gd name="connsiteY0-42" fmla="*/ 0 h 686729"/>
                <a:gd name="connsiteX1-43" fmla="*/ 1586414 w 1586414"/>
                <a:gd name="connsiteY1-44" fmla="*/ 506295 h 686729"/>
                <a:gd name="connsiteX2-45" fmla="*/ 1583346 w 1586414"/>
                <a:gd name="connsiteY2-46" fmla="*/ 686729 h 686729"/>
                <a:gd name="connsiteX3-47" fmla="*/ 0 w 1586414"/>
                <a:gd name="connsiteY3-48" fmla="*/ 275556 h 686729"/>
                <a:gd name="connsiteX4-49" fmla="*/ 656649 w 1586414"/>
                <a:gd name="connsiteY4-50" fmla="*/ 0 h 686729"/>
                <a:gd name="connsiteX0-51" fmla="*/ 656649 w 1586414"/>
                <a:gd name="connsiteY0-52" fmla="*/ 0 h 775714"/>
                <a:gd name="connsiteX1-53" fmla="*/ 1586414 w 1586414"/>
                <a:gd name="connsiteY1-54" fmla="*/ 506295 h 775714"/>
                <a:gd name="connsiteX2-55" fmla="*/ 945108 w 1586414"/>
                <a:gd name="connsiteY2-56" fmla="*/ 775714 h 775714"/>
                <a:gd name="connsiteX3-57" fmla="*/ 0 w 1586414"/>
                <a:gd name="connsiteY3-58" fmla="*/ 275556 h 775714"/>
                <a:gd name="connsiteX4-59" fmla="*/ 656649 w 1586414"/>
                <a:gd name="connsiteY4-60" fmla="*/ 0 h 775714"/>
                <a:gd name="connsiteX0-61" fmla="*/ 656649 w 3295544"/>
                <a:gd name="connsiteY0-62" fmla="*/ 0 h 775714"/>
                <a:gd name="connsiteX1-63" fmla="*/ 3295544 w 3295544"/>
                <a:gd name="connsiteY1-64" fmla="*/ 435720 h 775714"/>
                <a:gd name="connsiteX2-65" fmla="*/ 945108 w 3295544"/>
                <a:gd name="connsiteY2-66" fmla="*/ 775714 h 775714"/>
                <a:gd name="connsiteX3-67" fmla="*/ 0 w 3295544"/>
                <a:gd name="connsiteY3-68" fmla="*/ 275556 h 775714"/>
                <a:gd name="connsiteX4-69" fmla="*/ 656649 w 3295544"/>
                <a:gd name="connsiteY4-70" fmla="*/ 0 h 775714"/>
                <a:gd name="connsiteX0-71" fmla="*/ 2350437 w 3295544"/>
                <a:gd name="connsiteY0-72" fmla="*/ 0 h 843220"/>
                <a:gd name="connsiteX1-73" fmla="*/ 3295544 w 3295544"/>
                <a:gd name="connsiteY1-74" fmla="*/ 503226 h 843220"/>
                <a:gd name="connsiteX2-75" fmla="*/ 945108 w 3295544"/>
                <a:gd name="connsiteY2-76" fmla="*/ 843220 h 843220"/>
                <a:gd name="connsiteX3-77" fmla="*/ 0 w 3295544"/>
                <a:gd name="connsiteY3-78" fmla="*/ 343062 h 843220"/>
                <a:gd name="connsiteX4-79" fmla="*/ 2350437 w 3295544"/>
                <a:gd name="connsiteY4-80" fmla="*/ 0 h 843220"/>
                <a:gd name="connsiteX0-81" fmla="*/ 2350437 w 3289407"/>
                <a:gd name="connsiteY0-82" fmla="*/ 0 h 843220"/>
                <a:gd name="connsiteX1-83" fmla="*/ 3289407 w 3289407"/>
                <a:gd name="connsiteY1-84" fmla="*/ 500157 h 843220"/>
                <a:gd name="connsiteX2-85" fmla="*/ 945108 w 3289407"/>
                <a:gd name="connsiteY2-86" fmla="*/ 843220 h 843220"/>
                <a:gd name="connsiteX3-87" fmla="*/ 0 w 3289407"/>
                <a:gd name="connsiteY3-88" fmla="*/ 343062 h 843220"/>
                <a:gd name="connsiteX4-89" fmla="*/ 2350437 w 3289407"/>
                <a:gd name="connsiteY4-90" fmla="*/ 0 h 843220"/>
                <a:gd name="connsiteX0-91" fmla="*/ 2350437 w 3289407"/>
                <a:gd name="connsiteY0-92" fmla="*/ 0 h 843220"/>
                <a:gd name="connsiteX1-93" fmla="*/ 3289407 w 3289407"/>
                <a:gd name="connsiteY1-94" fmla="*/ 500157 h 843220"/>
                <a:gd name="connsiteX2-95" fmla="*/ 945108 w 3289407"/>
                <a:gd name="connsiteY2-96" fmla="*/ 843220 h 843220"/>
                <a:gd name="connsiteX3-97" fmla="*/ 0 w 3289407"/>
                <a:gd name="connsiteY3-98" fmla="*/ 343062 h 843220"/>
                <a:gd name="connsiteX4-99" fmla="*/ 2350437 w 3289407"/>
                <a:gd name="connsiteY4-100" fmla="*/ 0 h 843220"/>
                <a:gd name="connsiteX0-101" fmla="*/ 2350437 w 3289407"/>
                <a:gd name="connsiteY0-102" fmla="*/ 0 h 862958"/>
                <a:gd name="connsiteX1-103" fmla="*/ 3289407 w 3289407"/>
                <a:gd name="connsiteY1-104" fmla="*/ 500157 h 862958"/>
                <a:gd name="connsiteX2-105" fmla="*/ 945108 w 3289407"/>
                <a:gd name="connsiteY2-106" fmla="*/ 843220 h 862958"/>
                <a:gd name="connsiteX3-107" fmla="*/ 0 w 3289407"/>
                <a:gd name="connsiteY3-108" fmla="*/ 343062 h 862958"/>
                <a:gd name="connsiteX4-109" fmla="*/ 2350437 w 3289407"/>
                <a:gd name="connsiteY4-110" fmla="*/ 0 h 862958"/>
                <a:gd name="connsiteX0-111" fmla="*/ 2350437 w 3289407"/>
                <a:gd name="connsiteY0-112" fmla="*/ 0 h 880426"/>
                <a:gd name="connsiteX1-113" fmla="*/ 3289407 w 3289407"/>
                <a:gd name="connsiteY1-114" fmla="*/ 500157 h 880426"/>
                <a:gd name="connsiteX2-115" fmla="*/ 945108 w 3289407"/>
                <a:gd name="connsiteY2-116" fmla="*/ 843220 h 880426"/>
                <a:gd name="connsiteX3-117" fmla="*/ 0 w 3289407"/>
                <a:gd name="connsiteY3-118" fmla="*/ 343062 h 880426"/>
                <a:gd name="connsiteX4-119" fmla="*/ 2350437 w 3289407"/>
                <a:gd name="connsiteY4-120" fmla="*/ 0 h 880426"/>
                <a:gd name="connsiteX0-121" fmla="*/ 2350437 w 3289407"/>
                <a:gd name="connsiteY0-122" fmla="*/ 0 h 879633"/>
                <a:gd name="connsiteX1-123" fmla="*/ 3289407 w 3289407"/>
                <a:gd name="connsiteY1-124" fmla="*/ 500157 h 879633"/>
                <a:gd name="connsiteX2-125" fmla="*/ 945108 w 3289407"/>
                <a:gd name="connsiteY2-126" fmla="*/ 843220 h 879633"/>
                <a:gd name="connsiteX3-127" fmla="*/ 0 w 3289407"/>
                <a:gd name="connsiteY3-128" fmla="*/ 343062 h 879633"/>
                <a:gd name="connsiteX4-129" fmla="*/ 2350437 w 3289407"/>
                <a:gd name="connsiteY4-130" fmla="*/ 0 h 879633"/>
                <a:gd name="connsiteX0-131" fmla="*/ 2350437 w 3289407"/>
                <a:gd name="connsiteY0-132" fmla="*/ 0 h 881426"/>
                <a:gd name="connsiteX1-133" fmla="*/ 3289407 w 3289407"/>
                <a:gd name="connsiteY1-134" fmla="*/ 500157 h 881426"/>
                <a:gd name="connsiteX2-135" fmla="*/ 945108 w 3289407"/>
                <a:gd name="connsiteY2-136" fmla="*/ 843220 h 881426"/>
                <a:gd name="connsiteX3-137" fmla="*/ 0 w 3289407"/>
                <a:gd name="connsiteY3-138" fmla="*/ 343062 h 881426"/>
                <a:gd name="connsiteX4-139" fmla="*/ 2350437 w 3289407"/>
                <a:gd name="connsiteY4-140" fmla="*/ 0 h 881426"/>
                <a:gd name="connsiteX0-141" fmla="*/ 2350437 w 3289407"/>
                <a:gd name="connsiteY0-142" fmla="*/ 0 h 881426"/>
                <a:gd name="connsiteX1-143" fmla="*/ 3289407 w 3289407"/>
                <a:gd name="connsiteY1-144" fmla="*/ 500157 h 881426"/>
                <a:gd name="connsiteX2-145" fmla="*/ 945108 w 3289407"/>
                <a:gd name="connsiteY2-146" fmla="*/ 843220 h 881426"/>
                <a:gd name="connsiteX3-147" fmla="*/ 0 w 3289407"/>
                <a:gd name="connsiteY3-148" fmla="*/ 343062 h 881426"/>
                <a:gd name="connsiteX4-149" fmla="*/ 2350437 w 3289407"/>
                <a:gd name="connsiteY4-150" fmla="*/ 0 h 881426"/>
                <a:gd name="connsiteX0-151" fmla="*/ 2350437 w 3289407"/>
                <a:gd name="connsiteY0-152" fmla="*/ 37515 h 918941"/>
                <a:gd name="connsiteX1-153" fmla="*/ 3289407 w 3289407"/>
                <a:gd name="connsiteY1-154" fmla="*/ 537672 h 918941"/>
                <a:gd name="connsiteX2-155" fmla="*/ 945108 w 3289407"/>
                <a:gd name="connsiteY2-156" fmla="*/ 880735 h 918941"/>
                <a:gd name="connsiteX3-157" fmla="*/ 0 w 3289407"/>
                <a:gd name="connsiteY3-158" fmla="*/ 380577 h 918941"/>
                <a:gd name="connsiteX4-159" fmla="*/ 2350437 w 3289407"/>
                <a:gd name="connsiteY4-160" fmla="*/ 37515 h 918941"/>
                <a:gd name="connsiteX0-161" fmla="*/ 2350437 w 3289407"/>
                <a:gd name="connsiteY0-162" fmla="*/ 35028 h 916454"/>
                <a:gd name="connsiteX1-163" fmla="*/ 3289407 w 3289407"/>
                <a:gd name="connsiteY1-164" fmla="*/ 535185 h 916454"/>
                <a:gd name="connsiteX2-165" fmla="*/ 945108 w 3289407"/>
                <a:gd name="connsiteY2-166" fmla="*/ 878248 h 916454"/>
                <a:gd name="connsiteX3-167" fmla="*/ 0 w 3289407"/>
                <a:gd name="connsiteY3-168" fmla="*/ 378090 h 916454"/>
                <a:gd name="connsiteX4-169" fmla="*/ 2350437 w 3289407"/>
                <a:gd name="connsiteY4-170" fmla="*/ 35028 h 916454"/>
                <a:gd name="connsiteX0-171" fmla="*/ 2350437 w 3289407"/>
                <a:gd name="connsiteY0-172" fmla="*/ 41278 h 922704"/>
                <a:gd name="connsiteX1-173" fmla="*/ 3289407 w 3289407"/>
                <a:gd name="connsiteY1-174" fmla="*/ 541435 h 922704"/>
                <a:gd name="connsiteX2-175" fmla="*/ 945108 w 3289407"/>
                <a:gd name="connsiteY2-176" fmla="*/ 884498 h 922704"/>
                <a:gd name="connsiteX3-177" fmla="*/ 0 w 3289407"/>
                <a:gd name="connsiteY3-178" fmla="*/ 384340 h 922704"/>
                <a:gd name="connsiteX4-179" fmla="*/ 2350437 w 3289407"/>
                <a:gd name="connsiteY4-180" fmla="*/ 41278 h 922704"/>
                <a:gd name="connsiteX0-181" fmla="*/ 2350437 w 3289407"/>
                <a:gd name="connsiteY0-182" fmla="*/ 41142 h 922568"/>
                <a:gd name="connsiteX1-183" fmla="*/ 3289407 w 3289407"/>
                <a:gd name="connsiteY1-184" fmla="*/ 541299 h 922568"/>
                <a:gd name="connsiteX2-185" fmla="*/ 945108 w 3289407"/>
                <a:gd name="connsiteY2-186" fmla="*/ 884362 h 922568"/>
                <a:gd name="connsiteX3-187" fmla="*/ 0 w 3289407"/>
                <a:gd name="connsiteY3-188" fmla="*/ 384204 h 922568"/>
                <a:gd name="connsiteX4-189" fmla="*/ 2350437 w 3289407"/>
                <a:gd name="connsiteY4-190" fmla="*/ 41142 h 922568"/>
                <a:gd name="connsiteX0-191" fmla="*/ 2350437 w 3289407"/>
                <a:gd name="connsiteY0-192" fmla="*/ 41142 h 924386"/>
                <a:gd name="connsiteX1-193" fmla="*/ 3289407 w 3289407"/>
                <a:gd name="connsiteY1-194" fmla="*/ 541299 h 924386"/>
                <a:gd name="connsiteX2-195" fmla="*/ 945108 w 3289407"/>
                <a:gd name="connsiteY2-196" fmla="*/ 884362 h 924386"/>
                <a:gd name="connsiteX3-197" fmla="*/ 0 w 3289407"/>
                <a:gd name="connsiteY3-198" fmla="*/ 384204 h 924386"/>
                <a:gd name="connsiteX4-199" fmla="*/ 2350437 w 3289407"/>
                <a:gd name="connsiteY4-200" fmla="*/ 41142 h 924386"/>
                <a:gd name="connsiteX0-201" fmla="*/ 2350437 w 3289407"/>
                <a:gd name="connsiteY0-202" fmla="*/ 41142 h 925097"/>
                <a:gd name="connsiteX1-203" fmla="*/ 3289407 w 3289407"/>
                <a:gd name="connsiteY1-204" fmla="*/ 541299 h 925097"/>
                <a:gd name="connsiteX2-205" fmla="*/ 945108 w 3289407"/>
                <a:gd name="connsiteY2-206" fmla="*/ 884362 h 925097"/>
                <a:gd name="connsiteX3-207" fmla="*/ 0 w 3289407"/>
                <a:gd name="connsiteY3-208" fmla="*/ 384204 h 925097"/>
                <a:gd name="connsiteX4-209" fmla="*/ 2350437 w 3289407"/>
                <a:gd name="connsiteY4-210" fmla="*/ 41142 h 925097"/>
                <a:gd name="connsiteX0-211" fmla="*/ 2350437 w 3289407"/>
                <a:gd name="connsiteY0-212" fmla="*/ 41142 h 925097"/>
                <a:gd name="connsiteX1-213" fmla="*/ 3289407 w 3289407"/>
                <a:gd name="connsiteY1-214" fmla="*/ 541299 h 925097"/>
                <a:gd name="connsiteX2-215" fmla="*/ 945108 w 3289407"/>
                <a:gd name="connsiteY2-216" fmla="*/ 884362 h 925097"/>
                <a:gd name="connsiteX3-217" fmla="*/ 0 w 3289407"/>
                <a:gd name="connsiteY3-218" fmla="*/ 384204 h 925097"/>
                <a:gd name="connsiteX4-219" fmla="*/ 2350437 w 3289407"/>
                <a:gd name="connsiteY4-220" fmla="*/ 41142 h 925097"/>
                <a:gd name="connsiteX0-221" fmla="*/ 2350437 w 3289407"/>
                <a:gd name="connsiteY0-222" fmla="*/ 41142 h 925212"/>
                <a:gd name="connsiteX1-223" fmla="*/ 3289407 w 3289407"/>
                <a:gd name="connsiteY1-224" fmla="*/ 543680 h 925212"/>
                <a:gd name="connsiteX2-225" fmla="*/ 945108 w 3289407"/>
                <a:gd name="connsiteY2-226" fmla="*/ 884362 h 925212"/>
                <a:gd name="connsiteX3-227" fmla="*/ 0 w 3289407"/>
                <a:gd name="connsiteY3-228" fmla="*/ 384204 h 925212"/>
                <a:gd name="connsiteX4-229" fmla="*/ 2350437 w 3289407"/>
                <a:gd name="connsiteY4-230" fmla="*/ 41142 h 925212"/>
                <a:gd name="connsiteX0-231" fmla="*/ 2350437 w 3287026"/>
                <a:gd name="connsiteY0-232" fmla="*/ 41142 h 925327"/>
                <a:gd name="connsiteX1-233" fmla="*/ 3287026 w 3287026"/>
                <a:gd name="connsiteY1-234" fmla="*/ 546061 h 925327"/>
                <a:gd name="connsiteX2-235" fmla="*/ 945108 w 3287026"/>
                <a:gd name="connsiteY2-236" fmla="*/ 884362 h 925327"/>
                <a:gd name="connsiteX3-237" fmla="*/ 0 w 3287026"/>
                <a:gd name="connsiteY3-238" fmla="*/ 384204 h 925327"/>
                <a:gd name="connsiteX4-239" fmla="*/ 2350437 w 3287026"/>
                <a:gd name="connsiteY4-240" fmla="*/ 41142 h 9253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87026" h="925327">
                  <a:moveTo>
                    <a:pt x="2350437" y="41142"/>
                  </a:moveTo>
                  <a:lnTo>
                    <a:pt x="3287026" y="546061"/>
                  </a:lnTo>
                  <a:cubicBezTo>
                    <a:pt x="2390014" y="388345"/>
                    <a:pt x="1800122" y="1099692"/>
                    <a:pt x="945108" y="884362"/>
                  </a:cubicBezTo>
                  <a:lnTo>
                    <a:pt x="0" y="384204"/>
                  </a:lnTo>
                  <a:cubicBezTo>
                    <a:pt x="832574" y="564423"/>
                    <a:pt x="1625258" y="-178966"/>
                    <a:pt x="2350437" y="41142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15000000" scaled="0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</p:grpSp>
      <p:sp>
        <p:nvSpPr>
          <p:cNvPr id="37" name="椭圆 36"/>
          <p:cNvSpPr/>
          <p:nvPr/>
        </p:nvSpPr>
        <p:spPr>
          <a:xfrm>
            <a:off x="2533502" y="2975750"/>
            <a:ext cx="771103" cy="34525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alpha val="63000"/>
                </a:sys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n-lt"/>
              <a:ea typeface="方正静蕾简体"/>
              <a:cs typeface="+mn-ea"/>
              <a:sym typeface="+mn-lt"/>
            </a:endParaRPr>
          </a:p>
        </p:txBody>
      </p:sp>
      <p:pic>
        <p:nvPicPr>
          <p:cNvPr id="38" name="Picture 1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5255" y="1661760"/>
            <a:ext cx="1445767" cy="180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椭圆 40"/>
          <p:cNvSpPr/>
          <p:nvPr/>
        </p:nvSpPr>
        <p:spPr>
          <a:xfrm>
            <a:off x="5135132" y="2646413"/>
            <a:ext cx="227129" cy="227129"/>
          </a:xfrm>
          <a:prstGeom prst="ellipse">
            <a:avLst/>
          </a:prstGeom>
          <a:solidFill>
            <a:sysClr val="window" lastClr="FFFFFF">
              <a:lumMod val="85000"/>
              <a:alpha val="65000"/>
            </a:sysClr>
          </a:solidFill>
          <a:ln w="127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n-lt"/>
              <a:ea typeface="方正静蕾简体"/>
              <a:cs typeface="+mn-ea"/>
              <a:sym typeface="+mn-lt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5135132" y="3297696"/>
            <a:ext cx="227129" cy="227129"/>
          </a:xfrm>
          <a:prstGeom prst="ellipse">
            <a:avLst/>
          </a:prstGeom>
          <a:solidFill>
            <a:sysClr val="window" lastClr="FFFFFF">
              <a:lumMod val="85000"/>
              <a:alpha val="65000"/>
            </a:sysClr>
          </a:solidFill>
          <a:ln w="127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n-lt"/>
              <a:ea typeface="方正静蕾简体"/>
              <a:cs typeface="+mn-ea"/>
              <a:sym typeface="+mn-lt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5131188" y="3948979"/>
            <a:ext cx="227129" cy="227129"/>
          </a:xfrm>
          <a:prstGeom prst="ellipse">
            <a:avLst/>
          </a:prstGeom>
          <a:solidFill>
            <a:sysClr val="window" lastClr="FFFFFF">
              <a:lumMod val="85000"/>
              <a:alpha val="65000"/>
            </a:sysClr>
          </a:solidFill>
          <a:ln w="127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n-lt"/>
              <a:ea typeface="方正静蕾简体"/>
              <a:cs typeface="+mn-ea"/>
              <a:sym typeface="+mn-lt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5139076" y="4600260"/>
            <a:ext cx="227129" cy="227129"/>
          </a:xfrm>
          <a:prstGeom prst="ellipse">
            <a:avLst/>
          </a:prstGeom>
          <a:solidFill>
            <a:sysClr val="window" lastClr="FFFFFF">
              <a:lumMod val="85000"/>
              <a:alpha val="65000"/>
            </a:sysClr>
          </a:solidFill>
          <a:ln w="127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n-lt"/>
              <a:ea typeface="方正静蕾简体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1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2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3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5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9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53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7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 animBg="1"/>
          <p:bldP spid="37" grpId="0" animBg="1"/>
          <p:bldP spid="41" grpId="0" animBg="1"/>
          <p:bldP spid="44" grpId="0" animBg="1"/>
          <p:bldP spid="47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1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2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3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5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9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53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7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 animBg="1"/>
          <p:bldP spid="37" grpId="0" animBg="1"/>
          <p:bldP spid="41" grpId="0" animBg="1"/>
          <p:bldP spid="44" grpId="0" animBg="1"/>
          <p:bldP spid="47" grpId="0" animBg="1"/>
          <p:bldP spid="50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文本框 420"/>
          <p:cNvSpPr txBox="1"/>
          <p:nvPr/>
        </p:nvSpPr>
        <p:spPr>
          <a:xfrm>
            <a:off x="4255059" y="214558"/>
            <a:ext cx="4321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Vẽ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quê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22" name="图片 4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695" y="162131"/>
            <a:ext cx="1653160" cy="874539"/>
          </a:xfrm>
          <a:prstGeom prst="rect">
            <a:avLst/>
          </a:prstGeom>
        </p:spPr>
      </p:pic>
      <p:sp>
        <p:nvSpPr>
          <p:cNvPr id="374" name="TextBox 373">
            <a:extLst>
              <a:ext uri="{FF2B5EF4-FFF2-40B4-BE49-F238E27FC236}">
                <a16:creationId xmlns:a16="http://schemas.microsoft.com/office/drawing/2014/main" id="{2FC6C4E4-5FDA-4669-A274-AADA61B5B9B3}"/>
              </a:ext>
            </a:extLst>
          </p:cNvPr>
          <p:cNvSpPr txBox="1"/>
          <p:nvPr/>
        </p:nvSpPr>
        <p:spPr>
          <a:xfrm>
            <a:off x="1448607" y="1169290"/>
            <a:ext cx="4220818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Bút chì xanh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Em gọt hai đầu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Em thử hai màu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Xanh tươi, đỏ thắm.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Em vẽ làng xóm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Tre xanh, lúa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Sông máng lượn quanh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Một màu xanh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Trời mây bát ngát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Xanh ngắt mùa thu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Xanh màu ước mơ...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2002EB81-C4FE-4F25-A47E-0D5D3838C536}"/>
              </a:ext>
            </a:extLst>
          </p:cNvPr>
          <p:cNvSpPr txBox="1"/>
          <p:nvPr/>
        </p:nvSpPr>
        <p:spPr>
          <a:xfrm>
            <a:off x="7132176" y="923069"/>
            <a:ext cx="361121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Em quay đầu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Vẽ nhà em 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Ngói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mới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đỏ tươi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Trường học trên đồi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Em tô đỏ thắm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Cây gạo đầu xóm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Hoa nở chói ngời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,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 nắng lên rồi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Mặt trời đỏ chót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Lá cờ Tổ quốc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Bay giữa trời xanh...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静蕾简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静蕾简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Chị ơi bức tranh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静蕾简体"/>
                <a:cs typeface="+mn-cs"/>
              </a:rPr>
              <a:t>Quê ta đẹp quá!</a:t>
            </a:r>
          </a:p>
        </p:txBody>
      </p:sp>
      <p:sp>
        <p:nvSpPr>
          <p:cNvPr id="377" name="文本框 20">
            <a:extLst>
              <a:ext uri="{FF2B5EF4-FFF2-40B4-BE49-F238E27FC236}">
                <a16:creationId xmlns:a16="http://schemas.microsoft.com/office/drawing/2014/main" id="{1C7F9F9F-1707-43EC-B791-CD6440C3FC42}"/>
              </a:ext>
            </a:extLst>
          </p:cNvPr>
          <p:cNvSpPr txBox="1"/>
          <p:nvPr/>
        </p:nvSpPr>
        <p:spPr>
          <a:xfrm>
            <a:off x="7513624" y="537723"/>
            <a:ext cx="28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94026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Định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94026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94026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Hải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94026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0"/>
      <p:bldP spid="3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93" y="691399"/>
            <a:ext cx="7280516" cy="30266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3591339" y="3925106"/>
            <a:ext cx="58353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Tìm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hiểu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bài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57039799"/>
</p:tagLst>
</file>

<file path=ppt/theme/theme1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6" ma:contentTypeDescription="Tạo tài liệu mới." ma:contentTypeScope="" ma:versionID="87c8ff4362d582bc038683c518361262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f57f0239bd0e529817d977ecc418a6bf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6DD1F18-FEC0-435F-AC11-6FFF6709BF7F}"/>
</file>

<file path=customXml/itemProps2.xml><?xml version="1.0" encoding="utf-8"?>
<ds:datastoreItem xmlns:ds="http://schemas.openxmlformats.org/officeDocument/2006/customXml" ds:itemID="{8E7AA1F2-2B56-46A7-8D40-ED89D997FD03}"/>
</file>

<file path=customXml/itemProps3.xml><?xml version="1.0" encoding="utf-8"?>
<ds:datastoreItem xmlns:ds="http://schemas.openxmlformats.org/officeDocument/2006/customXml" ds:itemID="{61EE70A1-8A86-4766-8CB3-68481CEF408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758</Words>
  <Application>Microsoft Office PowerPoint</Application>
  <PresentationFormat>Widescreen</PresentationFormat>
  <Paragraphs>167</Paragraphs>
  <Slides>22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方正静蕾简体</vt:lpstr>
      <vt:lpstr>汉仪橄榄体繁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Ngô Thị Hạnh</dc:creator>
  <cp:lastModifiedBy>Ngô Thị Hạnh</cp:lastModifiedBy>
  <cp:revision>49</cp:revision>
  <dcterms:created xsi:type="dcterms:W3CDTF">2021-10-19T15:01:00Z</dcterms:created>
  <dcterms:modified xsi:type="dcterms:W3CDTF">2021-10-21T16:13:53Z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