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314" r:id="rId5"/>
    <p:sldId id="315" r:id="rId6"/>
    <p:sldId id="316" r:id="rId7"/>
    <p:sldId id="319" r:id="rId8"/>
    <p:sldId id="331" r:id="rId9"/>
    <p:sldId id="317" r:id="rId10"/>
    <p:sldId id="320" r:id="rId11"/>
    <p:sldId id="318" r:id="rId12"/>
    <p:sldId id="333" r:id="rId13"/>
    <p:sldId id="334" r:id="rId14"/>
    <p:sldId id="321" r:id="rId15"/>
    <p:sldId id="295" r:id="rId16"/>
    <p:sldId id="312" r:id="rId17"/>
    <p:sldId id="322" r:id="rId18"/>
    <p:sldId id="323" r:id="rId19"/>
    <p:sldId id="330" r:id="rId20"/>
    <p:sldId id="324" r:id="rId21"/>
    <p:sldId id="335" r:id="rId22"/>
    <p:sldId id="336" r:id="rId23"/>
    <p:sldId id="325" r:id="rId24"/>
    <p:sldId id="326" r:id="rId25"/>
    <p:sldId id="327" r:id="rId26"/>
    <p:sldId id="328" r:id="rId27"/>
    <p:sldId id="310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6EBA35"/>
    <a:srgbClr val="329061"/>
    <a:srgbClr val="A7CF82"/>
    <a:srgbClr val="A7CF80"/>
    <a:srgbClr val="F6C522"/>
    <a:srgbClr val="FF7F02"/>
    <a:srgbClr val="C10000"/>
    <a:srgbClr val="FFC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291" autoAdjust="0"/>
  </p:normalViewPr>
  <p:slideViewPr>
    <p:cSldViewPr snapToGrid="0">
      <p:cViewPr varScale="1">
        <p:scale>
          <a:sx n="83" d="100"/>
          <a:sy n="83" d="100"/>
        </p:scale>
        <p:origin x="74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F0CB-AB51-4235-8687-0B6A7E7BA95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E973-9B0B-4F39-8D13-B383A8BEB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80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72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ctr" eaLnBrk="1" hangingPunct="1"/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33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56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5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2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2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0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0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0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5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8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2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8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6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3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6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/>
        </p:blipFill>
        <p:spPr>
          <a:xfrm>
            <a:off x="8721833" y="4800600"/>
            <a:ext cx="3468998" cy="2057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3" y="19316"/>
            <a:ext cx="1334531" cy="11143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539" y="0"/>
            <a:ext cx="1186054" cy="99035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048000" y="2551837"/>
            <a:ext cx="6096000" cy="352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3" r:id="rId3"/>
    <p:sldLayoutId id="2147483651" r:id="rId4"/>
    <p:sldLayoutId id="2147483677" r:id="rId5"/>
    <p:sldLayoutId id="2147483676" r:id="rId6"/>
    <p:sldLayoutId id="2147483675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2" r:id="rId18"/>
    <p:sldLayoutId id="2147483661" r:id="rId19"/>
    <p:sldLayoutId id="2147483660" r:id="rId20"/>
    <p:sldLayoutId id="2147483659" r:id="rId21"/>
    <p:sldLayoutId id="2147483658" r:id="rId22"/>
    <p:sldLayoutId id="2147483657" r:id="rId23"/>
    <p:sldLayoutId id="2147483656" r:id="rId24"/>
    <p:sldLayoutId id="2147483655" r:id="rId25"/>
    <p:sldLayoutId id="2147483654" r:id="rId26"/>
    <p:sldLayoutId id="2147483653" r:id="rId27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4863E-D561-47D9-8DCA-4D9AC7C18AB2}"/>
              </a:ext>
            </a:extLst>
          </p:cNvPr>
          <p:cNvSpPr/>
          <p:nvPr/>
        </p:nvSpPr>
        <p:spPr>
          <a:xfrm>
            <a:off x="0" y="0"/>
            <a:ext cx="11988800" cy="6858000"/>
          </a:xfrm>
          <a:prstGeom prst="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/>
          </a:p>
        </p:txBody>
      </p:sp>
      <p:sp>
        <p:nvSpPr>
          <p:cNvPr id="3" name="WordArt 10">
            <a:extLst>
              <a:ext uri="{FF2B5EF4-FFF2-40B4-BE49-F238E27FC236}">
                <a16:creationId xmlns:a16="http://schemas.microsoft.com/office/drawing/2014/main" id="{9C083F9C-2ED4-4E25-A2DD-8E5FED66E76E}"/>
              </a:ext>
            </a:extLst>
          </p:cNvPr>
          <p:cNvSpPr>
            <a:spLocks noTextEdit="1"/>
          </p:cNvSpPr>
          <p:nvPr/>
        </p:nvSpPr>
        <p:spPr bwMode="auto">
          <a:xfrm>
            <a:off x="1066799" y="1371664"/>
            <a:ext cx="9191413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300"/>
              </a:avLst>
            </a:prstTxWarp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Chào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mừng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các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 con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đến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với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giờ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 </a:t>
            </a:r>
            <a:r>
              <a:rPr lang="en-US" sz="60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học</a:t>
            </a:r>
            <a:r>
              <a:rPr lang="en-US" sz="6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UVN Buc Thu"/>
              </a:rPr>
              <a:t> </a:t>
            </a:r>
          </a:p>
        </p:txBody>
      </p:sp>
      <p:sp>
        <p:nvSpPr>
          <p:cNvPr id="4" name="WordArt 11">
            <a:extLst>
              <a:ext uri="{FF2B5EF4-FFF2-40B4-BE49-F238E27FC236}">
                <a16:creationId xmlns:a16="http://schemas.microsoft.com/office/drawing/2014/main" id="{863DB5C3-6441-4308-A30D-6C2E02D2F2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399" y="3048000"/>
            <a:ext cx="729318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Môn</a:t>
            </a:r>
            <a:r>
              <a:rPr lang="en-US" sz="32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sz="32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Tập</a:t>
            </a:r>
            <a:r>
              <a:rPr lang="en-US" sz="32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đọc-Kể</a:t>
            </a:r>
            <a:r>
              <a:rPr lang="en-US" sz="32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62464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chuyện</a:t>
            </a:r>
            <a:endParaRPr lang="en-US" sz="32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62464"/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417F419-06DC-4AAF-A06E-AA7F45E428B7}"/>
              </a:ext>
            </a:extLst>
          </p:cNvPr>
          <p:cNvSpPr/>
          <p:nvPr/>
        </p:nvSpPr>
        <p:spPr bwMode="auto">
          <a:xfrm>
            <a:off x="-1" y="471574"/>
            <a:ext cx="7072312" cy="6364288"/>
          </a:xfrm>
          <a:custGeom>
            <a:avLst/>
            <a:gdLst>
              <a:gd name="connsiteX0" fmla="*/ 313944 w 7071360"/>
              <a:gd name="connsiteY0" fmla="*/ 6096 h 6196584"/>
              <a:gd name="connsiteX1" fmla="*/ 451104 w 7071360"/>
              <a:gd name="connsiteY1" fmla="*/ 728472 h 6196584"/>
              <a:gd name="connsiteX2" fmla="*/ 131064 w 7071360"/>
              <a:gd name="connsiteY2" fmla="*/ 1432560 h 6196584"/>
              <a:gd name="connsiteX3" fmla="*/ 478536 w 7071360"/>
              <a:gd name="connsiteY3" fmla="*/ 2218944 h 6196584"/>
              <a:gd name="connsiteX4" fmla="*/ 94488 w 7071360"/>
              <a:gd name="connsiteY4" fmla="*/ 3133344 h 6196584"/>
              <a:gd name="connsiteX5" fmla="*/ 423672 w 7071360"/>
              <a:gd name="connsiteY5" fmla="*/ 3874008 h 6196584"/>
              <a:gd name="connsiteX6" fmla="*/ 67056 w 7071360"/>
              <a:gd name="connsiteY6" fmla="*/ 4733544 h 6196584"/>
              <a:gd name="connsiteX7" fmla="*/ 377952 w 7071360"/>
              <a:gd name="connsiteY7" fmla="*/ 5474208 h 6196584"/>
              <a:gd name="connsiteX8" fmla="*/ 131064 w 7071360"/>
              <a:gd name="connsiteY8" fmla="*/ 6077712 h 6196584"/>
              <a:gd name="connsiteX9" fmla="*/ 780288 w 7071360"/>
              <a:gd name="connsiteY9" fmla="*/ 6013704 h 6196584"/>
              <a:gd name="connsiteX10" fmla="*/ 1338072 w 7071360"/>
              <a:gd name="connsiteY10" fmla="*/ 6141720 h 6196584"/>
              <a:gd name="connsiteX11" fmla="*/ 2179320 w 7071360"/>
              <a:gd name="connsiteY11" fmla="*/ 5931408 h 6196584"/>
              <a:gd name="connsiteX12" fmla="*/ 3029712 w 7071360"/>
              <a:gd name="connsiteY12" fmla="*/ 6160008 h 6196584"/>
              <a:gd name="connsiteX13" fmla="*/ 3825240 w 7071360"/>
              <a:gd name="connsiteY13" fmla="*/ 5922264 h 6196584"/>
              <a:gd name="connsiteX14" fmla="*/ 4693920 w 7071360"/>
              <a:gd name="connsiteY14" fmla="*/ 6105144 h 6196584"/>
              <a:gd name="connsiteX15" fmla="*/ 5416296 w 7071360"/>
              <a:gd name="connsiteY15" fmla="*/ 5885688 h 6196584"/>
              <a:gd name="connsiteX16" fmla="*/ 6038088 w 7071360"/>
              <a:gd name="connsiteY16" fmla="*/ 6150864 h 6196584"/>
              <a:gd name="connsiteX17" fmla="*/ 7071360 w 7071360"/>
              <a:gd name="connsiteY17" fmla="*/ 6013704 h 6196584"/>
              <a:gd name="connsiteX18" fmla="*/ 6038088 w 7071360"/>
              <a:gd name="connsiteY18" fmla="*/ 6114288 h 6196584"/>
              <a:gd name="connsiteX19" fmla="*/ 5471160 w 7071360"/>
              <a:gd name="connsiteY19" fmla="*/ 5766816 h 6196584"/>
              <a:gd name="connsiteX20" fmla="*/ 4648200 w 7071360"/>
              <a:gd name="connsiteY20" fmla="*/ 6178296 h 6196584"/>
              <a:gd name="connsiteX21" fmla="*/ 3852672 w 7071360"/>
              <a:gd name="connsiteY21" fmla="*/ 5821680 h 6196584"/>
              <a:gd name="connsiteX22" fmla="*/ 3048000 w 7071360"/>
              <a:gd name="connsiteY22" fmla="*/ 6196584 h 6196584"/>
              <a:gd name="connsiteX23" fmla="*/ 2170176 w 7071360"/>
              <a:gd name="connsiteY23" fmla="*/ 5821680 h 6196584"/>
              <a:gd name="connsiteX24" fmla="*/ 1484376 w 7071360"/>
              <a:gd name="connsiteY24" fmla="*/ 6150864 h 6196584"/>
              <a:gd name="connsiteX25" fmla="*/ 826008 w 7071360"/>
              <a:gd name="connsiteY25" fmla="*/ 5876544 h 6196584"/>
              <a:gd name="connsiteX26" fmla="*/ 94488 w 7071360"/>
              <a:gd name="connsiteY26" fmla="*/ 6114288 h 6196584"/>
              <a:gd name="connsiteX27" fmla="*/ 496824 w 7071360"/>
              <a:gd name="connsiteY27" fmla="*/ 5401056 h 6196584"/>
              <a:gd name="connsiteX28" fmla="*/ 3048 w 7071360"/>
              <a:gd name="connsiteY28" fmla="*/ 4797552 h 6196584"/>
              <a:gd name="connsiteX29" fmla="*/ 515112 w 7071360"/>
              <a:gd name="connsiteY29" fmla="*/ 3928872 h 6196584"/>
              <a:gd name="connsiteX30" fmla="*/ 12192 w 7071360"/>
              <a:gd name="connsiteY30" fmla="*/ 3115056 h 6196584"/>
              <a:gd name="connsiteX31" fmla="*/ 569976 w 7071360"/>
              <a:gd name="connsiteY31" fmla="*/ 2237232 h 6196584"/>
              <a:gd name="connsiteX32" fmla="*/ 85344 w 7071360"/>
              <a:gd name="connsiteY32" fmla="*/ 1551432 h 6196584"/>
              <a:gd name="connsiteX33" fmla="*/ 588264 w 7071360"/>
              <a:gd name="connsiteY33" fmla="*/ 691896 h 6196584"/>
              <a:gd name="connsiteX34" fmla="*/ 313944 w 7071360"/>
              <a:gd name="connsiteY34" fmla="*/ 6096 h 61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1360" h="6196584">
                <a:moveTo>
                  <a:pt x="313944" y="6096"/>
                </a:moveTo>
                <a:cubicBezTo>
                  <a:pt x="291084" y="12192"/>
                  <a:pt x="481584" y="490728"/>
                  <a:pt x="451104" y="728472"/>
                </a:cubicBezTo>
                <a:cubicBezTo>
                  <a:pt x="420624" y="966216"/>
                  <a:pt x="126492" y="1184148"/>
                  <a:pt x="131064" y="1432560"/>
                </a:cubicBezTo>
                <a:cubicBezTo>
                  <a:pt x="135636" y="1680972"/>
                  <a:pt x="484632" y="1935480"/>
                  <a:pt x="478536" y="2218944"/>
                </a:cubicBezTo>
                <a:cubicBezTo>
                  <a:pt x="472440" y="2502408"/>
                  <a:pt x="103632" y="2857500"/>
                  <a:pt x="94488" y="3133344"/>
                </a:cubicBezTo>
                <a:cubicBezTo>
                  <a:pt x="85344" y="3409188"/>
                  <a:pt x="428244" y="3607308"/>
                  <a:pt x="423672" y="3874008"/>
                </a:cubicBezTo>
                <a:cubicBezTo>
                  <a:pt x="419100" y="4140708"/>
                  <a:pt x="74676" y="4466844"/>
                  <a:pt x="67056" y="4733544"/>
                </a:cubicBezTo>
                <a:cubicBezTo>
                  <a:pt x="59436" y="5000244"/>
                  <a:pt x="367284" y="5250180"/>
                  <a:pt x="377952" y="5474208"/>
                </a:cubicBezTo>
                <a:cubicBezTo>
                  <a:pt x="388620" y="5698236"/>
                  <a:pt x="64008" y="5987796"/>
                  <a:pt x="131064" y="6077712"/>
                </a:cubicBezTo>
                <a:cubicBezTo>
                  <a:pt x="198120" y="6167628"/>
                  <a:pt x="579120" y="6003036"/>
                  <a:pt x="780288" y="6013704"/>
                </a:cubicBezTo>
                <a:cubicBezTo>
                  <a:pt x="981456" y="6024372"/>
                  <a:pt x="1104900" y="6155436"/>
                  <a:pt x="1338072" y="6141720"/>
                </a:cubicBezTo>
                <a:cubicBezTo>
                  <a:pt x="1571244" y="6128004"/>
                  <a:pt x="1897380" y="5928360"/>
                  <a:pt x="2179320" y="5931408"/>
                </a:cubicBezTo>
                <a:cubicBezTo>
                  <a:pt x="2461260" y="5934456"/>
                  <a:pt x="2755392" y="6161532"/>
                  <a:pt x="3029712" y="6160008"/>
                </a:cubicBezTo>
                <a:cubicBezTo>
                  <a:pt x="3304032" y="6158484"/>
                  <a:pt x="3547872" y="5931408"/>
                  <a:pt x="3825240" y="5922264"/>
                </a:cubicBezTo>
                <a:cubicBezTo>
                  <a:pt x="4102608" y="5913120"/>
                  <a:pt x="4428744" y="6111240"/>
                  <a:pt x="4693920" y="6105144"/>
                </a:cubicBezTo>
                <a:cubicBezTo>
                  <a:pt x="4959096" y="6099048"/>
                  <a:pt x="5192268" y="5878068"/>
                  <a:pt x="5416296" y="5885688"/>
                </a:cubicBezTo>
                <a:cubicBezTo>
                  <a:pt x="5640324" y="5893308"/>
                  <a:pt x="5762244" y="6129528"/>
                  <a:pt x="6038088" y="6150864"/>
                </a:cubicBezTo>
                <a:cubicBezTo>
                  <a:pt x="6313932" y="6172200"/>
                  <a:pt x="7071360" y="6019800"/>
                  <a:pt x="7071360" y="6013704"/>
                </a:cubicBezTo>
                <a:cubicBezTo>
                  <a:pt x="7071360" y="6007608"/>
                  <a:pt x="6304788" y="6155436"/>
                  <a:pt x="6038088" y="6114288"/>
                </a:cubicBezTo>
                <a:cubicBezTo>
                  <a:pt x="5771388" y="6073140"/>
                  <a:pt x="5702808" y="5756148"/>
                  <a:pt x="5471160" y="5766816"/>
                </a:cubicBezTo>
                <a:cubicBezTo>
                  <a:pt x="5239512" y="5777484"/>
                  <a:pt x="4917948" y="6169152"/>
                  <a:pt x="4648200" y="6178296"/>
                </a:cubicBezTo>
                <a:cubicBezTo>
                  <a:pt x="4378452" y="6187440"/>
                  <a:pt x="4119372" y="5818632"/>
                  <a:pt x="3852672" y="5821680"/>
                </a:cubicBezTo>
                <a:cubicBezTo>
                  <a:pt x="3585972" y="5824728"/>
                  <a:pt x="3328416" y="6196584"/>
                  <a:pt x="3048000" y="6196584"/>
                </a:cubicBezTo>
                <a:cubicBezTo>
                  <a:pt x="2767584" y="6196584"/>
                  <a:pt x="2430780" y="5829300"/>
                  <a:pt x="2170176" y="5821680"/>
                </a:cubicBezTo>
                <a:cubicBezTo>
                  <a:pt x="1909572" y="5814060"/>
                  <a:pt x="1708404" y="6141720"/>
                  <a:pt x="1484376" y="6150864"/>
                </a:cubicBezTo>
                <a:cubicBezTo>
                  <a:pt x="1260348" y="6160008"/>
                  <a:pt x="1057656" y="5882640"/>
                  <a:pt x="826008" y="5876544"/>
                </a:cubicBezTo>
                <a:cubicBezTo>
                  <a:pt x="594360" y="5870448"/>
                  <a:pt x="149352" y="6193536"/>
                  <a:pt x="94488" y="6114288"/>
                </a:cubicBezTo>
                <a:cubicBezTo>
                  <a:pt x="39624" y="6035040"/>
                  <a:pt x="512064" y="5620512"/>
                  <a:pt x="496824" y="5401056"/>
                </a:cubicBezTo>
                <a:cubicBezTo>
                  <a:pt x="481584" y="5181600"/>
                  <a:pt x="0" y="5042916"/>
                  <a:pt x="3048" y="4797552"/>
                </a:cubicBezTo>
                <a:cubicBezTo>
                  <a:pt x="6096" y="4552188"/>
                  <a:pt x="513588" y="4209288"/>
                  <a:pt x="515112" y="3928872"/>
                </a:cubicBezTo>
                <a:cubicBezTo>
                  <a:pt x="516636" y="3648456"/>
                  <a:pt x="3048" y="3396996"/>
                  <a:pt x="12192" y="3115056"/>
                </a:cubicBezTo>
                <a:cubicBezTo>
                  <a:pt x="21336" y="2833116"/>
                  <a:pt x="557784" y="2497836"/>
                  <a:pt x="569976" y="2237232"/>
                </a:cubicBezTo>
                <a:cubicBezTo>
                  <a:pt x="582168" y="1976628"/>
                  <a:pt x="82296" y="1808988"/>
                  <a:pt x="85344" y="1551432"/>
                </a:cubicBezTo>
                <a:cubicBezTo>
                  <a:pt x="88392" y="1293876"/>
                  <a:pt x="550164" y="943356"/>
                  <a:pt x="588264" y="691896"/>
                </a:cubicBezTo>
                <a:cubicBezTo>
                  <a:pt x="626364" y="440436"/>
                  <a:pt x="336804" y="0"/>
                  <a:pt x="313944" y="609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27" descr="E:\image\Y.Best.hinhdong\WaterLily-02-june.gif">
            <a:extLst>
              <a:ext uri="{FF2B5EF4-FFF2-40B4-BE49-F238E27FC236}">
                <a16:creationId xmlns:a16="http://schemas.microsoft.com/office/drawing/2014/main" id="{CD71C344-A5BF-4E21-9C38-52FA7967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77">
            <a:off x="46023" y="5829740"/>
            <a:ext cx="8969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E:\image\Y.Best.hinhdong\WaterLily-02-june.gif">
            <a:extLst>
              <a:ext uri="{FF2B5EF4-FFF2-40B4-BE49-F238E27FC236}">
                <a16:creationId xmlns:a16="http://schemas.microsoft.com/office/drawing/2014/main" id="{A6747430-B506-4D97-AAB2-FFC9D1FA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77">
            <a:off x="7257957" y="5872515"/>
            <a:ext cx="8969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E:\image\Y.Best.hinhdong\WaterLily-02-june.gif">
            <a:extLst>
              <a:ext uri="{FF2B5EF4-FFF2-40B4-BE49-F238E27FC236}">
                <a16:creationId xmlns:a16="http://schemas.microsoft.com/office/drawing/2014/main" id="{5CAF111A-5542-4822-8183-C35E7330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77">
            <a:off x="30948" y="4795398"/>
            <a:ext cx="8969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tulips_orange_hc">
            <a:extLst>
              <a:ext uri="{FF2B5EF4-FFF2-40B4-BE49-F238E27FC236}">
                <a16:creationId xmlns:a16="http://schemas.microsoft.com/office/drawing/2014/main" id="{6F2C1957-B304-4C3F-A104-4B2021A5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1" y="4592638"/>
            <a:ext cx="16002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A021020">
            <a:extLst>
              <a:ext uri="{FF2B5EF4-FFF2-40B4-BE49-F238E27FC236}">
                <a16:creationId xmlns:a16="http://schemas.microsoft.com/office/drawing/2014/main" id="{15E0DF28-45E7-4BC3-94D3-A5646612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1" y="15240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E:\anh tu lieu\timbay.gif">
            <a:extLst>
              <a:ext uri="{FF2B5EF4-FFF2-40B4-BE49-F238E27FC236}">
                <a16:creationId xmlns:a16="http://schemas.microsoft.com/office/drawing/2014/main" id="{5DFFE401-1E97-4946-B072-C7433A87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:\anh tu lieu\timbay.gif">
            <a:extLst>
              <a:ext uri="{FF2B5EF4-FFF2-40B4-BE49-F238E27FC236}">
                <a16:creationId xmlns:a16="http://schemas.microsoft.com/office/drawing/2014/main" id="{E7CFEBC4-D7DC-410A-885B-D8C9DCAF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E:\anh tu lieu\timbay.gif">
            <a:extLst>
              <a:ext uri="{FF2B5EF4-FFF2-40B4-BE49-F238E27FC236}">
                <a16:creationId xmlns:a16="http://schemas.microsoft.com/office/drawing/2014/main" id="{A6DC6EE3-30CD-4CFA-B5F3-0333E027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E:\anh tu lieu\pinksparkle6df1.gif">
            <a:extLst>
              <a:ext uri="{FF2B5EF4-FFF2-40B4-BE49-F238E27FC236}">
                <a16:creationId xmlns:a16="http://schemas.microsoft.com/office/drawing/2014/main" id="{A394D95F-EE47-4D47-861E-5286FF08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F998E-6AAD-495C-BC93-7E90C196505D}"/>
              </a:ext>
            </a:extLst>
          </p:cNvPr>
          <p:cNvSpPr txBox="1"/>
          <p:nvPr/>
        </p:nvSpPr>
        <p:spPr>
          <a:xfrm>
            <a:off x="168811" y="83377"/>
            <a:ext cx="11577711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Huê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bọn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xoắn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xuýt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hớn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rung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">
            <a:extLst>
              <a:ext uri="{FF2B5EF4-FFF2-40B4-BE49-F238E27FC236}">
                <a16:creationId xmlns:a16="http://schemas.microsoft.com/office/drawing/2014/main" id="{2802DA83-AAF5-4428-9BF5-20B666BD9687}"/>
              </a:ext>
            </a:extLst>
          </p:cNvPr>
          <p:cNvSpPr>
            <a:spLocks noChangeArrowheads="1"/>
          </p:cNvSpPr>
          <p:nvPr/>
        </p:nvSpPr>
        <p:spPr bwMode="auto">
          <a:xfrm rot="21082446">
            <a:off x="1700025" y="22744"/>
            <a:ext cx="7289173" cy="1216955"/>
          </a:xfrm>
          <a:prstGeom prst="irregularSeal2">
            <a:avLst/>
          </a:prstGeom>
          <a:solidFill>
            <a:srgbClr val="00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C879ABD3-5825-4BF2-BCEC-669259F6D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17785"/>
            <a:ext cx="11323320" cy="496589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BA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Huệ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phố</a:t>
            </a:r>
            <a:r>
              <a:rPr lang="en-US" altLang="en-US" sz="3200" b="1" dirty="0">
                <a:cs typeface="Times New Roman" panose="02020603050405020304" pitchFamily="18" charset="0"/>
              </a:rPr>
              <a:t> Hồ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cs typeface="Times New Roman" panose="02020603050405020304" pitchFamily="18" charset="0"/>
              </a:rPr>
              <a:t> Minh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cs typeface="Times New Roman" panose="02020603050405020304" pitchFamily="18" charset="0"/>
              </a:rPr>
              <a:t> Nam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vèo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loanh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quanh</a:t>
            </a:r>
            <a:r>
              <a:rPr lang="en-US" altLang="en-US" sz="3200" b="1" dirty="0"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cs typeface="Times New Roman" panose="02020603050405020304" pitchFamily="18" charset="0"/>
              </a:rPr>
              <a:t> Nam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cs typeface="Times New Roman" panose="02020603050405020304" pitchFamily="18" charset="0"/>
              </a:rPr>
              <a:t> ).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ca 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lưu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thường</a:t>
            </a:r>
            <a:endParaRPr lang="en-US" altLang="en-US" sz="32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 err="1"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rõ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giả</a:t>
            </a:r>
            <a:r>
              <a:rPr lang="en-US" altLang="en-US" sz="32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Xoắn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xuýt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quấn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bám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chặt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rời</a:t>
            </a:r>
            <a:r>
              <a:rPr lang="en-US" altLang="en-US" sz="32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Sửng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sốt</a:t>
            </a:r>
            <a:r>
              <a:rPr lang="en-US" altLang="en-US" sz="3200" b="1" dirty="0">
                <a:solidFill>
                  <a:srgbClr val="6600FF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ngạc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mức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ngẩn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cs typeface="Times New Roman" panose="02020603050405020304" pitchFamily="18" charset="0"/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5790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/>
        </p:blipFill>
        <p:spPr>
          <a:xfrm flipH="1">
            <a:off x="19239" y="4797468"/>
            <a:ext cx="3474280" cy="2060532"/>
          </a:xfrm>
          <a:prstGeom prst="rect">
            <a:avLst/>
          </a:prstGeom>
        </p:spPr>
      </p:pic>
      <p:pic>
        <p:nvPicPr>
          <p:cNvPr id="35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91" y="2393666"/>
            <a:ext cx="5298509" cy="4464334"/>
          </a:xfrm>
          <a:prstGeom prst="rect">
            <a:avLst/>
          </a:prstGeom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E1D6F49E-D67B-426A-8AEF-F9532160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" y="0"/>
            <a:ext cx="5916368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935F86C-F57C-46FA-97AB-D33E6534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9" y="457200"/>
            <a:ext cx="1316089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Uyên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dịp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37F49312-4CC6-4CD0-891A-BEBD0B11D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" y="990600"/>
            <a:ext cx="14489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6" descr="duong hoa nguyen hue">
            <a:extLst>
              <a:ext uri="{FF2B5EF4-FFF2-40B4-BE49-F238E27FC236}">
                <a16:creationId xmlns:a16="http://schemas.microsoft.com/office/drawing/2014/main" id="{1E589948-981E-46E3-9535-281BB2ED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6" y="1752599"/>
            <a:ext cx="5786474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BB20FD1F-551D-42BA-989D-851FC80EE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2" y="1706903"/>
            <a:ext cx="596877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1172" y="-1"/>
            <a:ext cx="12189658" cy="641991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7252">
            <a:off x="8419565" y="32658"/>
            <a:ext cx="3865199" cy="3054361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ED7F12AB-D923-4798-8573-DC994D1AE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2.Nghe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5FBC07A-291E-4371-8287-A0F687639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33860"/>
            <a:ext cx="1131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Nam.</a:t>
            </a:r>
          </a:p>
        </p:txBody>
      </p:sp>
      <p:pic>
        <p:nvPicPr>
          <p:cNvPr id="12" name="Picture 4" descr="hs-gialanh13-1349267628_480x0">
            <a:extLst>
              <a:ext uri="{FF2B5EF4-FFF2-40B4-BE49-F238E27FC236}">
                <a16:creationId xmlns:a16="http://schemas.microsoft.com/office/drawing/2014/main" id="{DAEDAFE4-95F5-4C0D-B300-09262E67C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76343"/>
            <a:ext cx="8185052" cy="515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C3A796D9-5EAB-4E4E-AB06-43712A0DB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13669"/>
            <a:ext cx="3352800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an-khoi-nguyen-4">
            <a:extLst>
              <a:ext uri="{FF2B5EF4-FFF2-40B4-BE49-F238E27FC236}">
                <a16:creationId xmlns:a16="http://schemas.microsoft.com/office/drawing/2014/main" id="{3110B9B8-79FC-4ED9-86F2-70481971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7" y="166006"/>
            <a:ext cx="6508651" cy="669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8D102B33-4A7A-498F-B66C-C13EFE51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36" y="3889545"/>
            <a:ext cx="4105225" cy="156966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6600"/>
                </a:solidFill>
                <a:cs typeface="+mn-cs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74FAFD8-9034-470C-90CF-C13DA96A3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56" y="984565"/>
            <a:ext cx="11685563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800000"/>
                </a:solidFill>
                <a:cs typeface="+mn-cs"/>
              </a:rPr>
              <a:t>3.Phương </a:t>
            </a:r>
            <a:r>
              <a:rPr lang="en-US" altLang="en-US" sz="2800" b="1" dirty="0" err="1">
                <a:solidFill>
                  <a:srgbClr val="800000"/>
                </a:solidFill>
                <a:cs typeface="+mn-cs"/>
              </a:rPr>
              <a:t>nghĩ</a:t>
            </a:r>
            <a:r>
              <a:rPr lang="en-US" altLang="en-US" sz="2800" b="1" dirty="0">
                <a:solidFill>
                  <a:srgbClr val="800000"/>
                </a:solidFill>
                <a:cs typeface="+mn-cs"/>
              </a:rPr>
              <a:t> ra </a:t>
            </a:r>
            <a:r>
              <a:rPr lang="en-US" altLang="en-US" sz="2800" b="1" dirty="0" err="1">
                <a:solidFill>
                  <a:srgbClr val="800000"/>
                </a:solidFill>
                <a:cs typeface="+mn-cs"/>
              </a:rPr>
              <a:t>sáng</a:t>
            </a:r>
            <a:r>
              <a:rPr lang="en-US" altLang="en-US" sz="2800" b="1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cs typeface="+mn-cs"/>
              </a:rPr>
              <a:t>kiến</a:t>
            </a:r>
            <a:r>
              <a:rPr lang="en-US" altLang="en-US" sz="2800" b="1" dirty="0">
                <a:solidFill>
                  <a:srgbClr val="800000"/>
                </a:solidFill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cs typeface="+mn-cs"/>
              </a:rPr>
              <a:t>gì</a:t>
            </a:r>
            <a:r>
              <a:rPr lang="en-US" altLang="en-US" sz="2800" b="1" dirty="0">
                <a:solidFill>
                  <a:srgbClr val="800000"/>
                </a:solidFill>
                <a:cs typeface="+mn-cs"/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43C65163-B6D0-4A5F-BE48-935E0DF3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37" y="1684438"/>
            <a:ext cx="4594729" cy="138499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  <a:cs typeface="+mn-cs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1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A3403A4-4927-40B8-8CFB-44E22A005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99286"/>
            <a:ext cx="11939451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800000"/>
                </a:solidFill>
                <a:cs typeface="+mn-cs"/>
              </a:rPr>
              <a:t>4.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6E131CE-29B3-4926-B0E1-729DF9136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25305"/>
            <a:ext cx="11939451" cy="138499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6F055C-2D8B-4C19-978B-11F68B56B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387981"/>
            <a:ext cx="119394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Cành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788C37B-5C0A-449C-A8F7-8935ACDBA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362770"/>
            <a:ext cx="119394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VD: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4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hlinkClick r:id="rId2" action="ppaction://hlinksldjump"/>
            <a:extLst>
              <a:ext uri="{FF2B5EF4-FFF2-40B4-BE49-F238E27FC236}">
                <a16:creationId xmlns:a16="http://schemas.microsoft.com/office/drawing/2014/main" id="{F3FFE33B-D2C7-4544-8D36-46AD2B8C4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030432"/>
            <a:ext cx="118349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đẽ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–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đẽ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Nam-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tặng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4AC0417F-4781-4203-BF9B-F05A5C99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24689"/>
            <a:ext cx="11834949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FECC960C-1A04-435D-BB29-0B44A1528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flipH="1">
            <a:off x="8563698" y="128942"/>
            <a:ext cx="3827051" cy="2597479"/>
          </a:xfrm>
          <a:prstGeom prst="rect">
            <a:avLst/>
          </a:prstGeom>
        </p:spPr>
      </p:pic>
      <p:sp>
        <p:nvSpPr>
          <p:cNvPr id="5" name="Rectangle 54" descr="HoaMaiVang2">
            <a:extLst>
              <a:ext uri="{FF2B5EF4-FFF2-40B4-BE49-F238E27FC236}">
                <a16:creationId xmlns:a16="http://schemas.microsoft.com/office/drawing/2014/main" id="{A784C1A4-16B4-4FB1-9C91-FE6202529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4977"/>
            <a:ext cx="7061982" cy="227302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DD5FB6BD-26C2-4E04-9A76-7E055F511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0"/>
            <a:ext cx="1758462" cy="14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9BC6B969-098C-44D7-AE52-D4840584F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8287"/>
            <a:ext cx="11945258" cy="605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">
            <a:extLst>
              <a:ext uri="{FF2B5EF4-FFF2-40B4-BE49-F238E27FC236}">
                <a16:creationId xmlns:a16="http://schemas.microsoft.com/office/drawing/2014/main" id="{0BF35E68-409C-4CAD-8448-8EDE8E83D5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10515600" cy="5029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LUYỆN ĐỌC LẠI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8CAF1EDF-6386-4F3D-B7D1-CC33877B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378"/>
            <a:ext cx="6790099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3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50BEE8F-D907-4F81-AEEF-AAEB24F8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53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nay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nghịt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ríu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bỗng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gọi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Nè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2.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Tưởng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ai,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Tụi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kịp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gửi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ca ở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đứa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dễ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nè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 –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rút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túi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“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buốt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đục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bụi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.”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hay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gửi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nhỉ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 –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Huê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F998E-6AAD-495C-BC93-7E90C196505D}"/>
              </a:ext>
            </a:extLst>
          </p:cNvPr>
          <p:cNvSpPr txBox="1"/>
          <p:nvPr/>
        </p:nvSpPr>
        <p:spPr>
          <a:xfrm>
            <a:off x="168811" y="83377"/>
            <a:ext cx="11577711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Huê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bọn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xoắn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xuýt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hớn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hở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rung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khue van cac ha noi">
            <a:extLst>
              <a:ext uri="{FF2B5EF4-FFF2-40B4-BE49-F238E27FC236}">
                <a16:creationId xmlns:a16="http://schemas.microsoft.com/office/drawing/2014/main" id="{0AA3980E-939B-4FC3-8C8E-F303123D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52400"/>
            <a:ext cx="427196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Kết quả hình ảnh cho hinh anh kinh thanh hue">
            <a:extLst>
              <a:ext uri="{FF2B5EF4-FFF2-40B4-BE49-F238E27FC236}">
                <a16:creationId xmlns:a16="http://schemas.microsoft.com/office/drawing/2014/main" id="{E1A1FB22-B05F-477A-B84E-3F3095F02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62200"/>
            <a:ext cx="42719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hinh anh cho ben thanh">
            <a:extLst>
              <a:ext uri="{FF2B5EF4-FFF2-40B4-BE49-F238E27FC236}">
                <a16:creationId xmlns:a16="http://schemas.microsoft.com/office/drawing/2014/main" id="{57823602-3698-44DA-B5EC-7AC5E76E8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0" y="4725987"/>
            <a:ext cx="4198939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icture1">
            <a:extLst>
              <a:ext uri="{FF2B5EF4-FFF2-40B4-BE49-F238E27FC236}">
                <a16:creationId xmlns:a16="http://schemas.microsoft.com/office/drawing/2014/main" id="{092B2CEA-B44E-4A9B-A5D6-F72DD28D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2786" r="3113"/>
          <a:stretch>
            <a:fillRect/>
          </a:stretch>
        </p:blipFill>
        <p:spPr>
          <a:xfrm>
            <a:off x="4775200" y="0"/>
            <a:ext cx="7221539" cy="68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duong hoa nguyen hue">
            <a:extLst>
              <a:ext uri="{FF2B5EF4-FFF2-40B4-BE49-F238E27FC236}">
                <a16:creationId xmlns:a16="http://schemas.microsoft.com/office/drawing/2014/main" id="{F4A6F9E4-2450-4357-B31C-8A9E4C8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0"/>
            <a:ext cx="7543801" cy="65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8">
            <a:extLst>
              <a:ext uri="{FF2B5EF4-FFF2-40B4-BE49-F238E27FC236}">
                <a16:creationId xmlns:a16="http://schemas.microsoft.com/office/drawing/2014/main" id="{11E38A58-87DE-4F97-8150-DF9D8AD8D0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-489857"/>
            <a:ext cx="11107783" cy="5029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37AA7195-3C65-42F6-9A75-0F21C00B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82143"/>
            <a:ext cx="4495799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5733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C3C3CB6F-C679-44BD-AF97-AC60285B9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664"/>
            <a:ext cx="11887200" cy="83099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cs typeface="+mn-cs"/>
              </a:rPr>
              <a:t>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4D6975F3-2327-45C0-98C7-2CA134BB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8623"/>
            <a:ext cx="11887200" cy="212365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800000"/>
                </a:solidFill>
                <a:cs typeface="+mn-cs"/>
              </a:rPr>
              <a:t>*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4CFCD8D-B504-4669-AE2C-A3640771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461"/>
            <a:ext cx="11887200" cy="138499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9B0266E-083D-4EA6-9EE1-EFF6C010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223"/>
            <a:ext cx="11887200" cy="156966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18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DFB852D7-C5F3-49CB-98B5-661F47C83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70116"/>
            <a:ext cx="11834949" cy="649408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4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00998DF6-3B9F-4432-9FA2-AA1AC6365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957"/>
            <a:ext cx="5486400" cy="674030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hay.                                                                                                                             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54" descr="HoaMaiVang2">
            <a:extLst>
              <a:ext uri="{FF2B5EF4-FFF2-40B4-BE49-F238E27FC236}">
                <a16:creationId xmlns:a16="http://schemas.microsoft.com/office/drawing/2014/main" id="{9D29462F-B9AA-42BB-B3E4-9BDF1548E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371" y="0"/>
            <a:ext cx="615762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8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722963"/>
            <a:ext cx="4612853" cy="3769320"/>
            <a:chOff x="90140" y="1194594"/>
            <a:chExt cx="5707063" cy="4468813"/>
          </a:xfrm>
          <a:solidFill>
            <a:srgbClr val="329061"/>
          </a:solidFill>
        </p:grpSpPr>
        <p:sp>
          <p:nvSpPr>
            <p:cNvPr id="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</p:grpSp>
      <p:sp>
        <p:nvSpPr>
          <p:cNvPr id="49" name="Cloud 48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Dặn</a:t>
            </a:r>
            <a:r>
              <a:rPr lang="en-US" sz="3200" b="1" dirty="0"/>
              <a:t> </a:t>
            </a:r>
            <a:r>
              <a:rPr lang="en-US" sz="3200" b="1" dirty="0" err="1"/>
              <a:t>dò</a:t>
            </a:r>
            <a:endParaRPr lang="en-US" sz="3200" b="1" dirty="0"/>
          </a:p>
        </p:txBody>
      </p:sp>
      <p:sp>
        <p:nvSpPr>
          <p:cNvPr id="2" name="Snip Diagonal Corner Rectangle 1"/>
          <p:cNvSpPr/>
          <p:nvPr/>
        </p:nvSpPr>
        <p:spPr>
          <a:xfrm>
            <a:off x="5273457" y="1741764"/>
            <a:ext cx="4359058" cy="981199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5273457" y="3133920"/>
            <a:ext cx="4359058" cy="981199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nip Diagonal Corner Rectangle 50"/>
          <p:cNvSpPr/>
          <p:nvPr/>
        </p:nvSpPr>
        <p:spPr>
          <a:xfrm>
            <a:off x="5273457" y="4526076"/>
            <a:ext cx="4359058" cy="981199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326F435-DAB9-493E-ACFC-1D05FF71F55B}"/>
              </a:ext>
            </a:extLst>
          </p:cNvPr>
          <p:cNvSpPr txBox="1">
            <a:spLocks/>
          </p:cNvSpPr>
          <p:nvPr/>
        </p:nvSpPr>
        <p:spPr>
          <a:xfrm>
            <a:off x="685800" y="76200"/>
            <a:ext cx="11506199" cy="1447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altLang="zh-CN" sz="3600" b="1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zh-CN" sz="3600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b="1" i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altLang="zh-CN" sz="3600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altLang="en-US" sz="36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zh-CN" sz="3600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altLang="zh-CN" sz="3600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altLang="zh-CN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altLang="zh-CN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alt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18" descr="Nang phuong Nam">
            <a:extLst>
              <a:ext uri="{FF2B5EF4-FFF2-40B4-BE49-F238E27FC236}">
                <a16:creationId xmlns:a16="http://schemas.microsoft.com/office/drawing/2014/main" id="{E49694A4-52B2-4911-8504-AF479382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2209800"/>
            <a:ext cx="11506200" cy="46482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9CA3394-E3AF-438D-BBE6-F1DC077C9F9E}"/>
              </a:ext>
            </a:extLst>
          </p:cNvPr>
          <p:cNvSpPr txBox="1">
            <a:spLocks/>
          </p:cNvSpPr>
          <p:nvPr/>
        </p:nvSpPr>
        <p:spPr bwMode="auto">
          <a:xfrm>
            <a:off x="381000" y="1092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8" algn="ctr" eaLnBrk="0" hangingPunct="0">
              <a:defRPr/>
            </a:pPr>
            <a:r>
              <a:rPr lang="en-US" altLang="zh-CN" sz="4000" b="1" kern="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+mj-cs"/>
              </a:rPr>
              <a:t>Nắng phương Nam</a:t>
            </a:r>
            <a:r>
              <a:rPr lang="en-US" altLang="zh-CN" sz="4000" b="1" i="1" u="sng" kern="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+mj-cs"/>
              </a:rPr>
              <a:t/>
            </a:r>
            <a:br>
              <a:rPr lang="en-US" altLang="zh-CN" sz="4000" b="1" i="1" u="sng" kern="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+mj-cs"/>
              </a:rPr>
            </a:br>
            <a:endParaRPr lang="en-US" sz="44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B1F7346A-9E8D-4E67-8466-2A27D652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26" y="1605756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 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Trần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Hoài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Dương</a:t>
            </a:r>
            <a:endParaRPr lang="en-US" altLang="zh-CN" sz="2800" b="1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12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50BEE8F-D907-4F81-AEEF-AAEB24F8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53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/>
              <a:t>     </a:t>
            </a:r>
            <a:r>
              <a:rPr lang="en-US" altLang="en-US" sz="2400" dirty="0"/>
              <a:t>1. </a:t>
            </a:r>
            <a:r>
              <a:rPr lang="en-US" altLang="en-US" sz="2400" dirty="0" err="1"/>
              <a:t>Hôm</a:t>
            </a:r>
            <a:r>
              <a:rPr lang="en-US" altLang="en-US" sz="2400" dirty="0"/>
              <a:t> nay </a:t>
            </a:r>
            <a:r>
              <a:rPr lang="en-US" altLang="en-US" sz="2400" dirty="0" err="1"/>
              <a:t>đã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mươi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tám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Tết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Chợ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đường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Nguyễn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động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nghịt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người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giữa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rừng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mơ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Đang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ríu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rít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chuyện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trò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nhóm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bỗng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gọi</a:t>
            </a:r>
            <a:r>
              <a:rPr lang="en-US" altLang="en-US" sz="2400" dirty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- </a:t>
            </a:r>
            <a:r>
              <a:rPr lang="en-US" altLang="en-US" sz="2400" dirty="0" err="1"/>
              <a:t>Nè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sắp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nhỏ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đâu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vậy</a:t>
            </a:r>
            <a:r>
              <a:rPr lang="en-US" altLang="en-US" sz="24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    2. </a:t>
            </a:r>
            <a:r>
              <a:rPr lang="en-US" altLang="en-US" sz="2400" dirty="0" err="1"/>
              <a:t>Tưởng</a:t>
            </a:r>
            <a:r>
              <a:rPr lang="en-US" altLang="en-US" sz="2400" dirty="0"/>
              <a:t> ai, </a:t>
            </a:r>
            <a:r>
              <a:rPr lang="en-US" altLang="en-US" sz="2400" dirty="0" err="1"/>
              <a:t>té</a:t>
            </a:r>
            <a:r>
              <a:rPr lang="en-US" altLang="en-US" sz="2400" dirty="0"/>
              <a:t> ra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nhỏ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đáp</a:t>
            </a:r>
            <a:r>
              <a:rPr lang="en-US" altLang="en-US" sz="2400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/>
              <a:t>Tụi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lòng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vòng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tìm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chút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kịp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gửi</a:t>
            </a:r>
            <a:r>
              <a:rPr lang="en-US" altLang="en-US" sz="2400" dirty="0"/>
              <a:t> ra </a:t>
            </a:r>
            <a:r>
              <a:rPr lang="en-US" altLang="en-US" sz="2400" dirty="0" err="1"/>
              <a:t>Hà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Nội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Vân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dân</a:t>
            </a:r>
            <a:r>
              <a:rPr lang="en-US" altLang="en-US" sz="2400" dirty="0"/>
              <a:t> ca ở </a:t>
            </a:r>
            <a:r>
              <a:rPr lang="en-US" altLang="en-US" sz="2400" dirty="0" err="1"/>
              <a:t>trại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hè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Nha</a:t>
            </a:r>
            <a:r>
              <a:rPr lang="en-US" altLang="en-US" sz="2400" dirty="0"/>
              <a:t> Trang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/>
              <a:t> </a:t>
            </a:r>
            <a:r>
              <a:rPr lang="en-US" altLang="en-US" sz="2400" dirty="0" err="1"/>
              <a:t>Phải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đó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Mấy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đứa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nhận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sáng</a:t>
            </a:r>
            <a:r>
              <a:rPr lang="en-US" altLang="en-US" sz="2400" dirty="0"/>
              <a:t> nay.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/>
              <a:t> </a:t>
            </a:r>
            <a:r>
              <a:rPr lang="en-US" altLang="en-US" sz="2400" dirty="0" err="1"/>
              <a:t>Vui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lạnh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dễ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luôn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Đây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nè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đọc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đoạn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nhé</a:t>
            </a:r>
            <a:r>
              <a:rPr lang="en-US" altLang="en-US" sz="2400" dirty="0"/>
              <a:t>! –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Uyên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rút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túi</a:t>
            </a:r>
            <a:r>
              <a:rPr lang="en-US" altLang="en-US" sz="2400" dirty="0"/>
              <a:t> ra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tờ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giấy</a:t>
            </a:r>
            <a:r>
              <a:rPr lang="en-US" altLang="en-US" sz="2400" dirty="0"/>
              <a:t> – “ </a:t>
            </a:r>
            <a:r>
              <a:rPr lang="en-US" altLang="en-US" sz="2400" dirty="0" err="1"/>
              <a:t>Hà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Nội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rạo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rực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ngày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giáp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Tết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Trời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lạnh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buốt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dòng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trôi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dưới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bầu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trời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xám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đục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bụi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xóa</a:t>
            </a:r>
            <a:r>
              <a:rPr lang="en-US" altLang="en-US" sz="2400" dirty="0"/>
              <a:t>.” </a:t>
            </a:r>
            <a:r>
              <a:rPr lang="en-US" altLang="en-US" sz="2400" dirty="0" err="1"/>
              <a:t>Viết</a:t>
            </a:r>
            <a:r>
              <a:rPr lang="en-US" altLang="en-US" sz="2400" dirty="0"/>
              <a:t> hay </a:t>
            </a:r>
            <a:r>
              <a:rPr lang="en-US" altLang="en-US" sz="2400" dirty="0" err="1"/>
              <a:t>quá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phải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không</a:t>
            </a:r>
            <a:r>
              <a:rPr lang="en-US" altLang="en-US" sz="2400" dirty="0"/>
              <a:t>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/>
              <a:t> </a:t>
            </a:r>
            <a:r>
              <a:rPr lang="en-US" altLang="en-US" sz="2400" dirty="0" err="1"/>
              <a:t>Ước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chúng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gửi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ít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phương</a:t>
            </a:r>
            <a:r>
              <a:rPr lang="en-US" altLang="en-US" sz="2400" dirty="0"/>
              <a:t> Nam </a:t>
            </a:r>
            <a:r>
              <a:rPr lang="en-US" altLang="en-US" sz="2400" dirty="0" err="1"/>
              <a:t>nhỉ</a:t>
            </a:r>
            <a:r>
              <a:rPr lang="en-US" altLang="en-US" sz="2400" dirty="0"/>
              <a:t>! – </a:t>
            </a:r>
            <a:r>
              <a:rPr lang="en-US" altLang="en-US" sz="2400" dirty="0" err="1"/>
              <a:t>Huê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7177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F998E-6AAD-495C-BC93-7E90C196505D}"/>
              </a:ext>
            </a:extLst>
          </p:cNvPr>
          <p:cNvSpPr txBox="1"/>
          <p:nvPr/>
        </p:nvSpPr>
        <p:spPr>
          <a:xfrm>
            <a:off x="168811" y="83377"/>
            <a:ext cx="11577711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xuýt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Mai!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6BA65457-1C2B-43D9-AF62-18E0CB41727C}"/>
              </a:ext>
            </a:extLst>
          </p:cNvPr>
          <p:cNvGrpSpPr>
            <a:grpSpLocks/>
          </p:cNvGrpSpPr>
          <p:nvPr/>
        </p:nvGrpSpPr>
        <p:grpSpPr bwMode="auto">
          <a:xfrm>
            <a:off x="1487170" y="593633"/>
            <a:ext cx="9551670" cy="1366853"/>
            <a:chOff x="2342" y="615"/>
            <a:chExt cx="15042" cy="2153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1432E6EB-3DA8-4A27-9449-E1EA2875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615"/>
              <a:ext cx="15042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3600" b="1" u="sng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Tập</a:t>
              </a:r>
              <a:r>
                <a:rPr lang="en-US" altLang="zh-CN" sz="3600" b="1" u="sng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3600" b="1" u="sng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đọc-Kể</a:t>
              </a:r>
              <a:r>
                <a:rPr lang="en-US" altLang="zh-CN" sz="3600" b="1" u="sng" dirty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3600" b="1" u="sng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chuyện</a:t>
              </a:r>
              <a:endParaRPr lang="en-US" altLang="zh-CN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622795DA-E3B5-4D06-BF2F-2E2A38E8F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" y="1752"/>
              <a:ext cx="10124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5" name="Text Box 11">
            <a:extLst>
              <a:ext uri="{FF2B5EF4-FFF2-40B4-BE49-F238E27FC236}">
                <a16:creationId xmlns:a16="http://schemas.microsoft.com/office/drawing/2014/main" id="{0604D1AA-8307-407F-AAAF-BCA3316A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2379663"/>
            <a:ext cx="5370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672D9ED-6C4C-43A3-B082-FF1BC8C6E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3074988"/>
            <a:ext cx="6853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</a:rPr>
              <a:t> 1: “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Hôm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nay ...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vậy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?” 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324DA38A-D28E-46DA-8663-876F9508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79900"/>
            <a:ext cx="6403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</a:rPr>
              <a:t> 2: “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ai ...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Huê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.”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C8E0BDE9-FD0C-47EC-9229-F6719AA7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5497513"/>
            <a:ext cx="7845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70038" indent="-1570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</a:rPr>
              <a:t> 3: “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ngờ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Huê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... rung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rinh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.”  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A84EBCB-7DDC-4EDA-9FCF-125C6FD3C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540" y="2043712"/>
            <a:ext cx="5001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 </a:t>
            </a:r>
            <a:r>
              <a:rPr lang="en-US" altLang="zh-CN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Trần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Hoài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Dương</a:t>
            </a:r>
            <a:endParaRPr lang="en-US" altLang="zh-CN" sz="3200" b="1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3D13588-FBA8-45B5-B781-0566F234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445" y="1330395"/>
            <a:ext cx="5370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Nắng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8385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1">
            <a:extLst>
              <a:ext uri="{FF2B5EF4-FFF2-40B4-BE49-F238E27FC236}">
                <a16:creationId xmlns:a16="http://schemas.microsoft.com/office/drawing/2014/main" id="{0B887451-700E-4FD2-AC7E-2271AAFA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1" y="2057400"/>
            <a:ext cx="5029200" cy="3505200"/>
          </a:xfrm>
          <a:prstGeom prst="roundRect">
            <a:avLst>
              <a:gd name="adj" fmla="val 16667"/>
            </a:avLst>
          </a:prstGeom>
          <a:solidFill>
            <a:srgbClr val="F3FBA3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ctr" eaLnBrk="1" hangingPunct="1"/>
            <a:r>
              <a:rPr lang="en-US" altLang="en-US" sz="44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gửi</a:t>
            </a:r>
            <a:r>
              <a:rPr lang="en-US" altLang="en-US" sz="4400" b="1" dirty="0">
                <a:solidFill>
                  <a:srgbClr val="6600FF"/>
                </a:solidFill>
                <a:cs typeface="Times New Roman" panose="02020603050405020304" pitchFamily="18" charset="0"/>
              </a:rPr>
              <a:t> ra</a:t>
            </a:r>
          </a:p>
          <a:p>
            <a:pPr lvl="2" algn="ctr" eaLnBrk="1" hangingPunct="1"/>
            <a:r>
              <a:rPr lang="en-US" altLang="en-US" sz="44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lòng</a:t>
            </a:r>
            <a:r>
              <a:rPr lang="en-US" altLang="en-US" sz="44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vòng</a:t>
            </a:r>
            <a:endParaRPr lang="en-US" altLang="en-US" sz="4400" b="1" dirty="0">
              <a:solidFill>
                <a:srgbClr val="6600FF"/>
              </a:solidFill>
              <a:cs typeface="Times New Roman" panose="02020603050405020304" pitchFamily="18" charset="0"/>
            </a:endParaRPr>
          </a:p>
          <a:p>
            <a:pPr lvl="2" algn="ctr" eaLnBrk="1" hangingPunct="1"/>
            <a:r>
              <a:rPr lang="en-US" altLang="en-US" sz="44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xoắn</a:t>
            </a:r>
            <a:r>
              <a:rPr lang="en-US" altLang="en-US" sz="44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xuýt</a:t>
            </a:r>
            <a:r>
              <a:rPr lang="en-US" altLang="en-US" sz="44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hỏi</a:t>
            </a:r>
            <a:endParaRPr lang="en-US" altLang="en-US" sz="4400" b="1" dirty="0">
              <a:solidFill>
                <a:srgbClr val="6600FF"/>
              </a:solidFill>
              <a:cs typeface="Times New Roman" panose="02020603050405020304" pitchFamily="18" charset="0"/>
            </a:endParaRPr>
          </a:p>
          <a:p>
            <a:pPr lvl="2" algn="ctr" eaLnBrk="1" hangingPunct="1"/>
            <a:r>
              <a:rPr lang="en-US" altLang="en-US" sz="44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lạnh</a:t>
            </a:r>
            <a:r>
              <a:rPr lang="en-US" altLang="en-US" sz="44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buốt</a:t>
            </a:r>
            <a:endParaRPr lang="ar-SA" altLang="en-US" sz="4400" b="1" dirty="0">
              <a:solidFill>
                <a:srgbClr val="6600FF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FE6BA3F4-180A-4356-9942-91B26679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14" y="2895599"/>
            <a:ext cx="4822371" cy="2120537"/>
          </a:xfrm>
          <a:prstGeom prst="notchedRightArrow">
            <a:avLst>
              <a:gd name="adj1" fmla="val 50000"/>
              <a:gd name="adj2" fmla="val 39583"/>
            </a:avLst>
          </a:prstGeom>
          <a:solidFill>
            <a:srgbClr val="00FF00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A50021"/>
                </a:solidFill>
                <a:cs typeface="Times New Roman" panose="02020603050405020304" pitchFamily="18" charset="0"/>
              </a:rPr>
              <a:t>CÁC TỪ KHÓ</a:t>
            </a:r>
          </a:p>
          <a:p>
            <a:pPr algn="ctr" eaLnBrk="1" hangingPunct="1"/>
            <a:r>
              <a:rPr lang="en-US" altLang="en-US" sz="4000" b="1" dirty="0">
                <a:solidFill>
                  <a:srgbClr val="A50021"/>
                </a:solidFill>
                <a:cs typeface="Times New Roman" panose="02020603050405020304" pitchFamily="18" charset="0"/>
              </a:rPr>
              <a:t>CẦN LƯU Ý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AutoShape 24">
            <a:extLst>
              <a:ext uri="{FF2B5EF4-FFF2-40B4-BE49-F238E27FC236}">
                <a16:creationId xmlns:a16="http://schemas.microsoft.com/office/drawing/2014/main" id="{FBBFE679-0150-4BF6-8E1D-B6076E0C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22" y="457200"/>
            <a:ext cx="5791200" cy="1600200"/>
          </a:xfrm>
          <a:prstGeom prst="horizontalScroll">
            <a:avLst>
              <a:gd name="adj" fmla="val 12500"/>
            </a:avLst>
          </a:prstGeom>
          <a:solidFill>
            <a:srgbClr val="FAA4EA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id="{CA75D086-41DB-488A-8329-633D9C4F3C2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638800"/>
            <a:ext cx="7010400" cy="990600"/>
            <a:chOff x="96" y="3696"/>
            <a:chExt cx="4416" cy="624"/>
          </a:xfrm>
        </p:grpSpPr>
        <p:pic>
          <p:nvPicPr>
            <p:cNvPr id="6" name="Picture 28" descr="rose-r">
              <a:extLst>
                <a:ext uri="{FF2B5EF4-FFF2-40B4-BE49-F238E27FC236}">
                  <a16:creationId xmlns:a16="http://schemas.microsoft.com/office/drawing/2014/main" id="{9FC85499-A1C2-4E47-B8F5-DE8D58FAEA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696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9" descr="rose-r">
              <a:extLst>
                <a:ext uri="{FF2B5EF4-FFF2-40B4-BE49-F238E27FC236}">
                  <a16:creationId xmlns:a16="http://schemas.microsoft.com/office/drawing/2014/main" id="{15D638B3-822F-45BB-A16B-5932BB4B137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696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0" descr="rose-r">
              <a:extLst>
                <a:ext uri="{FF2B5EF4-FFF2-40B4-BE49-F238E27FC236}">
                  <a16:creationId xmlns:a16="http://schemas.microsoft.com/office/drawing/2014/main" id="{762F28E1-9E8D-4CC2-99C5-984F058CDA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696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1" descr="rose-r">
              <a:extLst>
                <a:ext uri="{FF2B5EF4-FFF2-40B4-BE49-F238E27FC236}">
                  <a16:creationId xmlns:a16="http://schemas.microsoft.com/office/drawing/2014/main" id="{1BB855D6-4E71-40EF-B5C4-D152EFCDEF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696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71A858-634D-49B6-95FE-51F4FBF1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741022"/>
            <a:ext cx="10659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Nè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sắp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kia, 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đâu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altLang="zh-CN" sz="3200" b="1" dirty="0">
              <a:solidFill>
                <a:srgbClr val="00B050"/>
              </a:solidFill>
              <a:ea typeface="SimSun" panose="02010600030101010101" pitchFamily="2" charset="-122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018171E-A0E4-4F0D-BD83-269EBB579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49" y="1725754"/>
            <a:ext cx="10659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ngắt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dài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en-US" altLang="zh-CN" sz="2800" b="1" u="sng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6064C-BE14-4AA5-A821-2C6925FF9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505200"/>
            <a:ext cx="11336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Tụi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lòng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vòng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chút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gửi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Vân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E5568-8BA1-493E-BA79-DA8CDA365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9" y="4495800"/>
            <a:ext cx="116607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-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dòng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suối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trôi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bầu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trời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xám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đục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mưa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bụi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trắng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xóa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altLang="zh-CN" sz="3200" b="1" dirty="0">
              <a:solidFill>
                <a:srgbClr val="00B050"/>
              </a:solidFill>
              <a:ea typeface="SimSun" panose="02010600030101010101" pitchFamily="2" charset="-12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92C68A-DE7B-4364-AEA7-34C2C5F574AB}"/>
              </a:ext>
            </a:extLst>
          </p:cNvPr>
          <p:cNvCxnSpPr/>
          <p:nvPr/>
        </p:nvCxnSpPr>
        <p:spPr>
          <a:xfrm flipH="1">
            <a:off x="1377179" y="2861563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0D102-4D04-44EC-9707-08461075641C}"/>
              </a:ext>
            </a:extLst>
          </p:cNvPr>
          <p:cNvCxnSpPr/>
          <p:nvPr/>
        </p:nvCxnSpPr>
        <p:spPr>
          <a:xfrm flipH="1">
            <a:off x="3685547" y="2833325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D7B20-679F-419A-B06E-881A43C9C388}"/>
              </a:ext>
            </a:extLst>
          </p:cNvPr>
          <p:cNvCxnSpPr/>
          <p:nvPr/>
        </p:nvCxnSpPr>
        <p:spPr>
          <a:xfrm flipH="1">
            <a:off x="6042796" y="2946975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C2634-489A-41C2-B453-267B01244B1D}"/>
              </a:ext>
            </a:extLst>
          </p:cNvPr>
          <p:cNvCxnSpPr/>
          <p:nvPr/>
        </p:nvCxnSpPr>
        <p:spPr>
          <a:xfrm flipH="1">
            <a:off x="4694281" y="3588446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60D3D-F652-44A1-B3E5-85C0B80B45B7}"/>
              </a:ext>
            </a:extLst>
          </p:cNvPr>
          <p:cNvCxnSpPr/>
          <p:nvPr/>
        </p:nvCxnSpPr>
        <p:spPr>
          <a:xfrm flipH="1">
            <a:off x="4618081" y="4604144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AD68FD-D5FB-4F3E-AA7A-BA19F5AF32AE}"/>
              </a:ext>
            </a:extLst>
          </p:cNvPr>
          <p:cNvCxnSpPr/>
          <p:nvPr/>
        </p:nvCxnSpPr>
        <p:spPr>
          <a:xfrm flipH="1">
            <a:off x="11565466" y="3568987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1A5FE7-7C79-40D0-806C-476EC1915987}"/>
              </a:ext>
            </a:extLst>
          </p:cNvPr>
          <p:cNvCxnSpPr/>
          <p:nvPr/>
        </p:nvCxnSpPr>
        <p:spPr>
          <a:xfrm flipH="1">
            <a:off x="5906557" y="2924810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8E0080-F5CE-4C70-B6F9-594E7085EA60}"/>
              </a:ext>
            </a:extLst>
          </p:cNvPr>
          <p:cNvCxnSpPr/>
          <p:nvPr/>
        </p:nvCxnSpPr>
        <p:spPr>
          <a:xfrm flipH="1">
            <a:off x="11336866" y="3568987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E233BF-37D9-428D-B068-FFC84F016B7A}"/>
              </a:ext>
            </a:extLst>
          </p:cNvPr>
          <p:cNvCxnSpPr/>
          <p:nvPr/>
        </p:nvCxnSpPr>
        <p:spPr>
          <a:xfrm flipH="1">
            <a:off x="2842440" y="5181600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DA78F0-41C0-4A8E-A3D5-4CEDD89ADB01}"/>
              </a:ext>
            </a:extLst>
          </p:cNvPr>
          <p:cNvCxnSpPr/>
          <p:nvPr/>
        </p:nvCxnSpPr>
        <p:spPr>
          <a:xfrm flipH="1">
            <a:off x="2690040" y="5181600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0">
            <a:extLst>
              <a:ext uri="{FF2B5EF4-FFF2-40B4-BE49-F238E27FC236}">
                <a16:creationId xmlns:a16="http://schemas.microsoft.com/office/drawing/2014/main" id="{421E21F4-982B-4DC4-8B96-0925789F4A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7490" y="115013"/>
            <a:ext cx="4639190" cy="1077218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endParaRPr lang="en-US" altLang="en-US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77D832-54CD-4B95-863C-AFB555C15FA2}"/>
              </a:ext>
            </a:extLst>
          </p:cNvPr>
          <p:cNvCxnSpPr/>
          <p:nvPr/>
        </p:nvCxnSpPr>
        <p:spPr>
          <a:xfrm flipH="1">
            <a:off x="9362155" y="4638555"/>
            <a:ext cx="152400" cy="457200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50BEE8F-D907-4F81-AEEF-AAEB24F8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5325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nay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nghịt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rừng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ríu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bỗng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gọi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Nè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2.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Tưởng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ai,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nhỏ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Tụi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kịp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gửi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ca ở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hè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Trang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đứa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dễ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luôn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nè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nhé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 –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rút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túi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tờ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“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rạo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rực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buốt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dòng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trôi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đục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bụi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xóa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.”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hay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Ước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gửi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Vân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Nam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nhỉ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 –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Huê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3a6b62f98c98d0de87fd83f5128be02870a6cf"/>
  <p:tag name="INKNOELEADERBOARD" val="-398778932"/>
</p:tagLst>
</file>

<file path=ppt/theme/theme1.xml><?xml version="1.0" encoding="utf-8"?>
<a:theme xmlns:a="http://schemas.openxmlformats.org/drawingml/2006/main" name="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A5E6C3-85C5-4217-90AB-CC0646306F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FB1DC6-4087-40DB-8448-9AE5E8646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1BBA8-B1D3-4DCD-816A-91D396536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1952</Words>
  <Application>Microsoft Office PowerPoint</Application>
  <PresentationFormat>Widescreen</PresentationFormat>
  <Paragraphs>143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微软雅黑</vt:lpstr>
      <vt:lpstr>SimSun</vt:lpstr>
      <vt:lpstr>SimSun</vt:lpstr>
      <vt:lpstr>.VnTime</vt:lpstr>
      <vt:lpstr>Arial</vt:lpstr>
      <vt:lpstr>Calibri</vt:lpstr>
      <vt:lpstr>Calibri Light</vt:lpstr>
      <vt:lpstr>等线</vt:lpstr>
      <vt:lpstr>Times New Roman</vt:lpstr>
      <vt:lpstr>UVN Buc Thu</vt:lpstr>
      <vt:lpstr>腾祥铁山楷书繁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145</cp:revision>
  <dcterms:created xsi:type="dcterms:W3CDTF">2017-08-18T03:02:00Z</dcterms:created>
  <dcterms:modified xsi:type="dcterms:W3CDTF">2021-11-26T12:34:31Z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  <property fmtid="{D5CDD505-2E9C-101B-9397-08002B2CF9AE}" pid="3" name="ContentTypeId">
    <vt:lpwstr>0x010100DFDAAE9B0125D644B7F58EE6BF1D0FC2</vt:lpwstr>
  </property>
</Properties>
</file>