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5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6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7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8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92" r:id="rId2"/>
    <p:sldMasterId id="2147484266" r:id="rId3"/>
    <p:sldMasterId id="2147484402" r:id="rId4"/>
    <p:sldMasterId id="2147484414" r:id="rId5"/>
    <p:sldMasterId id="2147484596" r:id="rId6"/>
    <p:sldMasterId id="2147484619" r:id="rId7"/>
    <p:sldMasterId id="2147484642" r:id="rId8"/>
    <p:sldMasterId id="2147484759" r:id="rId9"/>
  </p:sldMasterIdLst>
  <p:notesMasterIdLst>
    <p:notesMasterId r:id="rId25"/>
  </p:notesMasterIdLst>
  <p:sldIdLst>
    <p:sldId id="411" r:id="rId10"/>
    <p:sldId id="453" r:id="rId11"/>
    <p:sldId id="408" r:id="rId12"/>
    <p:sldId id="388" r:id="rId13"/>
    <p:sldId id="462" r:id="rId14"/>
    <p:sldId id="389" r:id="rId15"/>
    <p:sldId id="463" r:id="rId16"/>
    <p:sldId id="464" r:id="rId17"/>
    <p:sldId id="465" r:id="rId18"/>
    <p:sldId id="466" r:id="rId19"/>
    <p:sldId id="467" r:id="rId20"/>
    <p:sldId id="477" r:id="rId21"/>
    <p:sldId id="468" r:id="rId22"/>
    <p:sldId id="469" r:id="rId23"/>
    <p:sldId id="47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CDDDC"/>
    <a:srgbClr val="F2B0F0"/>
    <a:srgbClr val="0000FF"/>
    <a:srgbClr val="003300"/>
    <a:srgbClr val="0000CC"/>
    <a:srgbClr val="F1C9F9"/>
    <a:srgbClr val="FBFCC6"/>
    <a:srgbClr val="AEECB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700" autoAdjust="0"/>
    <p:restoredTop sz="94103" autoAdjust="0"/>
  </p:normalViewPr>
  <p:slideViewPr>
    <p:cSldViewPr>
      <p:cViewPr varScale="1">
        <p:scale>
          <a:sx n="74" d="100"/>
          <a:sy n="74" d="100"/>
        </p:scale>
        <p:origin x="96" y="3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10-16T08:22:02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9421 2232 60 0,'-1'0'91'0,"-2"0"2"16,1-3 0-16,1 2 0 0,1 1 2 0,-2-3-11 0,1 2-14 0,1-2-12 15,0 2-8-15,0-2-8 0,0 1-7 0,0-1-10 0,0 2-8 16,0-3-6-16,0 2-1 0,1 0-2 0,1 0 1 0,-2 1-2 16,0 1-2-16,0-1 0 0,0 1 3 0,0 0-3 0,0 0-2 0,0 0-3 15,0 0-1-15,0 0-4 0,0-2-5 0,0 1-6 0,0 1-12 0,0 0-14 16,0 0-20-16,0 0-14 0,-2-3-10 0,1 1-7 0,-3-1-6 15,4 2-2-15,0-2-1 0,-3 1-1 0,3-1 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10-16T08:22:02.2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9420 2233 60 0,'-2'0'91'0,"0"0"2"16,0-3 0-16,1 2 0 0,1 1 2 0,-1-3-11 0,0 2-14 0,1-2-12 15,0 2-8-15,0-2-8 0,0 0-7 0,0 1-10 0,0 0-8 16,0-2-6-16,0 3-1 0,1-2-2 0,0 2 1 0,-1 0-2 16,0 1-2-16,0-2 0 0,0 2 3 0,0 0-3 0,0 0-2 0,0 0-3 15,0 0-1-15,0 0-4 0,0-1-5 0,0 0-6 0,0 1-12 0,0 0-14 16,0 0-20-16,0 0-14 0,-1-3-10 0,0 0-7 0,-3 0-6 15,4 2-2-15,0-2-1 0,-3 1-1 0,3-1 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13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4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8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4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8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2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3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5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7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8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4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2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6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1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1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3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6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5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3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2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3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86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6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77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6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2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7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9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3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6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1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0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0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5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5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4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1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2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8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4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8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1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9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9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7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9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9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5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4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3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0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1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1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8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0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2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2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2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8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5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5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2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3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21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3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1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5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0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6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5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2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9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3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53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4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73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3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2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7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9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8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9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8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1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0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3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9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9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 advClick="0" advTm="3000"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4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1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7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5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6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0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8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5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3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3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9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6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5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9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5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 advClick="0" advTm="3000">
    <p:rand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6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2426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832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652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5535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white"/>
                </a:solidFill>
              </a:rPr>
              <a:t>Contents_N</a:t>
            </a:r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1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D97A07A-F3AE-4372-A9B4-89F36D14108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0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 advClick="0" advTm="3000">
    <p:rand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943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463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77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669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882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10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468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1411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0534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73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 advClick="0" advTm="3000">
    <p:rand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148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0339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398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3326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5814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963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8512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8756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8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err="1">
                <a:solidFill>
                  <a:prstClr val="white"/>
                </a:solidFill>
              </a:rPr>
              <a:t>Contents_N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4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 advClick="0" advTm="3000">
    <p:rand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9875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11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15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593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1804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5702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667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99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 advClick="0" advTm="3000">
    <p:rand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632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726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903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8876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3789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557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646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9897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266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21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 advClick="0" advTm="3000">
    <p:rand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8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err="1">
                <a:solidFill>
                  <a:prstClr val="white"/>
                </a:solidFill>
              </a:rPr>
              <a:t>Contents_N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4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1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1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5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0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9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 advClick="0" advTm="3000">
    <p:rand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6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7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1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6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9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3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1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0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67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 advClick="0" advTm="3000">
    <p:rand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5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8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9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3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0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6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 advClick="0" advTm="3000">
    <p:rand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9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1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7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0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1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4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5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4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 advClick="0" advTm="3000">
    <p:random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5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6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0807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0927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5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8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7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7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3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6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7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5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7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1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3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1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8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0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3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2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5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6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3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9693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8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6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2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9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5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4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3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1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4388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6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4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2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33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9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7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2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3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6433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1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6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0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08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4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3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7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3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02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9754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5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4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9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6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7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8297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3560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1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7958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8860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9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8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7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9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6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5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5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9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4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86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2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0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2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924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3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4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9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9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3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6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9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9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2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6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9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9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9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6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9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02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3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56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7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9406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25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6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39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7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8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1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6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8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80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92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2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552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2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9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8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5459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19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7447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8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0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9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6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6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9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6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9403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29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8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7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69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5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1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2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6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6" y="260352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4" y="190503"/>
            <a:ext cx="49831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41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6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3" y="7845426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2"/>
            <a:ext cx="5808664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77996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8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1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8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2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5475"/>
      </p:ext>
    </p:extLst>
  </p:cSld>
  <p:clrMapOvr>
    <a:masterClrMapping/>
  </p:clrMapOvr>
  <p:transition spd="slow" advTm="0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5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8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83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1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0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4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6963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6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5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8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3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5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3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21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10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2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7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4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8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3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4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3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8441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6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1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860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702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995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2047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3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8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7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6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245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6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0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5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1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4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3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3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5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95FAD-705A-4D25-B5B9-F5E437BD96D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3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38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60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2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6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11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80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23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57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40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80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43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0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10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7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0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4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3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6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15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6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37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4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5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3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7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4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3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4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7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8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4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3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7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2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8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9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7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91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5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92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9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2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42.xml"/><Relationship Id="rId138" Type="http://schemas.openxmlformats.org/officeDocument/2006/relationships/slideLayout" Target="../slideLayouts/slideLayout196.xml"/><Relationship Id="rId159" Type="http://schemas.openxmlformats.org/officeDocument/2006/relationships/slideLayout" Target="../slideLayouts/slideLayout217.xml"/><Relationship Id="rId170" Type="http://schemas.openxmlformats.org/officeDocument/2006/relationships/slideLayout" Target="../slideLayouts/slideLayout228.xml"/><Relationship Id="rId107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32.xml"/><Relationship Id="rId128" Type="http://schemas.openxmlformats.org/officeDocument/2006/relationships/slideLayout" Target="../slideLayouts/slideLayout186.xml"/><Relationship Id="rId149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63.xml"/><Relationship Id="rId95" Type="http://schemas.openxmlformats.org/officeDocument/2006/relationships/slideLayout" Target="../slideLayouts/slideLayout153.xml"/><Relationship Id="rId160" Type="http://schemas.openxmlformats.org/officeDocument/2006/relationships/slideLayout" Target="../slideLayouts/slideLayout218.xml"/><Relationship Id="rId181" Type="http://schemas.openxmlformats.org/officeDocument/2006/relationships/slideLayout" Target="../slideLayouts/slideLayout239.xml"/><Relationship Id="rId22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22.xml"/><Relationship Id="rId118" Type="http://schemas.openxmlformats.org/officeDocument/2006/relationships/slideLayout" Target="../slideLayouts/slideLayout176.xml"/><Relationship Id="rId139" Type="http://schemas.openxmlformats.org/officeDocument/2006/relationships/slideLayout" Target="../slideLayouts/slideLayout197.xml"/><Relationship Id="rId85" Type="http://schemas.openxmlformats.org/officeDocument/2006/relationships/slideLayout" Target="../slideLayouts/slideLayout143.xml"/><Relationship Id="rId150" Type="http://schemas.openxmlformats.org/officeDocument/2006/relationships/slideLayout" Target="../slideLayouts/slideLayout208.xml"/><Relationship Id="rId171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91.xml"/><Relationship Id="rId108" Type="http://schemas.openxmlformats.org/officeDocument/2006/relationships/slideLayout" Target="../slideLayouts/slideLayout166.xml"/><Relationship Id="rId129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112.xml"/><Relationship Id="rId75" Type="http://schemas.openxmlformats.org/officeDocument/2006/relationships/slideLayout" Target="../slideLayouts/slideLayout133.xml"/><Relationship Id="rId96" Type="http://schemas.openxmlformats.org/officeDocument/2006/relationships/slideLayout" Target="../slideLayouts/slideLayout154.xml"/><Relationship Id="rId140" Type="http://schemas.openxmlformats.org/officeDocument/2006/relationships/slideLayout" Target="../slideLayouts/slideLayout198.xml"/><Relationship Id="rId161" Type="http://schemas.openxmlformats.org/officeDocument/2006/relationships/slideLayout" Target="../slideLayouts/slideLayout219.xml"/><Relationship Id="rId182" Type="http://schemas.openxmlformats.org/officeDocument/2006/relationships/theme" Target="../theme/theme5.xml"/><Relationship Id="rId6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81.xml"/><Relationship Id="rId119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8.xml"/><Relationship Id="rId65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39.xml"/><Relationship Id="rId86" Type="http://schemas.openxmlformats.org/officeDocument/2006/relationships/slideLayout" Target="../slideLayouts/slideLayout144.xml"/><Relationship Id="rId130" Type="http://schemas.openxmlformats.org/officeDocument/2006/relationships/slideLayout" Target="../slideLayouts/slideLayout188.xml"/><Relationship Id="rId135" Type="http://schemas.openxmlformats.org/officeDocument/2006/relationships/slideLayout" Target="../slideLayouts/slideLayout193.xml"/><Relationship Id="rId151" Type="http://schemas.openxmlformats.org/officeDocument/2006/relationships/slideLayout" Target="../slideLayouts/slideLayout209.xml"/><Relationship Id="rId156" Type="http://schemas.openxmlformats.org/officeDocument/2006/relationships/slideLayout" Target="../slideLayouts/slideLayout214.xml"/><Relationship Id="rId177" Type="http://schemas.openxmlformats.org/officeDocument/2006/relationships/slideLayout" Target="../slideLayouts/slideLayout235.xml"/><Relationship Id="rId172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109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34.xml"/><Relationship Id="rId97" Type="http://schemas.openxmlformats.org/officeDocument/2006/relationships/slideLayout" Target="../slideLayouts/slideLayout155.xml"/><Relationship Id="rId104" Type="http://schemas.openxmlformats.org/officeDocument/2006/relationships/slideLayout" Target="../slideLayouts/slideLayout162.xml"/><Relationship Id="rId120" Type="http://schemas.openxmlformats.org/officeDocument/2006/relationships/slideLayout" Target="../slideLayouts/slideLayout178.xml"/><Relationship Id="rId125" Type="http://schemas.openxmlformats.org/officeDocument/2006/relationships/slideLayout" Target="../slideLayouts/slideLayout183.xml"/><Relationship Id="rId141" Type="http://schemas.openxmlformats.org/officeDocument/2006/relationships/slideLayout" Target="../slideLayouts/slideLayout199.xml"/><Relationship Id="rId146" Type="http://schemas.openxmlformats.org/officeDocument/2006/relationships/slideLayout" Target="../slideLayouts/slideLayout204.xml"/><Relationship Id="rId167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65.xml"/><Relationship Id="rId71" Type="http://schemas.openxmlformats.org/officeDocument/2006/relationships/slideLayout" Target="../slideLayouts/slideLayout129.xml"/><Relationship Id="rId92" Type="http://schemas.openxmlformats.org/officeDocument/2006/relationships/slideLayout" Target="../slideLayouts/slideLayout150.xml"/><Relationship Id="rId16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66" Type="http://schemas.openxmlformats.org/officeDocument/2006/relationships/slideLayout" Target="../slideLayouts/slideLayout124.xml"/><Relationship Id="rId87" Type="http://schemas.openxmlformats.org/officeDocument/2006/relationships/slideLayout" Target="../slideLayouts/slideLayout145.xml"/><Relationship Id="rId110" Type="http://schemas.openxmlformats.org/officeDocument/2006/relationships/slideLayout" Target="../slideLayouts/slideLayout168.xml"/><Relationship Id="rId115" Type="http://schemas.openxmlformats.org/officeDocument/2006/relationships/slideLayout" Target="../slideLayouts/slideLayout173.xml"/><Relationship Id="rId131" Type="http://schemas.openxmlformats.org/officeDocument/2006/relationships/slideLayout" Target="../slideLayouts/slideLayout189.xml"/><Relationship Id="rId136" Type="http://schemas.openxmlformats.org/officeDocument/2006/relationships/slideLayout" Target="../slideLayouts/slideLayout194.xml"/><Relationship Id="rId157" Type="http://schemas.openxmlformats.org/officeDocument/2006/relationships/slideLayout" Target="../slideLayouts/slideLayout215.xml"/><Relationship Id="rId178" Type="http://schemas.openxmlformats.org/officeDocument/2006/relationships/slideLayout" Target="../slideLayouts/slideLayout236.xml"/><Relationship Id="rId61" Type="http://schemas.openxmlformats.org/officeDocument/2006/relationships/slideLayout" Target="../slideLayouts/slideLayout119.xml"/><Relationship Id="rId82" Type="http://schemas.openxmlformats.org/officeDocument/2006/relationships/slideLayout" Target="../slideLayouts/slideLayout140.xml"/><Relationship Id="rId152" Type="http://schemas.openxmlformats.org/officeDocument/2006/relationships/slideLayout" Target="../slideLayouts/slideLayout210.xml"/><Relationship Id="rId173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14.xml"/><Relationship Id="rId77" Type="http://schemas.openxmlformats.org/officeDocument/2006/relationships/slideLayout" Target="../slideLayouts/slideLayout135.xml"/><Relationship Id="rId100" Type="http://schemas.openxmlformats.org/officeDocument/2006/relationships/slideLayout" Target="../slideLayouts/slideLayout158.xml"/><Relationship Id="rId105" Type="http://schemas.openxmlformats.org/officeDocument/2006/relationships/slideLayout" Target="../slideLayouts/slideLayout163.xml"/><Relationship Id="rId126" Type="http://schemas.openxmlformats.org/officeDocument/2006/relationships/slideLayout" Target="../slideLayouts/slideLayout184.xml"/><Relationship Id="rId147" Type="http://schemas.openxmlformats.org/officeDocument/2006/relationships/slideLayout" Target="../slideLayouts/slideLayout205.xml"/><Relationship Id="rId168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72" Type="http://schemas.openxmlformats.org/officeDocument/2006/relationships/slideLayout" Target="../slideLayouts/slideLayout130.xml"/><Relationship Id="rId93" Type="http://schemas.openxmlformats.org/officeDocument/2006/relationships/slideLayout" Target="../slideLayouts/slideLayout151.xml"/><Relationship Id="rId98" Type="http://schemas.openxmlformats.org/officeDocument/2006/relationships/slideLayout" Target="../slideLayouts/slideLayout156.xml"/><Relationship Id="rId121" Type="http://schemas.openxmlformats.org/officeDocument/2006/relationships/slideLayout" Target="../slideLayouts/slideLayout179.xml"/><Relationship Id="rId142" Type="http://schemas.openxmlformats.org/officeDocument/2006/relationships/slideLayout" Target="../slideLayouts/slideLayout200.xml"/><Relationship Id="rId16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104.xml"/><Relationship Id="rId67" Type="http://schemas.openxmlformats.org/officeDocument/2006/relationships/slideLayout" Target="../slideLayouts/slideLayout125.xml"/><Relationship Id="rId116" Type="http://schemas.openxmlformats.org/officeDocument/2006/relationships/slideLayout" Target="../slideLayouts/slideLayout174.xml"/><Relationship Id="rId137" Type="http://schemas.openxmlformats.org/officeDocument/2006/relationships/slideLayout" Target="../slideLayouts/slideLayout195.xml"/><Relationship Id="rId158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20.xml"/><Relationship Id="rId83" Type="http://schemas.openxmlformats.org/officeDocument/2006/relationships/slideLayout" Target="../slideLayouts/slideLayout141.xml"/><Relationship Id="rId88" Type="http://schemas.openxmlformats.org/officeDocument/2006/relationships/slideLayout" Target="../slideLayouts/slideLayout146.xml"/><Relationship Id="rId111" Type="http://schemas.openxmlformats.org/officeDocument/2006/relationships/slideLayout" Target="../slideLayouts/slideLayout169.xml"/><Relationship Id="rId132" Type="http://schemas.openxmlformats.org/officeDocument/2006/relationships/slideLayout" Target="../slideLayouts/slideLayout190.xml"/><Relationship Id="rId153" Type="http://schemas.openxmlformats.org/officeDocument/2006/relationships/slideLayout" Target="../slideLayouts/slideLayout211.xml"/><Relationship Id="rId174" Type="http://schemas.openxmlformats.org/officeDocument/2006/relationships/slideLayout" Target="../slideLayouts/slideLayout232.xml"/><Relationship Id="rId179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15.xml"/><Relationship Id="rId106" Type="http://schemas.openxmlformats.org/officeDocument/2006/relationships/slideLayout" Target="../slideLayouts/slideLayout164.xml"/><Relationship Id="rId127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110.xml"/><Relationship Id="rId73" Type="http://schemas.openxmlformats.org/officeDocument/2006/relationships/slideLayout" Target="../slideLayouts/slideLayout131.xml"/><Relationship Id="rId78" Type="http://schemas.openxmlformats.org/officeDocument/2006/relationships/slideLayout" Target="../slideLayouts/slideLayout136.xml"/><Relationship Id="rId94" Type="http://schemas.openxmlformats.org/officeDocument/2006/relationships/slideLayout" Target="../slideLayouts/slideLayout152.xml"/><Relationship Id="rId99" Type="http://schemas.openxmlformats.org/officeDocument/2006/relationships/slideLayout" Target="../slideLayouts/slideLayout157.xml"/><Relationship Id="rId101" Type="http://schemas.openxmlformats.org/officeDocument/2006/relationships/slideLayout" Target="../slideLayouts/slideLayout159.xml"/><Relationship Id="rId122" Type="http://schemas.openxmlformats.org/officeDocument/2006/relationships/slideLayout" Target="../slideLayouts/slideLayout180.xml"/><Relationship Id="rId143" Type="http://schemas.openxmlformats.org/officeDocument/2006/relationships/slideLayout" Target="../slideLayouts/slideLayout201.xml"/><Relationship Id="rId148" Type="http://schemas.openxmlformats.org/officeDocument/2006/relationships/slideLayout" Target="../slideLayouts/slideLayout206.xml"/><Relationship Id="rId164" Type="http://schemas.openxmlformats.org/officeDocument/2006/relationships/slideLayout" Target="../slideLayouts/slideLayout222.xml"/><Relationship Id="rId16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80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105.xml"/><Relationship Id="rId68" Type="http://schemas.openxmlformats.org/officeDocument/2006/relationships/slideLayout" Target="../slideLayouts/slideLayout126.xml"/><Relationship Id="rId89" Type="http://schemas.openxmlformats.org/officeDocument/2006/relationships/slideLayout" Target="../slideLayouts/slideLayout147.xml"/><Relationship Id="rId112" Type="http://schemas.openxmlformats.org/officeDocument/2006/relationships/slideLayout" Target="../slideLayouts/slideLayout170.xml"/><Relationship Id="rId133" Type="http://schemas.openxmlformats.org/officeDocument/2006/relationships/slideLayout" Target="../slideLayouts/slideLayout191.xml"/><Relationship Id="rId154" Type="http://schemas.openxmlformats.org/officeDocument/2006/relationships/slideLayout" Target="../slideLayouts/slideLayout212.xml"/><Relationship Id="rId175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95.xml"/><Relationship Id="rId58" Type="http://schemas.openxmlformats.org/officeDocument/2006/relationships/slideLayout" Target="../slideLayouts/slideLayout116.xml"/><Relationship Id="rId79" Type="http://schemas.openxmlformats.org/officeDocument/2006/relationships/slideLayout" Target="../slideLayouts/slideLayout137.xml"/><Relationship Id="rId102" Type="http://schemas.openxmlformats.org/officeDocument/2006/relationships/slideLayout" Target="../slideLayouts/slideLayout160.xml"/><Relationship Id="rId123" Type="http://schemas.openxmlformats.org/officeDocument/2006/relationships/slideLayout" Target="../slideLayouts/slideLayout181.xml"/><Relationship Id="rId144" Type="http://schemas.openxmlformats.org/officeDocument/2006/relationships/slideLayout" Target="../slideLayouts/slideLayout202.xml"/><Relationship Id="rId90" Type="http://schemas.openxmlformats.org/officeDocument/2006/relationships/slideLayout" Target="../slideLayouts/slideLayout148.xml"/><Relationship Id="rId165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106.xml"/><Relationship Id="rId69" Type="http://schemas.openxmlformats.org/officeDocument/2006/relationships/slideLayout" Target="../slideLayouts/slideLayout127.xml"/><Relationship Id="rId113" Type="http://schemas.openxmlformats.org/officeDocument/2006/relationships/slideLayout" Target="../slideLayouts/slideLayout171.xml"/><Relationship Id="rId134" Type="http://schemas.openxmlformats.org/officeDocument/2006/relationships/slideLayout" Target="../slideLayouts/slideLayout192.xml"/><Relationship Id="rId80" Type="http://schemas.openxmlformats.org/officeDocument/2006/relationships/slideLayout" Target="../slideLayouts/slideLayout138.xml"/><Relationship Id="rId155" Type="http://schemas.openxmlformats.org/officeDocument/2006/relationships/slideLayout" Target="../slideLayouts/slideLayout213.xml"/><Relationship Id="rId176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17.xml"/><Relationship Id="rId103" Type="http://schemas.openxmlformats.org/officeDocument/2006/relationships/slideLayout" Target="../slideLayouts/slideLayout161.xml"/><Relationship Id="rId124" Type="http://schemas.openxmlformats.org/officeDocument/2006/relationships/slideLayout" Target="../slideLayouts/slideLayout182.xml"/><Relationship Id="rId70" Type="http://schemas.openxmlformats.org/officeDocument/2006/relationships/slideLayout" Target="../slideLayouts/slideLayout128.xml"/><Relationship Id="rId91" Type="http://schemas.openxmlformats.org/officeDocument/2006/relationships/slideLayout" Target="../slideLayouts/slideLayout149.xml"/><Relationship Id="rId145" Type="http://schemas.openxmlformats.org/officeDocument/2006/relationships/slideLayout" Target="../slideLayouts/slideLayout203.xml"/><Relationship Id="rId166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9.xml"/><Relationship Id="rId117" Type="http://schemas.openxmlformats.org/officeDocument/2006/relationships/theme" Target="../theme/theme8.xml"/><Relationship Id="rId21" Type="http://schemas.openxmlformats.org/officeDocument/2006/relationships/slideLayout" Target="../slideLayouts/slideLayout304.xml"/><Relationship Id="rId42" Type="http://schemas.openxmlformats.org/officeDocument/2006/relationships/slideLayout" Target="../slideLayouts/slideLayout325.xml"/><Relationship Id="rId47" Type="http://schemas.openxmlformats.org/officeDocument/2006/relationships/slideLayout" Target="../slideLayouts/slideLayout330.xml"/><Relationship Id="rId63" Type="http://schemas.openxmlformats.org/officeDocument/2006/relationships/slideLayout" Target="../slideLayouts/slideLayout346.xml"/><Relationship Id="rId68" Type="http://schemas.openxmlformats.org/officeDocument/2006/relationships/slideLayout" Target="../slideLayouts/slideLayout351.xml"/><Relationship Id="rId84" Type="http://schemas.openxmlformats.org/officeDocument/2006/relationships/slideLayout" Target="../slideLayouts/slideLayout367.xml"/><Relationship Id="rId89" Type="http://schemas.openxmlformats.org/officeDocument/2006/relationships/slideLayout" Target="../slideLayouts/slideLayout372.xml"/><Relationship Id="rId112" Type="http://schemas.openxmlformats.org/officeDocument/2006/relationships/slideLayout" Target="../slideLayouts/slideLayout395.xml"/><Relationship Id="rId16" Type="http://schemas.openxmlformats.org/officeDocument/2006/relationships/slideLayout" Target="../slideLayouts/slideLayout299.xml"/><Relationship Id="rId107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294.xml"/><Relationship Id="rId32" Type="http://schemas.openxmlformats.org/officeDocument/2006/relationships/slideLayout" Target="../slideLayouts/slideLayout315.xml"/><Relationship Id="rId37" Type="http://schemas.openxmlformats.org/officeDocument/2006/relationships/slideLayout" Target="../slideLayouts/slideLayout320.xml"/><Relationship Id="rId53" Type="http://schemas.openxmlformats.org/officeDocument/2006/relationships/slideLayout" Target="../slideLayouts/slideLayout336.xml"/><Relationship Id="rId58" Type="http://schemas.openxmlformats.org/officeDocument/2006/relationships/slideLayout" Target="../slideLayouts/slideLayout341.xml"/><Relationship Id="rId74" Type="http://schemas.openxmlformats.org/officeDocument/2006/relationships/slideLayout" Target="../slideLayouts/slideLayout357.xml"/><Relationship Id="rId79" Type="http://schemas.openxmlformats.org/officeDocument/2006/relationships/slideLayout" Target="../slideLayouts/slideLayout362.xml"/><Relationship Id="rId102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288.xml"/><Relationship Id="rId90" Type="http://schemas.openxmlformats.org/officeDocument/2006/relationships/slideLayout" Target="../slideLayouts/slideLayout373.xml"/><Relationship Id="rId95" Type="http://schemas.openxmlformats.org/officeDocument/2006/relationships/slideLayout" Target="../slideLayouts/slideLayout378.xml"/><Relationship Id="rId22" Type="http://schemas.openxmlformats.org/officeDocument/2006/relationships/slideLayout" Target="../slideLayouts/slideLayout305.xml"/><Relationship Id="rId27" Type="http://schemas.openxmlformats.org/officeDocument/2006/relationships/slideLayout" Target="../slideLayouts/slideLayout310.xml"/><Relationship Id="rId43" Type="http://schemas.openxmlformats.org/officeDocument/2006/relationships/slideLayout" Target="../slideLayouts/slideLayout326.xml"/><Relationship Id="rId48" Type="http://schemas.openxmlformats.org/officeDocument/2006/relationships/slideLayout" Target="../slideLayouts/slideLayout331.xml"/><Relationship Id="rId64" Type="http://schemas.openxmlformats.org/officeDocument/2006/relationships/slideLayout" Target="../slideLayouts/slideLayout347.xml"/><Relationship Id="rId69" Type="http://schemas.openxmlformats.org/officeDocument/2006/relationships/slideLayout" Target="../slideLayouts/slideLayout352.xml"/><Relationship Id="rId113" Type="http://schemas.openxmlformats.org/officeDocument/2006/relationships/slideLayout" Target="../slideLayouts/slideLayout396.xml"/><Relationship Id="rId80" Type="http://schemas.openxmlformats.org/officeDocument/2006/relationships/slideLayout" Target="../slideLayouts/slideLayout363.xml"/><Relationship Id="rId85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33" Type="http://schemas.openxmlformats.org/officeDocument/2006/relationships/slideLayout" Target="../slideLayouts/slideLayout316.xml"/><Relationship Id="rId38" Type="http://schemas.openxmlformats.org/officeDocument/2006/relationships/slideLayout" Target="../slideLayouts/slideLayout321.xml"/><Relationship Id="rId59" Type="http://schemas.openxmlformats.org/officeDocument/2006/relationships/slideLayout" Target="../slideLayouts/slideLayout342.xml"/><Relationship Id="rId103" Type="http://schemas.openxmlformats.org/officeDocument/2006/relationships/slideLayout" Target="../slideLayouts/slideLayout386.xml"/><Relationship Id="rId108" Type="http://schemas.openxmlformats.org/officeDocument/2006/relationships/slideLayout" Target="../slideLayouts/slideLayout391.xml"/><Relationship Id="rId54" Type="http://schemas.openxmlformats.org/officeDocument/2006/relationships/slideLayout" Target="../slideLayouts/slideLayout337.xml"/><Relationship Id="rId70" Type="http://schemas.openxmlformats.org/officeDocument/2006/relationships/slideLayout" Target="../slideLayouts/slideLayout353.xml"/><Relationship Id="rId75" Type="http://schemas.openxmlformats.org/officeDocument/2006/relationships/slideLayout" Target="../slideLayouts/slideLayout358.xml"/><Relationship Id="rId91" Type="http://schemas.openxmlformats.org/officeDocument/2006/relationships/slideLayout" Target="../slideLayouts/slideLayout374.xml"/><Relationship Id="rId96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23" Type="http://schemas.openxmlformats.org/officeDocument/2006/relationships/slideLayout" Target="../slideLayouts/slideLayout306.xml"/><Relationship Id="rId28" Type="http://schemas.openxmlformats.org/officeDocument/2006/relationships/slideLayout" Target="../slideLayouts/slideLayout311.xml"/><Relationship Id="rId49" Type="http://schemas.openxmlformats.org/officeDocument/2006/relationships/slideLayout" Target="../slideLayouts/slideLayout332.xml"/><Relationship Id="rId114" Type="http://schemas.openxmlformats.org/officeDocument/2006/relationships/slideLayout" Target="../slideLayouts/slideLayout397.xml"/><Relationship Id="rId10" Type="http://schemas.openxmlformats.org/officeDocument/2006/relationships/slideLayout" Target="../slideLayouts/slideLayout293.xml"/><Relationship Id="rId31" Type="http://schemas.openxmlformats.org/officeDocument/2006/relationships/slideLayout" Target="../slideLayouts/slideLayout314.xml"/><Relationship Id="rId44" Type="http://schemas.openxmlformats.org/officeDocument/2006/relationships/slideLayout" Target="../slideLayouts/slideLayout327.xml"/><Relationship Id="rId52" Type="http://schemas.openxmlformats.org/officeDocument/2006/relationships/slideLayout" Target="../slideLayouts/slideLayout335.xml"/><Relationship Id="rId60" Type="http://schemas.openxmlformats.org/officeDocument/2006/relationships/slideLayout" Target="../slideLayouts/slideLayout343.xml"/><Relationship Id="rId65" Type="http://schemas.openxmlformats.org/officeDocument/2006/relationships/slideLayout" Target="../slideLayouts/slideLayout348.xml"/><Relationship Id="rId73" Type="http://schemas.openxmlformats.org/officeDocument/2006/relationships/slideLayout" Target="../slideLayouts/slideLayout356.xml"/><Relationship Id="rId78" Type="http://schemas.openxmlformats.org/officeDocument/2006/relationships/slideLayout" Target="../slideLayouts/slideLayout361.xml"/><Relationship Id="rId81" Type="http://schemas.openxmlformats.org/officeDocument/2006/relationships/slideLayout" Target="../slideLayouts/slideLayout364.xml"/><Relationship Id="rId86" Type="http://schemas.openxmlformats.org/officeDocument/2006/relationships/slideLayout" Target="../slideLayouts/slideLayout369.xml"/><Relationship Id="rId94" Type="http://schemas.openxmlformats.org/officeDocument/2006/relationships/slideLayout" Target="../slideLayouts/slideLayout377.xml"/><Relationship Id="rId99" Type="http://schemas.openxmlformats.org/officeDocument/2006/relationships/slideLayout" Target="../slideLayouts/slideLayout382.xml"/><Relationship Id="rId101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39" Type="http://schemas.openxmlformats.org/officeDocument/2006/relationships/slideLayout" Target="../slideLayouts/slideLayout322.xml"/><Relationship Id="rId109" Type="http://schemas.openxmlformats.org/officeDocument/2006/relationships/slideLayout" Target="../slideLayouts/slideLayout392.xml"/><Relationship Id="rId34" Type="http://schemas.openxmlformats.org/officeDocument/2006/relationships/slideLayout" Target="../slideLayouts/slideLayout317.xml"/><Relationship Id="rId50" Type="http://schemas.openxmlformats.org/officeDocument/2006/relationships/slideLayout" Target="../slideLayouts/slideLayout333.xml"/><Relationship Id="rId55" Type="http://schemas.openxmlformats.org/officeDocument/2006/relationships/slideLayout" Target="../slideLayouts/slideLayout338.xml"/><Relationship Id="rId76" Type="http://schemas.openxmlformats.org/officeDocument/2006/relationships/slideLayout" Target="../slideLayouts/slideLayout359.xml"/><Relationship Id="rId97" Type="http://schemas.openxmlformats.org/officeDocument/2006/relationships/slideLayout" Target="../slideLayouts/slideLayout380.xml"/><Relationship Id="rId104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290.xml"/><Relationship Id="rId71" Type="http://schemas.openxmlformats.org/officeDocument/2006/relationships/slideLayout" Target="../slideLayouts/slideLayout354.xml"/><Relationship Id="rId9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285.xml"/><Relationship Id="rId29" Type="http://schemas.openxmlformats.org/officeDocument/2006/relationships/slideLayout" Target="../slideLayouts/slideLayout312.xml"/><Relationship Id="rId24" Type="http://schemas.openxmlformats.org/officeDocument/2006/relationships/slideLayout" Target="../slideLayouts/slideLayout307.xml"/><Relationship Id="rId40" Type="http://schemas.openxmlformats.org/officeDocument/2006/relationships/slideLayout" Target="../slideLayouts/slideLayout323.xml"/><Relationship Id="rId45" Type="http://schemas.openxmlformats.org/officeDocument/2006/relationships/slideLayout" Target="../slideLayouts/slideLayout328.xml"/><Relationship Id="rId66" Type="http://schemas.openxmlformats.org/officeDocument/2006/relationships/slideLayout" Target="../slideLayouts/slideLayout349.xml"/><Relationship Id="rId87" Type="http://schemas.openxmlformats.org/officeDocument/2006/relationships/slideLayout" Target="../slideLayouts/slideLayout370.xml"/><Relationship Id="rId110" Type="http://schemas.openxmlformats.org/officeDocument/2006/relationships/slideLayout" Target="../slideLayouts/slideLayout393.xml"/><Relationship Id="rId115" Type="http://schemas.openxmlformats.org/officeDocument/2006/relationships/slideLayout" Target="../slideLayouts/slideLayout398.xml"/><Relationship Id="rId61" Type="http://schemas.openxmlformats.org/officeDocument/2006/relationships/slideLayout" Target="../slideLayouts/slideLayout344.xml"/><Relationship Id="rId82" Type="http://schemas.openxmlformats.org/officeDocument/2006/relationships/slideLayout" Target="../slideLayouts/slideLayout365.xml"/><Relationship Id="rId1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297.xml"/><Relationship Id="rId30" Type="http://schemas.openxmlformats.org/officeDocument/2006/relationships/slideLayout" Target="../slideLayouts/slideLayout313.xml"/><Relationship Id="rId35" Type="http://schemas.openxmlformats.org/officeDocument/2006/relationships/slideLayout" Target="../slideLayouts/slideLayout318.xml"/><Relationship Id="rId56" Type="http://schemas.openxmlformats.org/officeDocument/2006/relationships/slideLayout" Target="../slideLayouts/slideLayout339.xml"/><Relationship Id="rId77" Type="http://schemas.openxmlformats.org/officeDocument/2006/relationships/slideLayout" Target="../slideLayouts/slideLayout360.xml"/><Relationship Id="rId100" Type="http://schemas.openxmlformats.org/officeDocument/2006/relationships/slideLayout" Target="../slideLayouts/slideLayout383.xml"/><Relationship Id="rId105" Type="http://schemas.openxmlformats.org/officeDocument/2006/relationships/slideLayout" Target="../slideLayouts/slideLayout388.xml"/><Relationship Id="rId8" Type="http://schemas.openxmlformats.org/officeDocument/2006/relationships/slideLayout" Target="../slideLayouts/slideLayout291.xml"/><Relationship Id="rId51" Type="http://schemas.openxmlformats.org/officeDocument/2006/relationships/slideLayout" Target="../slideLayouts/slideLayout334.xml"/><Relationship Id="rId72" Type="http://schemas.openxmlformats.org/officeDocument/2006/relationships/slideLayout" Target="../slideLayouts/slideLayout355.xml"/><Relationship Id="rId93" Type="http://schemas.openxmlformats.org/officeDocument/2006/relationships/slideLayout" Target="../slideLayouts/slideLayout376.xml"/><Relationship Id="rId98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286.xml"/><Relationship Id="rId25" Type="http://schemas.openxmlformats.org/officeDocument/2006/relationships/slideLayout" Target="../slideLayouts/slideLayout308.xml"/><Relationship Id="rId46" Type="http://schemas.openxmlformats.org/officeDocument/2006/relationships/slideLayout" Target="../slideLayouts/slideLayout329.xml"/><Relationship Id="rId67" Type="http://schemas.openxmlformats.org/officeDocument/2006/relationships/slideLayout" Target="../slideLayouts/slideLayout350.xml"/><Relationship Id="rId116" Type="http://schemas.openxmlformats.org/officeDocument/2006/relationships/slideLayout" Target="../slideLayouts/slideLayout399.xml"/><Relationship Id="rId20" Type="http://schemas.openxmlformats.org/officeDocument/2006/relationships/slideLayout" Target="../slideLayouts/slideLayout303.xml"/><Relationship Id="rId41" Type="http://schemas.openxmlformats.org/officeDocument/2006/relationships/slideLayout" Target="../slideLayouts/slideLayout324.xml"/><Relationship Id="rId62" Type="http://schemas.openxmlformats.org/officeDocument/2006/relationships/slideLayout" Target="../slideLayouts/slideLayout345.xml"/><Relationship Id="rId83" Type="http://schemas.openxmlformats.org/officeDocument/2006/relationships/slideLayout" Target="../slideLayouts/slideLayout366.xml"/><Relationship Id="rId88" Type="http://schemas.openxmlformats.org/officeDocument/2006/relationships/slideLayout" Target="../slideLayouts/slideLayout371.xml"/><Relationship Id="rId111" Type="http://schemas.openxmlformats.org/officeDocument/2006/relationships/slideLayout" Target="../slideLayouts/slideLayout394.xml"/><Relationship Id="rId15" Type="http://schemas.openxmlformats.org/officeDocument/2006/relationships/slideLayout" Target="../slideLayouts/slideLayout298.xml"/><Relationship Id="rId36" Type="http://schemas.openxmlformats.org/officeDocument/2006/relationships/slideLayout" Target="../slideLayouts/slideLayout319.xml"/><Relationship Id="rId57" Type="http://schemas.openxmlformats.org/officeDocument/2006/relationships/slideLayout" Target="../slideLayouts/slideLayout340.xml"/><Relationship Id="rId106" Type="http://schemas.openxmlformats.org/officeDocument/2006/relationships/slideLayout" Target="../slideLayouts/slideLayout389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5.xml"/><Relationship Id="rId117" Type="http://schemas.openxmlformats.org/officeDocument/2006/relationships/theme" Target="../theme/theme9.xml"/><Relationship Id="rId21" Type="http://schemas.openxmlformats.org/officeDocument/2006/relationships/slideLayout" Target="../slideLayouts/slideLayout420.xml"/><Relationship Id="rId42" Type="http://schemas.openxmlformats.org/officeDocument/2006/relationships/slideLayout" Target="../slideLayouts/slideLayout441.xml"/><Relationship Id="rId47" Type="http://schemas.openxmlformats.org/officeDocument/2006/relationships/slideLayout" Target="../slideLayouts/slideLayout446.xml"/><Relationship Id="rId63" Type="http://schemas.openxmlformats.org/officeDocument/2006/relationships/slideLayout" Target="../slideLayouts/slideLayout462.xml"/><Relationship Id="rId68" Type="http://schemas.openxmlformats.org/officeDocument/2006/relationships/slideLayout" Target="../slideLayouts/slideLayout467.xml"/><Relationship Id="rId84" Type="http://schemas.openxmlformats.org/officeDocument/2006/relationships/slideLayout" Target="../slideLayouts/slideLayout483.xml"/><Relationship Id="rId89" Type="http://schemas.openxmlformats.org/officeDocument/2006/relationships/slideLayout" Target="../slideLayouts/slideLayout488.xml"/><Relationship Id="rId112" Type="http://schemas.openxmlformats.org/officeDocument/2006/relationships/slideLayout" Target="../slideLayouts/slideLayout511.xml"/><Relationship Id="rId16" Type="http://schemas.openxmlformats.org/officeDocument/2006/relationships/slideLayout" Target="../slideLayouts/slideLayout415.xml"/><Relationship Id="rId107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410.xml"/><Relationship Id="rId32" Type="http://schemas.openxmlformats.org/officeDocument/2006/relationships/slideLayout" Target="../slideLayouts/slideLayout431.xml"/><Relationship Id="rId37" Type="http://schemas.openxmlformats.org/officeDocument/2006/relationships/slideLayout" Target="../slideLayouts/slideLayout436.xml"/><Relationship Id="rId53" Type="http://schemas.openxmlformats.org/officeDocument/2006/relationships/slideLayout" Target="../slideLayouts/slideLayout452.xml"/><Relationship Id="rId58" Type="http://schemas.openxmlformats.org/officeDocument/2006/relationships/slideLayout" Target="../slideLayouts/slideLayout457.xml"/><Relationship Id="rId74" Type="http://schemas.openxmlformats.org/officeDocument/2006/relationships/slideLayout" Target="../slideLayouts/slideLayout473.xml"/><Relationship Id="rId79" Type="http://schemas.openxmlformats.org/officeDocument/2006/relationships/slideLayout" Target="../slideLayouts/slideLayout478.xml"/><Relationship Id="rId102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04.xml"/><Relationship Id="rId90" Type="http://schemas.openxmlformats.org/officeDocument/2006/relationships/slideLayout" Target="../slideLayouts/slideLayout489.xml"/><Relationship Id="rId95" Type="http://schemas.openxmlformats.org/officeDocument/2006/relationships/slideLayout" Target="../slideLayouts/slideLayout494.xml"/><Relationship Id="rId22" Type="http://schemas.openxmlformats.org/officeDocument/2006/relationships/slideLayout" Target="../slideLayouts/slideLayout421.xml"/><Relationship Id="rId27" Type="http://schemas.openxmlformats.org/officeDocument/2006/relationships/slideLayout" Target="../slideLayouts/slideLayout426.xml"/><Relationship Id="rId43" Type="http://schemas.openxmlformats.org/officeDocument/2006/relationships/slideLayout" Target="../slideLayouts/slideLayout442.xml"/><Relationship Id="rId48" Type="http://schemas.openxmlformats.org/officeDocument/2006/relationships/slideLayout" Target="../slideLayouts/slideLayout447.xml"/><Relationship Id="rId64" Type="http://schemas.openxmlformats.org/officeDocument/2006/relationships/slideLayout" Target="../slideLayouts/slideLayout463.xml"/><Relationship Id="rId69" Type="http://schemas.openxmlformats.org/officeDocument/2006/relationships/slideLayout" Target="../slideLayouts/slideLayout468.xml"/><Relationship Id="rId113" Type="http://schemas.openxmlformats.org/officeDocument/2006/relationships/slideLayout" Target="../slideLayouts/slideLayout512.xml"/><Relationship Id="rId80" Type="http://schemas.openxmlformats.org/officeDocument/2006/relationships/slideLayout" Target="../slideLayouts/slideLayout479.xml"/><Relationship Id="rId85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11.xml"/><Relationship Id="rId17" Type="http://schemas.openxmlformats.org/officeDocument/2006/relationships/slideLayout" Target="../slideLayouts/slideLayout416.xml"/><Relationship Id="rId33" Type="http://schemas.openxmlformats.org/officeDocument/2006/relationships/slideLayout" Target="../slideLayouts/slideLayout432.xml"/><Relationship Id="rId38" Type="http://schemas.openxmlformats.org/officeDocument/2006/relationships/slideLayout" Target="../slideLayouts/slideLayout437.xml"/><Relationship Id="rId59" Type="http://schemas.openxmlformats.org/officeDocument/2006/relationships/slideLayout" Target="../slideLayouts/slideLayout458.xml"/><Relationship Id="rId103" Type="http://schemas.openxmlformats.org/officeDocument/2006/relationships/slideLayout" Target="../slideLayouts/slideLayout502.xml"/><Relationship Id="rId108" Type="http://schemas.openxmlformats.org/officeDocument/2006/relationships/slideLayout" Target="../slideLayouts/slideLayout507.xml"/><Relationship Id="rId54" Type="http://schemas.openxmlformats.org/officeDocument/2006/relationships/slideLayout" Target="../slideLayouts/slideLayout453.xml"/><Relationship Id="rId70" Type="http://schemas.openxmlformats.org/officeDocument/2006/relationships/slideLayout" Target="../slideLayouts/slideLayout469.xml"/><Relationship Id="rId75" Type="http://schemas.openxmlformats.org/officeDocument/2006/relationships/slideLayout" Target="../slideLayouts/slideLayout474.xml"/><Relationship Id="rId91" Type="http://schemas.openxmlformats.org/officeDocument/2006/relationships/slideLayout" Target="../slideLayouts/slideLayout490.xml"/><Relationship Id="rId96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23" Type="http://schemas.openxmlformats.org/officeDocument/2006/relationships/slideLayout" Target="../slideLayouts/slideLayout422.xml"/><Relationship Id="rId28" Type="http://schemas.openxmlformats.org/officeDocument/2006/relationships/slideLayout" Target="../slideLayouts/slideLayout427.xml"/><Relationship Id="rId49" Type="http://schemas.openxmlformats.org/officeDocument/2006/relationships/slideLayout" Target="../slideLayouts/slideLayout448.xml"/><Relationship Id="rId114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409.xml"/><Relationship Id="rId31" Type="http://schemas.openxmlformats.org/officeDocument/2006/relationships/slideLayout" Target="../slideLayouts/slideLayout430.xml"/><Relationship Id="rId44" Type="http://schemas.openxmlformats.org/officeDocument/2006/relationships/slideLayout" Target="../slideLayouts/slideLayout443.xml"/><Relationship Id="rId52" Type="http://schemas.openxmlformats.org/officeDocument/2006/relationships/slideLayout" Target="../slideLayouts/slideLayout451.xml"/><Relationship Id="rId60" Type="http://schemas.openxmlformats.org/officeDocument/2006/relationships/slideLayout" Target="../slideLayouts/slideLayout459.xml"/><Relationship Id="rId65" Type="http://schemas.openxmlformats.org/officeDocument/2006/relationships/slideLayout" Target="../slideLayouts/slideLayout464.xml"/><Relationship Id="rId73" Type="http://schemas.openxmlformats.org/officeDocument/2006/relationships/slideLayout" Target="../slideLayouts/slideLayout472.xml"/><Relationship Id="rId78" Type="http://schemas.openxmlformats.org/officeDocument/2006/relationships/slideLayout" Target="../slideLayouts/slideLayout477.xml"/><Relationship Id="rId81" Type="http://schemas.openxmlformats.org/officeDocument/2006/relationships/slideLayout" Target="../slideLayouts/slideLayout480.xml"/><Relationship Id="rId86" Type="http://schemas.openxmlformats.org/officeDocument/2006/relationships/slideLayout" Target="../slideLayouts/slideLayout485.xml"/><Relationship Id="rId94" Type="http://schemas.openxmlformats.org/officeDocument/2006/relationships/slideLayout" Target="../slideLayouts/slideLayout493.xml"/><Relationship Id="rId99" Type="http://schemas.openxmlformats.org/officeDocument/2006/relationships/slideLayout" Target="../slideLayouts/slideLayout498.xml"/><Relationship Id="rId101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2.xml"/><Relationship Id="rId18" Type="http://schemas.openxmlformats.org/officeDocument/2006/relationships/slideLayout" Target="../slideLayouts/slideLayout417.xml"/><Relationship Id="rId39" Type="http://schemas.openxmlformats.org/officeDocument/2006/relationships/slideLayout" Target="../slideLayouts/slideLayout438.xml"/><Relationship Id="rId109" Type="http://schemas.openxmlformats.org/officeDocument/2006/relationships/slideLayout" Target="../slideLayouts/slideLayout508.xml"/><Relationship Id="rId34" Type="http://schemas.openxmlformats.org/officeDocument/2006/relationships/slideLayout" Target="../slideLayouts/slideLayout433.xml"/><Relationship Id="rId50" Type="http://schemas.openxmlformats.org/officeDocument/2006/relationships/slideLayout" Target="../slideLayouts/slideLayout449.xml"/><Relationship Id="rId55" Type="http://schemas.openxmlformats.org/officeDocument/2006/relationships/slideLayout" Target="../slideLayouts/slideLayout454.xml"/><Relationship Id="rId76" Type="http://schemas.openxmlformats.org/officeDocument/2006/relationships/slideLayout" Target="../slideLayouts/slideLayout475.xml"/><Relationship Id="rId97" Type="http://schemas.openxmlformats.org/officeDocument/2006/relationships/slideLayout" Target="../slideLayouts/slideLayout496.xml"/><Relationship Id="rId104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406.xml"/><Relationship Id="rId71" Type="http://schemas.openxmlformats.org/officeDocument/2006/relationships/slideLayout" Target="../slideLayouts/slideLayout470.xml"/><Relationship Id="rId9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01.xml"/><Relationship Id="rId29" Type="http://schemas.openxmlformats.org/officeDocument/2006/relationships/slideLayout" Target="../slideLayouts/slideLayout428.xml"/><Relationship Id="rId24" Type="http://schemas.openxmlformats.org/officeDocument/2006/relationships/slideLayout" Target="../slideLayouts/slideLayout423.xml"/><Relationship Id="rId40" Type="http://schemas.openxmlformats.org/officeDocument/2006/relationships/slideLayout" Target="../slideLayouts/slideLayout439.xml"/><Relationship Id="rId45" Type="http://schemas.openxmlformats.org/officeDocument/2006/relationships/slideLayout" Target="../slideLayouts/slideLayout444.xml"/><Relationship Id="rId66" Type="http://schemas.openxmlformats.org/officeDocument/2006/relationships/slideLayout" Target="../slideLayouts/slideLayout465.xml"/><Relationship Id="rId87" Type="http://schemas.openxmlformats.org/officeDocument/2006/relationships/slideLayout" Target="../slideLayouts/slideLayout486.xml"/><Relationship Id="rId110" Type="http://schemas.openxmlformats.org/officeDocument/2006/relationships/slideLayout" Target="../slideLayouts/slideLayout509.xml"/><Relationship Id="rId115" Type="http://schemas.openxmlformats.org/officeDocument/2006/relationships/slideLayout" Target="../slideLayouts/slideLayout514.xml"/><Relationship Id="rId61" Type="http://schemas.openxmlformats.org/officeDocument/2006/relationships/slideLayout" Target="../slideLayouts/slideLayout460.xml"/><Relationship Id="rId82" Type="http://schemas.openxmlformats.org/officeDocument/2006/relationships/slideLayout" Target="../slideLayouts/slideLayout481.xml"/><Relationship Id="rId19" Type="http://schemas.openxmlformats.org/officeDocument/2006/relationships/slideLayout" Target="../slideLayouts/slideLayout418.xml"/><Relationship Id="rId14" Type="http://schemas.openxmlformats.org/officeDocument/2006/relationships/slideLayout" Target="../slideLayouts/slideLayout413.xml"/><Relationship Id="rId30" Type="http://schemas.openxmlformats.org/officeDocument/2006/relationships/slideLayout" Target="../slideLayouts/slideLayout429.xml"/><Relationship Id="rId35" Type="http://schemas.openxmlformats.org/officeDocument/2006/relationships/slideLayout" Target="../slideLayouts/slideLayout434.xml"/><Relationship Id="rId56" Type="http://schemas.openxmlformats.org/officeDocument/2006/relationships/slideLayout" Target="../slideLayouts/slideLayout455.xml"/><Relationship Id="rId77" Type="http://schemas.openxmlformats.org/officeDocument/2006/relationships/slideLayout" Target="../slideLayouts/slideLayout476.xml"/><Relationship Id="rId100" Type="http://schemas.openxmlformats.org/officeDocument/2006/relationships/slideLayout" Target="../slideLayouts/slideLayout499.xml"/><Relationship Id="rId105" Type="http://schemas.openxmlformats.org/officeDocument/2006/relationships/slideLayout" Target="../slideLayouts/slideLayout504.xml"/><Relationship Id="rId8" Type="http://schemas.openxmlformats.org/officeDocument/2006/relationships/slideLayout" Target="../slideLayouts/slideLayout407.xml"/><Relationship Id="rId51" Type="http://schemas.openxmlformats.org/officeDocument/2006/relationships/slideLayout" Target="../slideLayouts/slideLayout450.xml"/><Relationship Id="rId72" Type="http://schemas.openxmlformats.org/officeDocument/2006/relationships/slideLayout" Target="../slideLayouts/slideLayout471.xml"/><Relationship Id="rId93" Type="http://schemas.openxmlformats.org/officeDocument/2006/relationships/slideLayout" Target="../slideLayouts/slideLayout492.xml"/><Relationship Id="rId98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02.xml"/><Relationship Id="rId25" Type="http://schemas.openxmlformats.org/officeDocument/2006/relationships/slideLayout" Target="../slideLayouts/slideLayout424.xml"/><Relationship Id="rId46" Type="http://schemas.openxmlformats.org/officeDocument/2006/relationships/slideLayout" Target="../slideLayouts/slideLayout445.xml"/><Relationship Id="rId67" Type="http://schemas.openxmlformats.org/officeDocument/2006/relationships/slideLayout" Target="../slideLayouts/slideLayout466.xml"/><Relationship Id="rId116" Type="http://schemas.openxmlformats.org/officeDocument/2006/relationships/slideLayout" Target="../slideLayouts/slideLayout515.xml"/><Relationship Id="rId20" Type="http://schemas.openxmlformats.org/officeDocument/2006/relationships/slideLayout" Target="../slideLayouts/slideLayout419.xml"/><Relationship Id="rId41" Type="http://schemas.openxmlformats.org/officeDocument/2006/relationships/slideLayout" Target="../slideLayouts/slideLayout440.xml"/><Relationship Id="rId62" Type="http://schemas.openxmlformats.org/officeDocument/2006/relationships/slideLayout" Target="../slideLayouts/slideLayout461.xml"/><Relationship Id="rId83" Type="http://schemas.openxmlformats.org/officeDocument/2006/relationships/slideLayout" Target="../slideLayouts/slideLayout482.xml"/><Relationship Id="rId88" Type="http://schemas.openxmlformats.org/officeDocument/2006/relationships/slideLayout" Target="../slideLayouts/slideLayout487.xml"/><Relationship Id="rId111" Type="http://schemas.openxmlformats.org/officeDocument/2006/relationships/slideLayout" Target="../slideLayouts/slideLayout510.xml"/><Relationship Id="rId15" Type="http://schemas.openxmlformats.org/officeDocument/2006/relationships/slideLayout" Target="../slideLayouts/slideLayout414.xml"/><Relationship Id="rId36" Type="http://schemas.openxmlformats.org/officeDocument/2006/relationships/slideLayout" Target="../slideLayouts/slideLayout435.xml"/><Relationship Id="rId57" Type="http://schemas.openxmlformats.org/officeDocument/2006/relationships/slideLayout" Target="../slideLayouts/slideLayout456.xml"/><Relationship Id="rId106" Type="http://schemas.openxmlformats.org/officeDocument/2006/relationships/slideLayout" Target="../slideLayouts/slideLayout5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4293" r:id="rId3"/>
    <p:sldLayoutId id="2147484285" r:id="rId4"/>
    <p:sldLayoutId id="2147484177" r:id="rId5"/>
    <p:sldLayoutId id="2147484161" r:id="rId6"/>
    <p:sldLayoutId id="2147484076" r:id="rId7"/>
    <p:sldLayoutId id="2147484059" r:id="rId8"/>
    <p:sldLayoutId id="2147484050" r:id="rId9"/>
    <p:sldLayoutId id="2147484035" r:id="rId10"/>
    <p:sldLayoutId id="2147483960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5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B566D-7BCD-400D-915E-911096D3C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FB1BF-EDC8-4E39-A448-A5780410A3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2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5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  <p:sldLayoutId id="2147484608" r:id="rId12"/>
    <p:sldLayoutId id="2147484609" r:id="rId13"/>
    <p:sldLayoutId id="2147484610" r:id="rId14"/>
    <p:sldLayoutId id="2147484611" r:id="rId15"/>
    <p:sldLayoutId id="2147484612" r:id="rId16"/>
    <p:sldLayoutId id="2147484613" r:id="rId17"/>
    <p:sldLayoutId id="2147484614" r:id="rId18"/>
    <p:sldLayoutId id="2147484615" r:id="rId19"/>
    <p:sldLayoutId id="2147484616" r:id="rId20"/>
    <p:sldLayoutId id="2147484617" r:id="rId21"/>
    <p:sldLayoutId id="2147484618" r:id="rId2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2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  <p:sldLayoutId id="2147484632" r:id="rId13"/>
    <p:sldLayoutId id="2147484633" r:id="rId14"/>
    <p:sldLayoutId id="2147484634" r:id="rId15"/>
    <p:sldLayoutId id="2147484635" r:id="rId16"/>
    <p:sldLayoutId id="2147484636" r:id="rId17"/>
    <p:sldLayoutId id="2147484637" r:id="rId18"/>
    <p:sldLayoutId id="2147484638" r:id="rId19"/>
    <p:sldLayoutId id="2147484639" r:id="rId20"/>
    <p:sldLayoutId id="2147484640" r:id="rId21"/>
    <p:sldLayoutId id="2147484641" r:id="rId2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  <p:sldLayoutId id="2147484654" r:id="rId12"/>
    <p:sldLayoutId id="2147484655" r:id="rId13"/>
    <p:sldLayoutId id="2147484656" r:id="rId14"/>
    <p:sldLayoutId id="2147484657" r:id="rId15"/>
    <p:sldLayoutId id="2147484658" r:id="rId16"/>
    <p:sldLayoutId id="2147484659" r:id="rId17"/>
    <p:sldLayoutId id="2147484660" r:id="rId18"/>
    <p:sldLayoutId id="2147484661" r:id="rId19"/>
    <p:sldLayoutId id="2147484662" r:id="rId20"/>
    <p:sldLayoutId id="2147484663" r:id="rId21"/>
    <p:sldLayoutId id="2147484664" r:id="rId22"/>
    <p:sldLayoutId id="2147484665" r:id="rId23"/>
    <p:sldLayoutId id="2147484666" r:id="rId24"/>
    <p:sldLayoutId id="2147484667" r:id="rId25"/>
    <p:sldLayoutId id="2147484668" r:id="rId26"/>
    <p:sldLayoutId id="2147484669" r:id="rId27"/>
    <p:sldLayoutId id="2147484670" r:id="rId28"/>
    <p:sldLayoutId id="2147484671" r:id="rId29"/>
    <p:sldLayoutId id="2147484672" r:id="rId30"/>
    <p:sldLayoutId id="2147484673" r:id="rId31"/>
    <p:sldLayoutId id="2147484674" r:id="rId32"/>
    <p:sldLayoutId id="2147484675" r:id="rId33"/>
    <p:sldLayoutId id="2147484676" r:id="rId34"/>
    <p:sldLayoutId id="2147484677" r:id="rId35"/>
    <p:sldLayoutId id="2147484678" r:id="rId36"/>
    <p:sldLayoutId id="2147484679" r:id="rId37"/>
    <p:sldLayoutId id="2147484680" r:id="rId38"/>
    <p:sldLayoutId id="2147484681" r:id="rId39"/>
    <p:sldLayoutId id="2147484682" r:id="rId40"/>
    <p:sldLayoutId id="2147484683" r:id="rId41"/>
    <p:sldLayoutId id="2147484684" r:id="rId42"/>
    <p:sldLayoutId id="2147484685" r:id="rId43"/>
    <p:sldLayoutId id="2147484686" r:id="rId44"/>
    <p:sldLayoutId id="2147484687" r:id="rId45"/>
    <p:sldLayoutId id="2147484688" r:id="rId46"/>
    <p:sldLayoutId id="2147484689" r:id="rId47"/>
    <p:sldLayoutId id="2147484690" r:id="rId48"/>
    <p:sldLayoutId id="2147484691" r:id="rId49"/>
    <p:sldLayoutId id="2147484692" r:id="rId50"/>
    <p:sldLayoutId id="2147484693" r:id="rId51"/>
    <p:sldLayoutId id="2147484694" r:id="rId52"/>
    <p:sldLayoutId id="2147484695" r:id="rId53"/>
    <p:sldLayoutId id="2147484696" r:id="rId54"/>
    <p:sldLayoutId id="2147484697" r:id="rId55"/>
    <p:sldLayoutId id="2147484698" r:id="rId56"/>
    <p:sldLayoutId id="2147484699" r:id="rId57"/>
    <p:sldLayoutId id="2147484700" r:id="rId58"/>
    <p:sldLayoutId id="2147484701" r:id="rId59"/>
    <p:sldLayoutId id="2147484702" r:id="rId60"/>
    <p:sldLayoutId id="2147484703" r:id="rId61"/>
    <p:sldLayoutId id="2147484704" r:id="rId62"/>
    <p:sldLayoutId id="2147484705" r:id="rId63"/>
    <p:sldLayoutId id="2147484706" r:id="rId64"/>
    <p:sldLayoutId id="2147484707" r:id="rId65"/>
    <p:sldLayoutId id="2147484708" r:id="rId66"/>
    <p:sldLayoutId id="2147484709" r:id="rId67"/>
    <p:sldLayoutId id="2147484710" r:id="rId68"/>
    <p:sldLayoutId id="2147484711" r:id="rId69"/>
    <p:sldLayoutId id="2147484712" r:id="rId70"/>
    <p:sldLayoutId id="2147484713" r:id="rId71"/>
    <p:sldLayoutId id="2147484714" r:id="rId72"/>
    <p:sldLayoutId id="2147484715" r:id="rId73"/>
    <p:sldLayoutId id="2147484716" r:id="rId74"/>
    <p:sldLayoutId id="2147484717" r:id="rId75"/>
    <p:sldLayoutId id="2147484718" r:id="rId76"/>
    <p:sldLayoutId id="2147484719" r:id="rId77"/>
    <p:sldLayoutId id="2147484720" r:id="rId78"/>
    <p:sldLayoutId id="2147484721" r:id="rId79"/>
    <p:sldLayoutId id="2147484722" r:id="rId80"/>
    <p:sldLayoutId id="2147484723" r:id="rId81"/>
    <p:sldLayoutId id="2147484724" r:id="rId82"/>
    <p:sldLayoutId id="2147484725" r:id="rId83"/>
    <p:sldLayoutId id="2147484726" r:id="rId84"/>
    <p:sldLayoutId id="2147484727" r:id="rId85"/>
    <p:sldLayoutId id="2147484728" r:id="rId86"/>
    <p:sldLayoutId id="2147484729" r:id="rId87"/>
    <p:sldLayoutId id="2147484730" r:id="rId88"/>
    <p:sldLayoutId id="2147484731" r:id="rId89"/>
    <p:sldLayoutId id="2147484732" r:id="rId90"/>
    <p:sldLayoutId id="2147484733" r:id="rId91"/>
    <p:sldLayoutId id="2147484734" r:id="rId92"/>
    <p:sldLayoutId id="2147484735" r:id="rId93"/>
    <p:sldLayoutId id="2147484736" r:id="rId94"/>
    <p:sldLayoutId id="2147484737" r:id="rId95"/>
    <p:sldLayoutId id="2147484738" r:id="rId96"/>
    <p:sldLayoutId id="2147484739" r:id="rId97"/>
    <p:sldLayoutId id="2147484740" r:id="rId98"/>
    <p:sldLayoutId id="2147484741" r:id="rId99"/>
    <p:sldLayoutId id="2147484742" r:id="rId100"/>
    <p:sldLayoutId id="2147484743" r:id="rId101"/>
    <p:sldLayoutId id="2147484744" r:id="rId102"/>
    <p:sldLayoutId id="2147484745" r:id="rId103"/>
    <p:sldLayoutId id="2147484746" r:id="rId104"/>
    <p:sldLayoutId id="2147484747" r:id="rId105"/>
    <p:sldLayoutId id="2147484748" r:id="rId106"/>
    <p:sldLayoutId id="2147484749" r:id="rId107"/>
    <p:sldLayoutId id="2147484750" r:id="rId108"/>
    <p:sldLayoutId id="2147484751" r:id="rId109"/>
    <p:sldLayoutId id="2147484752" r:id="rId110"/>
    <p:sldLayoutId id="2147484753" r:id="rId111"/>
    <p:sldLayoutId id="2147484754" r:id="rId112"/>
    <p:sldLayoutId id="2147484755" r:id="rId113"/>
    <p:sldLayoutId id="2147484756" r:id="rId114"/>
    <p:sldLayoutId id="2147484757" r:id="rId115"/>
    <p:sldLayoutId id="2147484758" r:id="rId1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  <p:sldLayoutId id="2147484772" r:id="rId13"/>
    <p:sldLayoutId id="2147484773" r:id="rId14"/>
    <p:sldLayoutId id="2147484774" r:id="rId15"/>
    <p:sldLayoutId id="2147484775" r:id="rId16"/>
    <p:sldLayoutId id="2147484776" r:id="rId17"/>
    <p:sldLayoutId id="2147484777" r:id="rId18"/>
    <p:sldLayoutId id="2147484778" r:id="rId19"/>
    <p:sldLayoutId id="2147484779" r:id="rId20"/>
    <p:sldLayoutId id="2147484780" r:id="rId21"/>
    <p:sldLayoutId id="2147484781" r:id="rId22"/>
    <p:sldLayoutId id="2147484782" r:id="rId23"/>
    <p:sldLayoutId id="2147484783" r:id="rId24"/>
    <p:sldLayoutId id="2147484784" r:id="rId25"/>
    <p:sldLayoutId id="2147484785" r:id="rId26"/>
    <p:sldLayoutId id="2147484786" r:id="rId27"/>
    <p:sldLayoutId id="2147484787" r:id="rId28"/>
    <p:sldLayoutId id="2147484788" r:id="rId29"/>
    <p:sldLayoutId id="2147484789" r:id="rId30"/>
    <p:sldLayoutId id="2147484790" r:id="rId31"/>
    <p:sldLayoutId id="2147484791" r:id="rId32"/>
    <p:sldLayoutId id="2147484792" r:id="rId33"/>
    <p:sldLayoutId id="2147484793" r:id="rId34"/>
    <p:sldLayoutId id="2147484794" r:id="rId35"/>
    <p:sldLayoutId id="2147484795" r:id="rId36"/>
    <p:sldLayoutId id="2147484796" r:id="rId37"/>
    <p:sldLayoutId id="2147484797" r:id="rId38"/>
    <p:sldLayoutId id="2147484798" r:id="rId39"/>
    <p:sldLayoutId id="2147484799" r:id="rId40"/>
    <p:sldLayoutId id="2147484800" r:id="rId41"/>
    <p:sldLayoutId id="2147484801" r:id="rId42"/>
    <p:sldLayoutId id="2147484802" r:id="rId43"/>
    <p:sldLayoutId id="2147484803" r:id="rId44"/>
    <p:sldLayoutId id="2147484804" r:id="rId45"/>
    <p:sldLayoutId id="2147484805" r:id="rId46"/>
    <p:sldLayoutId id="2147484806" r:id="rId47"/>
    <p:sldLayoutId id="2147484807" r:id="rId48"/>
    <p:sldLayoutId id="2147484808" r:id="rId49"/>
    <p:sldLayoutId id="2147484809" r:id="rId50"/>
    <p:sldLayoutId id="2147484810" r:id="rId51"/>
    <p:sldLayoutId id="2147484811" r:id="rId52"/>
    <p:sldLayoutId id="2147484812" r:id="rId53"/>
    <p:sldLayoutId id="2147484813" r:id="rId54"/>
    <p:sldLayoutId id="2147484814" r:id="rId55"/>
    <p:sldLayoutId id="2147484815" r:id="rId56"/>
    <p:sldLayoutId id="2147484816" r:id="rId57"/>
    <p:sldLayoutId id="2147484817" r:id="rId58"/>
    <p:sldLayoutId id="2147484818" r:id="rId59"/>
    <p:sldLayoutId id="2147484819" r:id="rId60"/>
    <p:sldLayoutId id="2147484820" r:id="rId61"/>
    <p:sldLayoutId id="2147484821" r:id="rId62"/>
    <p:sldLayoutId id="2147484822" r:id="rId63"/>
    <p:sldLayoutId id="2147484823" r:id="rId64"/>
    <p:sldLayoutId id="2147484824" r:id="rId65"/>
    <p:sldLayoutId id="2147484825" r:id="rId66"/>
    <p:sldLayoutId id="2147484826" r:id="rId67"/>
    <p:sldLayoutId id="2147484827" r:id="rId68"/>
    <p:sldLayoutId id="2147484828" r:id="rId69"/>
    <p:sldLayoutId id="2147484829" r:id="rId70"/>
    <p:sldLayoutId id="2147484830" r:id="rId71"/>
    <p:sldLayoutId id="2147484831" r:id="rId72"/>
    <p:sldLayoutId id="2147484832" r:id="rId73"/>
    <p:sldLayoutId id="2147484833" r:id="rId74"/>
    <p:sldLayoutId id="2147484834" r:id="rId75"/>
    <p:sldLayoutId id="2147484835" r:id="rId76"/>
    <p:sldLayoutId id="2147484836" r:id="rId77"/>
    <p:sldLayoutId id="2147484837" r:id="rId78"/>
    <p:sldLayoutId id="2147484838" r:id="rId79"/>
    <p:sldLayoutId id="2147484839" r:id="rId80"/>
    <p:sldLayoutId id="2147484840" r:id="rId81"/>
    <p:sldLayoutId id="2147484841" r:id="rId82"/>
    <p:sldLayoutId id="2147484842" r:id="rId83"/>
    <p:sldLayoutId id="2147484843" r:id="rId84"/>
    <p:sldLayoutId id="2147484844" r:id="rId85"/>
    <p:sldLayoutId id="2147484845" r:id="rId86"/>
    <p:sldLayoutId id="2147484846" r:id="rId87"/>
    <p:sldLayoutId id="2147484847" r:id="rId88"/>
    <p:sldLayoutId id="2147484848" r:id="rId89"/>
    <p:sldLayoutId id="2147484849" r:id="rId90"/>
    <p:sldLayoutId id="2147484850" r:id="rId91"/>
    <p:sldLayoutId id="2147484851" r:id="rId92"/>
    <p:sldLayoutId id="2147484852" r:id="rId93"/>
    <p:sldLayoutId id="2147484853" r:id="rId94"/>
    <p:sldLayoutId id="2147484854" r:id="rId95"/>
    <p:sldLayoutId id="2147484855" r:id="rId96"/>
    <p:sldLayoutId id="2147484856" r:id="rId97"/>
    <p:sldLayoutId id="2147484857" r:id="rId98"/>
    <p:sldLayoutId id="2147484858" r:id="rId99"/>
    <p:sldLayoutId id="2147484859" r:id="rId100"/>
    <p:sldLayoutId id="2147484860" r:id="rId101"/>
    <p:sldLayoutId id="2147484861" r:id="rId102"/>
    <p:sldLayoutId id="2147484862" r:id="rId103"/>
    <p:sldLayoutId id="2147484863" r:id="rId104"/>
    <p:sldLayoutId id="2147484864" r:id="rId105"/>
    <p:sldLayoutId id="2147484865" r:id="rId106"/>
    <p:sldLayoutId id="2147484866" r:id="rId107"/>
    <p:sldLayoutId id="2147484867" r:id="rId108"/>
    <p:sldLayoutId id="2147484868" r:id="rId109"/>
    <p:sldLayoutId id="2147484869" r:id="rId110"/>
    <p:sldLayoutId id="2147484870" r:id="rId111"/>
    <p:sldLayoutId id="2147484871" r:id="rId112"/>
    <p:sldLayoutId id="2147484872" r:id="rId113"/>
    <p:sldLayoutId id="2147484873" r:id="rId114"/>
    <p:sldLayoutId id="2147484874" r:id="rId115"/>
    <p:sldLayoutId id="2147484875" r:id="rId1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hyperlink" Target="../My%20Documents/Downloads/PHOTOS/public/giang%20day/TV%20lop%203/bup%20sen.jpg" TargetMode="Externa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68.xml"/><Relationship Id="rId6" Type="http://schemas.openxmlformats.org/officeDocument/2006/relationships/hyperlink" Target="../My%20Documents/Downloads/PHOTOS/public/babies/6963.jpg" TargetMode="External"/><Relationship Id="rId5" Type="http://schemas.openxmlformats.org/officeDocument/2006/relationships/image" Target="../media/image54.emf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5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image_upload_without%20result_default.pn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2057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MÔN TẬP ĐỌC – KỂ CHUYỆN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B17E304C-D8FF-4988-B335-59D9B1808928}"/>
                  </a:ext>
                </a:extLst>
              </p14:cNvPr>
              <p14:cNvContentPartPr/>
              <p14:nvPr/>
            </p14:nvContentPartPr>
            <p14:xfrm>
              <a:off x="3205244" y="1488491"/>
              <a:ext cx="6120" cy="1944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B17E304C-D8FF-4988-B335-59D9B18089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2864" y="1485971"/>
                <a:ext cx="1088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Horizontal Scroll 11">
            <a:extLst>
              <a:ext uri="{FF2B5EF4-FFF2-40B4-BE49-F238E27FC236}">
                <a16:creationId xmlns:a16="http://schemas.microsoft.com/office/drawing/2014/main" id="{54368D4C-C640-4112-BB13-26B94B02064E}"/>
              </a:ext>
            </a:extLst>
          </p:cNvPr>
          <p:cNvSpPr/>
          <p:nvPr/>
        </p:nvSpPr>
        <p:spPr>
          <a:xfrm>
            <a:off x="649146" y="388502"/>
            <a:ext cx="10878129" cy="1339555"/>
          </a:xfrm>
          <a:prstGeom prst="horizontalScroll">
            <a:avLst/>
          </a:prstGeom>
          <a:solidFill>
            <a:srgbClr val="9BC2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72" y="611238"/>
            <a:ext cx="108781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3: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ngữ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ngoặc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thích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mỗi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trống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tạo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ảnh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so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sánh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id="{D2E0B2F6-D995-465F-88BC-482042F28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1254" y="1049863"/>
            <a:ext cx="39989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Viết tay 5">
                <a:extLst>
                  <a:ext uri="{FF2B5EF4-FFF2-40B4-BE49-F238E27FC236}">
                    <a16:creationId xmlns:a16="http://schemas.microsoft.com/office/drawing/2014/main" id="{9BFCE2F4-0E34-4B2A-8F6D-AEEBD84236C7}"/>
                  </a:ext>
                </a:extLst>
              </p14:cNvPr>
              <p14:cNvContentPartPr/>
              <p14:nvPr/>
            </p14:nvContentPartPr>
            <p14:xfrm>
              <a:off x="3429607" y="1058280"/>
              <a:ext cx="6120" cy="19440"/>
            </p14:xfrm>
          </p:contentPart>
        </mc:Choice>
        <mc:Fallback xmlns="">
          <p:pic>
            <p:nvPicPr>
              <p:cNvPr id="6" name="Viết tay 5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BFCE2F4-0E34-4B2A-8F6D-AEEBD84236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087" y="1055806"/>
                <a:ext cx="11160" cy="2474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 Box 8">
            <a:hlinkClick r:id="rId6" action="ppaction://hlinkfile"/>
            <a:extLst>
              <a:ext uri="{FF2B5EF4-FFF2-40B4-BE49-F238E27FC236}">
                <a16:creationId xmlns:a16="http://schemas.microsoft.com/office/drawing/2014/main" id="{DEA6DF81-9760-4651-9B6A-BB468423A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19244"/>
            <a:ext cx="2829159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cánh</a:t>
            </a:r>
            <a:r>
              <a:rPr lang="en-US" altLang="en-US" sz="2800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diều</a:t>
            </a:r>
            <a:endParaRPr lang="en-US" altLang="en-US" sz="28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9">
            <a:hlinkClick r:id="rId7" action="ppaction://hlinkfile"/>
            <a:extLst>
              <a:ext uri="{FF2B5EF4-FFF2-40B4-BE49-F238E27FC236}">
                <a16:creationId xmlns:a16="http://schemas.microsoft.com/office/drawing/2014/main" id="{F3080CC7-5871-4AA1-A144-6C5BAFB0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645" y="5055362"/>
            <a:ext cx="1654634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altLang="en-US" sz="26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600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sáo</a:t>
            </a:r>
            <a:endParaRPr lang="en-US" altLang="en-US" sz="26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7328" y="2529822"/>
            <a:ext cx="10878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a)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Mảnh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trăng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non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lơ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lửng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trời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71" y="3309196"/>
            <a:ext cx="87586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b)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gió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vi vu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71" y="4027962"/>
            <a:ext cx="87586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c</a:t>
            </a: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Sương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sớm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long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lanh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185" y="5581481"/>
            <a:ext cx="2738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cánh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diều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9">
            <a:hlinkClick r:id="rId7" action="ppaction://hlinkfile"/>
            <a:extLst>
              <a:ext uri="{FF2B5EF4-FFF2-40B4-BE49-F238E27FC236}">
                <a16:creationId xmlns:a16="http://schemas.microsoft.com/office/drawing/2014/main" id="{F3080CC7-5871-4AA1-A144-6C5BAFB0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757" y="5043050"/>
            <a:ext cx="3098291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hạt</a:t>
            </a:r>
            <a:r>
              <a:rPr lang="en-US" altLang="en-US" sz="2800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ngọc</a:t>
            </a:r>
            <a:endParaRPr lang="en-US" altLang="en-US" sz="28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8421810" y="3547540"/>
            <a:ext cx="2883566" cy="1744011"/>
          </a:xfrm>
          <a:prstGeom prst="cloudCallout">
            <a:avLst>
              <a:gd name="adj1" fmla="val 42731"/>
              <a:gd name="adj2" fmla="val 63974"/>
            </a:avLst>
          </a:prstGeom>
          <a:solidFill>
            <a:srgbClr val="FFFF00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382" y="5590182"/>
            <a:ext cx="2908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hững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hạt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ngọc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397" y="5613988"/>
            <a:ext cx="2041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sáo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18" y="5572780"/>
            <a:ext cx="54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018" y="3362980"/>
            <a:ext cx="54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...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644" y="5638800"/>
            <a:ext cx="54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062674"/>
            <a:ext cx="54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...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3A43971-E154-4493-8833-F9489AEC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600980"/>
            <a:ext cx="54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...</a:t>
            </a:r>
            <a:endParaRPr lang="en-US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2989080"/>
            <a:ext cx="9448800" cy="1887720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13715"/>
              </a:avLst>
            </a:prstTxWarp>
            <a:spAutoFit/>
          </a:bodyPr>
          <a:lstStyle/>
          <a:p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2 +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3 (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Tiết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2)</a:t>
            </a:r>
          </a:p>
        </p:txBody>
      </p:sp>
      <p:sp>
        <p:nvSpPr>
          <p:cNvPr id="12" name="Cloud 11"/>
          <p:cNvSpPr/>
          <p:nvPr/>
        </p:nvSpPr>
        <p:spPr>
          <a:xfrm>
            <a:off x="2819400" y="33424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10497136" y="25009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5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59504"/>
            <a:ext cx="8991600" cy="898236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0" y="1428750"/>
            <a:ext cx="960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altLang="en-US" sz="28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0" y="2011595"/>
            <a:ext cx="960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91" y="4855325"/>
            <a:ext cx="1524622" cy="152462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57659" y="3869746"/>
            <a:ext cx="4371975" cy="1721429"/>
            <a:chOff x="7820023" y="2205621"/>
            <a:chExt cx="4371975" cy="2245728"/>
          </a:xfrm>
        </p:grpSpPr>
        <p:sp>
          <p:nvSpPr>
            <p:cNvPr id="14" name="Cloud Callout 13"/>
            <p:cNvSpPr/>
            <p:nvPr/>
          </p:nvSpPr>
          <p:spPr>
            <a:xfrm>
              <a:off x="7820023" y="2205621"/>
              <a:ext cx="4371975" cy="2245728"/>
            </a:xfrm>
            <a:prstGeom prst="cloudCallout">
              <a:avLst>
                <a:gd name="adj1" fmla="val -57216"/>
                <a:gd name="adj2" fmla="val 4145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9130" y="2688305"/>
              <a:ext cx="35385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33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59504"/>
            <a:ext cx="8991600" cy="898236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0" y="1428750"/>
            <a:ext cx="960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altLang="en-US" sz="28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0" y="2011595"/>
            <a:ext cx="960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4998" y="2161784"/>
            <a:ext cx="898207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138" y="3998709"/>
            <a:ext cx="898207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30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1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59504"/>
            <a:ext cx="8991600" cy="898236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902;p33"/>
          <p:cNvSpPr txBox="1"/>
          <p:nvPr/>
        </p:nvSpPr>
        <p:spPr>
          <a:xfrm>
            <a:off x="4633586" y="1469406"/>
            <a:ext cx="2783867" cy="1730993"/>
          </a:xfrm>
          <a:prstGeom prst="cloud">
            <a:avLst/>
          </a:prstGeom>
          <a:solidFill>
            <a:srgbClr val="7030A0"/>
          </a:solidFill>
          <a:ln>
            <a:solidFill>
              <a:srgbClr val="FF00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smtClean="0">
                <a:solidFill>
                  <a:prstClr val="white"/>
                </a:solidFill>
                <a:latin typeface="Algerian" panose="04020705040A02060702" pitchFamily="82" charset="0"/>
              </a:rPr>
              <a:t>8 </a:t>
            </a:r>
            <a:r>
              <a:rPr lang="en-US" sz="3600" dirty="0" err="1" smtClean="0">
                <a:solidFill>
                  <a:prstClr val="white"/>
                </a:solidFill>
                <a:latin typeface="Algerian" panose="04020705040A02060702" pitchFamily="82" charset="0"/>
              </a:rPr>
              <a:t>TUẦN</a:t>
            </a:r>
            <a:r>
              <a:rPr lang="en-US" sz="3600" dirty="0" smtClean="0">
                <a:solidFill>
                  <a:prstClr val="white"/>
                </a:solidFill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lgerian" panose="04020705040A02060702" pitchFamily="82" charset="0"/>
              </a:rPr>
              <a:t>ĐẦU</a:t>
            </a:r>
            <a:endParaRPr lang="en-US" sz="3600" dirty="0">
              <a:solidFill>
                <a:prstClr val="white"/>
              </a:solidFill>
              <a:latin typeface="Algerian" panose="04020705040A02060702" pitchFamily="82" charset="0"/>
            </a:endParaRPr>
          </a:p>
        </p:txBody>
      </p:sp>
      <p:grpSp>
        <p:nvGrpSpPr>
          <p:cNvPr id="17" name="Google Shape;963;p33"/>
          <p:cNvGrpSpPr/>
          <p:nvPr/>
        </p:nvGrpSpPr>
        <p:grpSpPr>
          <a:xfrm>
            <a:off x="2053018" y="2599035"/>
            <a:ext cx="2738971" cy="1342610"/>
            <a:chOff x="1504631" y="2469324"/>
            <a:chExt cx="1089168" cy="357250"/>
          </a:xfrm>
        </p:grpSpPr>
        <p:sp>
          <p:nvSpPr>
            <p:cNvPr id="18" name="Google Shape;964;p33"/>
            <p:cNvSpPr/>
            <p:nvPr/>
          </p:nvSpPr>
          <p:spPr>
            <a:xfrm>
              <a:off x="1504631" y="2469324"/>
              <a:ext cx="1089168" cy="357250"/>
            </a:xfrm>
            <a:custGeom>
              <a:avLst/>
              <a:gdLst/>
              <a:ahLst/>
              <a:cxnLst/>
              <a:rect l="l" t="t" r="r" b="b"/>
              <a:pathLst>
                <a:path w="58652" h="19238" extrusionOk="0">
                  <a:moveTo>
                    <a:pt x="21978" y="50"/>
                  </a:moveTo>
                  <a:cubicBezTo>
                    <a:pt x="20367" y="50"/>
                    <a:pt x="18752" y="83"/>
                    <a:pt x="17140" y="94"/>
                  </a:cubicBezTo>
                  <a:cubicBezTo>
                    <a:pt x="14998" y="111"/>
                    <a:pt x="12843" y="438"/>
                    <a:pt x="10721" y="793"/>
                  </a:cubicBezTo>
                  <a:cubicBezTo>
                    <a:pt x="8687" y="1132"/>
                    <a:pt x="6627" y="1154"/>
                    <a:pt x="4588" y="1432"/>
                  </a:cubicBezTo>
                  <a:cubicBezTo>
                    <a:pt x="3111" y="1634"/>
                    <a:pt x="1100" y="2547"/>
                    <a:pt x="618" y="4161"/>
                  </a:cubicBezTo>
                  <a:cubicBezTo>
                    <a:pt x="499" y="4553"/>
                    <a:pt x="165" y="4973"/>
                    <a:pt x="241" y="5313"/>
                  </a:cubicBezTo>
                  <a:cubicBezTo>
                    <a:pt x="482" y="6390"/>
                    <a:pt x="16" y="7401"/>
                    <a:pt x="160" y="8507"/>
                  </a:cubicBezTo>
                  <a:cubicBezTo>
                    <a:pt x="443" y="10679"/>
                    <a:pt x="0" y="12902"/>
                    <a:pt x="1259" y="14975"/>
                  </a:cubicBezTo>
                  <a:cubicBezTo>
                    <a:pt x="1965" y="16140"/>
                    <a:pt x="3965" y="17774"/>
                    <a:pt x="5381" y="17778"/>
                  </a:cubicBezTo>
                  <a:cubicBezTo>
                    <a:pt x="5382" y="17778"/>
                    <a:pt x="5382" y="17778"/>
                    <a:pt x="5383" y="17778"/>
                  </a:cubicBezTo>
                  <a:cubicBezTo>
                    <a:pt x="5705" y="17778"/>
                    <a:pt x="6095" y="17565"/>
                    <a:pt x="6423" y="17565"/>
                  </a:cubicBezTo>
                  <a:cubicBezTo>
                    <a:pt x="6695" y="17565"/>
                    <a:pt x="6924" y="17713"/>
                    <a:pt x="7033" y="18254"/>
                  </a:cubicBezTo>
                  <a:cubicBezTo>
                    <a:pt x="7037" y="18274"/>
                    <a:pt x="7120" y="18299"/>
                    <a:pt x="7179" y="18299"/>
                  </a:cubicBezTo>
                  <a:cubicBezTo>
                    <a:pt x="7196" y="18299"/>
                    <a:pt x="7211" y="18297"/>
                    <a:pt x="7221" y="18292"/>
                  </a:cubicBezTo>
                  <a:cubicBezTo>
                    <a:pt x="7517" y="18141"/>
                    <a:pt x="7805" y="18084"/>
                    <a:pt x="8088" y="18084"/>
                  </a:cubicBezTo>
                  <a:cubicBezTo>
                    <a:pt x="8948" y="18084"/>
                    <a:pt x="9763" y="18605"/>
                    <a:pt x="10609" y="18605"/>
                  </a:cubicBezTo>
                  <a:cubicBezTo>
                    <a:pt x="10713" y="18605"/>
                    <a:pt x="10818" y="18597"/>
                    <a:pt x="10924" y="18580"/>
                  </a:cubicBezTo>
                  <a:cubicBezTo>
                    <a:pt x="11119" y="18546"/>
                    <a:pt x="11315" y="18533"/>
                    <a:pt x="11510" y="18533"/>
                  </a:cubicBezTo>
                  <a:cubicBezTo>
                    <a:pt x="12401" y="18533"/>
                    <a:pt x="13292" y="18815"/>
                    <a:pt x="14178" y="18815"/>
                  </a:cubicBezTo>
                  <a:cubicBezTo>
                    <a:pt x="14632" y="18815"/>
                    <a:pt x="15084" y="18741"/>
                    <a:pt x="15535" y="18517"/>
                  </a:cubicBezTo>
                  <a:cubicBezTo>
                    <a:pt x="15599" y="18485"/>
                    <a:pt x="15667" y="18462"/>
                    <a:pt x="15726" y="18462"/>
                  </a:cubicBezTo>
                  <a:cubicBezTo>
                    <a:pt x="15797" y="18462"/>
                    <a:pt x="15855" y="18495"/>
                    <a:pt x="15877" y="18587"/>
                  </a:cubicBezTo>
                  <a:cubicBezTo>
                    <a:pt x="15958" y="18939"/>
                    <a:pt x="16144" y="19041"/>
                    <a:pt x="16345" y="19041"/>
                  </a:cubicBezTo>
                  <a:cubicBezTo>
                    <a:pt x="16542" y="19041"/>
                    <a:pt x="16755" y="18943"/>
                    <a:pt x="16897" y="18888"/>
                  </a:cubicBezTo>
                  <a:cubicBezTo>
                    <a:pt x="17240" y="18754"/>
                    <a:pt x="17583" y="18711"/>
                    <a:pt x="17927" y="18711"/>
                  </a:cubicBezTo>
                  <a:cubicBezTo>
                    <a:pt x="18567" y="18711"/>
                    <a:pt x="19210" y="18861"/>
                    <a:pt x="19866" y="18861"/>
                  </a:cubicBezTo>
                  <a:cubicBezTo>
                    <a:pt x="20105" y="18861"/>
                    <a:pt x="20347" y="18841"/>
                    <a:pt x="20590" y="18786"/>
                  </a:cubicBezTo>
                  <a:cubicBezTo>
                    <a:pt x="20778" y="18744"/>
                    <a:pt x="20991" y="18726"/>
                    <a:pt x="21217" y="18726"/>
                  </a:cubicBezTo>
                  <a:cubicBezTo>
                    <a:pt x="21836" y="18726"/>
                    <a:pt x="22559" y="18861"/>
                    <a:pt x="23180" y="19006"/>
                  </a:cubicBezTo>
                  <a:cubicBezTo>
                    <a:pt x="23239" y="19019"/>
                    <a:pt x="23295" y="19026"/>
                    <a:pt x="23350" y="19026"/>
                  </a:cubicBezTo>
                  <a:cubicBezTo>
                    <a:pt x="23855" y="19026"/>
                    <a:pt x="24176" y="18494"/>
                    <a:pt x="24291" y="18494"/>
                  </a:cubicBezTo>
                  <a:cubicBezTo>
                    <a:pt x="24298" y="18494"/>
                    <a:pt x="24304" y="18496"/>
                    <a:pt x="24310" y="18500"/>
                  </a:cubicBezTo>
                  <a:cubicBezTo>
                    <a:pt x="24736" y="18822"/>
                    <a:pt x="25182" y="18903"/>
                    <a:pt x="25633" y="18903"/>
                  </a:cubicBezTo>
                  <a:cubicBezTo>
                    <a:pt x="26084" y="18903"/>
                    <a:pt x="26541" y="18822"/>
                    <a:pt x="26986" y="18822"/>
                  </a:cubicBezTo>
                  <a:cubicBezTo>
                    <a:pt x="27134" y="18822"/>
                    <a:pt x="27282" y="18831"/>
                    <a:pt x="27427" y="18855"/>
                  </a:cubicBezTo>
                  <a:cubicBezTo>
                    <a:pt x="29621" y="19219"/>
                    <a:pt x="31834" y="19110"/>
                    <a:pt x="34034" y="19206"/>
                  </a:cubicBezTo>
                  <a:cubicBezTo>
                    <a:pt x="34555" y="19229"/>
                    <a:pt x="35079" y="19238"/>
                    <a:pt x="35604" y="19238"/>
                  </a:cubicBezTo>
                  <a:cubicBezTo>
                    <a:pt x="36927" y="19238"/>
                    <a:pt x="38258" y="19185"/>
                    <a:pt x="39577" y="19182"/>
                  </a:cubicBezTo>
                  <a:cubicBezTo>
                    <a:pt x="42487" y="19175"/>
                    <a:pt x="45396" y="19112"/>
                    <a:pt x="48291" y="18905"/>
                  </a:cubicBezTo>
                  <a:cubicBezTo>
                    <a:pt x="50239" y="18766"/>
                    <a:pt x="52182" y="18642"/>
                    <a:pt x="54139" y="18180"/>
                  </a:cubicBezTo>
                  <a:cubicBezTo>
                    <a:pt x="56402" y="17645"/>
                    <a:pt x="56950" y="15958"/>
                    <a:pt x="57494" y="14417"/>
                  </a:cubicBezTo>
                  <a:cubicBezTo>
                    <a:pt x="58339" y="12020"/>
                    <a:pt x="58652" y="9456"/>
                    <a:pt x="58541" y="6864"/>
                  </a:cubicBezTo>
                  <a:cubicBezTo>
                    <a:pt x="58414" y="6009"/>
                    <a:pt x="58278" y="5299"/>
                    <a:pt x="57625" y="4475"/>
                  </a:cubicBezTo>
                  <a:cubicBezTo>
                    <a:pt x="56086" y="2533"/>
                    <a:pt x="53828" y="2244"/>
                    <a:pt x="51784" y="1483"/>
                  </a:cubicBezTo>
                  <a:cubicBezTo>
                    <a:pt x="51171" y="1256"/>
                    <a:pt x="50537" y="1087"/>
                    <a:pt x="49893" y="979"/>
                  </a:cubicBezTo>
                  <a:cubicBezTo>
                    <a:pt x="48854" y="813"/>
                    <a:pt x="47812" y="902"/>
                    <a:pt x="46751" y="640"/>
                  </a:cubicBezTo>
                  <a:cubicBezTo>
                    <a:pt x="44156" y="1"/>
                    <a:pt x="41432" y="138"/>
                    <a:pt x="38777" y="79"/>
                  </a:cubicBezTo>
                  <a:cubicBezTo>
                    <a:pt x="37839" y="59"/>
                    <a:pt x="36898" y="50"/>
                    <a:pt x="35957" y="50"/>
                  </a:cubicBezTo>
                  <a:cubicBezTo>
                    <a:pt x="34045" y="50"/>
                    <a:pt x="32128" y="85"/>
                    <a:pt x="30216" y="125"/>
                  </a:cubicBezTo>
                  <a:cubicBezTo>
                    <a:pt x="29648" y="138"/>
                    <a:pt x="29076" y="143"/>
                    <a:pt x="28503" y="143"/>
                  </a:cubicBezTo>
                  <a:cubicBezTo>
                    <a:pt x="26998" y="143"/>
                    <a:pt x="25482" y="107"/>
                    <a:pt x="23977" y="71"/>
                  </a:cubicBezTo>
                  <a:cubicBezTo>
                    <a:pt x="23312" y="55"/>
                    <a:pt x="22645" y="50"/>
                    <a:pt x="21978" y="5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Truyện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trong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tiết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Tập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đọc</a:t>
              </a:r>
              <a:endParaRPr sz="21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9" name="Google Shape;965;p33"/>
            <p:cNvSpPr/>
            <p:nvPr/>
          </p:nvSpPr>
          <p:spPr>
            <a:xfrm>
              <a:off x="1504631" y="2469324"/>
              <a:ext cx="1089168" cy="357250"/>
            </a:xfrm>
            <a:custGeom>
              <a:avLst/>
              <a:gdLst/>
              <a:ahLst/>
              <a:cxnLst/>
              <a:rect l="l" t="t" r="r" b="b"/>
              <a:pathLst>
                <a:path w="58652" h="19238" extrusionOk="0">
                  <a:moveTo>
                    <a:pt x="36191" y="1426"/>
                  </a:moveTo>
                  <a:cubicBezTo>
                    <a:pt x="36787" y="1426"/>
                    <a:pt x="37414" y="1496"/>
                    <a:pt x="38002" y="1633"/>
                  </a:cubicBezTo>
                  <a:cubicBezTo>
                    <a:pt x="38112" y="1658"/>
                    <a:pt x="38227" y="1686"/>
                    <a:pt x="38337" y="1686"/>
                  </a:cubicBezTo>
                  <a:cubicBezTo>
                    <a:pt x="38364" y="1686"/>
                    <a:pt x="38389" y="1685"/>
                    <a:pt x="38415" y="1681"/>
                  </a:cubicBezTo>
                  <a:cubicBezTo>
                    <a:pt x="39149" y="1573"/>
                    <a:pt x="39880" y="1529"/>
                    <a:pt x="40608" y="1529"/>
                  </a:cubicBezTo>
                  <a:cubicBezTo>
                    <a:pt x="42771" y="1529"/>
                    <a:pt x="44911" y="1917"/>
                    <a:pt x="47054" y="2176"/>
                  </a:cubicBezTo>
                  <a:cubicBezTo>
                    <a:pt x="48556" y="2356"/>
                    <a:pt x="50069" y="2428"/>
                    <a:pt x="51532" y="2964"/>
                  </a:cubicBezTo>
                  <a:cubicBezTo>
                    <a:pt x="52852" y="3450"/>
                    <a:pt x="54294" y="3697"/>
                    <a:pt x="55489" y="4420"/>
                  </a:cubicBezTo>
                  <a:cubicBezTo>
                    <a:pt x="56060" y="4767"/>
                    <a:pt x="56534" y="5576"/>
                    <a:pt x="56656" y="6245"/>
                  </a:cubicBezTo>
                  <a:cubicBezTo>
                    <a:pt x="56937" y="7785"/>
                    <a:pt x="56902" y="9338"/>
                    <a:pt x="56681" y="10932"/>
                  </a:cubicBezTo>
                  <a:cubicBezTo>
                    <a:pt x="56519" y="12100"/>
                    <a:pt x="56461" y="13267"/>
                    <a:pt x="56136" y="14431"/>
                  </a:cubicBezTo>
                  <a:cubicBezTo>
                    <a:pt x="55632" y="16232"/>
                    <a:pt x="55145" y="16721"/>
                    <a:pt x="53278" y="16837"/>
                  </a:cubicBezTo>
                  <a:cubicBezTo>
                    <a:pt x="52826" y="16866"/>
                    <a:pt x="52386" y="17022"/>
                    <a:pt x="51904" y="17022"/>
                  </a:cubicBezTo>
                  <a:cubicBezTo>
                    <a:pt x="51712" y="17022"/>
                    <a:pt x="51512" y="16997"/>
                    <a:pt x="51303" y="16929"/>
                  </a:cubicBezTo>
                  <a:cubicBezTo>
                    <a:pt x="50278" y="17277"/>
                    <a:pt x="49136" y="17262"/>
                    <a:pt x="48013" y="17271"/>
                  </a:cubicBezTo>
                  <a:cubicBezTo>
                    <a:pt x="46508" y="17282"/>
                    <a:pt x="45033" y="17565"/>
                    <a:pt x="43514" y="17565"/>
                  </a:cubicBezTo>
                  <a:cubicBezTo>
                    <a:pt x="43425" y="17565"/>
                    <a:pt x="43336" y="17564"/>
                    <a:pt x="43246" y="17562"/>
                  </a:cubicBezTo>
                  <a:cubicBezTo>
                    <a:pt x="43017" y="17557"/>
                    <a:pt x="42788" y="17555"/>
                    <a:pt x="42557" y="17555"/>
                  </a:cubicBezTo>
                  <a:cubicBezTo>
                    <a:pt x="41510" y="17555"/>
                    <a:pt x="40453" y="17599"/>
                    <a:pt x="39404" y="17599"/>
                  </a:cubicBezTo>
                  <a:cubicBezTo>
                    <a:pt x="39173" y="17599"/>
                    <a:pt x="38943" y="17597"/>
                    <a:pt x="38713" y="17592"/>
                  </a:cubicBezTo>
                  <a:cubicBezTo>
                    <a:pt x="38507" y="17587"/>
                    <a:pt x="38301" y="17585"/>
                    <a:pt x="38096" y="17585"/>
                  </a:cubicBezTo>
                  <a:cubicBezTo>
                    <a:pt x="37118" y="17585"/>
                    <a:pt x="36142" y="17631"/>
                    <a:pt x="35161" y="17631"/>
                  </a:cubicBezTo>
                  <a:cubicBezTo>
                    <a:pt x="34414" y="17631"/>
                    <a:pt x="33664" y="17604"/>
                    <a:pt x="32908" y="17509"/>
                  </a:cubicBezTo>
                  <a:cubicBezTo>
                    <a:pt x="31617" y="17346"/>
                    <a:pt x="30275" y="17250"/>
                    <a:pt x="28939" y="17250"/>
                  </a:cubicBezTo>
                  <a:cubicBezTo>
                    <a:pt x="28633" y="17250"/>
                    <a:pt x="28328" y="17255"/>
                    <a:pt x="28025" y="17265"/>
                  </a:cubicBezTo>
                  <a:cubicBezTo>
                    <a:pt x="27905" y="17269"/>
                    <a:pt x="27785" y="17271"/>
                    <a:pt x="27666" y="17271"/>
                  </a:cubicBezTo>
                  <a:cubicBezTo>
                    <a:pt x="26781" y="17271"/>
                    <a:pt x="25888" y="17174"/>
                    <a:pt x="25020" y="17174"/>
                  </a:cubicBezTo>
                  <a:cubicBezTo>
                    <a:pt x="24688" y="17174"/>
                    <a:pt x="24359" y="17188"/>
                    <a:pt x="24036" y="17228"/>
                  </a:cubicBezTo>
                  <a:cubicBezTo>
                    <a:pt x="23815" y="17255"/>
                    <a:pt x="23597" y="17265"/>
                    <a:pt x="23379" y="17265"/>
                  </a:cubicBezTo>
                  <a:cubicBezTo>
                    <a:pt x="22423" y="17265"/>
                    <a:pt x="21493" y="17054"/>
                    <a:pt x="20551" y="17054"/>
                  </a:cubicBezTo>
                  <a:cubicBezTo>
                    <a:pt x="20245" y="17054"/>
                    <a:pt x="19936" y="17076"/>
                    <a:pt x="19626" y="17136"/>
                  </a:cubicBezTo>
                  <a:cubicBezTo>
                    <a:pt x="19208" y="17216"/>
                    <a:pt x="18791" y="17246"/>
                    <a:pt x="18373" y="17246"/>
                  </a:cubicBezTo>
                  <a:cubicBezTo>
                    <a:pt x="17174" y="17246"/>
                    <a:pt x="15973" y="17000"/>
                    <a:pt x="14765" y="17000"/>
                  </a:cubicBezTo>
                  <a:cubicBezTo>
                    <a:pt x="14707" y="17000"/>
                    <a:pt x="14649" y="17001"/>
                    <a:pt x="14592" y="17002"/>
                  </a:cubicBezTo>
                  <a:cubicBezTo>
                    <a:pt x="14433" y="17005"/>
                    <a:pt x="14274" y="17007"/>
                    <a:pt x="14115" y="17007"/>
                  </a:cubicBezTo>
                  <a:cubicBezTo>
                    <a:pt x="12169" y="17007"/>
                    <a:pt x="10223" y="16777"/>
                    <a:pt x="8287" y="16517"/>
                  </a:cubicBezTo>
                  <a:cubicBezTo>
                    <a:pt x="7888" y="16463"/>
                    <a:pt x="7497" y="16156"/>
                    <a:pt x="7091" y="16156"/>
                  </a:cubicBezTo>
                  <a:cubicBezTo>
                    <a:pt x="6897" y="16156"/>
                    <a:pt x="6701" y="16225"/>
                    <a:pt x="6498" y="16425"/>
                  </a:cubicBezTo>
                  <a:cubicBezTo>
                    <a:pt x="6097" y="15431"/>
                    <a:pt x="5022" y="15947"/>
                    <a:pt x="4298" y="15543"/>
                  </a:cubicBezTo>
                  <a:cubicBezTo>
                    <a:pt x="3492" y="15093"/>
                    <a:pt x="3016" y="14382"/>
                    <a:pt x="2349" y="13860"/>
                  </a:cubicBezTo>
                  <a:cubicBezTo>
                    <a:pt x="1775" y="13410"/>
                    <a:pt x="2189" y="12399"/>
                    <a:pt x="2102" y="11638"/>
                  </a:cubicBezTo>
                  <a:cubicBezTo>
                    <a:pt x="1929" y="10147"/>
                    <a:pt x="2035" y="8616"/>
                    <a:pt x="1783" y="7143"/>
                  </a:cubicBezTo>
                  <a:cubicBezTo>
                    <a:pt x="1630" y="6262"/>
                    <a:pt x="1780" y="5480"/>
                    <a:pt x="1945" y="4674"/>
                  </a:cubicBezTo>
                  <a:cubicBezTo>
                    <a:pt x="2155" y="3655"/>
                    <a:pt x="3212" y="3338"/>
                    <a:pt x="3948" y="3104"/>
                  </a:cubicBezTo>
                  <a:cubicBezTo>
                    <a:pt x="5066" y="2749"/>
                    <a:pt x="6329" y="2556"/>
                    <a:pt x="7497" y="2556"/>
                  </a:cubicBezTo>
                  <a:cubicBezTo>
                    <a:pt x="7546" y="2556"/>
                    <a:pt x="7595" y="2556"/>
                    <a:pt x="7644" y="2557"/>
                  </a:cubicBezTo>
                  <a:cubicBezTo>
                    <a:pt x="8106" y="2563"/>
                    <a:pt x="8567" y="2567"/>
                    <a:pt x="9028" y="2567"/>
                  </a:cubicBezTo>
                  <a:cubicBezTo>
                    <a:pt x="10147" y="2567"/>
                    <a:pt x="11264" y="2540"/>
                    <a:pt x="12369" y="2434"/>
                  </a:cubicBezTo>
                  <a:cubicBezTo>
                    <a:pt x="14536" y="2227"/>
                    <a:pt x="16684" y="1894"/>
                    <a:pt x="18876" y="1889"/>
                  </a:cubicBezTo>
                  <a:cubicBezTo>
                    <a:pt x="18970" y="1889"/>
                    <a:pt x="19065" y="1889"/>
                    <a:pt x="19160" y="1889"/>
                  </a:cubicBezTo>
                  <a:cubicBezTo>
                    <a:pt x="19659" y="1889"/>
                    <a:pt x="20160" y="1893"/>
                    <a:pt x="20661" y="1893"/>
                  </a:cubicBezTo>
                  <a:cubicBezTo>
                    <a:pt x="21952" y="1893"/>
                    <a:pt x="23242" y="1868"/>
                    <a:pt x="24492" y="1695"/>
                  </a:cubicBezTo>
                  <a:cubicBezTo>
                    <a:pt x="24728" y="1662"/>
                    <a:pt x="24964" y="1650"/>
                    <a:pt x="25200" y="1650"/>
                  </a:cubicBezTo>
                  <a:cubicBezTo>
                    <a:pt x="25797" y="1650"/>
                    <a:pt x="26393" y="1726"/>
                    <a:pt x="26988" y="1726"/>
                  </a:cubicBezTo>
                  <a:cubicBezTo>
                    <a:pt x="27482" y="1726"/>
                    <a:pt x="27976" y="1674"/>
                    <a:pt x="28469" y="1483"/>
                  </a:cubicBezTo>
                  <a:cubicBezTo>
                    <a:pt x="28563" y="1448"/>
                    <a:pt x="28682" y="1433"/>
                    <a:pt x="28816" y="1433"/>
                  </a:cubicBezTo>
                  <a:cubicBezTo>
                    <a:pt x="29192" y="1433"/>
                    <a:pt x="29688" y="1549"/>
                    <a:pt x="30069" y="1656"/>
                  </a:cubicBezTo>
                  <a:cubicBezTo>
                    <a:pt x="30293" y="1718"/>
                    <a:pt x="30513" y="1776"/>
                    <a:pt x="30722" y="1776"/>
                  </a:cubicBezTo>
                  <a:cubicBezTo>
                    <a:pt x="30809" y="1776"/>
                    <a:pt x="30895" y="1766"/>
                    <a:pt x="30979" y="1742"/>
                  </a:cubicBezTo>
                  <a:cubicBezTo>
                    <a:pt x="31604" y="1561"/>
                    <a:pt x="32238" y="1524"/>
                    <a:pt x="32875" y="1524"/>
                  </a:cubicBezTo>
                  <a:cubicBezTo>
                    <a:pt x="33310" y="1524"/>
                    <a:pt x="33746" y="1541"/>
                    <a:pt x="34182" y="1541"/>
                  </a:cubicBezTo>
                  <a:cubicBezTo>
                    <a:pt x="34565" y="1541"/>
                    <a:pt x="34948" y="1528"/>
                    <a:pt x="35330" y="1479"/>
                  </a:cubicBezTo>
                  <a:cubicBezTo>
                    <a:pt x="35603" y="1443"/>
                    <a:pt x="35893" y="1426"/>
                    <a:pt x="36191" y="1426"/>
                  </a:cubicBezTo>
                  <a:close/>
                  <a:moveTo>
                    <a:pt x="21978" y="50"/>
                  </a:moveTo>
                  <a:cubicBezTo>
                    <a:pt x="20367" y="50"/>
                    <a:pt x="18752" y="83"/>
                    <a:pt x="17140" y="94"/>
                  </a:cubicBezTo>
                  <a:cubicBezTo>
                    <a:pt x="14998" y="111"/>
                    <a:pt x="12843" y="438"/>
                    <a:pt x="10721" y="793"/>
                  </a:cubicBezTo>
                  <a:cubicBezTo>
                    <a:pt x="8687" y="1132"/>
                    <a:pt x="6627" y="1154"/>
                    <a:pt x="4588" y="1432"/>
                  </a:cubicBezTo>
                  <a:cubicBezTo>
                    <a:pt x="3111" y="1634"/>
                    <a:pt x="1100" y="2547"/>
                    <a:pt x="618" y="4161"/>
                  </a:cubicBezTo>
                  <a:cubicBezTo>
                    <a:pt x="499" y="4553"/>
                    <a:pt x="165" y="4973"/>
                    <a:pt x="241" y="5313"/>
                  </a:cubicBezTo>
                  <a:cubicBezTo>
                    <a:pt x="482" y="6390"/>
                    <a:pt x="16" y="7401"/>
                    <a:pt x="160" y="8507"/>
                  </a:cubicBezTo>
                  <a:cubicBezTo>
                    <a:pt x="443" y="10679"/>
                    <a:pt x="0" y="12902"/>
                    <a:pt x="1259" y="14975"/>
                  </a:cubicBezTo>
                  <a:cubicBezTo>
                    <a:pt x="1965" y="16140"/>
                    <a:pt x="3965" y="17774"/>
                    <a:pt x="5381" y="17778"/>
                  </a:cubicBezTo>
                  <a:cubicBezTo>
                    <a:pt x="5382" y="17778"/>
                    <a:pt x="5382" y="17778"/>
                    <a:pt x="5383" y="17778"/>
                  </a:cubicBezTo>
                  <a:cubicBezTo>
                    <a:pt x="5705" y="17778"/>
                    <a:pt x="6095" y="17565"/>
                    <a:pt x="6423" y="17565"/>
                  </a:cubicBezTo>
                  <a:cubicBezTo>
                    <a:pt x="6695" y="17565"/>
                    <a:pt x="6924" y="17713"/>
                    <a:pt x="7033" y="18254"/>
                  </a:cubicBezTo>
                  <a:cubicBezTo>
                    <a:pt x="7037" y="18274"/>
                    <a:pt x="7120" y="18299"/>
                    <a:pt x="7179" y="18299"/>
                  </a:cubicBezTo>
                  <a:cubicBezTo>
                    <a:pt x="7196" y="18299"/>
                    <a:pt x="7211" y="18297"/>
                    <a:pt x="7221" y="18292"/>
                  </a:cubicBezTo>
                  <a:cubicBezTo>
                    <a:pt x="7517" y="18141"/>
                    <a:pt x="7805" y="18084"/>
                    <a:pt x="8088" y="18084"/>
                  </a:cubicBezTo>
                  <a:cubicBezTo>
                    <a:pt x="8948" y="18084"/>
                    <a:pt x="9763" y="18605"/>
                    <a:pt x="10609" y="18605"/>
                  </a:cubicBezTo>
                  <a:cubicBezTo>
                    <a:pt x="10713" y="18605"/>
                    <a:pt x="10818" y="18597"/>
                    <a:pt x="10924" y="18580"/>
                  </a:cubicBezTo>
                  <a:cubicBezTo>
                    <a:pt x="11119" y="18546"/>
                    <a:pt x="11315" y="18533"/>
                    <a:pt x="11510" y="18533"/>
                  </a:cubicBezTo>
                  <a:cubicBezTo>
                    <a:pt x="12401" y="18533"/>
                    <a:pt x="13292" y="18815"/>
                    <a:pt x="14178" y="18815"/>
                  </a:cubicBezTo>
                  <a:cubicBezTo>
                    <a:pt x="14632" y="18815"/>
                    <a:pt x="15084" y="18741"/>
                    <a:pt x="15535" y="18517"/>
                  </a:cubicBezTo>
                  <a:cubicBezTo>
                    <a:pt x="15599" y="18485"/>
                    <a:pt x="15667" y="18462"/>
                    <a:pt x="15726" y="18462"/>
                  </a:cubicBezTo>
                  <a:cubicBezTo>
                    <a:pt x="15797" y="18462"/>
                    <a:pt x="15855" y="18495"/>
                    <a:pt x="15877" y="18587"/>
                  </a:cubicBezTo>
                  <a:cubicBezTo>
                    <a:pt x="15958" y="18939"/>
                    <a:pt x="16144" y="19041"/>
                    <a:pt x="16345" y="19041"/>
                  </a:cubicBezTo>
                  <a:cubicBezTo>
                    <a:pt x="16542" y="19041"/>
                    <a:pt x="16755" y="18943"/>
                    <a:pt x="16897" y="18888"/>
                  </a:cubicBezTo>
                  <a:cubicBezTo>
                    <a:pt x="17240" y="18754"/>
                    <a:pt x="17583" y="18711"/>
                    <a:pt x="17927" y="18711"/>
                  </a:cubicBezTo>
                  <a:cubicBezTo>
                    <a:pt x="18567" y="18711"/>
                    <a:pt x="19210" y="18861"/>
                    <a:pt x="19866" y="18861"/>
                  </a:cubicBezTo>
                  <a:cubicBezTo>
                    <a:pt x="20105" y="18861"/>
                    <a:pt x="20347" y="18841"/>
                    <a:pt x="20590" y="18786"/>
                  </a:cubicBezTo>
                  <a:cubicBezTo>
                    <a:pt x="20778" y="18744"/>
                    <a:pt x="20991" y="18726"/>
                    <a:pt x="21217" y="18726"/>
                  </a:cubicBezTo>
                  <a:cubicBezTo>
                    <a:pt x="21836" y="18726"/>
                    <a:pt x="22559" y="18861"/>
                    <a:pt x="23180" y="19006"/>
                  </a:cubicBezTo>
                  <a:cubicBezTo>
                    <a:pt x="23239" y="19019"/>
                    <a:pt x="23295" y="19026"/>
                    <a:pt x="23350" y="19026"/>
                  </a:cubicBezTo>
                  <a:cubicBezTo>
                    <a:pt x="23855" y="19026"/>
                    <a:pt x="24176" y="18494"/>
                    <a:pt x="24291" y="18494"/>
                  </a:cubicBezTo>
                  <a:cubicBezTo>
                    <a:pt x="24298" y="18494"/>
                    <a:pt x="24304" y="18496"/>
                    <a:pt x="24310" y="18500"/>
                  </a:cubicBezTo>
                  <a:cubicBezTo>
                    <a:pt x="24736" y="18822"/>
                    <a:pt x="25182" y="18903"/>
                    <a:pt x="25633" y="18903"/>
                  </a:cubicBezTo>
                  <a:cubicBezTo>
                    <a:pt x="26084" y="18903"/>
                    <a:pt x="26541" y="18822"/>
                    <a:pt x="26986" y="18822"/>
                  </a:cubicBezTo>
                  <a:cubicBezTo>
                    <a:pt x="27134" y="18822"/>
                    <a:pt x="27282" y="18831"/>
                    <a:pt x="27427" y="18855"/>
                  </a:cubicBezTo>
                  <a:cubicBezTo>
                    <a:pt x="29621" y="19219"/>
                    <a:pt x="31834" y="19110"/>
                    <a:pt x="34034" y="19206"/>
                  </a:cubicBezTo>
                  <a:cubicBezTo>
                    <a:pt x="34555" y="19229"/>
                    <a:pt x="35079" y="19238"/>
                    <a:pt x="35604" y="19238"/>
                  </a:cubicBezTo>
                  <a:cubicBezTo>
                    <a:pt x="36927" y="19238"/>
                    <a:pt x="38258" y="19185"/>
                    <a:pt x="39577" y="19182"/>
                  </a:cubicBezTo>
                  <a:cubicBezTo>
                    <a:pt x="42487" y="19175"/>
                    <a:pt x="45396" y="19112"/>
                    <a:pt x="48291" y="18905"/>
                  </a:cubicBezTo>
                  <a:cubicBezTo>
                    <a:pt x="50239" y="18766"/>
                    <a:pt x="52182" y="18642"/>
                    <a:pt x="54139" y="18180"/>
                  </a:cubicBezTo>
                  <a:cubicBezTo>
                    <a:pt x="56402" y="17645"/>
                    <a:pt x="56950" y="15958"/>
                    <a:pt x="57494" y="14417"/>
                  </a:cubicBezTo>
                  <a:cubicBezTo>
                    <a:pt x="58339" y="12020"/>
                    <a:pt x="58652" y="9456"/>
                    <a:pt x="58541" y="6864"/>
                  </a:cubicBezTo>
                  <a:cubicBezTo>
                    <a:pt x="58414" y="6009"/>
                    <a:pt x="58278" y="5299"/>
                    <a:pt x="57625" y="4475"/>
                  </a:cubicBezTo>
                  <a:cubicBezTo>
                    <a:pt x="56086" y="2533"/>
                    <a:pt x="53828" y="2244"/>
                    <a:pt x="51784" y="1483"/>
                  </a:cubicBezTo>
                  <a:cubicBezTo>
                    <a:pt x="51171" y="1256"/>
                    <a:pt x="50537" y="1087"/>
                    <a:pt x="49893" y="979"/>
                  </a:cubicBezTo>
                  <a:cubicBezTo>
                    <a:pt x="48854" y="813"/>
                    <a:pt x="47812" y="902"/>
                    <a:pt x="46751" y="640"/>
                  </a:cubicBezTo>
                  <a:cubicBezTo>
                    <a:pt x="44156" y="1"/>
                    <a:pt x="41432" y="138"/>
                    <a:pt x="38777" y="79"/>
                  </a:cubicBezTo>
                  <a:cubicBezTo>
                    <a:pt x="37839" y="59"/>
                    <a:pt x="36898" y="50"/>
                    <a:pt x="35957" y="50"/>
                  </a:cubicBezTo>
                  <a:cubicBezTo>
                    <a:pt x="34045" y="50"/>
                    <a:pt x="32128" y="85"/>
                    <a:pt x="30216" y="125"/>
                  </a:cubicBezTo>
                  <a:cubicBezTo>
                    <a:pt x="29648" y="138"/>
                    <a:pt x="29076" y="143"/>
                    <a:pt x="28503" y="143"/>
                  </a:cubicBezTo>
                  <a:cubicBezTo>
                    <a:pt x="26998" y="143"/>
                    <a:pt x="25482" y="107"/>
                    <a:pt x="23977" y="71"/>
                  </a:cubicBezTo>
                  <a:cubicBezTo>
                    <a:pt x="23312" y="55"/>
                    <a:pt x="22645" y="50"/>
                    <a:pt x="21978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0" name="Google Shape;966;p33"/>
          <p:cNvGrpSpPr/>
          <p:nvPr/>
        </p:nvGrpSpPr>
        <p:grpSpPr>
          <a:xfrm rot="20075034">
            <a:off x="4140814" y="2216550"/>
            <a:ext cx="741146" cy="418660"/>
            <a:chOff x="2509330" y="1371995"/>
            <a:chExt cx="393094" cy="209646"/>
          </a:xfrm>
        </p:grpSpPr>
        <p:sp>
          <p:nvSpPr>
            <p:cNvPr id="21" name="Google Shape;967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2" name="Google Shape;968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99940" y="4114800"/>
            <a:ext cx="241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Cậu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bé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thông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minh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24" name="Google Shape;945;p33"/>
          <p:cNvGrpSpPr/>
          <p:nvPr/>
        </p:nvGrpSpPr>
        <p:grpSpPr>
          <a:xfrm>
            <a:off x="7516505" y="2687125"/>
            <a:ext cx="2704315" cy="1166429"/>
            <a:chOff x="2947528" y="3396034"/>
            <a:chExt cx="1096101" cy="422649"/>
          </a:xfrm>
        </p:grpSpPr>
        <p:sp>
          <p:nvSpPr>
            <p:cNvPr id="25" name="Google Shape;946;p33"/>
            <p:cNvSpPr/>
            <p:nvPr/>
          </p:nvSpPr>
          <p:spPr>
            <a:xfrm>
              <a:off x="2954473" y="3396034"/>
              <a:ext cx="1089156" cy="419353"/>
            </a:xfrm>
            <a:custGeom>
              <a:avLst/>
              <a:gdLst/>
              <a:ahLst/>
              <a:cxnLst/>
              <a:rect l="l" t="t" r="r" b="b"/>
              <a:pathLst>
                <a:path w="45372" h="18584" extrusionOk="0">
                  <a:moveTo>
                    <a:pt x="27344" y="23"/>
                  </a:moveTo>
                  <a:cubicBezTo>
                    <a:pt x="26604" y="23"/>
                    <a:pt x="25865" y="37"/>
                    <a:pt x="25130" y="49"/>
                  </a:cubicBezTo>
                  <a:cubicBezTo>
                    <a:pt x="24837" y="53"/>
                    <a:pt x="24544" y="55"/>
                    <a:pt x="24251" y="55"/>
                  </a:cubicBezTo>
                  <a:cubicBezTo>
                    <a:pt x="23558" y="55"/>
                    <a:pt x="22864" y="46"/>
                    <a:pt x="22171" y="46"/>
                  </a:cubicBezTo>
                  <a:cubicBezTo>
                    <a:pt x="21462" y="46"/>
                    <a:pt x="20752" y="55"/>
                    <a:pt x="20043" y="91"/>
                  </a:cubicBezTo>
                  <a:cubicBezTo>
                    <a:pt x="19329" y="126"/>
                    <a:pt x="18614" y="138"/>
                    <a:pt x="17899" y="138"/>
                  </a:cubicBezTo>
                  <a:cubicBezTo>
                    <a:pt x="16530" y="138"/>
                    <a:pt x="15159" y="95"/>
                    <a:pt x="13791" y="95"/>
                  </a:cubicBezTo>
                  <a:cubicBezTo>
                    <a:pt x="13446" y="95"/>
                    <a:pt x="13101" y="98"/>
                    <a:pt x="12757" y="105"/>
                  </a:cubicBezTo>
                  <a:cubicBezTo>
                    <a:pt x="11073" y="137"/>
                    <a:pt x="9389" y="559"/>
                    <a:pt x="7695" y="579"/>
                  </a:cubicBezTo>
                  <a:cubicBezTo>
                    <a:pt x="6747" y="590"/>
                    <a:pt x="5818" y="808"/>
                    <a:pt x="4873" y="845"/>
                  </a:cubicBezTo>
                  <a:cubicBezTo>
                    <a:pt x="3983" y="879"/>
                    <a:pt x="3043" y="1016"/>
                    <a:pt x="2155" y="1581"/>
                  </a:cubicBezTo>
                  <a:cubicBezTo>
                    <a:pt x="1466" y="2018"/>
                    <a:pt x="1155" y="2654"/>
                    <a:pt x="724" y="3316"/>
                  </a:cubicBezTo>
                  <a:cubicBezTo>
                    <a:pt x="240" y="4059"/>
                    <a:pt x="206" y="4854"/>
                    <a:pt x="193" y="5683"/>
                  </a:cubicBezTo>
                  <a:cubicBezTo>
                    <a:pt x="170" y="7285"/>
                    <a:pt x="0" y="8896"/>
                    <a:pt x="282" y="10408"/>
                  </a:cubicBezTo>
                  <a:cubicBezTo>
                    <a:pt x="200" y="11949"/>
                    <a:pt x="730" y="13214"/>
                    <a:pt x="1197" y="14472"/>
                  </a:cubicBezTo>
                  <a:cubicBezTo>
                    <a:pt x="1348" y="14878"/>
                    <a:pt x="1604" y="15362"/>
                    <a:pt x="1906" y="15645"/>
                  </a:cubicBezTo>
                  <a:cubicBezTo>
                    <a:pt x="2395" y="16101"/>
                    <a:pt x="2710" y="16980"/>
                    <a:pt x="3339" y="17024"/>
                  </a:cubicBezTo>
                  <a:cubicBezTo>
                    <a:pt x="4828" y="17126"/>
                    <a:pt x="6196" y="17864"/>
                    <a:pt x="7695" y="18019"/>
                  </a:cubicBezTo>
                  <a:cubicBezTo>
                    <a:pt x="9434" y="18200"/>
                    <a:pt x="11184" y="18382"/>
                    <a:pt x="12921" y="18459"/>
                  </a:cubicBezTo>
                  <a:cubicBezTo>
                    <a:pt x="14344" y="18523"/>
                    <a:pt x="15771" y="18584"/>
                    <a:pt x="17199" y="18584"/>
                  </a:cubicBezTo>
                  <a:cubicBezTo>
                    <a:pt x="17895" y="18584"/>
                    <a:pt x="18591" y="18569"/>
                    <a:pt x="19287" y="18534"/>
                  </a:cubicBezTo>
                  <a:cubicBezTo>
                    <a:pt x="20699" y="18464"/>
                    <a:pt x="22123" y="18478"/>
                    <a:pt x="23539" y="18458"/>
                  </a:cubicBezTo>
                  <a:cubicBezTo>
                    <a:pt x="24474" y="18445"/>
                    <a:pt x="25435" y="18274"/>
                    <a:pt x="26368" y="18274"/>
                  </a:cubicBezTo>
                  <a:cubicBezTo>
                    <a:pt x="26641" y="18274"/>
                    <a:pt x="26911" y="18288"/>
                    <a:pt x="27177" y="18326"/>
                  </a:cubicBezTo>
                  <a:cubicBezTo>
                    <a:pt x="27679" y="18396"/>
                    <a:pt x="28179" y="18420"/>
                    <a:pt x="28678" y="18420"/>
                  </a:cubicBezTo>
                  <a:cubicBezTo>
                    <a:pt x="29780" y="18420"/>
                    <a:pt x="30876" y="18302"/>
                    <a:pt x="31975" y="18302"/>
                  </a:cubicBezTo>
                  <a:cubicBezTo>
                    <a:pt x="32302" y="18302"/>
                    <a:pt x="32629" y="18313"/>
                    <a:pt x="32956" y="18340"/>
                  </a:cubicBezTo>
                  <a:cubicBezTo>
                    <a:pt x="33116" y="18353"/>
                    <a:pt x="33276" y="18358"/>
                    <a:pt x="33437" y="18358"/>
                  </a:cubicBezTo>
                  <a:cubicBezTo>
                    <a:pt x="34248" y="18358"/>
                    <a:pt x="35075" y="18218"/>
                    <a:pt x="35875" y="18211"/>
                  </a:cubicBezTo>
                  <a:cubicBezTo>
                    <a:pt x="36876" y="18201"/>
                    <a:pt x="37883" y="18049"/>
                    <a:pt x="38868" y="17976"/>
                  </a:cubicBezTo>
                  <a:cubicBezTo>
                    <a:pt x="39960" y="17896"/>
                    <a:pt x="41086" y="17840"/>
                    <a:pt x="42206" y="17464"/>
                  </a:cubicBezTo>
                  <a:cubicBezTo>
                    <a:pt x="43309" y="17094"/>
                    <a:pt x="43939" y="16372"/>
                    <a:pt x="44298" y="15291"/>
                  </a:cubicBezTo>
                  <a:cubicBezTo>
                    <a:pt x="44866" y="13584"/>
                    <a:pt x="45076" y="11739"/>
                    <a:pt x="45250" y="9907"/>
                  </a:cubicBezTo>
                  <a:cubicBezTo>
                    <a:pt x="45372" y="8645"/>
                    <a:pt x="45213" y="7379"/>
                    <a:pt x="45272" y="6103"/>
                  </a:cubicBezTo>
                  <a:cubicBezTo>
                    <a:pt x="45330" y="4792"/>
                    <a:pt x="44623" y="3782"/>
                    <a:pt x="43600" y="3109"/>
                  </a:cubicBezTo>
                  <a:cubicBezTo>
                    <a:pt x="42453" y="2354"/>
                    <a:pt x="41184" y="2105"/>
                    <a:pt x="40011" y="1534"/>
                  </a:cubicBezTo>
                  <a:cubicBezTo>
                    <a:pt x="38524" y="811"/>
                    <a:pt x="36963" y="841"/>
                    <a:pt x="35453" y="478"/>
                  </a:cubicBezTo>
                  <a:cubicBezTo>
                    <a:pt x="33457" y="1"/>
                    <a:pt x="31376" y="173"/>
                    <a:pt x="29332" y="69"/>
                  </a:cubicBezTo>
                  <a:cubicBezTo>
                    <a:pt x="28670" y="34"/>
                    <a:pt x="28006" y="23"/>
                    <a:pt x="27344" y="23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Truyện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trong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tiết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</a:p>
            <a:p>
              <a:pPr algn="ctr"/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Tập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làm</a:t>
              </a:r>
              <a:r>
                <a:rPr lang="en-US" sz="2100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100" dirty="0" err="1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văn</a:t>
              </a:r>
              <a:endParaRPr sz="2100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6" name="Google Shape;947;p33"/>
            <p:cNvSpPr/>
            <p:nvPr/>
          </p:nvSpPr>
          <p:spPr>
            <a:xfrm>
              <a:off x="2947528" y="3396034"/>
              <a:ext cx="1089155" cy="422649"/>
            </a:xfrm>
            <a:custGeom>
              <a:avLst/>
              <a:gdLst/>
              <a:ahLst/>
              <a:cxnLst/>
              <a:rect l="l" t="t" r="r" b="b"/>
              <a:pathLst>
                <a:path w="45372" h="18584" extrusionOk="0">
                  <a:moveTo>
                    <a:pt x="27834" y="1293"/>
                  </a:moveTo>
                  <a:cubicBezTo>
                    <a:pt x="28087" y="1495"/>
                    <a:pt x="28350" y="1558"/>
                    <a:pt x="28614" y="1558"/>
                  </a:cubicBezTo>
                  <a:cubicBezTo>
                    <a:pt x="29000" y="1558"/>
                    <a:pt x="29389" y="1426"/>
                    <a:pt x="29763" y="1402"/>
                  </a:cubicBezTo>
                  <a:cubicBezTo>
                    <a:pt x="29985" y="1388"/>
                    <a:pt x="30207" y="1382"/>
                    <a:pt x="30429" y="1382"/>
                  </a:cubicBezTo>
                  <a:cubicBezTo>
                    <a:pt x="32271" y="1382"/>
                    <a:pt x="34088" y="1821"/>
                    <a:pt x="35931" y="1852"/>
                  </a:cubicBezTo>
                  <a:cubicBezTo>
                    <a:pt x="36743" y="1866"/>
                    <a:pt x="37628" y="2248"/>
                    <a:pt x="38446" y="2354"/>
                  </a:cubicBezTo>
                  <a:cubicBezTo>
                    <a:pt x="39423" y="2480"/>
                    <a:pt x="40350" y="2891"/>
                    <a:pt x="41255" y="3162"/>
                  </a:cubicBezTo>
                  <a:cubicBezTo>
                    <a:pt x="42022" y="3390"/>
                    <a:pt x="43062" y="3625"/>
                    <a:pt x="43622" y="4593"/>
                  </a:cubicBezTo>
                  <a:cubicBezTo>
                    <a:pt x="44183" y="5565"/>
                    <a:pt x="44186" y="6711"/>
                    <a:pt x="44110" y="7648"/>
                  </a:cubicBezTo>
                  <a:cubicBezTo>
                    <a:pt x="44138" y="10204"/>
                    <a:pt x="43869" y="12515"/>
                    <a:pt x="43536" y="14827"/>
                  </a:cubicBezTo>
                  <a:cubicBezTo>
                    <a:pt x="43469" y="15283"/>
                    <a:pt x="43189" y="15051"/>
                    <a:pt x="43086" y="15222"/>
                  </a:cubicBezTo>
                  <a:cubicBezTo>
                    <a:pt x="42309" y="16516"/>
                    <a:pt x="41136" y="16372"/>
                    <a:pt x="40047" y="16474"/>
                  </a:cubicBezTo>
                  <a:cubicBezTo>
                    <a:pt x="38998" y="16573"/>
                    <a:pt x="37945" y="16698"/>
                    <a:pt x="36896" y="16698"/>
                  </a:cubicBezTo>
                  <a:cubicBezTo>
                    <a:pt x="36691" y="16698"/>
                    <a:pt x="36487" y="16694"/>
                    <a:pt x="36282" y="16683"/>
                  </a:cubicBezTo>
                  <a:cubicBezTo>
                    <a:pt x="36143" y="16675"/>
                    <a:pt x="36003" y="16672"/>
                    <a:pt x="35864" y="16672"/>
                  </a:cubicBezTo>
                  <a:cubicBezTo>
                    <a:pt x="35019" y="16672"/>
                    <a:pt x="34180" y="16794"/>
                    <a:pt x="33351" y="16848"/>
                  </a:cubicBezTo>
                  <a:cubicBezTo>
                    <a:pt x="33044" y="16868"/>
                    <a:pt x="32736" y="16875"/>
                    <a:pt x="32429" y="16875"/>
                  </a:cubicBezTo>
                  <a:cubicBezTo>
                    <a:pt x="31559" y="16875"/>
                    <a:pt x="30691" y="16816"/>
                    <a:pt x="29822" y="16816"/>
                  </a:cubicBezTo>
                  <a:cubicBezTo>
                    <a:pt x="29434" y="16816"/>
                    <a:pt x="29045" y="16828"/>
                    <a:pt x="28656" y="16862"/>
                  </a:cubicBezTo>
                  <a:cubicBezTo>
                    <a:pt x="28378" y="16886"/>
                    <a:pt x="28098" y="16896"/>
                    <a:pt x="27817" y="16896"/>
                  </a:cubicBezTo>
                  <a:cubicBezTo>
                    <a:pt x="26867" y="16896"/>
                    <a:pt x="25910" y="16787"/>
                    <a:pt x="24957" y="16787"/>
                  </a:cubicBezTo>
                  <a:cubicBezTo>
                    <a:pt x="24941" y="16787"/>
                    <a:pt x="24926" y="16787"/>
                    <a:pt x="24911" y="16787"/>
                  </a:cubicBezTo>
                  <a:cubicBezTo>
                    <a:pt x="24053" y="16792"/>
                    <a:pt x="23193" y="16934"/>
                    <a:pt x="22339" y="16934"/>
                  </a:cubicBezTo>
                  <a:cubicBezTo>
                    <a:pt x="22189" y="16934"/>
                    <a:pt x="22039" y="16930"/>
                    <a:pt x="21890" y="16919"/>
                  </a:cubicBezTo>
                  <a:cubicBezTo>
                    <a:pt x="21782" y="16912"/>
                    <a:pt x="21676" y="16909"/>
                    <a:pt x="21569" y="16909"/>
                  </a:cubicBezTo>
                  <a:cubicBezTo>
                    <a:pt x="20875" y="16909"/>
                    <a:pt x="20189" y="17042"/>
                    <a:pt x="19492" y="17042"/>
                  </a:cubicBezTo>
                  <a:cubicBezTo>
                    <a:pt x="19263" y="17042"/>
                    <a:pt x="19032" y="17028"/>
                    <a:pt x="18800" y="16989"/>
                  </a:cubicBezTo>
                  <a:cubicBezTo>
                    <a:pt x="18681" y="16970"/>
                    <a:pt x="18561" y="16962"/>
                    <a:pt x="18440" y="16962"/>
                  </a:cubicBezTo>
                  <a:cubicBezTo>
                    <a:pt x="17939" y="16962"/>
                    <a:pt x="17423" y="17098"/>
                    <a:pt x="16910" y="17098"/>
                  </a:cubicBezTo>
                  <a:cubicBezTo>
                    <a:pt x="16741" y="17098"/>
                    <a:pt x="16572" y="17083"/>
                    <a:pt x="16404" y="17044"/>
                  </a:cubicBezTo>
                  <a:cubicBezTo>
                    <a:pt x="16275" y="17014"/>
                    <a:pt x="16142" y="17003"/>
                    <a:pt x="16009" y="17003"/>
                  </a:cubicBezTo>
                  <a:cubicBezTo>
                    <a:pt x="15722" y="17003"/>
                    <a:pt x="15436" y="17052"/>
                    <a:pt x="15187" y="17052"/>
                  </a:cubicBezTo>
                  <a:cubicBezTo>
                    <a:pt x="15100" y="17052"/>
                    <a:pt x="15017" y="17046"/>
                    <a:pt x="14941" y="17030"/>
                  </a:cubicBezTo>
                  <a:cubicBezTo>
                    <a:pt x="14771" y="16994"/>
                    <a:pt x="14601" y="16982"/>
                    <a:pt x="14432" y="16982"/>
                  </a:cubicBezTo>
                  <a:cubicBezTo>
                    <a:pt x="14032" y="16982"/>
                    <a:pt x="13635" y="17052"/>
                    <a:pt x="13247" y="17052"/>
                  </a:cubicBezTo>
                  <a:cubicBezTo>
                    <a:pt x="12983" y="17052"/>
                    <a:pt x="12723" y="17019"/>
                    <a:pt x="12469" y="16910"/>
                  </a:cubicBezTo>
                  <a:cubicBezTo>
                    <a:pt x="12311" y="16842"/>
                    <a:pt x="12171" y="16812"/>
                    <a:pt x="12038" y="16812"/>
                  </a:cubicBezTo>
                  <a:cubicBezTo>
                    <a:pt x="11868" y="16812"/>
                    <a:pt x="11708" y="16860"/>
                    <a:pt x="11534" y="16940"/>
                  </a:cubicBezTo>
                  <a:cubicBezTo>
                    <a:pt x="11404" y="16999"/>
                    <a:pt x="11279" y="17022"/>
                    <a:pt x="11156" y="17022"/>
                  </a:cubicBezTo>
                  <a:cubicBezTo>
                    <a:pt x="10630" y="17022"/>
                    <a:pt x="10155" y="16582"/>
                    <a:pt x="9602" y="16582"/>
                  </a:cubicBezTo>
                  <a:cubicBezTo>
                    <a:pt x="9570" y="16582"/>
                    <a:pt x="9538" y="16583"/>
                    <a:pt x="9505" y="16586"/>
                  </a:cubicBezTo>
                  <a:cubicBezTo>
                    <a:pt x="9350" y="16601"/>
                    <a:pt x="9195" y="16607"/>
                    <a:pt x="9039" y="16607"/>
                  </a:cubicBezTo>
                  <a:cubicBezTo>
                    <a:pt x="8323" y="16607"/>
                    <a:pt x="7597" y="16479"/>
                    <a:pt x="6873" y="16471"/>
                  </a:cubicBezTo>
                  <a:cubicBezTo>
                    <a:pt x="6179" y="16462"/>
                    <a:pt x="5487" y="16145"/>
                    <a:pt x="4845" y="15732"/>
                  </a:cubicBezTo>
                  <a:cubicBezTo>
                    <a:pt x="4583" y="15564"/>
                    <a:pt x="4257" y="15549"/>
                    <a:pt x="3975" y="15446"/>
                  </a:cubicBezTo>
                  <a:cubicBezTo>
                    <a:pt x="2713" y="14986"/>
                    <a:pt x="2143" y="13842"/>
                    <a:pt x="1867" y="12478"/>
                  </a:cubicBezTo>
                  <a:cubicBezTo>
                    <a:pt x="1569" y="10994"/>
                    <a:pt x="1439" y="9456"/>
                    <a:pt x="1271" y="7936"/>
                  </a:cubicBezTo>
                  <a:cubicBezTo>
                    <a:pt x="1178" y="7094"/>
                    <a:pt x="1108" y="6240"/>
                    <a:pt x="1113" y="5392"/>
                  </a:cubicBezTo>
                  <a:cubicBezTo>
                    <a:pt x="1119" y="4342"/>
                    <a:pt x="2195" y="3090"/>
                    <a:pt x="3037" y="2927"/>
                  </a:cubicBezTo>
                  <a:cubicBezTo>
                    <a:pt x="3884" y="2762"/>
                    <a:pt x="4721" y="2441"/>
                    <a:pt x="5577" y="2441"/>
                  </a:cubicBezTo>
                  <a:cubicBezTo>
                    <a:pt x="5635" y="2441"/>
                    <a:pt x="5692" y="2443"/>
                    <a:pt x="5750" y="2446"/>
                  </a:cubicBezTo>
                  <a:cubicBezTo>
                    <a:pt x="5843" y="2451"/>
                    <a:pt x="5936" y="2453"/>
                    <a:pt x="6028" y="2453"/>
                  </a:cubicBezTo>
                  <a:cubicBezTo>
                    <a:pt x="7170" y="2453"/>
                    <a:pt x="8259" y="2092"/>
                    <a:pt x="9375" y="1902"/>
                  </a:cubicBezTo>
                  <a:cubicBezTo>
                    <a:pt x="9924" y="1807"/>
                    <a:pt x="10521" y="1789"/>
                    <a:pt x="11112" y="1789"/>
                  </a:cubicBezTo>
                  <a:cubicBezTo>
                    <a:pt x="11294" y="1789"/>
                    <a:pt x="11476" y="1791"/>
                    <a:pt x="11655" y="1793"/>
                  </a:cubicBezTo>
                  <a:cubicBezTo>
                    <a:pt x="11687" y="1793"/>
                    <a:pt x="11719" y="1793"/>
                    <a:pt x="11751" y="1793"/>
                  </a:cubicBezTo>
                  <a:cubicBezTo>
                    <a:pt x="12841" y="1793"/>
                    <a:pt x="13943" y="1598"/>
                    <a:pt x="15027" y="1598"/>
                  </a:cubicBezTo>
                  <a:cubicBezTo>
                    <a:pt x="15346" y="1598"/>
                    <a:pt x="15663" y="1615"/>
                    <a:pt x="15978" y="1659"/>
                  </a:cubicBezTo>
                  <a:cubicBezTo>
                    <a:pt x="16233" y="1694"/>
                    <a:pt x="16486" y="1708"/>
                    <a:pt x="16739" y="1708"/>
                  </a:cubicBezTo>
                  <a:cubicBezTo>
                    <a:pt x="17677" y="1708"/>
                    <a:pt x="18601" y="1517"/>
                    <a:pt x="19540" y="1517"/>
                  </a:cubicBezTo>
                  <a:cubicBezTo>
                    <a:pt x="19793" y="1517"/>
                    <a:pt x="20046" y="1530"/>
                    <a:pt x="20301" y="1565"/>
                  </a:cubicBezTo>
                  <a:cubicBezTo>
                    <a:pt x="20467" y="1588"/>
                    <a:pt x="20643" y="1596"/>
                    <a:pt x="20826" y="1596"/>
                  </a:cubicBezTo>
                  <a:cubicBezTo>
                    <a:pt x="21255" y="1596"/>
                    <a:pt x="21716" y="1552"/>
                    <a:pt x="22139" y="1552"/>
                  </a:cubicBezTo>
                  <a:cubicBezTo>
                    <a:pt x="22281" y="1552"/>
                    <a:pt x="22418" y="1557"/>
                    <a:pt x="22549" y="1570"/>
                  </a:cubicBezTo>
                  <a:cubicBezTo>
                    <a:pt x="22721" y="1588"/>
                    <a:pt x="22893" y="1594"/>
                    <a:pt x="23065" y="1594"/>
                  </a:cubicBezTo>
                  <a:cubicBezTo>
                    <a:pt x="23641" y="1594"/>
                    <a:pt x="24215" y="1519"/>
                    <a:pt x="24795" y="1519"/>
                  </a:cubicBezTo>
                  <a:cubicBezTo>
                    <a:pt x="25039" y="1519"/>
                    <a:pt x="25284" y="1532"/>
                    <a:pt x="25530" y="1570"/>
                  </a:cubicBezTo>
                  <a:cubicBezTo>
                    <a:pt x="25876" y="1624"/>
                    <a:pt x="26315" y="1770"/>
                    <a:pt x="26754" y="1770"/>
                  </a:cubicBezTo>
                  <a:cubicBezTo>
                    <a:pt x="27133" y="1770"/>
                    <a:pt x="27512" y="1662"/>
                    <a:pt x="27834" y="1293"/>
                  </a:cubicBezTo>
                  <a:close/>
                  <a:moveTo>
                    <a:pt x="27344" y="23"/>
                  </a:moveTo>
                  <a:cubicBezTo>
                    <a:pt x="26604" y="23"/>
                    <a:pt x="25865" y="37"/>
                    <a:pt x="25130" y="49"/>
                  </a:cubicBezTo>
                  <a:cubicBezTo>
                    <a:pt x="24837" y="53"/>
                    <a:pt x="24544" y="55"/>
                    <a:pt x="24251" y="55"/>
                  </a:cubicBezTo>
                  <a:cubicBezTo>
                    <a:pt x="23558" y="55"/>
                    <a:pt x="22864" y="46"/>
                    <a:pt x="22171" y="46"/>
                  </a:cubicBezTo>
                  <a:cubicBezTo>
                    <a:pt x="21462" y="46"/>
                    <a:pt x="20752" y="55"/>
                    <a:pt x="20043" y="91"/>
                  </a:cubicBezTo>
                  <a:cubicBezTo>
                    <a:pt x="19329" y="126"/>
                    <a:pt x="18614" y="138"/>
                    <a:pt x="17899" y="138"/>
                  </a:cubicBezTo>
                  <a:cubicBezTo>
                    <a:pt x="16530" y="138"/>
                    <a:pt x="15159" y="95"/>
                    <a:pt x="13791" y="95"/>
                  </a:cubicBezTo>
                  <a:cubicBezTo>
                    <a:pt x="13446" y="95"/>
                    <a:pt x="13101" y="98"/>
                    <a:pt x="12757" y="105"/>
                  </a:cubicBezTo>
                  <a:cubicBezTo>
                    <a:pt x="11073" y="137"/>
                    <a:pt x="9389" y="559"/>
                    <a:pt x="7695" y="579"/>
                  </a:cubicBezTo>
                  <a:cubicBezTo>
                    <a:pt x="6747" y="590"/>
                    <a:pt x="5818" y="808"/>
                    <a:pt x="4873" y="845"/>
                  </a:cubicBezTo>
                  <a:cubicBezTo>
                    <a:pt x="3983" y="879"/>
                    <a:pt x="3043" y="1016"/>
                    <a:pt x="2155" y="1581"/>
                  </a:cubicBezTo>
                  <a:cubicBezTo>
                    <a:pt x="1466" y="2018"/>
                    <a:pt x="1155" y="2654"/>
                    <a:pt x="724" y="3316"/>
                  </a:cubicBezTo>
                  <a:cubicBezTo>
                    <a:pt x="240" y="4059"/>
                    <a:pt x="206" y="4854"/>
                    <a:pt x="193" y="5683"/>
                  </a:cubicBezTo>
                  <a:cubicBezTo>
                    <a:pt x="170" y="7285"/>
                    <a:pt x="0" y="8896"/>
                    <a:pt x="282" y="10408"/>
                  </a:cubicBezTo>
                  <a:cubicBezTo>
                    <a:pt x="200" y="11949"/>
                    <a:pt x="730" y="13214"/>
                    <a:pt x="1197" y="14472"/>
                  </a:cubicBezTo>
                  <a:cubicBezTo>
                    <a:pt x="1348" y="14878"/>
                    <a:pt x="1604" y="15362"/>
                    <a:pt x="1906" y="15645"/>
                  </a:cubicBezTo>
                  <a:cubicBezTo>
                    <a:pt x="2395" y="16101"/>
                    <a:pt x="2710" y="16980"/>
                    <a:pt x="3339" y="17024"/>
                  </a:cubicBezTo>
                  <a:cubicBezTo>
                    <a:pt x="4828" y="17126"/>
                    <a:pt x="6196" y="17864"/>
                    <a:pt x="7695" y="18019"/>
                  </a:cubicBezTo>
                  <a:cubicBezTo>
                    <a:pt x="9434" y="18200"/>
                    <a:pt x="11184" y="18382"/>
                    <a:pt x="12921" y="18459"/>
                  </a:cubicBezTo>
                  <a:cubicBezTo>
                    <a:pt x="14344" y="18523"/>
                    <a:pt x="15771" y="18584"/>
                    <a:pt x="17199" y="18584"/>
                  </a:cubicBezTo>
                  <a:cubicBezTo>
                    <a:pt x="17895" y="18584"/>
                    <a:pt x="18591" y="18569"/>
                    <a:pt x="19287" y="18534"/>
                  </a:cubicBezTo>
                  <a:cubicBezTo>
                    <a:pt x="20699" y="18464"/>
                    <a:pt x="22123" y="18478"/>
                    <a:pt x="23539" y="18458"/>
                  </a:cubicBezTo>
                  <a:cubicBezTo>
                    <a:pt x="24474" y="18445"/>
                    <a:pt x="25435" y="18274"/>
                    <a:pt x="26368" y="18274"/>
                  </a:cubicBezTo>
                  <a:cubicBezTo>
                    <a:pt x="26641" y="18274"/>
                    <a:pt x="26911" y="18288"/>
                    <a:pt x="27177" y="18326"/>
                  </a:cubicBezTo>
                  <a:cubicBezTo>
                    <a:pt x="27679" y="18396"/>
                    <a:pt x="28179" y="18420"/>
                    <a:pt x="28678" y="18420"/>
                  </a:cubicBezTo>
                  <a:cubicBezTo>
                    <a:pt x="29780" y="18420"/>
                    <a:pt x="30876" y="18302"/>
                    <a:pt x="31975" y="18302"/>
                  </a:cubicBezTo>
                  <a:cubicBezTo>
                    <a:pt x="32302" y="18302"/>
                    <a:pt x="32629" y="18313"/>
                    <a:pt x="32956" y="18340"/>
                  </a:cubicBezTo>
                  <a:cubicBezTo>
                    <a:pt x="33116" y="18353"/>
                    <a:pt x="33276" y="18358"/>
                    <a:pt x="33437" y="18358"/>
                  </a:cubicBezTo>
                  <a:cubicBezTo>
                    <a:pt x="34248" y="18358"/>
                    <a:pt x="35075" y="18218"/>
                    <a:pt x="35875" y="18211"/>
                  </a:cubicBezTo>
                  <a:cubicBezTo>
                    <a:pt x="36876" y="18201"/>
                    <a:pt x="37883" y="18049"/>
                    <a:pt x="38868" y="17976"/>
                  </a:cubicBezTo>
                  <a:cubicBezTo>
                    <a:pt x="39960" y="17896"/>
                    <a:pt x="41086" y="17840"/>
                    <a:pt x="42206" y="17464"/>
                  </a:cubicBezTo>
                  <a:cubicBezTo>
                    <a:pt x="43309" y="17094"/>
                    <a:pt x="43939" y="16372"/>
                    <a:pt x="44298" y="15291"/>
                  </a:cubicBezTo>
                  <a:cubicBezTo>
                    <a:pt x="44866" y="13584"/>
                    <a:pt x="45076" y="11739"/>
                    <a:pt x="45250" y="9907"/>
                  </a:cubicBezTo>
                  <a:cubicBezTo>
                    <a:pt x="45372" y="8645"/>
                    <a:pt x="45213" y="7379"/>
                    <a:pt x="45272" y="6103"/>
                  </a:cubicBezTo>
                  <a:cubicBezTo>
                    <a:pt x="45330" y="4792"/>
                    <a:pt x="44623" y="3782"/>
                    <a:pt x="43600" y="3109"/>
                  </a:cubicBezTo>
                  <a:cubicBezTo>
                    <a:pt x="42453" y="2354"/>
                    <a:pt x="41184" y="2105"/>
                    <a:pt x="40011" y="1534"/>
                  </a:cubicBezTo>
                  <a:cubicBezTo>
                    <a:pt x="38524" y="811"/>
                    <a:pt x="36963" y="841"/>
                    <a:pt x="35453" y="478"/>
                  </a:cubicBezTo>
                  <a:cubicBezTo>
                    <a:pt x="33457" y="1"/>
                    <a:pt x="31376" y="173"/>
                    <a:pt x="29332" y="69"/>
                  </a:cubicBezTo>
                  <a:cubicBezTo>
                    <a:pt x="28670" y="34"/>
                    <a:pt x="28006" y="23"/>
                    <a:pt x="27344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10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7" name="Google Shape;948;p33"/>
          <p:cNvGrpSpPr/>
          <p:nvPr/>
        </p:nvGrpSpPr>
        <p:grpSpPr>
          <a:xfrm rot="18808607" flipH="1">
            <a:off x="7483558" y="2191108"/>
            <a:ext cx="428384" cy="815853"/>
            <a:chOff x="3497766" y="2048168"/>
            <a:chExt cx="246101" cy="388799"/>
          </a:xfrm>
        </p:grpSpPr>
        <p:sp>
          <p:nvSpPr>
            <p:cNvPr id="28" name="Google Shape;949;p33"/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9" name="Google Shape;950;p33"/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697750" y="4104408"/>
            <a:ext cx="213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Dại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gì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mà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đổi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5048" y="4487782"/>
            <a:ext cx="1663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Ai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có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lỗi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?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98235" y="4858606"/>
            <a:ext cx="170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Chiếc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áo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len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42527" y="4507468"/>
            <a:ext cx="192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nỡ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cs typeface="Arial" panose="020B0604020202090204" pitchFamily="34" charset="0"/>
              </a:rPr>
              <a:t>nhìn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7296" y="5289052"/>
            <a:ext cx="170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Người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mẹ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6800" y="5720990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Người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lính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dũng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cảm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41141" y="4182342"/>
            <a:ext cx="2372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Bài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tập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văn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05057" y="4611206"/>
            <a:ext cx="2372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Trận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bóng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dưới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lòng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đường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5056" y="5317069"/>
            <a:ext cx="2614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9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Các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em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nhỏ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và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cụ</a:t>
            </a:r>
            <a:r>
              <a:rPr lang="en-US" dirty="0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già</a:t>
            </a:r>
            <a:endParaRPr lang="en-US" dirty="0">
              <a:solidFill>
                <a:srgbClr val="FFFF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179992" y="1084581"/>
            <a:ext cx="3902868" cy="1251506"/>
            <a:chOff x="8289130" y="2205622"/>
            <a:chExt cx="3902868" cy="1632680"/>
          </a:xfrm>
        </p:grpSpPr>
        <p:sp>
          <p:nvSpPr>
            <p:cNvPr id="32" name="Cloud Callout 31"/>
            <p:cNvSpPr/>
            <p:nvPr/>
          </p:nvSpPr>
          <p:spPr>
            <a:xfrm>
              <a:off x="8289130" y="2205622"/>
              <a:ext cx="3902868" cy="1632680"/>
            </a:xfrm>
            <a:prstGeom prst="cloudCallout">
              <a:avLst>
                <a:gd name="adj1" fmla="val -57216"/>
                <a:gd name="adj2" fmla="val 4145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89130" y="2688305"/>
              <a:ext cx="3538540" cy="60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52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30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11811000" cy="667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1556329"/>
            <a:ext cx="6324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CỦNG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CỐ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DẶN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DÒ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6582" y="2426856"/>
            <a:ext cx="80010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32" indent="-742932" algn="just">
              <a:buFontTx/>
              <a:buAutoNum type="arabicPeriod"/>
              <a:defRPr/>
            </a:pP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tục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đọc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đọc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742932" indent="-742932" algn="just">
              <a:buFontTx/>
              <a:buAutoNum type="arabicPeriod"/>
              <a:defRPr/>
            </a:pP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Vận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mẫu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Ai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?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742932" indent="-742932" algn="just">
              <a:buFontTx/>
              <a:buAutoNum type="arabicPeriod"/>
              <a:defRPr/>
            </a:pP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Chuẩn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bị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chấm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r="17206"/>
          <a:stretch/>
        </p:blipFill>
        <p:spPr>
          <a:xfrm>
            <a:off x="1210933" y="126250"/>
            <a:ext cx="10046505" cy="65869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1234BB-EEA4-40FC-993D-D6E8DD3A02C0}"/>
              </a:ext>
            </a:extLst>
          </p:cNvPr>
          <p:cNvGrpSpPr/>
          <p:nvPr/>
        </p:nvGrpSpPr>
        <p:grpSpPr>
          <a:xfrm>
            <a:off x="1323749" y="304800"/>
            <a:ext cx="9214153" cy="2918372"/>
            <a:chOff x="1762971" y="405839"/>
            <a:chExt cx="12349441" cy="3887239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1762971" y="405839"/>
              <a:ext cx="10276981" cy="102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82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" panose="020B0603050302020204" pitchFamily="34" charset="0"/>
                </a:rPr>
                <a:t>Thứ</a:t>
              </a:r>
              <a:r>
                <a:rPr lang="en-US" altLang="en-US" b="1" dirty="0">
                  <a:solidFill>
                    <a:srgbClr val="CC0099"/>
                  </a:solidFill>
                  <a:latin typeface="HP001 5 hàng" panose="020B0603050302020204" pitchFamily="34" charset="0"/>
                </a:rPr>
                <a:t> </a:t>
              </a:r>
              <a:r>
                <a:rPr lang="vi-VN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hai</a:t>
              </a:r>
              <a:r>
                <a:rPr lang="en-US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" panose="020B0603050302020204" pitchFamily="34" charset="0"/>
                </a:rPr>
                <a:t>ngày</a:t>
              </a:r>
              <a:r>
                <a:rPr lang="en-US" altLang="en-US" b="1" dirty="0">
                  <a:solidFill>
                    <a:srgbClr val="CC0099"/>
                  </a:solidFill>
                  <a:latin typeface="HP001 5 hàng" panose="020B0603050302020204" pitchFamily="34" charset="0"/>
                </a:rPr>
                <a:t> 1</a:t>
              </a:r>
              <a:r>
                <a:rPr lang="en-US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" panose="020B0603050302020204" pitchFamily="34" charset="0"/>
                </a:rPr>
                <a:t>tháng</a:t>
              </a:r>
              <a:r>
                <a:rPr lang="en-US" altLang="en-US" b="1" dirty="0">
                  <a:solidFill>
                    <a:srgbClr val="CC0099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11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" panose="020B0603050302020204" pitchFamily="34" charset="0"/>
                </a:rPr>
                <a:t>năm</a:t>
              </a:r>
              <a:r>
                <a:rPr lang="en-US" altLang="en-US" b="1" dirty="0">
                  <a:solidFill>
                    <a:srgbClr val="CC0099"/>
                  </a:solidFill>
                  <a:latin typeface="HP001 5 hàng" panose="020B0603050302020204" pitchFamily="34" charset="0"/>
                </a:rPr>
                <a:t> 2021</a:t>
              </a:r>
            </a:p>
          </p:txBody>
        </p:sp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3971802" y="1353546"/>
              <a:ext cx="8068150" cy="1106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82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T</a:t>
              </a:r>
              <a:r>
                <a:rPr lang="vi-VN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ập đọc – Kể chuyện:</a:t>
              </a:r>
              <a:r>
                <a:rPr lang="en-US" altLang="en-US" b="1" dirty="0" smtClean="0">
                  <a:solidFill>
                    <a:srgbClr val="CC0099"/>
                  </a:solidFill>
                  <a:latin typeface="HP001 5 hàng" panose="020B0603050302020204" pitchFamily="34" charset="0"/>
                </a:rPr>
                <a:t> </a:t>
              </a:r>
              <a:endParaRPr lang="en-US" altLang="en-US" b="1" dirty="0">
                <a:solidFill>
                  <a:srgbClr val="CC0099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1881172" y="2268592"/>
              <a:ext cx="12231240" cy="110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82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Ôn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giữa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kì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1 ( </a:t>
              </a:r>
              <a:r>
                <a:rPr lang="en-US" altLang="en-US" sz="3500" b="1" dirty="0" err="1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Tiết</a:t>
              </a:r>
              <a:r>
                <a:rPr lang="en-US" altLang="en-US" sz="3500" b="1" dirty="0" smtClean="0">
                  <a:solidFill>
                    <a:srgbClr val="CC0099"/>
                  </a:solidFill>
                  <a:latin typeface="HP001 5 hàng" panose="020B0603050302020204" pitchFamily="34" charset="0"/>
                  <a:cs typeface="Arial" panose="020B0604020202020204" pitchFamily="34" charset="0"/>
                </a:rPr>
                <a:t> 1 + 2)</a:t>
              </a:r>
              <a:endParaRPr lang="en-US" altLang="en-US" sz="3500" b="1" dirty="0">
                <a:solidFill>
                  <a:srgbClr val="CC0099"/>
                </a:solidFill>
                <a:latin typeface="HP001 5 hàng" panose="020B06030503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2974686" y="3268191"/>
              <a:ext cx="7983946" cy="102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82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b="1" dirty="0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7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362823" y="46308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MỤC TIÊU BÀI 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648" y="4631676"/>
            <a:ext cx="674932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751385"/>
            <a:ext cx="6696456" cy="1088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3005957"/>
            <a:ext cx="6901243" cy="1436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1828800"/>
            <a:ext cx="578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Ôn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lại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các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bài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tập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đọc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đã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ôn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luyện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về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phép</a:t>
            </a:r>
            <a:r>
              <a:rPr lang="en-US" sz="2400" dirty="0" smtClean="0">
                <a:solidFill>
                  <a:srgbClr val="0000FF"/>
                </a:solidFill>
              </a:rPr>
              <a:t> so </a:t>
            </a:r>
            <a:r>
              <a:rPr lang="en-US" sz="2400" dirty="0" err="1" smtClean="0">
                <a:solidFill>
                  <a:srgbClr val="0000FF"/>
                </a:solidFill>
              </a:rPr>
              <a:t>sánh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8932" y="325417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Đọc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đúng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tốc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độ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kể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lại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trôi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chảy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diễn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biến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về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câu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chuyện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4264" y="4861645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0" name="Flowchart: Connector 9"/>
          <p:cNvSpPr/>
          <p:nvPr/>
        </p:nvSpPr>
        <p:spPr>
          <a:xfrm>
            <a:off x="3120350" y="188382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953434" cy="92248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3303878" y="4706192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8648" y="470369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Trình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bày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vở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sạch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đẹp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cần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thận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165" y="2902691"/>
            <a:ext cx="8094906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KIỂM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TRA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597732" y="430643"/>
            <a:ext cx="7194330" cy="1524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89624" y="86611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"/>
    </mc:Choice>
    <mc:Fallback xmlns="">
      <p:transition spd="slow" advTm="1475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401" y="565989"/>
            <a:ext cx="224662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11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47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96777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140899" y="7165"/>
            <a:ext cx="7113847" cy="6950084"/>
            <a:chOff x="3542782" y="46713"/>
            <a:chExt cx="7099339" cy="689407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grpSp>
          <p:nvGrpSpPr>
            <p:cNvPr id="63" name="Group 62"/>
            <p:cNvGrpSpPr/>
            <p:nvPr/>
          </p:nvGrpSpPr>
          <p:grpSpPr>
            <a:xfrm>
              <a:off x="3645540" y="91437"/>
              <a:ext cx="6883126" cy="6675119"/>
              <a:chOff x="3227525" y="651601"/>
              <a:chExt cx="5630863" cy="5608638"/>
            </a:xfrm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6043750" y="651601"/>
                <a:ext cx="549275" cy="2803525"/>
              </a:xfrm>
              <a:custGeom>
                <a:avLst/>
                <a:gdLst>
                  <a:gd name="T0" fmla="*/ 0 w 1078"/>
                  <a:gd name="T1" fmla="*/ 0 h 5525"/>
                  <a:gd name="T2" fmla="*/ 1078 w 1078"/>
                  <a:gd name="T3" fmla="*/ 106 h 5525"/>
                  <a:gd name="T4" fmla="*/ 0 w 1078"/>
                  <a:gd name="T5" fmla="*/ 5525 h 5525"/>
                  <a:gd name="T6" fmla="*/ 0 w 1078"/>
                  <a:gd name="T7" fmla="*/ 0 h 5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8" h="5525">
                    <a:moveTo>
                      <a:pt x="0" y="0"/>
                    </a:moveTo>
                    <a:cubicBezTo>
                      <a:pt x="362" y="0"/>
                      <a:pt x="723" y="36"/>
                      <a:pt x="1078" y="106"/>
                    </a:cubicBezTo>
                    <a:lnTo>
                      <a:pt x="0" y="5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7"/>
              <p:cNvSpPr>
                <a:spLocks/>
              </p:cNvSpPr>
              <p:nvPr/>
            </p:nvSpPr>
            <p:spPr bwMode="auto">
              <a:xfrm>
                <a:off x="6043750" y="703989"/>
                <a:ext cx="1077913" cy="2751138"/>
              </a:xfrm>
              <a:custGeom>
                <a:avLst/>
                <a:gdLst>
                  <a:gd name="T0" fmla="*/ 1078 w 2115"/>
                  <a:gd name="T1" fmla="*/ 0 h 5419"/>
                  <a:gd name="T2" fmla="*/ 2115 w 2115"/>
                  <a:gd name="T3" fmla="*/ 315 h 5419"/>
                  <a:gd name="T4" fmla="*/ 0 w 2115"/>
                  <a:gd name="T5" fmla="*/ 5419 h 5419"/>
                  <a:gd name="T6" fmla="*/ 1078 w 2115"/>
                  <a:gd name="T7" fmla="*/ 0 h 5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5" h="5419">
                    <a:moveTo>
                      <a:pt x="1078" y="0"/>
                    </a:moveTo>
                    <a:cubicBezTo>
                      <a:pt x="1433" y="71"/>
                      <a:pt x="1780" y="176"/>
                      <a:pt x="2115" y="315"/>
                    </a:cubicBezTo>
                    <a:lnTo>
                      <a:pt x="0" y="5419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9"/>
              <p:cNvSpPr>
                <a:spLocks/>
              </p:cNvSpPr>
              <p:nvPr/>
            </p:nvSpPr>
            <p:spPr bwMode="auto">
              <a:xfrm>
                <a:off x="6043750" y="864326"/>
                <a:ext cx="1563688" cy="2590800"/>
              </a:xfrm>
              <a:custGeom>
                <a:avLst/>
                <a:gdLst>
                  <a:gd name="T0" fmla="*/ 2115 w 3070"/>
                  <a:gd name="T1" fmla="*/ 0 h 5104"/>
                  <a:gd name="T2" fmla="*/ 3070 w 3070"/>
                  <a:gd name="T3" fmla="*/ 510 h 5104"/>
                  <a:gd name="T4" fmla="*/ 0 w 3070"/>
                  <a:gd name="T5" fmla="*/ 5104 h 5104"/>
                  <a:gd name="T6" fmla="*/ 2115 w 3070"/>
                  <a:gd name="T7" fmla="*/ 0 h 5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70" h="5104">
                    <a:moveTo>
                      <a:pt x="2115" y="0"/>
                    </a:moveTo>
                    <a:cubicBezTo>
                      <a:pt x="2449" y="138"/>
                      <a:pt x="2769" y="309"/>
                      <a:pt x="3070" y="510"/>
                    </a:cubicBezTo>
                    <a:lnTo>
                      <a:pt x="0" y="5104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"/>
              <p:cNvSpPr>
                <a:spLocks/>
              </p:cNvSpPr>
              <p:nvPr/>
            </p:nvSpPr>
            <p:spPr bwMode="auto">
              <a:xfrm>
                <a:off x="6043750" y="1123089"/>
                <a:ext cx="1990725" cy="2332038"/>
              </a:xfrm>
              <a:custGeom>
                <a:avLst/>
                <a:gdLst>
                  <a:gd name="T0" fmla="*/ 3070 w 3907"/>
                  <a:gd name="T1" fmla="*/ 0 h 4594"/>
                  <a:gd name="T2" fmla="*/ 3907 w 3907"/>
                  <a:gd name="T3" fmla="*/ 687 h 4594"/>
                  <a:gd name="T4" fmla="*/ 0 w 3907"/>
                  <a:gd name="T5" fmla="*/ 4594 h 4594"/>
                  <a:gd name="T6" fmla="*/ 3070 w 3907"/>
                  <a:gd name="T7" fmla="*/ 0 h 4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07" h="4594">
                    <a:moveTo>
                      <a:pt x="3070" y="0"/>
                    </a:moveTo>
                    <a:cubicBezTo>
                      <a:pt x="3371" y="201"/>
                      <a:pt x="3651" y="432"/>
                      <a:pt x="3907" y="687"/>
                    </a:cubicBezTo>
                    <a:lnTo>
                      <a:pt x="0" y="4594"/>
                    </a:lnTo>
                    <a:lnTo>
                      <a:pt x="3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"/>
              <p:cNvSpPr>
                <a:spLocks/>
              </p:cNvSpPr>
              <p:nvPr/>
            </p:nvSpPr>
            <p:spPr bwMode="auto">
              <a:xfrm>
                <a:off x="6043750" y="1472339"/>
                <a:ext cx="2339975" cy="1982788"/>
              </a:xfrm>
              <a:custGeom>
                <a:avLst/>
                <a:gdLst>
                  <a:gd name="T0" fmla="*/ 3907 w 4594"/>
                  <a:gd name="T1" fmla="*/ 0 h 3907"/>
                  <a:gd name="T2" fmla="*/ 4594 w 4594"/>
                  <a:gd name="T3" fmla="*/ 838 h 3907"/>
                  <a:gd name="T4" fmla="*/ 0 w 4594"/>
                  <a:gd name="T5" fmla="*/ 3907 h 3907"/>
                  <a:gd name="T6" fmla="*/ 3907 w 4594"/>
                  <a:gd name="T7" fmla="*/ 0 h 3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4" h="3907">
                    <a:moveTo>
                      <a:pt x="3907" y="0"/>
                    </a:moveTo>
                    <a:cubicBezTo>
                      <a:pt x="4163" y="256"/>
                      <a:pt x="4393" y="537"/>
                      <a:pt x="4594" y="838"/>
                    </a:cubicBezTo>
                    <a:lnTo>
                      <a:pt x="0" y="3907"/>
                    </a:lnTo>
                    <a:lnTo>
                      <a:pt x="390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5"/>
              <p:cNvSpPr>
                <a:spLocks/>
              </p:cNvSpPr>
              <p:nvPr/>
            </p:nvSpPr>
            <p:spPr bwMode="auto">
              <a:xfrm>
                <a:off x="6043750" y="1897789"/>
                <a:ext cx="2600325" cy="1557338"/>
              </a:xfrm>
              <a:custGeom>
                <a:avLst/>
                <a:gdLst>
                  <a:gd name="T0" fmla="*/ 4594 w 5105"/>
                  <a:gd name="T1" fmla="*/ 0 h 3069"/>
                  <a:gd name="T2" fmla="*/ 5105 w 5105"/>
                  <a:gd name="T3" fmla="*/ 955 h 3069"/>
                  <a:gd name="T4" fmla="*/ 0 w 5105"/>
                  <a:gd name="T5" fmla="*/ 3069 h 3069"/>
                  <a:gd name="T6" fmla="*/ 4594 w 5105"/>
                  <a:gd name="T7" fmla="*/ 0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05" h="3069">
                    <a:moveTo>
                      <a:pt x="4594" y="0"/>
                    </a:moveTo>
                    <a:cubicBezTo>
                      <a:pt x="4795" y="301"/>
                      <a:pt x="4966" y="621"/>
                      <a:pt x="5105" y="955"/>
                    </a:cubicBezTo>
                    <a:lnTo>
                      <a:pt x="0" y="3069"/>
                    </a:lnTo>
                    <a:lnTo>
                      <a:pt x="45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7"/>
              <p:cNvSpPr>
                <a:spLocks/>
              </p:cNvSpPr>
              <p:nvPr/>
            </p:nvSpPr>
            <p:spPr bwMode="auto">
              <a:xfrm>
                <a:off x="6043750" y="2381976"/>
                <a:ext cx="2760663" cy="1073150"/>
              </a:xfrm>
              <a:custGeom>
                <a:avLst/>
                <a:gdLst>
                  <a:gd name="T0" fmla="*/ 5105 w 5419"/>
                  <a:gd name="T1" fmla="*/ 0 h 2114"/>
                  <a:gd name="T2" fmla="*/ 5419 w 5419"/>
                  <a:gd name="T3" fmla="*/ 1037 h 2114"/>
                  <a:gd name="T4" fmla="*/ 0 w 5419"/>
                  <a:gd name="T5" fmla="*/ 2114 h 2114"/>
                  <a:gd name="T6" fmla="*/ 5105 w 5419"/>
                  <a:gd name="T7" fmla="*/ 0 h 2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19" h="2114">
                    <a:moveTo>
                      <a:pt x="5105" y="0"/>
                    </a:moveTo>
                    <a:cubicBezTo>
                      <a:pt x="5243" y="334"/>
                      <a:pt x="5349" y="682"/>
                      <a:pt x="5419" y="1037"/>
                    </a:cubicBezTo>
                    <a:lnTo>
                      <a:pt x="0" y="2114"/>
                    </a:lnTo>
                    <a:lnTo>
                      <a:pt x="510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9"/>
              <p:cNvSpPr>
                <a:spLocks/>
              </p:cNvSpPr>
              <p:nvPr/>
            </p:nvSpPr>
            <p:spPr bwMode="auto">
              <a:xfrm>
                <a:off x="6043750" y="2909026"/>
                <a:ext cx="2814638" cy="546100"/>
              </a:xfrm>
              <a:custGeom>
                <a:avLst/>
                <a:gdLst>
                  <a:gd name="T0" fmla="*/ 5419 w 5526"/>
                  <a:gd name="T1" fmla="*/ 0 h 1077"/>
                  <a:gd name="T2" fmla="*/ 5526 w 5526"/>
                  <a:gd name="T3" fmla="*/ 1077 h 1077"/>
                  <a:gd name="T4" fmla="*/ 0 w 5526"/>
                  <a:gd name="T5" fmla="*/ 1077 h 1077"/>
                  <a:gd name="T6" fmla="*/ 5419 w 5526"/>
                  <a:gd name="T7" fmla="*/ 0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26" h="1077">
                    <a:moveTo>
                      <a:pt x="5419" y="0"/>
                    </a:moveTo>
                    <a:cubicBezTo>
                      <a:pt x="5490" y="355"/>
                      <a:pt x="5526" y="716"/>
                      <a:pt x="5526" y="1077"/>
                    </a:cubicBezTo>
                    <a:lnTo>
                      <a:pt x="0" y="1077"/>
                    </a:lnTo>
                    <a:lnTo>
                      <a:pt x="541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21"/>
              <p:cNvSpPr>
                <a:spLocks/>
              </p:cNvSpPr>
              <p:nvPr/>
            </p:nvSpPr>
            <p:spPr bwMode="auto">
              <a:xfrm>
                <a:off x="6043750" y="3455126"/>
                <a:ext cx="2814638" cy="547688"/>
              </a:xfrm>
              <a:custGeom>
                <a:avLst/>
                <a:gdLst>
                  <a:gd name="T0" fmla="*/ 5526 w 5526"/>
                  <a:gd name="T1" fmla="*/ 0 h 1078"/>
                  <a:gd name="T2" fmla="*/ 5419 w 5526"/>
                  <a:gd name="T3" fmla="*/ 1078 h 1078"/>
                  <a:gd name="T4" fmla="*/ 0 w 5526"/>
                  <a:gd name="T5" fmla="*/ 0 h 1078"/>
                  <a:gd name="T6" fmla="*/ 5526 w 5526"/>
                  <a:gd name="T7" fmla="*/ 0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26" h="1078">
                    <a:moveTo>
                      <a:pt x="5526" y="0"/>
                    </a:moveTo>
                    <a:cubicBezTo>
                      <a:pt x="5526" y="362"/>
                      <a:pt x="5490" y="723"/>
                      <a:pt x="5419" y="1078"/>
                    </a:cubicBezTo>
                    <a:lnTo>
                      <a:pt x="0" y="0"/>
                    </a:lnTo>
                    <a:lnTo>
                      <a:pt x="552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23"/>
              <p:cNvSpPr>
                <a:spLocks/>
              </p:cNvSpPr>
              <p:nvPr/>
            </p:nvSpPr>
            <p:spPr bwMode="auto">
              <a:xfrm>
                <a:off x="6043750" y="3455126"/>
                <a:ext cx="2760663" cy="1073150"/>
              </a:xfrm>
              <a:custGeom>
                <a:avLst/>
                <a:gdLst>
                  <a:gd name="T0" fmla="*/ 5419 w 5419"/>
                  <a:gd name="T1" fmla="*/ 1078 h 2115"/>
                  <a:gd name="T2" fmla="*/ 5105 w 5419"/>
                  <a:gd name="T3" fmla="*/ 2115 h 2115"/>
                  <a:gd name="T4" fmla="*/ 0 w 5419"/>
                  <a:gd name="T5" fmla="*/ 0 h 2115"/>
                  <a:gd name="T6" fmla="*/ 5419 w 5419"/>
                  <a:gd name="T7" fmla="*/ 1078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19" h="2115">
                    <a:moveTo>
                      <a:pt x="5419" y="1078"/>
                    </a:moveTo>
                    <a:cubicBezTo>
                      <a:pt x="5349" y="1433"/>
                      <a:pt x="5243" y="1781"/>
                      <a:pt x="5105" y="2115"/>
                    </a:cubicBezTo>
                    <a:lnTo>
                      <a:pt x="0" y="0"/>
                    </a:lnTo>
                    <a:lnTo>
                      <a:pt x="5419" y="1078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25"/>
              <p:cNvSpPr>
                <a:spLocks/>
              </p:cNvSpPr>
              <p:nvPr/>
            </p:nvSpPr>
            <p:spPr bwMode="auto">
              <a:xfrm>
                <a:off x="6043750" y="3455126"/>
                <a:ext cx="2600325" cy="1558925"/>
              </a:xfrm>
              <a:custGeom>
                <a:avLst/>
                <a:gdLst>
                  <a:gd name="T0" fmla="*/ 5105 w 5105"/>
                  <a:gd name="T1" fmla="*/ 2115 h 3070"/>
                  <a:gd name="T2" fmla="*/ 4594 w 5105"/>
                  <a:gd name="T3" fmla="*/ 3070 h 3070"/>
                  <a:gd name="T4" fmla="*/ 0 w 5105"/>
                  <a:gd name="T5" fmla="*/ 0 h 3070"/>
                  <a:gd name="T6" fmla="*/ 5105 w 5105"/>
                  <a:gd name="T7" fmla="*/ 2115 h 3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05" h="3070">
                    <a:moveTo>
                      <a:pt x="5105" y="2115"/>
                    </a:moveTo>
                    <a:cubicBezTo>
                      <a:pt x="4966" y="2449"/>
                      <a:pt x="4795" y="2769"/>
                      <a:pt x="4594" y="3070"/>
                    </a:cubicBezTo>
                    <a:lnTo>
                      <a:pt x="0" y="0"/>
                    </a:lnTo>
                    <a:lnTo>
                      <a:pt x="5105" y="2115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27"/>
              <p:cNvSpPr>
                <a:spLocks/>
              </p:cNvSpPr>
              <p:nvPr/>
            </p:nvSpPr>
            <p:spPr bwMode="auto">
              <a:xfrm>
                <a:off x="6043750" y="3455126"/>
                <a:ext cx="2339975" cy="1982788"/>
              </a:xfrm>
              <a:custGeom>
                <a:avLst/>
                <a:gdLst>
                  <a:gd name="T0" fmla="*/ 4594 w 4594"/>
                  <a:gd name="T1" fmla="*/ 3070 h 3907"/>
                  <a:gd name="T2" fmla="*/ 3907 w 4594"/>
                  <a:gd name="T3" fmla="*/ 3907 h 3907"/>
                  <a:gd name="T4" fmla="*/ 0 w 4594"/>
                  <a:gd name="T5" fmla="*/ 0 h 3907"/>
                  <a:gd name="T6" fmla="*/ 4594 w 4594"/>
                  <a:gd name="T7" fmla="*/ 3070 h 3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4" h="3907">
                    <a:moveTo>
                      <a:pt x="4594" y="3070"/>
                    </a:moveTo>
                    <a:cubicBezTo>
                      <a:pt x="4393" y="3371"/>
                      <a:pt x="4163" y="3652"/>
                      <a:pt x="3907" y="3907"/>
                    </a:cubicBezTo>
                    <a:lnTo>
                      <a:pt x="0" y="0"/>
                    </a:lnTo>
                    <a:lnTo>
                      <a:pt x="4594" y="307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29"/>
              <p:cNvSpPr>
                <a:spLocks/>
              </p:cNvSpPr>
              <p:nvPr/>
            </p:nvSpPr>
            <p:spPr bwMode="auto">
              <a:xfrm>
                <a:off x="6043750" y="3455126"/>
                <a:ext cx="1990725" cy="2332038"/>
              </a:xfrm>
              <a:custGeom>
                <a:avLst/>
                <a:gdLst>
                  <a:gd name="T0" fmla="*/ 3907 w 3907"/>
                  <a:gd name="T1" fmla="*/ 3907 h 4595"/>
                  <a:gd name="T2" fmla="*/ 3070 w 3907"/>
                  <a:gd name="T3" fmla="*/ 4595 h 4595"/>
                  <a:gd name="T4" fmla="*/ 0 w 3907"/>
                  <a:gd name="T5" fmla="*/ 0 h 4595"/>
                  <a:gd name="T6" fmla="*/ 3907 w 3907"/>
                  <a:gd name="T7" fmla="*/ 3907 h 4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07" h="4595">
                    <a:moveTo>
                      <a:pt x="3907" y="3907"/>
                    </a:moveTo>
                    <a:cubicBezTo>
                      <a:pt x="3651" y="4163"/>
                      <a:pt x="3371" y="4394"/>
                      <a:pt x="3070" y="4595"/>
                    </a:cubicBezTo>
                    <a:lnTo>
                      <a:pt x="0" y="0"/>
                    </a:lnTo>
                    <a:lnTo>
                      <a:pt x="3907" y="390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1"/>
              <p:cNvSpPr>
                <a:spLocks/>
              </p:cNvSpPr>
              <p:nvPr/>
            </p:nvSpPr>
            <p:spPr bwMode="auto">
              <a:xfrm>
                <a:off x="6043750" y="3455126"/>
                <a:ext cx="1563688" cy="2590800"/>
              </a:xfrm>
              <a:custGeom>
                <a:avLst/>
                <a:gdLst>
                  <a:gd name="T0" fmla="*/ 3070 w 3070"/>
                  <a:gd name="T1" fmla="*/ 4595 h 5105"/>
                  <a:gd name="T2" fmla="*/ 2115 w 3070"/>
                  <a:gd name="T3" fmla="*/ 5105 h 5105"/>
                  <a:gd name="T4" fmla="*/ 0 w 3070"/>
                  <a:gd name="T5" fmla="*/ 0 h 5105"/>
                  <a:gd name="T6" fmla="*/ 3070 w 3070"/>
                  <a:gd name="T7" fmla="*/ 4595 h 5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70" h="5105">
                    <a:moveTo>
                      <a:pt x="3070" y="4595"/>
                    </a:moveTo>
                    <a:cubicBezTo>
                      <a:pt x="2769" y="4796"/>
                      <a:pt x="2449" y="4967"/>
                      <a:pt x="2115" y="5105"/>
                    </a:cubicBezTo>
                    <a:lnTo>
                      <a:pt x="0" y="0"/>
                    </a:lnTo>
                    <a:lnTo>
                      <a:pt x="3070" y="459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3"/>
              <p:cNvSpPr>
                <a:spLocks/>
              </p:cNvSpPr>
              <p:nvPr/>
            </p:nvSpPr>
            <p:spPr bwMode="auto">
              <a:xfrm>
                <a:off x="6043750" y="3455126"/>
                <a:ext cx="1077913" cy="2751138"/>
              </a:xfrm>
              <a:custGeom>
                <a:avLst/>
                <a:gdLst>
                  <a:gd name="T0" fmla="*/ 2115 w 2115"/>
                  <a:gd name="T1" fmla="*/ 5105 h 5420"/>
                  <a:gd name="T2" fmla="*/ 1078 w 2115"/>
                  <a:gd name="T3" fmla="*/ 5420 h 5420"/>
                  <a:gd name="T4" fmla="*/ 0 w 2115"/>
                  <a:gd name="T5" fmla="*/ 0 h 5420"/>
                  <a:gd name="T6" fmla="*/ 2115 w 2115"/>
                  <a:gd name="T7" fmla="*/ 5105 h 5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5" h="5420">
                    <a:moveTo>
                      <a:pt x="2115" y="5105"/>
                    </a:moveTo>
                    <a:cubicBezTo>
                      <a:pt x="1780" y="5244"/>
                      <a:pt x="1433" y="5349"/>
                      <a:pt x="1078" y="5420"/>
                    </a:cubicBezTo>
                    <a:lnTo>
                      <a:pt x="0" y="0"/>
                    </a:lnTo>
                    <a:lnTo>
                      <a:pt x="2115" y="510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5"/>
              <p:cNvSpPr>
                <a:spLocks/>
              </p:cNvSpPr>
              <p:nvPr/>
            </p:nvSpPr>
            <p:spPr bwMode="auto">
              <a:xfrm>
                <a:off x="6043750" y="3455126"/>
                <a:ext cx="549275" cy="2805113"/>
              </a:xfrm>
              <a:custGeom>
                <a:avLst/>
                <a:gdLst>
                  <a:gd name="T0" fmla="*/ 1078 w 1078"/>
                  <a:gd name="T1" fmla="*/ 5420 h 5526"/>
                  <a:gd name="T2" fmla="*/ 0 w 1078"/>
                  <a:gd name="T3" fmla="*/ 5526 h 5526"/>
                  <a:gd name="T4" fmla="*/ 0 w 1078"/>
                  <a:gd name="T5" fmla="*/ 0 h 5526"/>
                  <a:gd name="T6" fmla="*/ 1078 w 1078"/>
                  <a:gd name="T7" fmla="*/ 5420 h 5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8" h="5526">
                    <a:moveTo>
                      <a:pt x="1078" y="5420"/>
                    </a:moveTo>
                    <a:cubicBezTo>
                      <a:pt x="723" y="5490"/>
                      <a:pt x="362" y="5526"/>
                      <a:pt x="0" y="5526"/>
                    </a:cubicBezTo>
                    <a:lnTo>
                      <a:pt x="0" y="0"/>
                    </a:lnTo>
                    <a:lnTo>
                      <a:pt x="1078" y="542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7"/>
              <p:cNvSpPr>
                <a:spLocks/>
              </p:cNvSpPr>
              <p:nvPr/>
            </p:nvSpPr>
            <p:spPr bwMode="auto">
              <a:xfrm>
                <a:off x="5494475" y="3455126"/>
                <a:ext cx="549275" cy="2805113"/>
              </a:xfrm>
              <a:custGeom>
                <a:avLst/>
                <a:gdLst>
                  <a:gd name="T0" fmla="*/ 1078 w 1078"/>
                  <a:gd name="T1" fmla="*/ 5526 h 5526"/>
                  <a:gd name="T2" fmla="*/ 0 w 1078"/>
                  <a:gd name="T3" fmla="*/ 5420 h 5526"/>
                  <a:gd name="T4" fmla="*/ 1078 w 1078"/>
                  <a:gd name="T5" fmla="*/ 0 h 5526"/>
                  <a:gd name="T6" fmla="*/ 1078 w 1078"/>
                  <a:gd name="T7" fmla="*/ 5526 h 5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8" h="5526">
                    <a:moveTo>
                      <a:pt x="1078" y="5526"/>
                    </a:moveTo>
                    <a:cubicBezTo>
                      <a:pt x="716" y="5526"/>
                      <a:pt x="355" y="5490"/>
                      <a:pt x="0" y="5420"/>
                    </a:cubicBezTo>
                    <a:lnTo>
                      <a:pt x="1078" y="0"/>
                    </a:lnTo>
                    <a:lnTo>
                      <a:pt x="1078" y="5526"/>
                    </a:lnTo>
                    <a:close/>
                  </a:path>
                </a:pathLst>
              </a:custGeom>
              <a:solidFill>
                <a:srgbClr val="F2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9"/>
              <p:cNvSpPr>
                <a:spLocks/>
              </p:cNvSpPr>
              <p:nvPr/>
            </p:nvSpPr>
            <p:spPr bwMode="auto">
              <a:xfrm>
                <a:off x="4965838" y="3455126"/>
                <a:ext cx="1077913" cy="2751138"/>
              </a:xfrm>
              <a:custGeom>
                <a:avLst/>
                <a:gdLst>
                  <a:gd name="T0" fmla="*/ 1036 w 2114"/>
                  <a:gd name="T1" fmla="*/ 5420 h 5420"/>
                  <a:gd name="T2" fmla="*/ 0 w 2114"/>
                  <a:gd name="T3" fmla="*/ 5105 h 5420"/>
                  <a:gd name="T4" fmla="*/ 2114 w 2114"/>
                  <a:gd name="T5" fmla="*/ 0 h 5420"/>
                  <a:gd name="T6" fmla="*/ 1036 w 2114"/>
                  <a:gd name="T7" fmla="*/ 5420 h 5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4" h="5420">
                    <a:moveTo>
                      <a:pt x="1036" y="5420"/>
                    </a:moveTo>
                    <a:cubicBezTo>
                      <a:pt x="681" y="5349"/>
                      <a:pt x="334" y="5244"/>
                      <a:pt x="0" y="5105"/>
                    </a:cubicBezTo>
                    <a:lnTo>
                      <a:pt x="2114" y="0"/>
                    </a:lnTo>
                    <a:lnTo>
                      <a:pt x="1036" y="5420"/>
                    </a:lnTo>
                    <a:close/>
                  </a:path>
                </a:pathLst>
              </a:custGeom>
              <a:solidFill>
                <a:srgbClr val="F2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1"/>
              <p:cNvSpPr>
                <a:spLocks/>
              </p:cNvSpPr>
              <p:nvPr/>
            </p:nvSpPr>
            <p:spPr bwMode="auto">
              <a:xfrm>
                <a:off x="4480063" y="3455126"/>
                <a:ext cx="1563688" cy="2590800"/>
              </a:xfrm>
              <a:custGeom>
                <a:avLst/>
                <a:gdLst>
                  <a:gd name="T0" fmla="*/ 955 w 3069"/>
                  <a:gd name="T1" fmla="*/ 5105 h 5105"/>
                  <a:gd name="T2" fmla="*/ 0 w 3069"/>
                  <a:gd name="T3" fmla="*/ 4595 h 5105"/>
                  <a:gd name="T4" fmla="*/ 3069 w 3069"/>
                  <a:gd name="T5" fmla="*/ 0 h 5105"/>
                  <a:gd name="T6" fmla="*/ 955 w 3069"/>
                  <a:gd name="T7" fmla="*/ 5105 h 5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9" h="5105">
                    <a:moveTo>
                      <a:pt x="955" y="5105"/>
                    </a:moveTo>
                    <a:cubicBezTo>
                      <a:pt x="620" y="4967"/>
                      <a:pt x="300" y="4796"/>
                      <a:pt x="0" y="4595"/>
                    </a:cubicBezTo>
                    <a:lnTo>
                      <a:pt x="3069" y="0"/>
                    </a:lnTo>
                    <a:lnTo>
                      <a:pt x="955" y="5105"/>
                    </a:lnTo>
                    <a:close/>
                  </a:path>
                </a:pathLst>
              </a:custGeom>
              <a:solidFill>
                <a:srgbClr val="F2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3"/>
              <p:cNvSpPr>
                <a:spLocks/>
              </p:cNvSpPr>
              <p:nvPr/>
            </p:nvSpPr>
            <p:spPr bwMode="auto">
              <a:xfrm>
                <a:off x="4053025" y="3455126"/>
                <a:ext cx="1990725" cy="2332038"/>
              </a:xfrm>
              <a:custGeom>
                <a:avLst/>
                <a:gdLst>
                  <a:gd name="T0" fmla="*/ 838 w 3907"/>
                  <a:gd name="T1" fmla="*/ 4595 h 4595"/>
                  <a:gd name="T2" fmla="*/ 0 w 3907"/>
                  <a:gd name="T3" fmla="*/ 3907 h 4595"/>
                  <a:gd name="T4" fmla="*/ 3907 w 3907"/>
                  <a:gd name="T5" fmla="*/ 0 h 4595"/>
                  <a:gd name="T6" fmla="*/ 838 w 3907"/>
                  <a:gd name="T7" fmla="*/ 4595 h 4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07" h="4595">
                    <a:moveTo>
                      <a:pt x="838" y="4595"/>
                    </a:moveTo>
                    <a:cubicBezTo>
                      <a:pt x="537" y="4394"/>
                      <a:pt x="256" y="4163"/>
                      <a:pt x="0" y="3907"/>
                    </a:cubicBezTo>
                    <a:lnTo>
                      <a:pt x="3907" y="0"/>
                    </a:lnTo>
                    <a:lnTo>
                      <a:pt x="838" y="4595"/>
                    </a:lnTo>
                    <a:close/>
                  </a:path>
                </a:pathLst>
              </a:custGeom>
              <a:solidFill>
                <a:srgbClr val="F2B0F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5"/>
              <p:cNvSpPr>
                <a:spLocks/>
              </p:cNvSpPr>
              <p:nvPr/>
            </p:nvSpPr>
            <p:spPr bwMode="auto">
              <a:xfrm>
                <a:off x="3702188" y="3455126"/>
                <a:ext cx="2341563" cy="1982788"/>
              </a:xfrm>
              <a:custGeom>
                <a:avLst/>
                <a:gdLst>
                  <a:gd name="T0" fmla="*/ 687 w 4594"/>
                  <a:gd name="T1" fmla="*/ 3907 h 3907"/>
                  <a:gd name="T2" fmla="*/ 0 w 4594"/>
                  <a:gd name="T3" fmla="*/ 3070 h 3907"/>
                  <a:gd name="T4" fmla="*/ 4594 w 4594"/>
                  <a:gd name="T5" fmla="*/ 0 h 3907"/>
                  <a:gd name="T6" fmla="*/ 687 w 4594"/>
                  <a:gd name="T7" fmla="*/ 3907 h 3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4" h="3907">
                    <a:moveTo>
                      <a:pt x="687" y="3907"/>
                    </a:moveTo>
                    <a:cubicBezTo>
                      <a:pt x="431" y="3652"/>
                      <a:pt x="201" y="3371"/>
                      <a:pt x="0" y="3070"/>
                    </a:cubicBezTo>
                    <a:lnTo>
                      <a:pt x="4594" y="0"/>
                    </a:lnTo>
                    <a:lnTo>
                      <a:pt x="687" y="390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47"/>
              <p:cNvSpPr>
                <a:spLocks/>
              </p:cNvSpPr>
              <p:nvPr/>
            </p:nvSpPr>
            <p:spPr bwMode="auto">
              <a:xfrm>
                <a:off x="3441838" y="3455126"/>
                <a:ext cx="2601913" cy="1558925"/>
              </a:xfrm>
              <a:custGeom>
                <a:avLst/>
                <a:gdLst>
                  <a:gd name="T0" fmla="*/ 510 w 5104"/>
                  <a:gd name="T1" fmla="*/ 3070 h 3070"/>
                  <a:gd name="T2" fmla="*/ 0 w 5104"/>
                  <a:gd name="T3" fmla="*/ 2115 h 3070"/>
                  <a:gd name="T4" fmla="*/ 5104 w 5104"/>
                  <a:gd name="T5" fmla="*/ 0 h 3070"/>
                  <a:gd name="T6" fmla="*/ 510 w 5104"/>
                  <a:gd name="T7" fmla="*/ 3070 h 3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04" h="3070">
                    <a:moveTo>
                      <a:pt x="510" y="3070"/>
                    </a:moveTo>
                    <a:cubicBezTo>
                      <a:pt x="309" y="2769"/>
                      <a:pt x="138" y="2449"/>
                      <a:pt x="0" y="2115"/>
                    </a:cubicBezTo>
                    <a:lnTo>
                      <a:pt x="5104" y="0"/>
                    </a:lnTo>
                    <a:lnTo>
                      <a:pt x="510" y="307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49"/>
              <p:cNvSpPr>
                <a:spLocks/>
              </p:cNvSpPr>
              <p:nvPr/>
            </p:nvSpPr>
            <p:spPr bwMode="auto">
              <a:xfrm>
                <a:off x="3281500" y="3455126"/>
                <a:ext cx="2762250" cy="1073150"/>
              </a:xfrm>
              <a:custGeom>
                <a:avLst/>
                <a:gdLst>
                  <a:gd name="T0" fmla="*/ 315 w 5419"/>
                  <a:gd name="T1" fmla="*/ 2115 h 2115"/>
                  <a:gd name="T2" fmla="*/ 0 w 5419"/>
                  <a:gd name="T3" fmla="*/ 1078 h 2115"/>
                  <a:gd name="T4" fmla="*/ 5419 w 5419"/>
                  <a:gd name="T5" fmla="*/ 0 h 2115"/>
                  <a:gd name="T6" fmla="*/ 315 w 5419"/>
                  <a:gd name="T7" fmla="*/ 2115 h 2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19" h="2115">
                    <a:moveTo>
                      <a:pt x="315" y="2115"/>
                    </a:moveTo>
                    <a:cubicBezTo>
                      <a:pt x="176" y="1781"/>
                      <a:pt x="71" y="1433"/>
                      <a:pt x="0" y="1078"/>
                    </a:cubicBezTo>
                    <a:lnTo>
                      <a:pt x="5419" y="0"/>
                    </a:lnTo>
                    <a:lnTo>
                      <a:pt x="315" y="2115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>
                <a:off x="3227525" y="3455126"/>
                <a:ext cx="2816225" cy="547688"/>
              </a:xfrm>
              <a:custGeom>
                <a:avLst/>
                <a:gdLst>
                  <a:gd name="T0" fmla="*/ 106 w 5525"/>
                  <a:gd name="T1" fmla="*/ 1078 h 1078"/>
                  <a:gd name="T2" fmla="*/ 0 w 5525"/>
                  <a:gd name="T3" fmla="*/ 0 h 1078"/>
                  <a:gd name="T4" fmla="*/ 5525 w 5525"/>
                  <a:gd name="T5" fmla="*/ 0 h 1078"/>
                  <a:gd name="T6" fmla="*/ 106 w 5525"/>
                  <a:gd name="T7" fmla="*/ 1078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25" h="1078">
                    <a:moveTo>
                      <a:pt x="106" y="1078"/>
                    </a:moveTo>
                    <a:cubicBezTo>
                      <a:pt x="35" y="723"/>
                      <a:pt x="0" y="362"/>
                      <a:pt x="0" y="0"/>
                    </a:cubicBezTo>
                    <a:lnTo>
                      <a:pt x="5525" y="0"/>
                    </a:lnTo>
                    <a:lnTo>
                      <a:pt x="106" y="107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53"/>
              <p:cNvSpPr>
                <a:spLocks/>
              </p:cNvSpPr>
              <p:nvPr/>
            </p:nvSpPr>
            <p:spPr bwMode="auto">
              <a:xfrm>
                <a:off x="3227525" y="2909026"/>
                <a:ext cx="2816225" cy="546100"/>
              </a:xfrm>
              <a:custGeom>
                <a:avLst/>
                <a:gdLst>
                  <a:gd name="T0" fmla="*/ 0 w 5525"/>
                  <a:gd name="T1" fmla="*/ 1077 h 1077"/>
                  <a:gd name="T2" fmla="*/ 106 w 5525"/>
                  <a:gd name="T3" fmla="*/ 0 h 1077"/>
                  <a:gd name="T4" fmla="*/ 5525 w 5525"/>
                  <a:gd name="T5" fmla="*/ 1077 h 1077"/>
                  <a:gd name="T6" fmla="*/ 0 w 5525"/>
                  <a:gd name="T7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25" h="1077">
                    <a:moveTo>
                      <a:pt x="0" y="1077"/>
                    </a:moveTo>
                    <a:cubicBezTo>
                      <a:pt x="0" y="716"/>
                      <a:pt x="35" y="354"/>
                      <a:pt x="106" y="0"/>
                    </a:cubicBezTo>
                    <a:lnTo>
                      <a:pt x="5525" y="1077"/>
                    </a:lnTo>
                    <a:lnTo>
                      <a:pt x="0" y="107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55"/>
              <p:cNvSpPr>
                <a:spLocks/>
              </p:cNvSpPr>
              <p:nvPr/>
            </p:nvSpPr>
            <p:spPr bwMode="auto">
              <a:xfrm>
                <a:off x="3281500" y="2381976"/>
                <a:ext cx="2762250" cy="1073150"/>
              </a:xfrm>
              <a:custGeom>
                <a:avLst/>
                <a:gdLst>
                  <a:gd name="T0" fmla="*/ 0 w 5419"/>
                  <a:gd name="T1" fmla="*/ 1037 h 2114"/>
                  <a:gd name="T2" fmla="*/ 315 w 5419"/>
                  <a:gd name="T3" fmla="*/ 0 h 2114"/>
                  <a:gd name="T4" fmla="*/ 5419 w 5419"/>
                  <a:gd name="T5" fmla="*/ 2114 h 2114"/>
                  <a:gd name="T6" fmla="*/ 0 w 5419"/>
                  <a:gd name="T7" fmla="*/ 1037 h 2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19" h="2114">
                    <a:moveTo>
                      <a:pt x="0" y="1037"/>
                    </a:moveTo>
                    <a:cubicBezTo>
                      <a:pt x="71" y="682"/>
                      <a:pt x="176" y="334"/>
                      <a:pt x="315" y="0"/>
                    </a:cubicBezTo>
                    <a:lnTo>
                      <a:pt x="5419" y="2114"/>
                    </a:lnTo>
                    <a:lnTo>
                      <a:pt x="0" y="103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57"/>
              <p:cNvSpPr>
                <a:spLocks/>
              </p:cNvSpPr>
              <p:nvPr/>
            </p:nvSpPr>
            <p:spPr bwMode="auto">
              <a:xfrm>
                <a:off x="3441838" y="1897789"/>
                <a:ext cx="2601913" cy="1557338"/>
              </a:xfrm>
              <a:custGeom>
                <a:avLst/>
                <a:gdLst>
                  <a:gd name="T0" fmla="*/ 0 w 5104"/>
                  <a:gd name="T1" fmla="*/ 955 h 3069"/>
                  <a:gd name="T2" fmla="*/ 510 w 5104"/>
                  <a:gd name="T3" fmla="*/ 0 h 3069"/>
                  <a:gd name="T4" fmla="*/ 5104 w 5104"/>
                  <a:gd name="T5" fmla="*/ 3069 h 3069"/>
                  <a:gd name="T6" fmla="*/ 0 w 5104"/>
                  <a:gd name="T7" fmla="*/ 955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04" h="3069">
                    <a:moveTo>
                      <a:pt x="0" y="955"/>
                    </a:moveTo>
                    <a:cubicBezTo>
                      <a:pt x="138" y="621"/>
                      <a:pt x="309" y="301"/>
                      <a:pt x="510" y="0"/>
                    </a:cubicBezTo>
                    <a:lnTo>
                      <a:pt x="5104" y="3069"/>
                    </a:lnTo>
                    <a:lnTo>
                      <a:pt x="0" y="95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59"/>
              <p:cNvSpPr>
                <a:spLocks/>
              </p:cNvSpPr>
              <p:nvPr/>
            </p:nvSpPr>
            <p:spPr bwMode="auto">
              <a:xfrm>
                <a:off x="3702188" y="1472339"/>
                <a:ext cx="2341563" cy="1982788"/>
              </a:xfrm>
              <a:custGeom>
                <a:avLst/>
                <a:gdLst>
                  <a:gd name="T0" fmla="*/ 0 w 4594"/>
                  <a:gd name="T1" fmla="*/ 838 h 3907"/>
                  <a:gd name="T2" fmla="*/ 687 w 4594"/>
                  <a:gd name="T3" fmla="*/ 0 h 3907"/>
                  <a:gd name="T4" fmla="*/ 4594 w 4594"/>
                  <a:gd name="T5" fmla="*/ 3907 h 3907"/>
                  <a:gd name="T6" fmla="*/ 0 w 4594"/>
                  <a:gd name="T7" fmla="*/ 838 h 3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4" h="3907">
                    <a:moveTo>
                      <a:pt x="0" y="838"/>
                    </a:moveTo>
                    <a:cubicBezTo>
                      <a:pt x="201" y="537"/>
                      <a:pt x="431" y="256"/>
                      <a:pt x="687" y="0"/>
                    </a:cubicBezTo>
                    <a:lnTo>
                      <a:pt x="4594" y="3907"/>
                    </a:lnTo>
                    <a:lnTo>
                      <a:pt x="0" y="83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61"/>
              <p:cNvSpPr>
                <a:spLocks/>
              </p:cNvSpPr>
              <p:nvPr/>
            </p:nvSpPr>
            <p:spPr bwMode="auto">
              <a:xfrm>
                <a:off x="4053025" y="1123089"/>
                <a:ext cx="1990725" cy="2332038"/>
              </a:xfrm>
              <a:custGeom>
                <a:avLst/>
                <a:gdLst>
                  <a:gd name="T0" fmla="*/ 0 w 3907"/>
                  <a:gd name="T1" fmla="*/ 687 h 4594"/>
                  <a:gd name="T2" fmla="*/ 838 w 3907"/>
                  <a:gd name="T3" fmla="*/ 0 h 4594"/>
                  <a:gd name="T4" fmla="*/ 3907 w 3907"/>
                  <a:gd name="T5" fmla="*/ 4594 h 4594"/>
                  <a:gd name="T6" fmla="*/ 0 w 3907"/>
                  <a:gd name="T7" fmla="*/ 687 h 4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07" h="4594">
                    <a:moveTo>
                      <a:pt x="0" y="687"/>
                    </a:moveTo>
                    <a:cubicBezTo>
                      <a:pt x="256" y="432"/>
                      <a:pt x="537" y="201"/>
                      <a:pt x="838" y="0"/>
                    </a:cubicBezTo>
                    <a:lnTo>
                      <a:pt x="3907" y="4594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63"/>
              <p:cNvSpPr>
                <a:spLocks/>
              </p:cNvSpPr>
              <p:nvPr/>
            </p:nvSpPr>
            <p:spPr bwMode="auto">
              <a:xfrm>
                <a:off x="4480063" y="864326"/>
                <a:ext cx="1563688" cy="2590800"/>
              </a:xfrm>
              <a:custGeom>
                <a:avLst/>
                <a:gdLst>
                  <a:gd name="T0" fmla="*/ 0 w 3069"/>
                  <a:gd name="T1" fmla="*/ 510 h 5104"/>
                  <a:gd name="T2" fmla="*/ 955 w 3069"/>
                  <a:gd name="T3" fmla="*/ 0 h 5104"/>
                  <a:gd name="T4" fmla="*/ 3069 w 3069"/>
                  <a:gd name="T5" fmla="*/ 5104 h 5104"/>
                  <a:gd name="T6" fmla="*/ 0 w 3069"/>
                  <a:gd name="T7" fmla="*/ 510 h 5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9" h="5104">
                    <a:moveTo>
                      <a:pt x="0" y="510"/>
                    </a:moveTo>
                    <a:cubicBezTo>
                      <a:pt x="300" y="309"/>
                      <a:pt x="620" y="138"/>
                      <a:pt x="955" y="0"/>
                    </a:cubicBezTo>
                    <a:lnTo>
                      <a:pt x="3069" y="5104"/>
                    </a:lnTo>
                    <a:lnTo>
                      <a:pt x="0" y="51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65"/>
              <p:cNvSpPr>
                <a:spLocks/>
              </p:cNvSpPr>
              <p:nvPr/>
            </p:nvSpPr>
            <p:spPr bwMode="auto">
              <a:xfrm>
                <a:off x="4965838" y="703989"/>
                <a:ext cx="1077913" cy="2751138"/>
              </a:xfrm>
              <a:custGeom>
                <a:avLst/>
                <a:gdLst>
                  <a:gd name="T0" fmla="*/ 0 w 2114"/>
                  <a:gd name="T1" fmla="*/ 315 h 5419"/>
                  <a:gd name="T2" fmla="*/ 1036 w 2114"/>
                  <a:gd name="T3" fmla="*/ 0 h 5419"/>
                  <a:gd name="T4" fmla="*/ 2114 w 2114"/>
                  <a:gd name="T5" fmla="*/ 5419 h 5419"/>
                  <a:gd name="T6" fmla="*/ 0 w 2114"/>
                  <a:gd name="T7" fmla="*/ 315 h 5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4" h="5419">
                    <a:moveTo>
                      <a:pt x="0" y="315"/>
                    </a:moveTo>
                    <a:cubicBezTo>
                      <a:pt x="334" y="176"/>
                      <a:pt x="681" y="71"/>
                      <a:pt x="1036" y="0"/>
                    </a:cubicBezTo>
                    <a:lnTo>
                      <a:pt x="2114" y="5419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67"/>
              <p:cNvSpPr>
                <a:spLocks/>
              </p:cNvSpPr>
              <p:nvPr/>
            </p:nvSpPr>
            <p:spPr bwMode="auto">
              <a:xfrm>
                <a:off x="5494475" y="651601"/>
                <a:ext cx="549275" cy="2803525"/>
              </a:xfrm>
              <a:custGeom>
                <a:avLst/>
                <a:gdLst>
                  <a:gd name="T0" fmla="*/ 0 w 1078"/>
                  <a:gd name="T1" fmla="*/ 106 h 5525"/>
                  <a:gd name="T2" fmla="*/ 1078 w 1078"/>
                  <a:gd name="T3" fmla="*/ 0 h 5525"/>
                  <a:gd name="T4" fmla="*/ 1078 w 1078"/>
                  <a:gd name="T5" fmla="*/ 5525 h 5525"/>
                  <a:gd name="T6" fmla="*/ 0 w 1078"/>
                  <a:gd name="T7" fmla="*/ 106 h 5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8" h="5525">
                    <a:moveTo>
                      <a:pt x="0" y="106"/>
                    </a:moveTo>
                    <a:cubicBezTo>
                      <a:pt x="355" y="36"/>
                      <a:pt x="716" y="0"/>
                      <a:pt x="1078" y="0"/>
                    </a:cubicBezTo>
                    <a:lnTo>
                      <a:pt x="1078" y="5525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 rot="18480058">
              <a:off x="7542710" y="1430670"/>
              <a:ext cx="2099423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310530">
              <a:off x="7951791" y="1909349"/>
              <a:ext cx="1806423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HON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20079549">
              <a:off x="8076822" y="2219058"/>
              <a:ext cx="2113747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0616415">
              <a:off x="8279264" y="2612628"/>
              <a:ext cx="2013109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21176764">
              <a:off x="8426780" y="3031228"/>
              <a:ext cx="2215341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453778">
              <a:off x="8609916" y="3517161"/>
              <a:ext cx="1877992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LEN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099742">
              <a:off x="8109829" y="3897248"/>
              <a:ext cx="2236094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1,2.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650065">
              <a:off x="7970961" y="4317676"/>
              <a:ext cx="2381987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3, 4 .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2570609">
              <a:off x="7779140" y="4756738"/>
              <a:ext cx="2190982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3.TLCH</a:t>
              </a:r>
              <a:r>
                <a:rPr lang="en-US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2929924">
              <a:off x="7896664" y="5084284"/>
              <a:ext cx="1592321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3547344">
              <a:off x="7251353" y="5283908"/>
              <a:ext cx="1969934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1.TLCH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4390080">
              <a:off x="6779052" y="5405619"/>
              <a:ext cx="2017980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17992880">
              <a:off x="7009188" y="1316637"/>
              <a:ext cx="2391999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17140044">
              <a:off x="6538827" y="1146902"/>
              <a:ext cx="2459364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6432886">
              <a:off x="6194745" y="1190271"/>
              <a:ext cx="2278866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5868085">
              <a:off x="5731288" y="1057333"/>
              <a:ext cx="2318084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5255948">
              <a:off x="5244194" y="1029131"/>
              <a:ext cx="2271986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4569438">
              <a:off x="4987210" y="1336321"/>
              <a:ext cx="2052842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3718269">
              <a:off x="4356276" y="1713410"/>
              <a:ext cx="2734161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3403184">
              <a:off x="4141286" y="1808452"/>
              <a:ext cx="2129861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2550630">
              <a:off x="3844487" y="2196602"/>
              <a:ext cx="2189338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11731952">
              <a:off x="3619892" y="2656187"/>
              <a:ext cx="2245345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1,2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11160315">
              <a:off x="3542782" y="3066189"/>
              <a:ext cx="2897983" cy="290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lang="en-US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0553344">
              <a:off x="3901514" y="3477429"/>
              <a:ext cx="2026485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4.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9682489">
              <a:off x="4079605" y="3922138"/>
              <a:ext cx="2056318" cy="30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3.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9104840">
              <a:off x="3980312" y="4290143"/>
              <a:ext cx="2445451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1, 2.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8548192">
              <a:off x="4307287" y="4752879"/>
              <a:ext cx="1966612" cy="305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7832880">
              <a:off x="4584600" y="5054094"/>
              <a:ext cx="2148210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4.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endPara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7140362">
              <a:off x="5043747" y="5196091"/>
              <a:ext cx="2000403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6557793">
              <a:off x="5189220" y="5494925"/>
              <a:ext cx="2401520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1, 2.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 rot="5590303">
              <a:off x="5637382" y="5494896"/>
              <a:ext cx="2584627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 rot="5168321">
              <a:off x="6177573" y="5616252"/>
              <a:ext cx="2276686" cy="307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3,4.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TLCH</a:t>
              </a:r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9" name="Isosceles Triangle 128"/>
          <p:cNvSpPr/>
          <p:nvPr/>
        </p:nvSpPr>
        <p:spPr>
          <a:xfrm rot="16200000">
            <a:off x="8985541" y="232954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0" name="Heart 129">
            <a:hlinkClick r:id="" action="ppaction://noaction"/>
          </p:cNvPr>
          <p:cNvSpPr/>
          <p:nvPr/>
        </p:nvSpPr>
        <p:spPr>
          <a:xfrm rot="5400000">
            <a:off x="9423253" y="259770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1" name="Sun 130"/>
          <p:cNvSpPr/>
          <p:nvPr/>
        </p:nvSpPr>
        <p:spPr>
          <a:xfrm>
            <a:off x="4844286" y="2531040"/>
            <a:ext cx="1679560" cy="145199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3A1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2503283"/>
            <a:ext cx="10237694" cy="188772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Ôn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tập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về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phép</a:t>
            </a:r>
            <a:r>
              <a:rPr lang="en-US" sz="8000" b="1" spc="30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so </a:t>
            </a:r>
            <a:r>
              <a:rPr lang="en-US" sz="8000" b="1" spc="30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sánh</a:t>
            </a:r>
            <a:endParaRPr lang="en-US" sz="8000" b="1" spc="300" dirty="0" smtClean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819400" y="33424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10497136" y="25009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rizontal Scroll 11"/>
          <p:cNvSpPr/>
          <p:nvPr/>
        </p:nvSpPr>
        <p:spPr>
          <a:xfrm>
            <a:off x="232550" y="152400"/>
            <a:ext cx="11891819" cy="9030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9223" y="1295896"/>
            <a:ext cx="11673553" cy="1029102"/>
            <a:chOff x="475672" y="1295896"/>
            <a:chExt cx="5440218" cy="2351854"/>
          </a:xfrm>
        </p:grpSpPr>
        <p:sp>
          <p:nvSpPr>
            <p:cNvPr id="5" name="Rounded Rectangle 4"/>
            <p:cNvSpPr/>
            <p:nvPr/>
          </p:nvSpPr>
          <p:spPr>
            <a:xfrm>
              <a:off x="475672" y="1295896"/>
              <a:ext cx="5440218" cy="2336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75672" y="1373725"/>
              <a:ext cx="5315528" cy="227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a)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Từ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trên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gác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cao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nhìn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xuống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hồ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một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chiếc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gương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bầu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dục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khổng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lồ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sáng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long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lanh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.</a:t>
              </a:r>
              <a:endParaRPr lang="en-US" altLang="en-US" sz="2600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2800" i="1" dirty="0">
                  <a:solidFill>
                    <a:srgbClr val="660066"/>
                  </a:solidFill>
                  <a:latin typeface="Arial" panose="020B0604020202020204" pitchFamily="34" charset="0"/>
                </a:rPr>
                <a:t>				</a:t>
              </a:r>
              <a:endParaRPr lang="en-US" altLang="en-US" sz="2000" i="1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400" y="2845746"/>
            <a:ext cx="11675696" cy="811854"/>
            <a:chOff x="6426200" y="1269033"/>
            <a:chExt cx="5308601" cy="2336800"/>
          </a:xfrm>
        </p:grpSpPr>
        <p:sp>
          <p:nvSpPr>
            <p:cNvPr id="8" name="Rounded Rectangle 7"/>
            <p:cNvSpPr/>
            <p:nvPr/>
          </p:nvSpPr>
          <p:spPr>
            <a:xfrm>
              <a:off x="6426200" y="1269033"/>
              <a:ext cx="5308601" cy="2336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6482106" y="1629702"/>
              <a:ext cx="5196790" cy="109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dirty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b)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Thê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Húc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màu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son,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cong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cong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con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tôm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dẫn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vào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đền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Ngọc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Sơn</a:t>
              </a:r>
              <a:endParaRPr lang="en-US" altLang="en-US" sz="2600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2551" y="4406566"/>
            <a:ext cx="9511814" cy="927434"/>
            <a:chOff x="3142672" y="4014249"/>
            <a:chExt cx="6216073" cy="2355273"/>
          </a:xfrm>
        </p:grpSpPr>
        <p:sp>
          <p:nvSpPr>
            <p:cNvPr id="10" name="Rounded Rectangle 9"/>
            <p:cNvSpPr/>
            <p:nvPr/>
          </p:nvSpPr>
          <p:spPr>
            <a:xfrm>
              <a:off x="3142672" y="4014249"/>
              <a:ext cx="6216073" cy="235527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302000" y="4131722"/>
              <a:ext cx="5897418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c)  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Người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ta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thấy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con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rùa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lớn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đầu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to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trái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bưởi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nhô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lên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khỏi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mặt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nước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.</a:t>
              </a:r>
              <a:endParaRPr lang="en-US" altLang="en-US" sz="2800" i="1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2551" y="290030"/>
            <a:ext cx="11891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2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Ghi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tên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so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sánh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029200" y="1752600"/>
            <a:ext cx="457200" cy="275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39" y="6082966"/>
            <a:ext cx="1389470" cy="357768"/>
          </a:xfrm>
          <a:prstGeom prst="rect">
            <a:avLst/>
          </a:prstGeom>
        </p:spPr>
      </p:pic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1420523" y="746788"/>
            <a:ext cx="7190077" cy="15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9482634" y="3580817"/>
            <a:ext cx="2883566" cy="1744011"/>
          </a:xfrm>
          <a:prstGeom prst="cloudCallout">
            <a:avLst>
              <a:gd name="adj1" fmla="val 42731"/>
              <a:gd name="adj2" fmla="val 63974"/>
            </a:avLst>
          </a:prstGeom>
          <a:solidFill>
            <a:srgbClr val="FFFF00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kern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934200" y="1752600"/>
            <a:ext cx="1676400" cy="3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rizontal Scroll 11"/>
          <p:cNvSpPr/>
          <p:nvPr/>
        </p:nvSpPr>
        <p:spPr>
          <a:xfrm>
            <a:off x="232550" y="152400"/>
            <a:ext cx="11891819" cy="9030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9223" y="1295896"/>
            <a:ext cx="11673553" cy="1029102"/>
            <a:chOff x="475672" y="1295896"/>
            <a:chExt cx="5440218" cy="2351854"/>
          </a:xfrm>
        </p:grpSpPr>
        <p:sp>
          <p:nvSpPr>
            <p:cNvPr id="5" name="Rounded Rectangle 4"/>
            <p:cNvSpPr/>
            <p:nvPr/>
          </p:nvSpPr>
          <p:spPr>
            <a:xfrm>
              <a:off x="475672" y="1295896"/>
              <a:ext cx="5440218" cy="2336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75672" y="1373725"/>
              <a:ext cx="5315528" cy="227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a)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Từ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trên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gác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cao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nhìn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xuống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hồ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một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chiếc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gương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bầu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dục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khổng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lồ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sáng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long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lanh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.</a:t>
              </a:r>
              <a:endParaRPr lang="en-US" altLang="en-US" sz="2600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2800" i="1" dirty="0">
                  <a:solidFill>
                    <a:srgbClr val="660066"/>
                  </a:solidFill>
                  <a:latin typeface="Arial" panose="020B0604020202020204" pitchFamily="34" charset="0"/>
                </a:rPr>
                <a:t>				</a:t>
              </a:r>
              <a:endParaRPr lang="en-US" altLang="en-US" sz="2000" i="1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400" y="2845746"/>
            <a:ext cx="11675696" cy="811854"/>
            <a:chOff x="6426200" y="1269033"/>
            <a:chExt cx="5308601" cy="2336800"/>
          </a:xfrm>
        </p:grpSpPr>
        <p:sp>
          <p:nvSpPr>
            <p:cNvPr id="8" name="Rounded Rectangle 7"/>
            <p:cNvSpPr/>
            <p:nvPr/>
          </p:nvSpPr>
          <p:spPr>
            <a:xfrm>
              <a:off x="6426200" y="1269033"/>
              <a:ext cx="5308601" cy="2336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6482106" y="1629702"/>
              <a:ext cx="5196790" cy="109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dirty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b)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Thê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Húc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màu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son,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cong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cong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con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tôm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dẫn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vào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đền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Ngọc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Sơn</a:t>
              </a:r>
              <a:endParaRPr lang="en-US" altLang="en-US" sz="2600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2551" y="4406566"/>
            <a:ext cx="9511814" cy="927434"/>
            <a:chOff x="3142672" y="4014249"/>
            <a:chExt cx="6216073" cy="2355273"/>
          </a:xfrm>
        </p:grpSpPr>
        <p:sp>
          <p:nvSpPr>
            <p:cNvPr id="10" name="Rounded Rectangle 9"/>
            <p:cNvSpPr/>
            <p:nvPr/>
          </p:nvSpPr>
          <p:spPr>
            <a:xfrm>
              <a:off x="3142672" y="4014249"/>
              <a:ext cx="6216073" cy="235527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302000" y="4131722"/>
              <a:ext cx="5897418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33400" indent="-533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c)  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Người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ta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thấy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con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rùa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lớn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đầu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to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trái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bưởi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nhô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lên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khỏi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mặt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600" dirty="0" err="1" smtClean="0">
                  <a:solidFill>
                    <a:srgbClr val="660066"/>
                  </a:solidFill>
                  <a:latin typeface="Arial" panose="020B0604020202020204" pitchFamily="34" charset="0"/>
                </a:rPr>
                <a:t>nước</a:t>
              </a:r>
              <a:r>
                <a:rPr lang="en-US" altLang="en-US" sz="2600" dirty="0" smtClean="0">
                  <a:solidFill>
                    <a:srgbClr val="660066"/>
                  </a:solidFill>
                  <a:latin typeface="Arial" panose="020B0604020202020204" pitchFamily="34" charset="0"/>
                </a:rPr>
                <a:t>.</a:t>
              </a:r>
              <a:endParaRPr lang="en-US" altLang="en-US" sz="2800" i="1" dirty="0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2551" y="290030"/>
            <a:ext cx="11891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2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Ghi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tên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so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sánh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800" dirty="0" smtClean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5029200" y="1752600"/>
            <a:ext cx="457200" cy="275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1420523" y="746788"/>
            <a:ext cx="7190077" cy="15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934200" y="1752601"/>
            <a:ext cx="3048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914400" y="3352800"/>
            <a:ext cx="1905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6705600" y="3352800"/>
            <a:ext cx="1143000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5258070" y="4850540"/>
            <a:ext cx="45693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6925235" y="4867834"/>
            <a:ext cx="1151965" cy="244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4DF846A-33D2-42EF-8BF0-F854397D8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889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CC0099"/>
                </a:solidFill>
                <a:latin typeface="HP001 5 hàng" panose="020B06030503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FBAC1-6058-46D0-97E3-63456B837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96" y="1184681"/>
            <a:ext cx="11136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CC0099"/>
                </a:solidFill>
                <a:latin typeface="HP001 5 hàng" panose="020B06030503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CD89D9B-85E7-412F-AD41-18F1FE90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78" y="1868269"/>
            <a:ext cx="11136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CC0099"/>
                </a:solidFill>
                <a:latin typeface="HP001 5 hàng" panose="020B06030503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CD89D9B-85E7-412F-AD41-18F1FE90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73" y="2590800"/>
            <a:ext cx="111367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CC0099"/>
                </a:solidFill>
                <a:latin typeface="HP001 5 hàng" panose="020B06030503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l"/>
            <a:r>
              <a:rPr lang="en-US" dirty="0" smtClean="0"/>
              <a:t>c)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10445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5068</TotalTime>
  <Words>839</Words>
  <Application>Microsoft Office PowerPoint</Application>
  <PresentationFormat>Widescreen</PresentationFormat>
  <Paragraphs>117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SimSun</vt:lpstr>
      <vt:lpstr>Algerian</vt:lpstr>
      <vt:lpstr>Arial</vt:lpstr>
      <vt:lpstr>Arial Rounded MT Bold</vt:lpstr>
      <vt:lpstr>Calibri</vt:lpstr>
      <vt:lpstr>Calibri Light</vt:lpstr>
      <vt:lpstr>等线</vt:lpstr>
      <vt:lpstr>HP001 5 hàng</vt:lpstr>
      <vt:lpstr>HP001 5 hàng 1 ô ly</vt:lpstr>
      <vt:lpstr>Tahoma</vt:lpstr>
      <vt:lpstr>Times New Roman</vt:lpstr>
      <vt:lpstr>Office Theme</vt:lpstr>
      <vt:lpstr>8_默认设计模板</vt:lpstr>
      <vt:lpstr>22_Office Theme</vt:lpstr>
      <vt:lpstr>11_Office Theme</vt:lpstr>
      <vt:lpstr>12_Office Theme</vt:lpstr>
      <vt:lpstr>13_Office Theme</vt:lpstr>
      <vt:lpstr>14_Office Theme</vt:lpstr>
      <vt:lpstr>15_Office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Đặt câu hỏi cho các bộ phận câu in đậm dưới đây:</vt:lpstr>
      <vt:lpstr>Bài 2: Đặt câu hỏi cho các bộ phận câu in đậm dưới đây:</vt:lpstr>
      <vt:lpstr>Bài 3: Kể lại một câu chuyện đã học trong 8 tuần đầu.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404</cp:revision>
  <dcterms:created xsi:type="dcterms:W3CDTF">2020-04-24T02:14:02Z</dcterms:created>
  <dcterms:modified xsi:type="dcterms:W3CDTF">2021-11-05T09:21:35Z</dcterms:modified>
</cp:coreProperties>
</file>