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0" r:id="rId3"/>
    <p:sldId id="293" r:id="rId4"/>
    <p:sldId id="281" r:id="rId5"/>
    <p:sldId id="257" r:id="rId6"/>
    <p:sldId id="292" r:id="rId7"/>
    <p:sldId id="289" r:id="rId8"/>
    <p:sldId id="264" r:id="rId9"/>
    <p:sldId id="29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9"/>
    <a:srgbClr val="DBF6FD"/>
    <a:srgbClr val="DBBBB8"/>
    <a:srgbClr val="58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2" y="28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E219-0880-4D5D-AF36-D363AA7CC1D4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1704-B89D-4EFF-9D8E-0227E0BA8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40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83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8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6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04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9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47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0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8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B2B2-A2C9-428B-B5AD-F768193E9A61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39631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1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9057" y="4355237"/>
            <a:ext cx="10993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Chia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số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có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ba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chữ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số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cho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số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có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một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chữ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số</a:t>
            </a:r>
            <a:endParaRPr lang="en-US" altLang="zh-CN" sz="6000" b="1" spc="600" dirty="0">
              <a:ln w="127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5" grpId="1" animBg="1"/>
      <p:bldP spid="26" grpId="1" animBg="1"/>
      <p:bldP spid="27" grpId="1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1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81255"/>
          <a:stretch/>
        </p:blipFill>
        <p:spPr>
          <a:xfrm rot="5400000">
            <a:off x="4497104" y="-6971104"/>
            <a:ext cx="3091444" cy="124561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81255"/>
          <a:stretch/>
        </p:blipFill>
        <p:spPr>
          <a:xfrm rot="5400000">
            <a:off x="4418187" y="1516611"/>
            <a:ext cx="3091444" cy="12456181"/>
          </a:xfrm>
          <a:prstGeom prst="rect">
            <a:avLst/>
          </a:prstGeom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6FFA4287-19BF-4BC8-8BBD-DD32C8FA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564" y="2268894"/>
            <a:ext cx="7315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7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</a:t>
            </a:r>
            <a:r>
              <a:rPr lang="vi-VN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6; 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2A7BD436-1BB1-494A-9CF5-31782B8526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2499" y="2010833"/>
            <a:ext cx="4233" cy="9884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C15E1BED-1F8A-4CCF-A611-C5CA9A8071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501" y="2402417"/>
            <a:ext cx="9609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9A20C5F5-D7CA-424C-A72D-A4D5F2DB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454" y="2398495"/>
            <a:ext cx="57573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43743C84-56A2-4141-8850-44A1F7ECA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8520" y="311330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074C1302-E1E5-49D9-A1D0-A9FE8F37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575" y="3052430"/>
            <a:ext cx="10562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B008E426-D2F2-45F5-9AC7-61AA6F02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268" y="3509434"/>
            <a:ext cx="10562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id="{0E428C7D-8C49-4ED4-A18E-C437EDAEF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8272" y="4210050"/>
            <a:ext cx="761641" cy="39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D6AFA096-E2CE-493B-9C6D-1DB3C167A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320" y="4162098"/>
            <a:ext cx="10033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E6E90CCE-BAAC-4BBC-B3A4-68931912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267" y="4659631"/>
            <a:ext cx="10033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CAE67068-03CB-4C25-8CFA-FF9C805953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8713" y="5335585"/>
            <a:ext cx="761153" cy="94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287FA6B6-DC9C-4FC2-A252-95A3FEB1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027" y="5284901"/>
            <a:ext cx="10033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BD61A3EC-9095-45E8-8747-3E420C6B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267" y="1805520"/>
            <a:ext cx="1151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051C1223-95F3-493C-B6BE-33E83796B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133" y="1813986"/>
            <a:ext cx="1151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934DEEA6-68E6-4B70-AB4A-F9B7679D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617" y="2364317"/>
            <a:ext cx="1151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A913E8D7-FE22-4C15-AE72-B536118AF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417" y="2364317"/>
            <a:ext cx="1151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72899DF9-0529-4EEE-AABD-555C8B18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85" y="2364317"/>
            <a:ext cx="62501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EDDA5FD0-CC0E-47AC-BB03-E77AD5964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805520"/>
            <a:ext cx="11514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466BE105-8F5F-4861-BA8D-98B065F48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867" y="1788584"/>
            <a:ext cx="51646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9BDA79F2-33ED-4023-BCEB-23DF8E1A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268" y="1805520"/>
            <a:ext cx="10562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DFEACD6F-8603-4E32-865D-CAA254F3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018" y="1805521"/>
            <a:ext cx="10033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C007FD0E-8093-4714-82C9-E3D0DE35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04" y="5871443"/>
            <a:ext cx="623993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: 3 = 216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C722535C-9BE0-4013-8178-EE5C7469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049" y="1646750"/>
            <a:ext cx="680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37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chia 3 </a:t>
            </a:r>
            <a:r>
              <a:rPr lang="vi-VN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GB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GB" altLang="en-US" sz="37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altLang="en-US" sz="3733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12E277C0-7310-4556-B4CD-7A6AB540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055" y="2268893"/>
            <a:ext cx="3962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tr</a:t>
            </a:r>
            <a:r>
              <a:rPr lang="vi-VN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b</a:t>
            </a:r>
            <a:r>
              <a:rPr lang="vi-VN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0.</a:t>
            </a:r>
          </a:p>
        </p:txBody>
      </p:sp>
      <p:sp>
        <p:nvSpPr>
          <p:cNvPr id="44" name="Text Box 33">
            <a:extLst>
              <a:ext uri="{FF2B5EF4-FFF2-40B4-BE49-F238E27FC236}">
                <a16:creationId xmlns:a16="http://schemas.microsoft.com/office/drawing/2014/main" id="{518BD781-B363-4CC4-BA24-286F33A64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322" y="2991002"/>
            <a:ext cx="6502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</a:t>
            </a: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43F3E001-08BE-4C76-9B5D-82CCBDBB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66" y="3529427"/>
            <a:ext cx="62462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</a:t>
            </a:r>
            <a:r>
              <a:rPr lang="vi-VN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3;</a:t>
            </a:r>
          </a:p>
        </p:txBody>
      </p:sp>
      <p:sp>
        <p:nvSpPr>
          <p:cNvPr id="46" name="Text Box 35">
            <a:extLst>
              <a:ext uri="{FF2B5EF4-FFF2-40B4-BE49-F238E27FC236}">
                <a16:creationId xmlns:a16="http://schemas.microsoft.com/office/drawing/2014/main" id="{CAE27E95-1585-43CA-B5EA-B0F4335D7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015" y="2948340"/>
            <a:ext cx="6523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chia 3 </a:t>
            </a:r>
            <a:r>
              <a:rPr lang="vi-VN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36">
            <a:extLst>
              <a:ext uri="{FF2B5EF4-FFF2-40B4-BE49-F238E27FC236}">
                <a16:creationId xmlns:a16="http://schemas.microsoft.com/office/drawing/2014/main" id="{71AE08FF-CF5F-452D-96A7-2E56D337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904" y="3541544"/>
            <a:ext cx="36216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tr</a:t>
            </a:r>
            <a:r>
              <a:rPr lang="vi-VN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</a:t>
            </a:r>
            <a:r>
              <a:rPr lang="vi-VN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1</a:t>
            </a:r>
            <a:r>
              <a:rPr lang="en-US" altLang="en-US" sz="3733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 Box 37">
            <a:extLst>
              <a:ext uri="{FF2B5EF4-FFF2-40B4-BE49-F238E27FC236}">
                <a16:creationId xmlns:a16="http://schemas.microsoft.com/office/drawing/2014/main" id="{84DF265C-C556-49CF-AC58-329FE092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21" y="4304185"/>
            <a:ext cx="8026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3733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vi-VN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18; 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89750042-3ABB-44D5-B39E-BF3BA5289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66" y="4935602"/>
            <a:ext cx="68728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</a:t>
            </a:r>
            <a:r>
              <a:rPr lang="vi-VN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18; </a:t>
            </a:r>
          </a:p>
        </p:txBody>
      </p:sp>
      <p:sp>
        <p:nvSpPr>
          <p:cNvPr id="50" name="Text Box 39">
            <a:extLst>
              <a:ext uri="{FF2B5EF4-FFF2-40B4-BE49-F238E27FC236}">
                <a16:creationId xmlns:a16="http://schemas.microsoft.com/office/drawing/2014/main" id="{BFDA94E9-C7D8-4266-AA44-BF1FFF586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166" y="4946199"/>
            <a:ext cx="4368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tr</a:t>
            </a:r>
            <a:r>
              <a:rPr lang="vi-VN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b</a:t>
            </a:r>
            <a:r>
              <a:rPr lang="vi-VN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0.</a:t>
            </a:r>
          </a:p>
        </p:txBody>
      </p:sp>
      <p:sp>
        <p:nvSpPr>
          <p:cNvPr id="51" name="Text Box 40">
            <a:extLst>
              <a:ext uri="{FF2B5EF4-FFF2-40B4-BE49-F238E27FC236}">
                <a16:creationId xmlns:a16="http://schemas.microsoft.com/office/drawing/2014/main" id="{2C31FC70-2CA0-429A-90B1-A4240D647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589" y="4303739"/>
            <a:ext cx="5181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chia 3</a:t>
            </a:r>
            <a:r>
              <a:rPr lang="vi-VN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6,viết 6.</a:t>
            </a:r>
          </a:p>
        </p:txBody>
      </p:sp>
      <p:pic>
        <p:nvPicPr>
          <p:cNvPr id="52" name="图片 3">
            <a:extLst>
              <a:ext uri="{FF2B5EF4-FFF2-40B4-BE49-F238E27FC236}">
                <a16:creationId xmlns:a16="http://schemas.microsoft.com/office/drawing/2014/main" id="{97668BCA-EF10-41A4-BE5F-969D5B040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24220" cy="1639856"/>
          </a:xfrm>
          <a:prstGeom prst="rect">
            <a:avLst/>
          </a:prstGeom>
        </p:spPr>
      </p:pic>
      <p:pic>
        <p:nvPicPr>
          <p:cNvPr id="53" name="图片 7">
            <a:extLst>
              <a:ext uri="{FF2B5EF4-FFF2-40B4-BE49-F238E27FC236}">
                <a16:creationId xmlns:a16="http://schemas.microsoft.com/office/drawing/2014/main" id="{C961AD66-EBAC-49D7-94CE-CD5AB2844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1" y="-192057"/>
            <a:ext cx="1949489" cy="1831913"/>
          </a:xfrm>
          <a:prstGeom prst="rect">
            <a:avLst/>
          </a:prstGeom>
        </p:spPr>
      </p:pic>
      <p:sp>
        <p:nvSpPr>
          <p:cNvPr id="54" name="文本框 19">
            <a:extLst>
              <a:ext uri="{FF2B5EF4-FFF2-40B4-BE49-F238E27FC236}">
                <a16:creationId xmlns:a16="http://schemas.microsoft.com/office/drawing/2014/main" id="{B10A5CED-64F9-46EF-980A-A738F55D1DDF}"/>
              </a:ext>
            </a:extLst>
          </p:cNvPr>
          <p:cNvSpPr txBox="1"/>
          <p:nvPr/>
        </p:nvSpPr>
        <p:spPr>
          <a:xfrm>
            <a:off x="0" y="358264"/>
            <a:ext cx="213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648 : 3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id="{E0AD9C22-350B-4296-91BE-21147CA41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208" y="3049322"/>
            <a:ext cx="10562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id="{8A061674-F60F-41EC-A8DE-951F24B33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961" y="4170687"/>
            <a:ext cx="10562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949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81255"/>
          <a:stretch/>
        </p:blipFill>
        <p:spPr>
          <a:xfrm rot="5400000">
            <a:off x="4472819" y="-7288038"/>
            <a:ext cx="3091444" cy="124561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81255"/>
          <a:stretch/>
        </p:blipFill>
        <p:spPr>
          <a:xfrm rot="5400000">
            <a:off x="4418188" y="1554338"/>
            <a:ext cx="3091444" cy="12456181"/>
          </a:xfrm>
          <a:prstGeom prst="rect">
            <a:avLst/>
          </a:prstGeom>
        </p:spPr>
      </p:pic>
      <p:sp>
        <p:nvSpPr>
          <p:cNvPr id="41" name="Text Box 30">
            <a:extLst>
              <a:ext uri="{FF2B5EF4-FFF2-40B4-BE49-F238E27FC236}">
                <a16:creationId xmlns:a16="http://schemas.microsoft.com/office/drawing/2014/main" id="{C007FD0E-8093-4714-82C9-E3D0DE356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71" y="5322696"/>
            <a:ext cx="623993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 : 5 = 47 (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</a:p>
        </p:txBody>
      </p:sp>
      <p:pic>
        <p:nvPicPr>
          <p:cNvPr id="52" name="图片 3">
            <a:extLst>
              <a:ext uri="{FF2B5EF4-FFF2-40B4-BE49-F238E27FC236}">
                <a16:creationId xmlns:a16="http://schemas.microsoft.com/office/drawing/2014/main" id="{97668BCA-EF10-41A4-BE5F-969D5B040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8" y="178251"/>
            <a:ext cx="2624220" cy="1639856"/>
          </a:xfrm>
          <a:prstGeom prst="rect">
            <a:avLst/>
          </a:prstGeom>
        </p:spPr>
      </p:pic>
      <p:pic>
        <p:nvPicPr>
          <p:cNvPr id="53" name="图片 7">
            <a:extLst>
              <a:ext uri="{FF2B5EF4-FFF2-40B4-BE49-F238E27FC236}">
                <a16:creationId xmlns:a16="http://schemas.microsoft.com/office/drawing/2014/main" id="{C961AD66-EBAC-49D7-94CE-CD5AB2844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1" y="-192057"/>
            <a:ext cx="1949489" cy="1831913"/>
          </a:xfrm>
          <a:prstGeom prst="rect">
            <a:avLst/>
          </a:prstGeom>
        </p:spPr>
      </p:pic>
      <p:sp>
        <p:nvSpPr>
          <p:cNvPr id="54" name="文本框 19">
            <a:extLst>
              <a:ext uri="{FF2B5EF4-FFF2-40B4-BE49-F238E27FC236}">
                <a16:creationId xmlns:a16="http://schemas.microsoft.com/office/drawing/2014/main" id="{B10A5CED-64F9-46EF-980A-A738F55D1DDF}"/>
              </a:ext>
            </a:extLst>
          </p:cNvPr>
          <p:cNvSpPr txBox="1"/>
          <p:nvPr/>
        </p:nvSpPr>
        <p:spPr>
          <a:xfrm>
            <a:off x="202917" y="435107"/>
            <a:ext cx="213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236 : 5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C50DF90F-25C0-452F-867C-A0E3AC9FA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0155" y="2170738"/>
            <a:ext cx="9718" cy="9801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200"/>
          </a:p>
        </p:txBody>
      </p:sp>
      <p:sp>
        <p:nvSpPr>
          <p:cNvPr id="56" name="Line 7">
            <a:extLst>
              <a:ext uri="{FF2B5EF4-FFF2-40B4-BE49-F238E27FC236}">
                <a16:creationId xmlns:a16="http://schemas.microsoft.com/office/drawing/2014/main" id="{AD4C4723-DAD8-4C47-9AF1-DD8840662F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9490" y="264682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200"/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794DEBC2-D164-4585-932D-CD70365B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23" y="2682198"/>
            <a:ext cx="792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Line 9">
            <a:extLst>
              <a:ext uri="{FF2B5EF4-FFF2-40B4-BE49-F238E27FC236}">
                <a16:creationId xmlns:a16="http://schemas.microsoft.com/office/drawing/2014/main" id="{2D797CE5-38EC-4190-A5DF-30AC81B296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6029" y="3387461"/>
            <a:ext cx="792161" cy="77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200"/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BEFC3FFE-2999-4229-B1B3-98052D27E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915" y="3361861"/>
            <a:ext cx="792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441B1B0B-D3A6-425C-8131-42EC83FC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660" y="3938115"/>
            <a:ext cx="792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61" name="Line 12">
            <a:extLst>
              <a:ext uri="{FF2B5EF4-FFF2-40B4-BE49-F238E27FC236}">
                <a16:creationId xmlns:a16="http://schemas.microsoft.com/office/drawing/2014/main" id="{B7927B3F-2A92-442E-983E-B88D474A2B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7355" y="4647468"/>
            <a:ext cx="773722" cy="162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200"/>
          </a:p>
        </p:txBody>
      </p:sp>
      <p:sp>
        <p:nvSpPr>
          <p:cNvPr id="62" name="Text Box 13">
            <a:extLst>
              <a:ext uri="{FF2B5EF4-FFF2-40B4-BE49-F238E27FC236}">
                <a16:creationId xmlns:a16="http://schemas.microsoft.com/office/drawing/2014/main" id="{A3B04763-E425-4888-838F-6E595147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268" y="4645771"/>
            <a:ext cx="752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 Box 16">
            <a:extLst>
              <a:ext uri="{FF2B5EF4-FFF2-40B4-BE49-F238E27FC236}">
                <a16:creationId xmlns:a16="http://schemas.microsoft.com/office/drawing/2014/main" id="{E4C43E62-9EFC-48C5-B423-8012F417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550" y="2609683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4" name="Text Box 17">
            <a:extLst>
              <a:ext uri="{FF2B5EF4-FFF2-40B4-BE49-F238E27FC236}">
                <a16:creationId xmlns:a16="http://schemas.microsoft.com/office/drawing/2014/main" id="{3F5FDFF2-99A3-4940-B47E-98C2DE314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337" y="2609810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Text Box 18">
            <a:extLst>
              <a:ext uri="{FF2B5EF4-FFF2-40B4-BE49-F238E27FC236}">
                <a16:creationId xmlns:a16="http://schemas.microsoft.com/office/drawing/2014/main" id="{C2CB85E9-30C4-4EC1-B2D4-84F085FF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655" y="2036816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Text Box 19">
            <a:extLst>
              <a:ext uri="{FF2B5EF4-FFF2-40B4-BE49-F238E27FC236}">
                <a16:creationId xmlns:a16="http://schemas.microsoft.com/office/drawing/2014/main" id="{8D026160-D0FF-4630-84EE-691B183D8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743" y="2007479"/>
            <a:ext cx="647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 Box 21">
            <a:extLst>
              <a:ext uri="{FF2B5EF4-FFF2-40B4-BE49-F238E27FC236}">
                <a16:creationId xmlns:a16="http://schemas.microsoft.com/office/drawing/2014/main" id="{6F36D347-BD0C-4EDA-A372-AF0EB89A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5" y="2698054"/>
            <a:ext cx="681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8" name="Text Box 22">
            <a:extLst>
              <a:ext uri="{FF2B5EF4-FFF2-40B4-BE49-F238E27FC236}">
                <a16:creationId xmlns:a16="http://schemas.microsoft.com/office/drawing/2014/main" id="{FA6F06D4-343C-4264-9061-EF6F37A68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455" y="2029831"/>
            <a:ext cx="752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9" name="Text Box 23">
            <a:extLst>
              <a:ext uri="{FF2B5EF4-FFF2-40B4-BE49-F238E27FC236}">
                <a16:creationId xmlns:a16="http://schemas.microsoft.com/office/drawing/2014/main" id="{A0C015FD-A900-4C71-878D-576A0A074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054" y="2033429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Text Box 24">
            <a:extLst>
              <a:ext uri="{FF2B5EF4-FFF2-40B4-BE49-F238E27FC236}">
                <a16:creationId xmlns:a16="http://schemas.microsoft.com/office/drawing/2014/main" id="{74F36FE4-149C-4B48-8FDE-7D5FB183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259" y="2026051"/>
            <a:ext cx="752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" name="Text Box 5">
            <a:extLst>
              <a:ext uri="{FF2B5EF4-FFF2-40B4-BE49-F238E27FC236}">
                <a16:creationId xmlns:a16="http://schemas.microsoft.com/office/drawing/2014/main" id="{05DB6645-9DA3-4A7F-86BC-CD3AEC4A3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546" y="1787783"/>
            <a:ext cx="69383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23 chia 5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GB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GB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5">
            <a:extLst>
              <a:ext uri="{FF2B5EF4-FFF2-40B4-BE49-F238E27FC236}">
                <a16:creationId xmlns:a16="http://schemas.microsoft.com/office/drawing/2014/main" id="{EC163D18-E3D7-44F0-94A8-312945FE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259" y="3370988"/>
            <a:ext cx="4973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vi-VN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36;</a:t>
            </a:r>
          </a:p>
        </p:txBody>
      </p:sp>
      <p:sp>
        <p:nvSpPr>
          <p:cNvPr id="73" name="Text Box 30">
            <a:extLst>
              <a:ext uri="{FF2B5EF4-FFF2-40B4-BE49-F238E27FC236}">
                <a16:creationId xmlns:a16="http://schemas.microsoft.com/office/drawing/2014/main" id="{BFE81EC5-E6BC-4380-8B2A-5B61E40A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008" y="2557224"/>
            <a:ext cx="5508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CD9B1728-9520-4734-BF2A-DB493C61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653" y="2550531"/>
            <a:ext cx="43875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tr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b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3.          </a:t>
            </a:r>
          </a:p>
        </p:txBody>
      </p:sp>
      <p:sp>
        <p:nvSpPr>
          <p:cNvPr id="75" name="Text Box 32">
            <a:extLst>
              <a:ext uri="{FF2B5EF4-FFF2-40B4-BE49-F238E27FC236}">
                <a16:creationId xmlns:a16="http://schemas.microsoft.com/office/drawing/2014/main" id="{787FEC8D-357E-4B4D-892B-F9F01E1F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45" y="4140429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tr</a:t>
            </a:r>
            <a:r>
              <a:rPr lang="vi-VN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b</a:t>
            </a:r>
            <a:r>
              <a:rPr lang="vi-VN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1</a:t>
            </a:r>
            <a:r>
              <a:rPr lang="en-US" alt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6" name="Text Box 33">
            <a:extLst>
              <a:ext uri="{FF2B5EF4-FFF2-40B4-BE49-F238E27FC236}">
                <a16:creationId xmlns:a16="http://schemas.microsoft.com/office/drawing/2014/main" id="{2E42AA7C-0EBA-4DC3-B2CB-AEE46D928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902" y="3369529"/>
            <a:ext cx="5508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chia 5 </a:t>
            </a:r>
            <a:r>
              <a:rPr lang="vi-VN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en-GB" alt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</p:txBody>
      </p:sp>
      <p:sp>
        <p:nvSpPr>
          <p:cNvPr id="77" name="Text Box 34">
            <a:extLst>
              <a:ext uri="{FF2B5EF4-FFF2-40B4-BE49-F238E27FC236}">
                <a16:creationId xmlns:a16="http://schemas.microsoft.com/office/drawing/2014/main" id="{36171ABD-A38F-4ACF-9257-540F65CA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982" y="4107537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b</a:t>
            </a:r>
            <a:r>
              <a:rPr lang="vi-VN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35;</a:t>
            </a:r>
          </a:p>
        </p:txBody>
      </p:sp>
      <p:sp>
        <p:nvSpPr>
          <p:cNvPr id="78" name="Text Box 24">
            <a:extLst>
              <a:ext uri="{FF2B5EF4-FFF2-40B4-BE49-F238E27FC236}">
                <a16:creationId xmlns:a16="http://schemas.microsoft.com/office/drawing/2014/main" id="{69BCCE38-9462-4358-9317-5439CA00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309" y="3351777"/>
            <a:ext cx="752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026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5" grpId="0" animBg="1"/>
      <p:bldP spid="56" grpId="0" animBg="1"/>
      <p:bldP spid="57" grpId="0"/>
      <p:bldP spid="58" grpId="0" animBg="1"/>
      <p:bldP spid="59" grpId="0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0" y="0"/>
            <a:ext cx="4875472" cy="1574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1022189" y="294220"/>
            <a:ext cx="5688558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 err="1"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dirty="0"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 1: </a:t>
            </a:r>
            <a:r>
              <a:rPr lang="en-US" altLang="zh-CN" sz="4400" dirty="0" err="1"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Tính</a:t>
            </a:r>
            <a:endParaRPr lang="en-US" altLang="zh-CN" sz="4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4305557" y="5723964"/>
            <a:ext cx="4327072" cy="1138384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8627234" y="5719517"/>
            <a:ext cx="4327072" cy="1138384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24213" y="5746100"/>
            <a:ext cx="4327072" cy="1138384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72599431-59BE-446D-A15D-98064FAA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34" y="2002367"/>
            <a:ext cx="100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B98EADB-B294-41D9-AEFA-1757999C5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074334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1DD597B-4DD2-4A69-9B54-71EDB00FF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467" y="2074334"/>
            <a:ext cx="100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3AEB323D-4C73-4E01-AD0A-73008A3FF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51" y="2108201"/>
            <a:ext cx="12700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4413D698-4829-4613-8646-421AD34CC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2770717"/>
            <a:ext cx="7048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F4BB847-E641-43BF-ACE6-5CBA7999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108201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4C6E0ABE-01DC-4046-BE47-46DC4F86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108201"/>
            <a:ext cx="100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2F03EC31-0424-4A34-84D9-8E6526FDA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2173818"/>
            <a:ext cx="0" cy="138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20CCDFBB-CDF1-46F9-8474-971F1A6E9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051" y="2827867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71F894ED-E0AC-4291-85DD-38FFACFD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800" y="2006601"/>
            <a:ext cx="1576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4B1E936D-D1E4-4FFD-8000-5B21D8BC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1" y="1976967"/>
            <a:ext cx="100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C92AB45D-3DA0-48B2-BC74-5B5811AD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0" y="2108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D9DFE31B-0412-4ACD-A0EE-4BD53F57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2701" y="2694517"/>
            <a:ext cx="80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4EFB824F-C4CE-4724-9F3A-F12349F5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16" y="4102728"/>
            <a:ext cx="100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AC80ECDF-E0E6-4734-AA87-802049FF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717" y="4121349"/>
            <a:ext cx="1530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2B32D34D-0C02-4454-B27A-CC6FB9E4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467" y="4121349"/>
            <a:ext cx="100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65A7A880-90B3-4C8D-82B3-318307E44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4466" y="4324549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0ABE00FB-38B5-4556-A783-6E921CCBAA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218" y="4841015"/>
            <a:ext cx="8678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0D2555CA-4F27-48B4-983E-AA7E74CA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1" y="4038601"/>
            <a:ext cx="1756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C5805A8B-029A-4321-8FDE-4D0ED65E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1" y="4038601"/>
            <a:ext cx="100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0BB7840E-CB38-42DC-9E94-595AE3097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34" y="4102101"/>
            <a:ext cx="14816" cy="135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64CC7E2B-B730-4C42-96B5-4C6DDED7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051" y="4790017"/>
            <a:ext cx="100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3CD717AE-3933-430B-94DB-0D93D42B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800" y="4064001"/>
            <a:ext cx="162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F6366E4B-7828-469C-91D8-4B5D6DB7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1" y="4038601"/>
            <a:ext cx="100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90191D1E-D582-404F-9612-6E9103178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0" y="4140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23A6A1C1-D667-4A7A-A9BE-CC62E08EA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2118" y="4794251"/>
            <a:ext cx="9757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35" name="图片 7">
            <a:extLst>
              <a:ext uri="{FF2B5EF4-FFF2-40B4-BE49-F238E27FC236}">
                <a16:creationId xmlns:a16="http://schemas.microsoft.com/office/drawing/2014/main" id="{C7E39F49-3325-47A3-8DE1-A14965ABBA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56" y="38085"/>
            <a:ext cx="1949489" cy="18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" grpId="0"/>
      <p:bldP spid="10" grpId="0"/>
      <p:bldP spid="11" grpId="0"/>
      <p:bldP spid="14" grpId="0"/>
      <p:bldP spid="15" grpId="0"/>
      <p:bldP spid="18" grpId="0"/>
      <p:bldP spid="19" grpId="0"/>
      <p:bldP spid="22" grpId="0"/>
      <p:bldP spid="23" grpId="0"/>
      <p:bldP spid="24" grpId="0"/>
      <p:bldP spid="27" grpId="0"/>
      <p:bldP spid="28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13">
            <a:extLst>
              <a:ext uri="{FF2B5EF4-FFF2-40B4-BE49-F238E27FC236}">
                <a16:creationId xmlns:a16="http://schemas.microsoft.com/office/drawing/2014/main" id="{C767DD74-5E1B-4517-ADA5-2787B38070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0" y="0"/>
            <a:ext cx="12282344" cy="6911292"/>
          </a:xfrm>
          <a:prstGeom prst="rect">
            <a:avLst/>
          </a:prstGeom>
        </p:spPr>
      </p:pic>
      <p:pic>
        <p:nvPicPr>
          <p:cNvPr id="158" name="图片 1">
            <a:extLst>
              <a:ext uri="{FF2B5EF4-FFF2-40B4-BE49-F238E27FC236}">
                <a16:creationId xmlns:a16="http://schemas.microsoft.com/office/drawing/2014/main" id="{8AF654C4-36DB-4479-AD0C-2CCFDC6340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30326" r="8453"/>
          <a:stretch/>
        </p:blipFill>
        <p:spPr>
          <a:xfrm>
            <a:off x="-573218" y="1378515"/>
            <a:ext cx="13424170" cy="60626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89" y="-216638"/>
            <a:ext cx="2442649" cy="2295330"/>
          </a:xfrm>
          <a:prstGeom prst="rect">
            <a:avLst/>
          </a:prstGeom>
        </p:spPr>
      </p:pic>
      <p:sp>
        <p:nvSpPr>
          <p:cNvPr id="8" name="云形 25"/>
          <p:cNvSpPr/>
          <p:nvPr/>
        </p:nvSpPr>
        <p:spPr>
          <a:xfrm>
            <a:off x="9658400" y="1211704"/>
            <a:ext cx="2131523" cy="99155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云形 9"/>
          <p:cNvSpPr/>
          <p:nvPr/>
        </p:nvSpPr>
        <p:spPr>
          <a:xfrm>
            <a:off x="171369" y="1408196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云形 26">
            <a:extLst>
              <a:ext uri="{FF2B5EF4-FFF2-40B4-BE49-F238E27FC236}">
                <a16:creationId xmlns:a16="http://schemas.microsoft.com/office/drawing/2014/main" id="{7CD643C2-036D-41DF-ADFB-D477845F83BF}"/>
              </a:ext>
            </a:extLst>
          </p:cNvPr>
          <p:cNvSpPr/>
          <p:nvPr/>
        </p:nvSpPr>
        <p:spPr>
          <a:xfrm rot="429982">
            <a:off x="1372425" y="1068155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云形 26"/>
          <p:cNvSpPr/>
          <p:nvPr/>
        </p:nvSpPr>
        <p:spPr>
          <a:xfrm rot="429982">
            <a:off x="10846287" y="299606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4" name="Group 86">
            <a:extLst>
              <a:ext uri="{FF2B5EF4-FFF2-40B4-BE49-F238E27FC236}">
                <a16:creationId xmlns:a16="http://schemas.microsoft.com/office/drawing/2014/main" id="{51E4ED9F-B7E3-4126-A793-0409BDFF0348}"/>
              </a:ext>
            </a:extLst>
          </p:cNvPr>
          <p:cNvGrpSpPr>
            <a:grpSpLocks/>
          </p:cNvGrpSpPr>
          <p:nvPr/>
        </p:nvGrpSpPr>
        <p:grpSpPr bwMode="auto">
          <a:xfrm>
            <a:off x="1669267" y="2435454"/>
            <a:ext cx="1719263" cy="1189037"/>
            <a:chOff x="-17" y="897"/>
            <a:chExt cx="1083" cy="749"/>
          </a:xfrm>
        </p:grpSpPr>
        <p:grpSp>
          <p:nvGrpSpPr>
            <p:cNvPr id="75" name="Group 87">
              <a:extLst>
                <a:ext uri="{FF2B5EF4-FFF2-40B4-BE49-F238E27FC236}">
                  <a16:creationId xmlns:a16="http://schemas.microsoft.com/office/drawing/2014/main" id="{CEA33D43-31F1-4C17-98EE-532FAE3E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958"/>
              <a:ext cx="454" cy="688"/>
              <a:chOff x="1791" y="1457"/>
              <a:chExt cx="454" cy="688"/>
            </a:xfrm>
          </p:grpSpPr>
          <p:sp>
            <p:nvSpPr>
              <p:cNvPr id="78" name="Line 88">
                <a:extLst>
                  <a:ext uri="{FF2B5EF4-FFF2-40B4-BE49-F238E27FC236}">
                    <a16:creationId xmlns:a16="http://schemas.microsoft.com/office/drawing/2014/main" id="{F1B963ED-11ED-464D-AF32-DBAF87FAB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1457"/>
                <a:ext cx="0" cy="6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89">
                <a:extLst>
                  <a:ext uri="{FF2B5EF4-FFF2-40B4-BE49-F238E27FC236}">
                    <a16:creationId xmlns:a16="http://schemas.microsoft.com/office/drawing/2014/main" id="{1F3CC933-5238-41AD-8D83-4818E3883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1725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Text Box 90">
              <a:extLst>
                <a:ext uri="{FF2B5EF4-FFF2-40B4-BE49-F238E27FC236}">
                  <a16:creationId xmlns:a16="http://schemas.microsoft.com/office/drawing/2014/main" id="{82174B4C-94F1-4E83-8533-B1C2292CD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" y="913"/>
              <a:ext cx="8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872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91">
              <a:extLst>
                <a:ext uri="{FF2B5EF4-FFF2-40B4-BE49-F238E27FC236}">
                  <a16:creationId xmlns:a16="http://schemas.microsoft.com/office/drawing/2014/main" id="{BCC0F3D1-FB3B-4D30-BA42-2FABD7FE7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" y="897"/>
              <a:ext cx="36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Text Box 92">
            <a:extLst>
              <a:ext uri="{FF2B5EF4-FFF2-40B4-BE49-F238E27FC236}">
                <a16:creationId xmlns:a16="http://schemas.microsoft.com/office/drawing/2014/main" id="{3C1BCA24-E4C4-413B-AA53-148E9510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612" y="2927981"/>
            <a:ext cx="35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 Box 93">
            <a:extLst>
              <a:ext uri="{FF2B5EF4-FFF2-40B4-BE49-F238E27FC236}">
                <a16:creationId xmlns:a16="http://schemas.microsoft.com/office/drawing/2014/main" id="{735C9ACF-C21E-47C2-8C8F-2824E7B1D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849" y="2847419"/>
            <a:ext cx="287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3" name="Text Box 95">
            <a:extLst>
              <a:ext uri="{FF2B5EF4-FFF2-40B4-BE49-F238E27FC236}">
                <a16:creationId xmlns:a16="http://schemas.microsoft.com/office/drawing/2014/main" id="{75E24444-0423-4E68-8A44-0FA55E1A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849" y="3410981"/>
            <a:ext cx="358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4" name="Text Box 96">
            <a:extLst>
              <a:ext uri="{FF2B5EF4-FFF2-40B4-BE49-F238E27FC236}">
                <a16:creationId xmlns:a16="http://schemas.microsoft.com/office/drawing/2014/main" id="{FEBF6A4F-65DC-44A6-978C-07448120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9" y="3410981"/>
            <a:ext cx="971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5" name="Text Box 97">
            <a:extLst>
              <a:ext uri="{FF2B5EF4-FFF2-40B4-BE49-F238E27FC236}">
                <a16:creationId xmlns:a16="http://schemas.microsoft.com/office/drawing/2014/main" id="{E5347BA7-F73E-433B-AA39-19A1E8A2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196" y="2931454"/>
            <a:ext cx="360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Text Box 98">
            <a:extLst>
              <a:ext uri="{FF2B5EF4-FFF2-40B4-BE49-F238E27FC236}">
                <a16:creationId xmlns:a16="http://schemas.microsoft.com/office/drawing/2014/main" id="{E0722350-8AEF-4AAE-B68B-C0D08AAC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9" y="3791981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8" name="Text Box 100">
            <a:extLst>
              <a:ext uri="{FF2B5EF4-FFF2-40B4-BE49-F238E27FC236}">
                <a16:creationId xmlns:a16="http://schemas.microsoft.com/office/drawing/2014/main" id="{0FD35FF7-8522-40B8-BBD0-5948D10E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9" y="4325381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9" name="Text Box 101">
            <a:extLst>
              <a:ext uri="{FF2B5EF4-FFF2-40B4-BE49-F238E27FC236}">
                <a16:creationId xmlns:a16="http://schemas.microsoft.com/office/drawing/2014/main" id="{C578DAC8-25BD-4398-82ED-96ABEC772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537" y="4311194"/>
            <a:ext cx="503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0" name="Text Box 102">
            <a:extLst>
              <a:ext uri="{FF2B5EF4-FFF2-40B4-BE49-F238E27FC236}">
                <a16:creationId xmlns:a16="http://schemas.microsoft.com/office/drawing/2014/main" id="{DA3118F8-E5A7-48EF-B5C4-9AA085F4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220" y="2932943"/>
            <a:ext cx="50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1" name="Text Box 103">
            <a:extLst>
              <a:ext uri="{FF2B5EF4-FFF2-40B4-BE49-F238E27FC236}">
                <a16:creationId xmlns:a16="http://schemas.microsoft.com/office/drawing/2014/main" id="{DC366CC3-1BB7-4A51-9B47-9DD5D8B30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699" y="476413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93" name="Text Box 105">
            <a:extLst>
              <a:ext uri="{FF2B5EF4-FFF2-40B4-BE49-F238E27FC236}">
                <a16:creationId xmlns:a16="http://schemas.microsoft.com/office/drawing/2014/main" id="{9421582D-47AF-4DFF-99D3-6401A561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974" y="5329869"/>
            <a:ext cx="574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94" name="Group 118">
            <a:extLst>
              <a:ext uri="{FF2B5EF4-FFF2-40B4-BE49-F238E27FC236}">
                <a16:creationId xmlns:a16="http://schemas.microsoft.com/office/drawing/2014/main" id="{41C269EA-4051-44D8-A426-C42B4953CDC0}"/>
              </a:ext>
            </a:extLst>
          </p:cNvPr>
          <p:cNvGrpSpPr>
            <a:grpSpLocks/>
          </p:cNvGrpSpPr>
          <p:nvPr/>
        </p:nvGrpSpPr>
        <p:grpSpPr bwMode="auto">
          <a:xfrm>
            <a:off x="4947449" y="2493407"/>
            <a:ext cx="1685925" cy="1182688"/>
            <a:chOff x="1973" y="845"/>
            <a:chExt cx="1062" cy="745"/>
          </a:xfrm>
        </p:grpSpPr>
        <p:grpSp>
          <p:nvGrpSpPr>
            <p:cNvPr id="95" name="Group 119">
              <a:extLst>
                <a:ext uri="{FF2B5EF4-FFF2-40B4-BE49-F238E27FC236}">
                  <a16:creationId xmlns:a16="http://schemas.microsoft.com/office/drawing/2014/main" id="{DD7D0198-26C7-4758-8D0D-F6B35A2DA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862"/>
              <a:ext cx="462" cy="728"/>
              <a:chOff x="1030" y="1444"/>
              <a:chExt cx="462" cy="635"/>
            </a:xfrm>
          </p:grpSpPr>
          <p:sp>
            <p:nvSpPr>
              <p:cNvPr id="98" name="Line 120">
                <a:extLst>
                  <a:ext uri="{FF2B5EF4-FFF2-40B4-BE49-F238E27FC236}">
                    <a16:creationId xmlns:a16="http://schemas.microsoft.com/office/drawing/2014/main" id="{C72978B6-289A-4540-8E8A-EB8BD6D4A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0" y="1444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21">
                <a:extLst>
                  <a:ext uri="{FF2B5EF4-FFF2-40B4-BE49-F238E27FC236}">
                    <a16:creationId xmlns:a16="http://schemas.microsoft.com/office/drawing/2014/main" id="{1ACC04BB-A6DC-4959-9652-732F20E58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724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6" name="Text Box 122">
              <a:extLst>
                <a:ext uri="{FF2B5EF4-FFF2-40B4-BE49-F238E27FC236}">
                  <a16:creationId xmlns:a16="http://schemas.microsoft.com/office/drawing/2014/main" id="{EB82E719-929B-4621-BBE7-48078DBC6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845"/>
              <a:ext cx="7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375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123">
              <a:extLst>
                <a:ext uri="{FF2B5EF4-FFF2-40B4-BE49-F238E27FC236}">
                  <a16:creationId xmlns:a16="http://schemas.microsoft.com/office/drawing/2014/main" id="{256D1D71-6AA0-494C-8E19-58E9C8F78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" y="851"/>
              <a:ext cx="36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" name="Text Box 138">
            <a:extLst>
              <a:ext uri="{FF2B5EF4-FFF2-40B4-BE49-F238E27FC236}">
                <a16:creationId xmlns:a16="http://schemas.microsoft.com/office/drawing/2014/main" id="{A0CE1FE1-9471-4561-B787-CC55CB90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491" y="2979583"/>
            <a:ext cx="43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6" name="Text Box 139">
            <a:extLst>
              <a:ext uri="{FF2B5EF4-FFF2-40B4-BE49-F238E27FC236}">
                <a16:creationId xmlns:a16="http://schemas.microsoft.com/office/drawing/2014/main" id="{A330575C-32F3-44C4-879E-100699D2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7" y="2975605"/>
            <a:ext cx="360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7" name="Text Box 140">
            <a:extLst>
              <a:ext uri="{FF2B5EF4-FFF2-40B4-BE49-F238E27FC236}">
                <a16:creationId xmlns:a16="http://schemas.microsoft.com/office/drawing/2014/main" id="{A129B679-1B7D-45DA-B375-00728EBC0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449" y="3029981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09" name="Text Box 143">
            <a:extLst>
              <a:ext uri="{FF2B5EF4-FFF2-40B4-BE49-F238E27FC236}">
                <a16:creationId xmlns:a16="http://schemas.microsoft.com/office/drawing/2014/main" id="{11ADCB8B-DD84-48CD-8C7B-D34DCCA8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624" y="3518931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 Box 144">
            <a:extLst>
              <a:ext uri="{FF2B5EF4-FFF2-40B4-BE49-F238E27FC236}">
                <a16:creationId xmlns:a16="http://schemas.microsoft.com/office/drawing/2014/main" id="{F2134D2F-3378-4DBB-88AB-C9A45D3D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924" y="3518931"/>
            <a:ext cx="28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1" name="Text Box 145">
            <a:extLst>
              <a:ext uri="{FF2B5EF4-FFF2-40B4-BE49-F238E27FC236}">
                <a16:creationId xmlns:a16="http://schemas.microsoft.com/office/drawing/2014/main" id="{8D4150AC-4282-40C3-B23F-700F57D59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324" y="3965019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3" name="Text Box 147">
            <a:extLst>
              <a:ext uri="{FF2B5EF4-FFF2-40B4-BE49-F238E27FC236}">
                <a16:creationId xmlns:a16="http://schemas.microsoft.com/office/drawing/2014/main" id="{9BB6C339-9E27-4FF8-819C-130008807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150" y="4500539"/>
            <a:ext cx="43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9" name="Line 121">
            <a:extLst>
              <a:ext uri="{FF2B5EF4-FFF2-40B4-BE49-F238E27FC236}">
                <a16:creationId xmlns:a16="http://schemas.microsoft.com/office/drawing/2014/main" id="{AB11116C-C540-48BC-9FFB-A1E4FC76F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3323" y="3603714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Line 121">
            <a:extLst>
              <a:ext uri="{FF2B5EF4-FFF2-40B4-BE49-F238E27FC236}">
                <a16:creationId xmlns:a16="http://schemas.microsoft.com/office/drawing/2014/main" id="{8F4EBF6F-D4D9-4A9F-8AE7-F145A8D1C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86" y="458257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1" name="Line 121">
            <a:extLst>
              <a:ext uri="{FF2B5EF4-FFF2-40B4-BE49-F238E27FC236}">
                <a16:creationId xmlns:a16="http://schemas.microsoft.com/office/drawing/2014/main" id="{E3FFE491-1FF2-49DB-8F52-0F59B3B2E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336" y="3436632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" name="Line 121">
            <a:extLst>
              <a:ext uri="{FF2B5EF4-FFF2-40B4-BE49-F238E27FC236}">
                <a16:creationId xmlns:a16="http://schemas.microsoft.com/office/drawing/2014/main" id="{C8A237E1-D18F-4678-A1E1-FBA85E587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8042" y="437403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121">
            <a:extLst>
              <a:ext uri="{FF2B5EF4-FFF2-40B4-BE49-F238E27FC236}">
                <a16:creationId xmlns:a16="http://schemas.microsoft.com/office/drawing/2014/main" id="{ED1036F4-B207-405A-A2A9-FCEF297BB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449" y="5410244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40" name="图片 3">
            <a:extLst>
              <a:ext uri="{FF2B5EF4-FFF2-40B4-BE49-F238E27FC236}">
                <a16:creationId xmlns:a16="http://schemas.microsoft.com/office/drawing/2014/main" id="{8F47FC18-9F51-472D-8BD3-AF1CB1A953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56" y="292366"/>
            <a:ext cx="3519487" cy="1639856"/>
          </a:xfrm>
          <a:prstGeom prst="rect">
            <a:avLst/>
          </a:prstGeom>
          <a:ln>
            <a:solidFill>
              <a:schemeClr val="accent3">
                <a:lumMod val="90000"/>
              </a:schemeClr>
            </a:solidFill>
          </a:ln>
        </p:spPr>
      </p:pic>
      <p:sp>
        <p:nvSpPr>
          <p:cNvPr id="141" name="文本框 19">
            <a:extLst>
              <a:ext uri="{FF2B5EF4-FFF2-40B4-BE49-F238E27FC236}">
                <a16:creationId xmlns:a16="http://schemas.microsoft.com/office/drawing/2014/main" id="{44688670-DA88-4B19-AB19-8A06DD00B020}"/>
              </a:ext>
            </a:extLst>
          </p:cNvPr>
          <p:cNvSpPr txBox="1"/>
          <p:nvPr/>
        </p:nvSpPr>
        <p:spPr>
          <a:xfrm>
            <a:off x="4635626" y="728803"/>
            <a:ext cx="270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cs typeface="+mn-ea"/>
                <a:sym typeface="+mn-lt"/>
              </a:rPr>
              <a:t>Bài</a:t>
            </a:r>
            <a:r>
              <a:rPr lang="en-US" altLang="zh-CN" sz="4000" dirty="0">
                <a:cs typeface="+mn-ea"/>
                <a:sym typeface="+mn-lt"/>
              </a:rPr>
              <a:t> 1: </a:t>
            </a:r>
            <a:r>
              <a:rPr lang="en-US" altLang="zh-CN" sz="4000" dirty="0" err="1">
                <a:cs typeface="+mn-ea"/>
                <a:sym typeface="+mn-lt"/>
              </a:rPr>
              <a:t>Tính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142" name="Group 118">
            <a:extLst>
              <a:ext uri="{FF2B5EF4-FFF2-40B4-BE49-F238E27FC236}">
                <a16:creationId xmlns:a16="http://schemas.microsoft.com/office/drawing/2014/main" id="{48E1C3EB-11C8-4DFE-B8EE-C1853774ECFF}"/>
              </a:ext>
            </a:extLst>
          </p:cNvPr>
          <p:cNvGrpSpPr>
            <a:grpSpLocks/>
          </p:cNvGrpSpPr>
          <p:nvPr/>
        </p:nvGrpSpPr>
        <p:grpSpPr bwMode="auto">
          <a:xfrm>
            <a:off x="7977462" y="2549324"/>
            <a:ext cx="1685925" cy="1182688"/>
            <a:chOff x="1973" y="845"/>
            <a:chExt cx="1062" cy="745"/>
          </a:xfrm>
        </p:grpSpPr>
        <p:grpSp>
          <p:nvGrpSpPr>
            <p:cNvPr id="143" name="Group 119">
              <a:extLst>
                <a:ext uri="{FF2B5EF4-FFF2-40B4-BE49-F238E27FC236}">
                  <a16:creationId xmlns:a16="http://schemas.microsoft.com/office/drawing/2014/main" id="{D9AF622A-0E1F-4BDE-AC1B-A6E387884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862"/>
              <a:ext cx="462" cy="728"/>
              <a:chOff x="1030" y="1444"/>
              <a:chExt cx="462" cy="635"/>
            </a:xfrm>
          </p:grpSpPr>
          <p:sp>
            <p:nvSpPr>
              <p:cNvPr id="146" name="Line 120">
                <a:extLst>
                  <a:ext uri="{FF2B5EF4-FFF2-40B4-BE49-F238E27FC236}">
                    <a16:creationId xmlns:a16="http://schemas.microsoft.com/office/drawing/2014/main" id="{0DB9825D-DFB7-41BB-AA32-712B4DAC3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0" y="1444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21">
                <a:extLst>
                  <a:ext uri="{FF2B5EF4-FFF2-40B4-BE49-F238E27FC236}">
                    <a16:creationId xmlns:a16="http://schemas.microsoft.com/office/drawing/2014/main" id="{A92B950E-FD8B-4212-A090-0C73E259F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724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4" name="Text Box 122">
              <a:extLst>
                <a:ext uri="{FF2B5EF4-FFF2-40B4-BE49-F238E27FC236}">
                  <a16:creationId xmlns:a16="http://schemas.microsoft.com/office/drawing/2014/main" id="{E3753296-4591-4747-A04B-DC08A12DA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845"/>
              <a:ext cx="7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390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Text Box 123">
              <a:extLst>
                <a:ext uri="{FF2B5EF4-FFF2-40B4-BE49-F238E27FC236}">
                  <a16:creationId xmlns:a16="http://schemas.microsoft.com/office/drawing/2014/main" id="{D6511AFE-948F-4100-9630-88610EF62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" y="851"/>
              <a:ext cx="36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8" name="Text Box 138">
            <a:extLst>
              <a:ext uri="{FF2B5EF4-FFF2-40B4-BE49-F238E27FC236}">
                <a16:creationId xmlns:a16="http://schemas.microsoft.com/office/drawing/2014/main" id="{AE1B889C-56C4-48E4-91C2-1FFD82EE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504" y="3035500"/>
            <a:ext cx="43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9" name="Text Box 139">
            <a:extLst>
              <a:ext uri="{FF2B5EF4-FFF2-40B4-BE49-F238E27FC236}">
                <a16:creationId xmlns:a16="http://schemas.microsoft.com/office/drawing/2014/main" id="{275A535F-FF4C-4D11-967C-17CC0FAC9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880" y="3031522"/>
            <a:ext cx="360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0" name="Text Box 140">
            <a:extLst>
              <a:ext uri="{FF2B5EF4-FFF2-40B4-BE49-F238E27FC236}">
                <a16:creationId xmlns:a16="http://schemas.microsoft.com/office/drawing/2014/main" id="{C1F5C76F-2BEE-426E-AF6E-E9C8180C3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462" y="3085898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51" name="Text Box 143">
            <a:extLst>
              <a:ext uri="{FF2B5EF4-FFF2-40B4-BE49-F238E27FC236}">
                <a16:creationId xmlns:a16="http://schemas.microsoft.com/office/drawing/2014/main" id="{40229CA8-BDF6-42B2-B0D6-A93F509E4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637" y="3574848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2" name="Text Box 144">
            <a:extLst>
              <a:ext uri="{FF2B5EF4-FFF2-40B4-BE49-F238E27FC236}">
                <a16:creationId xmlns:a16="http://schemas.microsoft.com/office/drawing/2014/main" id="{D79A00BD-BCAB-4354-96EF-3A8EA4B1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937" y="3574848"/>
            <a:ext cx="28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3" name="Text Box 145">
            <a:extLst>
              <a:ext uri="{FF2B5EF4-FFF2-40B4-BE49-F238E27FC236}">
                <a16:creationId xmlns:a16="http://schemas.microsoft.com/office/drawing/2014/main" id="{3DC6B12D-798E-4CE8-B864-5FBEB7C5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337" y="402093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54" name="Text Box 147">
            <a:extLst>
              <a:ext uri="{FF2B5EF4-FFF2-40B4-BE49-F238E27FC236}">
                <a16:creationId xmlns:a16="http://schemas.microsoft.com/office/drawing/2014/main" id="{E454ECD7-817C-4E34-BE10-673BD6BE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8163" y="4556456"/>
            <a:ext cx="43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5" name="Line 121">
            <a:extLst>
              <a:ext uri="{FF2B5EF4-FFF2-40B4-BE49-F238E27FC236}">
                <a16:creationId xmlns:a16="http://schemas.microsoft.com/office/drawing/2014/main" id="{7A04B584-4A82-4ADE-A9B4-AF727EA75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3336" y="3659631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6" name="Line 121">
            <a:extLst>
              <a:ext uri="{FF2B5EF4-FFF2-40B4-BE49-F238E27FC236}">
                <a16:creationId xmlns:a16="http://schemas.microsoft.com/office/drawing/2014/main" id="{8E794B69-352D-4AC0-A155-EC2B84DF5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299" y="4638487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0.00232 L 1.66667E-6 -1.85185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852 0.00232 L -2.70833E-6 -4.44444E-6 " pathEditMode="relative" rAng="0" ptsTypes="AA">
                                      <p:cBhvr>
                                        <p:cTn id="10" dur="1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52 0.00232 L -4.375E-6 -3.33333E-6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0.00231 L 4.79167E-6 1.11111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9" grpId="4" animBg="1"/>
      <p:bldP spid="80" grpId="0"/>
      <p:bldP spid="81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3" grpId="0"/>
      <p:bldP spid="105" grpId="0"/>
      <p:bldP spid="106" grpId="0"/>
      <p:bldP spid="107" grpId="0"/>
      <p:bldP spid="109" grpId="0"/>
      <p:bldP spid="110" grpId="0"/>
      <p:bldP spid="111" grpId="0"/>
      <p:bldP spid="113" grpId="0"/>
      <p:bldP spid="129" grpId="0" animBg="1"/>
      <p:bldP spid="130" grpId="0" animBg="1"/>
      <p:bldP spid="131" grpId="0" animBg="1"/>
      <p:bldP spid="132" grpId="0" animBg="1"/>
      <p:bldP spid="133" grpId="0" animBg="1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 animBg="1"/>
      <p:bldP spid="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13">
            <a:extLst>
              <a:ext uri="{FF2B5EF4-FFF2-40B4-BE49-F238E27FC236}">
                <a16:creationId xmlns:a16="http://schemas.microsoft.com/office/drawing/2014/main" id="{790DD95C-A9FF-48DB-B7F6-842C0D0D7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0" y="0"/>
            <a:ext cx="12282344" cy="6911292"/>
          </a:xfrm>
          <a:prstGeom prst="rect">
            <a:avLst/>
          </a:prstGeom>
        </p:spPr>
      </p:pic>
      <p:pic>
        <p:nvPicPr>
          <p:cNvPr id="162" name="图片 1">
            <a:extLst>
              <a:ext uri="{FF2B5EF4-FFF2-40B4-BE49-F238E27FC236}">
                <a16:creationId xmlns:a16="http://schemas.microsoft.com/office/drawing/2014/main" id="{5BB74A27-818D-4F96-BB2B-F02F2307D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30326" r="8453"/>
          <a:stretch/>
        </p:blipFill>
        <p:spPr>
          <a:xfrm>
            <a:off x="-573218" y="1378515"/>
            <a:ext cx="13424170" cy="6062647"/>
          </a:xfrm>
          <a:prstGeom prst="rect">
            <a:avLst/>
          </a:prstGeom>
        </p:spPr>
      </p:pic>
      <p:pic>
        <p:nvPicPr>
          <p:cNvPr id="46" name="图片 6">
            <a:extLst>
              <a:ext uri="{FF2B5EF4-FFF2-40B4-BE49-F238E27FC236}">
                <a16:creationId xmlns:a16="http://schemas.microsoft.com/office/drawing/2014/main" id="{73BB0196-C021-47EB-875E-CD863D715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89" y="-216638"/>
            <a:ext cx="2442649" cy="2295330"/>
          </a:xfrm>
          <a:prstGeom prst="rect">
            <a:avLst/>
          </a:prstGeom>
        </p:spPr>
      </p:pic>
      <p:sp>
        <p:nvSpPr>
          <p:cNvPr id="47" name="云形 25">
            <a:extLst>
              <a:ext uri="{FF2B5EF4-FFF2-40B4-BE49-F238E27FC236}">
                <a16:creationId xmlns:a16="http://schemas.microsoft.com/office/drawing/2014/main" id="{8ECFDC62-D1F2-44A0-B57D-C6667B738527}"/>
              </a:ext>
            </a:extLst>
          </p:cNvPr>
          <p:cNvSpPr/>
          <p:nvPr/>
        </p:nvSpPr>
        <p:spPr>
          <a:xfrm>
            <a:off x="9658400" y="1211704"/>
            <a:ext cx="2131523" cy="99155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云形 9">
            <a:extLst>
              <a:ext uri="{FF2B5EF4-FFF2-40B4-BE49-F238E27FC236}">
                <a16:creationId xmlns:a16="http://schemas.microsoft.com/office/drawing/2014/main" id="{AD68973E-5196-4CF7-A57A-617DFE27CDD4}"/>
              </a:ext>
            </a:extLst>
          </p:cNvPr>
          <p:cNvSpPr/>
          <p:nvPr/>
        </p:nvSpPr>
        <p:spPr>
          <a:xfrm>
            <a:off x="171369" y="1408196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云形 26">
            <a:extLst>
              <a:ext uri="{FF2B5EF4-FFF2-40B4-BE49-F238E27FC236}">
                <a16:creationId xmlns:a16="http://schemas.microsoft.com/office/drawing/2014/main" id="{CBE1FEBB-B7F2-4DB5-9B2B-4DACD0DF69F7}"/>
              </a:ext>
            </a:extLst>
          </p:cNvPr>
          <p:cNvSpPr/>
          <p:nvPr/>
        </p:nvSpPr>
        <p:spPr>
          <a:xfrm rot="429982">
            <a:off x="1372425" y="1068155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云形 26">
            <a:extLst>
              <a:ext uri="{FF2B5EF4-FFF2-40B4-BE49-F238E27FC236}">
                <a16:creationId xmlns:a16="http://schemas.microsoft.com/office/drawing/2014/main" id="{C0A97A29-8CE7-4F51-B2AC-335E358F6B1C}"/>
              </a:ext>
            </a:extLst>
          </p:cNvPr>
          <p:cNvSpPr/>
          <p:nvPr/>
        </p:nvSpPr>
        <p:spPr>
          <a:xfrm rot="429982">
            <a:off x="10846287" y="299606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1" name="Group 86">
            <a:extLst>
              <a:ext uri="{FF2B5EF4-FFF2-40B4-BE49-F238E27FC236}">
                <a16:creationId xmlns:a16="http://schemas.microsoft.com/office/drawing/2014/main" id="{82B00B34-D622-4697-A5CB-274EE6BDDD02}"/>
              </a:ext>
            </a:extLst>
          </p:cNvPr>
          <p:cNvGrpSpPr>
            <a:grpSpLocks/>
          </p:cNvGrpSpPr>
          <p:nvPr/>
        </p:nvGrpSpPr>
        <p:grpSpPr bwMode="auto">
          <a:xfrm>
            <a:off x="1669267" y="2435454"/>
            <a:ext cx="1719263" cy="1189037"/>
            <a:chOff x="-17" y="897"/>
            <a:chExt cx="1083" cy="749"/>
          </a:xfrm>
        </p:grpSpPr>
        <p:grpSp>
          <p:nvGrpSpPr>
            <p:cNvPr id="52" name="Group 87">
              <a:extLst>
                <a:ext uri="{FF2B5EF4-FFF2-40B4-BE49-F238E27FC236}">
                  <a16:creationId xmlns:a16="http://schemas.microsoft.com/office/drawing/2014/main" id="{02EE48DD-749D-42FC-B68F-EEC2AECA1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958"/>
              <a:ext cx="454" cy="688"/>
              <a:chOff x="1791" y="1457"/>
              <a:chExt cx="454" cy="688"/>
            </a:xfrm>
          </p:grpSpPr>
          <p:sp>
            <p:nvSpPr>
              <p:cNvPr id="55" name="Line 88">
                <a:extLst>
                  <a:ext uri="{FF2B5EF4-FFF2-40B4-BE49-F238E27FC236}">
                    <a16:creationId xmlns:a16="http://schemas.microsoft.com/office/drawing/2014/main" id="{A44DC30C-9008-40BC-8A77-3C77C9E5F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1457"/>
                <a:ext cx="0" cy="6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9">
                <a:extLst>
                  <a:ext uri="{FF2B5EF4-FFF2-40B4-BE49-F238E27FC236}">
                    <a16:creationId xmlns:a16="http://schemas.microsoft.com/office/drawing/2014/main" id="{240A1246-DD7F-40CF-B440-365E651A3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1725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Text Box 90">
              <a:extLst>
                <a:ext uri="{FF2B5EF4-FFF2-40B4-BE49-F238E27FC236}">
                  <a16:creationId xmlns:a16="http://schemas.microsoft.com/office/drawing/2014/main" id="{8D872C25-C5CC-46B8-8929-168B87E28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" y="913"/>
              <a:ext cx="8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457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91">
              <a:extLst>
                <a:ext uri="{FF2B5EF4-FFF2-40B4-BE49-F238E27FC236}">
                  <a16:creationId xmlns:a16="http://schemas.microsoft.com/office/drawing/2014/main" id="{397D8640-D93C-463F-BD86-D2CB3C4FF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" y="897"/>
              <a:ext cx="36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 Box 92">
            <a:extLst>
              <a:ext uri="{FF2B5EF4-FFF2-40B4-BE49-F238E27FC236}">
                <a16:creationId xmlns:a16="http://schemas.microsoft.com/office/drawing/2014/main" id="{43F91609-097D-49BA-89EF-AA9BDE00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612" y="2927981"/>
            <a:ext cx="35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 Box 93">
            <a:extLst>
              <a:ext uri="{FF2B5EF4-FFF2-40B4-BE49-F238E27FC236}">
                <a16:creationId xmlns:a16="http://schemas.microsoft.com/office/drawing/2014/main" id="{6EC987B1-33AD-4CCD-9E25-20F792855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849" y="2847419"/>
            <a:ext cx="287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 Box 95">
            <a:extLst>
              <a:ext uri="{FF2B5EF4-FFF2-40B4-BE49-F238E27FC236}">
                <a16:creationId xmlns:a16="http://schemas.microsoft.com/office/drawing/2014/main" id="{120F7933-1211-4237-892A-429B3F0E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849" y="3410981"/>
            <a:ext cx="358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96">
            <a:extLst>
              <a:ext uri="{FF2B5EF4-FFF2-40B4-BE49-F238E27FC236}">
                <a16:creationId xmlns:a16="http://schemas.microsoft.com/office/drawing/2014/main" id="{23CB66BB-52DC-4C25-9BB5-4946B48E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9" y="3410981"/>
            <a:ext cx="971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" name="Text Box 97">
            <a:extLst>
              <a:ext uri="{FF2B5EF4-FFF2-40B4-BE49-F238E27FC236}">
                <a16:creationId xmlns:a16="http://schemas.microsoft.com/office/drawing/2014/main" id="{F984FA4F-9DD8-4BA5-8DFD-DB95B0E3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196" y="2931454"/>
            <a:ext cx="360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98">
            <a:extLst>
              <a:ext uri="{FF2B5EF4-FFF2-40B4-BE49-F238E27FC236}">
                <a16:creationId xmlns:a16="http://schemas.microsoft.com/office/drawing/2014/main" id="{11E86B8E-A9CE-4D64-863D-34B0054C9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9" y="3791981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Text Box 100">
            <a:extLst>
              <a:ext uri="{FF2B5EF4-FFF2-40B4-BE49-F238E27FC236}">
                <a16:creationId xmlns:a16="http://schemas.microsoft.com/office/drawing/2014/main" id="{CEDB80D1-1DF8-454E-9EA5-5193A4624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449" y="4325381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101">
            <a:extLst>
              <a:ext uri="{FF2B5EF4-FFF2-40B4-BE49-F238E27FC236}">
                <a16:creationId xmlns:a16="http://schemas.microsoft.com/office/drawing/2014/main" id="{257A479B-A76B-4A09-9A7B-1D521B303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537" y="4311194"/>
            <a:ext cx="503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Text Box 102">
            <a:extLst>
              <a:ext uri="{FF2B5EF4-FFF2-40B4-BE49-F238E27FC236}">
                <a16:creationId xmlns:a16="http://schemas.microsoft.com/office/drawing/2014/main" id="{2B9EADCA-37DA-488D-A334-33A7C62C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220" y="2932943"/>
            <a:ext cx="50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 Box 103">
            <a:extLst>
              <a:ext uri="{FF2B5EF4-FFF2-40B4-BE49-F238E27FC236}">
                <a16:creationId xmlns:a16="http://schemas.microsoft.com/office/drawing/2014/main" id="{53E0F43E-0684-4599-9CC5-453D4B00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699" y="476413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7" name="Text Box 105">
            <a:extLst>
              <a:ext uri="{FF2B5EF4-FFF2-40B4-BE49-F238E27FC236}">
                <a16:creationId xmlns:a16="http://schemas.microsoft.com/office/drawing/2014/main" id="{3E1A09EA-0009-4206-B9A0-514E1F7B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974" y="5329869"/>
            <a:ext cx="574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4" name="Group 124">
            <a:extLst>
              <a:ext uri="{FF2B5EF4-FFF2-40B4-BE49-F238E27FC236}">
                <a16:creationId xmlns:a16="http://schemas.microsoft.com/office/drawing/2014/main" id="{F335EA86-70D2-4ADE-ABF7-6AD7FF37477A}"/>
              </a:ext>
            </a:extLst>
          </p:cNvPr>
          <p:cNvGrpSpPr>
            <a:grpSpLocks/>
          </p:cNvGrpSpPr>
          <p:nvPr/>
        </p:nvGrpSpPr>
        <p:grpSpPr bwMode="auto">
          <a:xfrm>
            <a:off x="4899602" y="2425163"/>
            <a:ext cx="1011124" cy="1312805"/>
            <a:chOff x="4133" y="845"/>
            <a:chExt cx="698" cy="728"/>
          </a:xfrm>
        </p:grpSpPr>
        <p:sp>
          <p:nvSpPr>
            <p:cNvPr id="75" name="Line 126">
              <a:extLst>
                <a:ext uri="{FF2B5EF4-FFF2-40B4-BE49-F238E27FC236}">
                  <a16:creationId xmlns:a16="http://schemas.microsoft.com/office/drawing/2014/main" id="{81CD19BE-C8DB-4A43-BB30-A5819F249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845"/>
              <a:ext cx="0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 Box 128">
              <a:extLst>
                <a:ext uri="{FF2B5EF4-FFF2-40B4-BE49-F238E27FC236}">
                  <a16:creationId xmlns:a16="http://schemas.microsoft.com/office/drawing/2014/main" id="{F69C9305-F61C-4FAF-8A92-D77B38866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" y="845"/>
              <a:ext cx="69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578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Text Box 148">
            <a:extLst>
              <a:ext uri="{FF2B5EF4-FFF2-40B4-BE49-F238E27FC236}">
                <a16:creationId xmlns:a16="http://schemas.microsoft.com/office/drawing/2014/main" id="{5E4C2A6B-38AE-4083-93AF-E79D1DC6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677" y="2430155"/>
            <a:ext cx="394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 Box 149">
            <a:extLst>
              <a:ext uri="{FF2B5EF4-FFF2-40B4-BE49-F238E27FC236}">
                <a16:creationId xmlns:a16="http://schemas.microsoft.com/office/drawing/2014/main" id="{02B940E4-8C14-4B95-A236-50FC04D1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403" y="2983482"/>
            <a:ext cx="394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Text Box 150">
            <a:extLst>
              <a:ext uri="{FF2B5EF4-FFF2-40B4-BE49-F238E27FC236}">
                <a16:creationId xmlns:a16="http://schemas.microsoft.com/office/drawing/2014/main" id="{F9D82668-E399-4978-A24C-05B407A5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890" y="2983482"/>
            <a:ext cx="328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8" name="Text Box 152">
            <a:extLst>
              <a:ext uri="{FF2B5EF4-FFF2-40B4-BE49-F238E27FC236}">
                <a16:creationId xmlns:a16="http://schemas.microsoft.com/office/drawing/2014/main" id="{8323233E-8819-4652-B58E-4B4E6EFD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603" y="2963326"/>
            <a:ext cx="4592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9" name="Text Box 154">
            <a:extLst>
              <a:ext uri="{FF2B5EF4-FFF2-40B4-BE49-F238E27FC236}">
                <a16:creationId xmlns:a16="http://schemas.microsoft.com/office/drawing/2014/main" id="{13D3E355-9238-4628-A1B5-F8B07FF6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603" y="3528476"/>
            <a:ext cx="328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0" name="Text Box 155">
            <a:extLst>
              <a:ext uri="{FF2B5EF4-FFF2-40B4-BE49-F238E27FC236}">
                <a16:creationId xmlns:a16="http://schemas.microsoft.com/office/drawing/2014/main" id="{0F41F306-A85B-4B65-86A1-FCFF5EFEE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653" y="3528476"/>
            <a:ext cx="328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 Box 156">
            <a:extLst>
              <a:ext uri="{FF2B5EF4-FFF2-40B4-BE49-F238E27FC236}">
                <a16:creationId xmlns:a16="http://schemas.microsoft.com/office/drawing/2014/main" id="{74FEE873-BE4D-4B41-9E07-3970C0BE2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050" y="4006314"/>
            <a:ext cx="8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92" name="Text Box 158">
            <a:extLst>
              <a:ext uri="{FF2B5EF4-FFF2-40B4-BE49-F238E27FC236}">
                <a16:creationId xmlns:a16="http://schemas.microsoft.com/office/drawing/2014/main" id="{682A3465-8556-48AE-B86B-ABD3F2B7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581" y="4573800"/>
            <a:ext cx="328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3" name="Text Box 159">
            <a:extLst>
              <a:ext uri="{FF2B5EF4-FFF2-40B4-BE49-F238E27FC236}">
                <a16:creationId xmlns:a16="http://schemas.microsoft.com/office/drawing/2014/main" id="{840611EB-C6B8-4BC3-B78A-C05E68FB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181" y="4591563"/>
            <a:ext cx="3954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4" name="Text Box 160">
            <a:extLst>
              <a:ext uri="{FF2B5EF4-FFF2-40B4-BE49-F238E27FC236}">
                <a16:creationId xmlns:a16="http://schemas.microsoft.com/office/drawing/2014/main" id="{89563183-1E49-49DD-BD45-EF95B9C36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403" y="5096926"/>
            <a:ext cx="460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5" name="Text Box 162">
            <a:extLst>
              <a:ext uri="{FF2B5EF4-FFF2-40B4-BE49-F238E27FC236}">
                <a16:creationId xmlns:a16="http://schemas.microsoft.com/office/drawing/2014/main" id="{B5E486DB-5605-4AC6-9C4A-582614D3D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28" y="5639851"/>
            <a:ext cx="504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8" name="Line 121">
            <a:extLst>
              <a:ext uri="{FF2B5EF4-FFF2-40B4-BE49-F238E27FC236}">
                <a16:creationId xmlns:a16="http://schemas.microsoft.com/office/drawing/2014/main" id="{A3B15375-0FEF-40B8-BB95-88707D4D4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336" y="3436632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121">
            <a:extLst>
              <a:ext uri="{FF2B5EF4-FFF2-40B4-BE49-F238E27FC236}">
                <a16:creationId xmlns:a16="http://schemas.microsoft.com/office/drawing/2014/main" id="{D4BD047D-C22D-4427-89A7-278542B7C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8042" y="437403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121">
            <a:extLst>
              <a:ext uri="{FF2B5EF4-FFF2-40B4-BE49-F238E27FC236}">
                <a16:creationId xmlns:a16="http://schemas.microsoft.com/office/drawing/2014/main" id="{4E981AB7-7B15-420D-805A-EBCB14EF7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449" y="5410244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121">
            <a:extLst>
              <a:ext uri="{FF2B5EF4-FFF2-40B4-BE49-F238E27FC236}">
                <a16:creationId xmlns:a16="http://schemas.microsoft.com/office/drawing/2014/main" id="{80FCF41A-7D38-44A9-8A50-458D17122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8289" y="2963326"/>
            <a:ext cx="6576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121">
            <a:extLst>
              <a:ext uri="{FF2B5EF4-FFF2-40B4-BE49-F238E27FC236}">
                <a16:creationId xmlns:a16="http://schemas.microsoft.com/office/drawing/2014/main" id="{FA0C5CED-C3C8-405A-93A7-6EBADAA9F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840" y="3556650"/>
            <a:ext cx="6576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Line 121">
            <a:extLst>
              <a:ext uri="{FF2B5EF4-FFF2-40B4-BE49-F238E27FC236}">
                <a16:creationId xmlns:a16="http://schemas.microsoft.com/office/drawing/2014/main" id="{45679A38-FF25-4E2C-957E-406B1328C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6985" y="4654014"/>
            <a:ext cx="6576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Line 121">
            <a:extLst>
              <a:ext uri="{FF2B5EF4-FFF2-40B4-BE49-F238E27FC236}">
                <a16:creationId xmlns:a16="http://schemas.microsoft.com/office/drawing/2014/main" id="{56B3D054-482B-4594-A678-CFF455DFC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966" y="5683759"/>
            <a:ext cx="6576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5" name="图片 3">
            <a:extLst>
              <a:ext uri="{FF2B5EF4-FFF2-40B4-BE49-F238E27FC236}">
                <a16:creationId xmlns:a16="http://schemas.microsoft.com/office/drawing/2014/main" id="{A46470DB-00E0-4E5F-A847-3F9C1E83B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56" y="292366"/>
            <a:ext cx="3519487" cy="1639856"/>
          </a:xfrm>
          <a:prstGeom prst="rect">
            <a:avLst/>
          </a:prstGeom>
          <a:ln>
            <a:solidFill>
              <a:schemeClr val="accent3">
                <a:lumMod val="90000"/>
              </a:schemeClr>
            </a:solidFill>
          </a:ln>
        </p:spPr>
      </p:pic>
      <p:sp>
        <p:nvSpPr>
          <p:cNvPr id="106" name="文本框 19">
            <a:extLst>
              <a:ext uri="{FF2B5EF4-FFF2-40B4-BE49-F238E27FC236}">
                <a16:creationId xmlns:a16="http://schemas.microsoft.com/office/drawing/2014/main" id="{8107A280-4502-403E-8DF4-5C9BCC20E163}"/>
              </a:ext>
            </a:extLst>
          </p:cNvPr>
          <p:cNvSpPr txBox="1"/>
          <p:nvPr/>
        </p:nvSpPr>
        <p:spPr>
          <a:xfrm>
            <a:off x="4635626" y="728803"/>
            <a:ext cx="270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cs typeface="+mn-ea"/>
                <a:sym typeface="+mn-lt"/>
              </a:rPr>
              <a:t>Bài</a:t>
            </a:r>
            <a:r>
              <a:rPr lang="en-US" altLang="zh-CN" sz="4000" dirty="0">
                <a:cs typeface="+mn-ea"/>
                <a:sym typeface="+mn-lt"/>
              </a:rPr>
              <a:t> 1: </a:t>
            </a:r>
            <a:r>
              <a:rPr lang="en-US" altLang="zh-CN" sz="4000" dirty="0" err="1">
                <a:cs typeface="+mn-ea"/>
                <a:sym typeface="+mn-lt"/>
              </a:rPr>
              <a:t>Tính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146" name="Group 118">
            <a:extLst>
              <a:ext uri="{FF2B5EF4-FFF2-40B4-BE49-F238E27FC236}">
                <a16:creationId xmlns:a16="http://schemas.microsoft.com/office/drawing/2014/main" id="{335D7C66-0C06-45E9-9C74-687BDBF88C6D}"/>
              </a:ext>
            </a:extLst>
          </p:cNvPr>
          <p:cNvGrpSpPr>
            <a:grpSpLocks/>
          </p:cNvGrpSpPr>
          <p:nvPr/>
        </p:nvGrpSpPr>
        <p:grpSpPr bwMode="auto">
          <a:xfrm>
            <a:off x="7798776" y="2525768"/>
            <a:ext cx="1685925" cy="1182688"/>
            <a:chOff x="1973" y="845"/>
            <a:chExt cx="1062" cy="745"/>
          </a:xfrm>
        </p:grpSpPr>
        <p:grpSp>
          <p:nvGrpSpPr>
            <p:cNvPr id="147" name="Group 119">
              <a:extLst>
                <a:ext uri="{FF2B5EF4-FFF2-40B4-BE49-F238E27FC236}">
                  <a16:creationId xmlns:a16="http://schemas.microsoft.com/office/drawing/2014/main" id="{ECE51DA8-0C41-4018-8110-891496085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862"/>
              <a:ext cx="462" cy="728"/>
              <a:chOff x="1030" y="1444"/>
              <a:chExt cx="462" cy="635"/>
            </a:xfrm>
          </p:grpSpPr>
          <p:sp>
            <p:nvSpPr>
              <p:cNvPr id="150" name="Line 120">
                <a:extLst>
                  <a:ext uri="{FF2B5EF4-FFF2-40B4-BE49-F238E27FC236}">
                    <a16:creationId xmlns:a16="http://schemas.microsoft.com/office/drawing/2014/main" id="{51FB82A2-E570-4ADE-9A70-57E27CA30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0" y="1444"/>
                <a:ext cx="0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21">
                <a:extLst>
                  <a:ext uri="{FF2B5EF4-FFF2-40B4-BE49-F238E27FC236}">
                    <a16:creationId xmlns:a16="http://schemas.microsoft.com/office/drawing/2014/main" id="{B3D09719-DACE-4F94-8A7D-85CDB2DEF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" y="1724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8" name="Text Box 122">
              <a:extLst>
                <a:ext uri="{FF2B5EF4-FFF2-40B4-BE49-F238E27FC236}">
                  <a16:creationId xmlns:a16="http://schemas.microsoft.com/office/drawing/2014/main" id="{757D93B2-6385-46C0-A962-287CE6962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845"/>
              <a:ext cx="7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489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 Box 123">
              <a:extLst>
                <a:ext uri="{FF2B5EF4-FFF2-40B4-BE49-F238E27FC236}">
                  <a16:creationId xmlns:a16="http://schemas.microsoft.com/office/drawing/2014/main" id="{2CCDF42C-13F3-418E-B191-5D2AFE949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" y="851"/>
              <a:ext cx="36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2" name="Text Box 138">
            <a:extLst>
              <a:ext uri="{FF2B5EF4-FFF2-40B4-BE49-F238E27FC236}">
                <a16:creationId xmlns:a16="http://schemas.microsoft.com/office/drawing/2014/main" id="{F2EF4421-1AB9-4148-A554-F20ED8EE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818" y="3011944"/>
            <a:ext cx="43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3" name="Text Box 139">
            <a:extLst>
              <a:ext uri="{FF2B5EF4-FFF2-40B4-BE49-F238E27FC236}">
                <a16:creationId xmlns:a16="http://schemas.microsoft.com/office/drawing/2014/main" id="{7C1EE105-CEF9-4884-B012-B8E2D3A3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194" y="3007966"/>
            <a:ext cx="360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4" name="Text Box 140">
            <a:extLst>
              <a:ext uri="{FF2B5EF4-FFF2-40B4-BE49-F238E27FC236}">
                <a16:creationId xmlns:a16="http://schemas.microsoft.com/office/drawing/2014/main" id="{DB3B9137-508E-4E52-8F11-00E7BDDC7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776" y="3062342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55" name="Text Box 143">
            <a:extLst>
              <a:ext uri="{FF2B5EF4-FFF2-40B4-BE49-F238E27FC236}">
                <a16:creationId xmlns:a16="http://schemas.microsoft.com/office/drawing/2014/main" id="{E25D019D-17C5-48A2-8D9B-A61EBBD8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951" y="3551292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6" name="Text Box 144">
            <a:extLst>
              <a:ext uri="{FF2B5EF4-FFF2-40B4-BE49-F238E27FC236}">
                <a16:creationId xmlns:a16="http://schemas.microsoft.com/office/drawing/2014/main" id="{17838178-1788-49B3-86ED-A1D5E885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251" y="3551292"/>
            <a:ext cx="28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7" name="Text Box 145">
            <a:extLst>
              <a:ext uri="{FF2B5EF4-FFF2-40B4-BE49-F238E27FC236}">
                <a16:creationId xmlns:a16="http://schemas.microsoft.com/office/drawing/2014/main" id="{7252BC4D-82D9-41C7-91A2-A724D9F5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651" y="3997380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58" name="Text Box 147">
            <a:extLst>
              <a:ext uri="{FF2B5EF4-FFF2-40B4-BE49-F238E27FC236}">
                <a16:creationId xmlns:a16="http://schemas.microsoft.com/office/drawing/2014/main" id="{4AC2B055-2CED-4B5A-886C-C2D31F472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477" y="4532900"/>
            <a:ext cx="43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Line 121">
            <a:extLst>
              <a:ext uri="{FF2B5EF4-FFF2-40B4-BE49-F238E27FC236}">
                <a16:creationId xmlns:a16="http://schemas.microsoft.com/office/drawing/2014/main" id="{1329E099-9545-466E-916F-4C9D4633E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650" y="3636075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" name="Line 121">
            <a:extLst>
              <a:ext uri="{FF2B5EF4-FFF2-40B4-BE49-F238E27FC236}">
                <a16:creationId xmlns:a16="http://schemas.microsoft.com/office/drawing/2014/main" id="{953B899C-9EE6-4509-AE13-EA5304BB2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613" y="4614931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" name="Text Box 150">
            <a:extLst>
              <a:ext uri="{FF2B5EF4-FFF2-40B4-BE49-F238E27FC236}">
                <a16:creationId xmlns:a16="http://schemas.microsoft.com/office/drawing/2014/main" id="{BE238862-CA14-405F-990B-C39A58E4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490" y="2983482"/>
            <a:ext cx="328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76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0.00232 L 1.66667E-6 -1.85185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852 0.00232 L -2.70833E-6 -4.44444E-6 " pathEditMode="relative" rAng="0" ptsTypes="AA">
                                      <p:cBhvr>
                                        <p:cTn id="10" dur="1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52 0.00232 L -4.375E-6 -3.33333E-6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0.00231 L 4.79167E-6 1.11111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 animBg="1"/>
      <p:bldP spid="160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 b="36383"/>
          <a:stretch/>
        </p:blipFill>
        <p:spPr>
          <a:xfrm>
            <a:off x="23957" y="-34443"/>
            <a:ext cx="12282344" cy="353488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4E1A0A8-B5A4-495C-9D45-75D61BBE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3628301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17AC09-FEDE-4DCB-B226-C3DACA6A4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946" y="4342101"/>
            <a:ext cx="472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0A4CC98-26E9-4CDE-BC4E-3A9C8F238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57" y="5019527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….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6F9910F-078B-4AE6-A39B-DC82C5CE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3639617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0120D9C-8C98-47F9-B865-2A2AF9B4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4285387"/>
            <a:ext cx="556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: 9 = 26 (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9498E2B-1605-4830-B676-F70DCAC89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5519926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3">
            <a:extLst>
              <a:ext uri="{FF2B5EF4-FFF2-40B4-BE49-F238E27FC236}">
                <a16:creationId xmlns:a16="http://schemas.microsoft.com/office/drawing/2014/main" id="{830E00FE-F719-4790-B64B-382BC55F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1" y="108635"/>
            <a:ext cx="12282344" cy="3104861"/>
          </a:xfrm>
          <a:prstGeom prst="rect">
            <a:avLst/>
          </a:prstGeom>
          <a:ln>
            <a:solidFill>
              <a:schemeClr val="accent3">
                <a:lumMod val="90000"/>
              </a:schemeClr>
            </a:solidFill>
          </a:ln>
        </p:spPr>
      </p:pic>
      <p:sp>
        <p:nvSpPr>
          <p:cNvPr id="19" name="文本框 19">
            <a:extLst>
              <a:ext uri="{FF2B5EF4-FFF2-40B4-BE49-F238E27FC236}">
                <a16:creationId xmlns:a16="http://schemas.microsoft.com/office/drawing/2014/main" id="{58956214-998B-4135-BC07-5EA64D79E1BA}"/>
              </a:ext>
            </a:extLst>
          </p:cNvPr>
          <p:cNvSpPr txBox="1"/>
          <p:nvPr/>
        </p:nvSpPr>
        <p:spPr>
          <a:xfrm>
            <a:off x="1278693" y="794683"/>
            <a:ext cx="8195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cs typeface="+mn-ea"/>
                <a:sym typeface="+mn-lt"/>
              </a:rPr>
              <a:t>Bài</a:t>
            </a:r>
            <a:r>
              <a:rPr lang="en-US" altLang="zh-CN" sz="4000" dirty="0">
                <a:cs typeface="+mn-ea"/>
                <a:sym typeface="+mn-lt"/>
              </a:rPr>
              <a:t> 2: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234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5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957" y="-34443"/>
            <a:ext cx="12282344" cy="69112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01" y="-437485"/>
            <a:ext cx="3164132" cy="3164132"/>
          </a:xfrm>
          <a:prstGeom prst="rect">
            <a:avLst/>
          </a:prstGeom>
        </p:spPr>
      </p:pic>
      <p:sp>
        <p:nvSpPr>
          <p:cNvPr id="27" name="云形 26"/>
          <p:cNvSpPr/>
          <p:nvPr/>
        </p:nvSpPr>
        <p:spPr>
          <a:xfrm rot="429982">
            <a:off x="414192" y="709970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DE556C-8FED-4EEB-88DB-82F16E789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50568"/>
              </p:ext>
            </p:extLst>
          </p:nvPr>
        </p:nvGraphicFramePr>
        <p:xfrm>
          <a:off x="102741" y="1825625"/>
          <a:ext cx="11959120" cy="4544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6751">
                  <a:extLst>
                    <a:ext uri="{9D8B030D-6E8A-4147-A177-3AD203B41FA5}">
                      <a16:colId xmlns:a16="http://schemas.microsoft.com/office/drawing/2014/main" val="1186694622"/>
                    </a:ext>
                  </a:extLst>
                </a:gridCol>
                <a:gridCol w="2270589">
                  <a:extLst>
                    <a:ext uri="{9D8B030D-6E8A-4147-A177-3AD203B41FA5}">
                      <a16:colId xmlns:a16="http://schemas.microsoft.com/office/drawing/2014/main" val="1137841557"/>
                    </a:ext>
                  </a:extLst>
                </a:gridCol>
                <a:gridCol w="2455523">
                  <a:extLst>
                    <a:ext uri="{9D8B030D-6E8A-4147-A177-3AD203B41FA5}">
                      <a16:colId xmlns:a16="http://schemas.microsoft.com/office/drawing/2014/main" val="538415999"/>
                    </a:ext>
                  </a:extLst>
                </a:gridCol>
                <a:gridCol w="2714433">
                  <a:extLst>
                    <a:ext uri="{9D8B030D-6E8A-4147-A177-3AD203B41FA5}">
                      <a16:colId xmlns:a16="http://schemas.microsoft.com/office/drawing/2014/main" val="2605300488"/>
                    </a:ext>
                  </a:extLst>
                </a:gridCol>
                <a:gridCol w="2391824">
                  <a:extLst>
                    <a:ext uri="{9D8B030D-6E8A-4147-A177-3AD203B41FA5}">
                      <a16:colId xmlns:a16="http://schemas.microsoft.com/office/drawing/2014/main" val="1806958547"/>
                    </a:ext>
                  </a:extLst>
                </a:gridCol>
              </a:tblGrid>
              <a:tr h="151478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500" dirty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500" dirty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lang="en-US" sz="25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888kg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 </a:t>
                      </a:r>
                      <a:r>
                        <a:rPr lang="en-US" sz="2500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5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 </a:t>
                      </a:r>
                      <a:r>
                        <a:rPr lang="en-US" sz="2500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25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442275"/>
                  </a:ext>
                </a:extLst>
              </a:tr>
              <a:tr h="151478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5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 </a:t>
                      </a:r>
                      <a:r>
                        <a:rPr lang="en-US" sz="2500" b="1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lang="en-US" sz="2500" b="1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432m : 8 = </a:t>
                      </a:r>
                    </a:p>
                    <a:p>
                      <a:pPr algn="ctr"/>
                      <a:r>
                        <a:rPr lang="en-US" sz="25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30856141"/>
                  </a:ext>
                </a:extLst>
              </a:tr>
              <a:tr h="151478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5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 </a:t>
                      </a:r>
                      <a:r>
                        <a:rPr lang="en-US" sz="2500" b="1" dirty="0" err="1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lang="en-US" sz="2500" b="1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432m : 6 =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39196926"/>
                  </a:ext>
                </a:extLst>
              </a:tr>
            </a:tbl>
          </a:graphicData>
        </a:graphic>
      </p:graphicFrame>
      <p:pic>
        <p:nvPicPr>
          <p:cNvPr id="32" name="图片 3">
            <a:extLst>
              <a:ext uri="{FF2B5EF4-FFF2-40B4-BE49-F238E27FC236}">
                <a16:creationId xmlns:a16="http://schemas.microsoft.com/office/drawing/2014/main" id="{DF020845-41D0-4E34-8026-2A49D7FE59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99" y="324653"/>
            <a:ext cx="5969285" cy="1639856"/>
          </a:xfrm>
          <a:prstGeom prst="rect">
            <a:avLst/>
          </a:prstGeom>
          <a:ln>
            <a:solidFill>
              <a:schemeClr val="accent3">
                <a:lumMod val="90000"/>
              </a:schemeClr>
            </a:solidFill>
          </a:ln>
        </p:spPr>
      </p:pic>
      <p:sp>
        <p:nvSpPr>
          <p:cNvPr id="57" name="文本框 19">
            <a:extLst>
              <a:ext uri="{FF2B5EF4-FFF2-40B4-BE49-F238E27FC236}">
                <a16:creationId xmlns:a16="http://schemas.microsoft.com/office/drawing/2014/main" id="{AC6178BF-2078-4472-8259-1873D5E93B3A}"/>
              </a:ext>
            </a:extLst>
          </p:cNvPr>
          <p:cNvSpPr txBox="1"/>
          <p:nvPr/>
        </p:nvSpPr>
        <p:spPr>
          <a:xfrm>
            <a:off x="3598977" y="739077"/>
            <a:ext cx="381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cs typeface="+mn-ea"/>
                <a:sym typeface="+mn-lt"/>
              </a:rPr>
              <a:t>Bài</a:t>
            </a:r>
            <a:r>
              <a:rPr lang="en-US" altLang="zh-CN" sz="3200" dirty="0">
                <a:cs typeface="+mn-ea"/>
                <a:sym typeface="+mn-lt"/>
              </a:rPr>
              <a:t> 3: </a:t>
            </a:r>
            <a:r>
              <a:rPr lang="en-US" altLang="zh-CN" sz="3200" dirty="0" err="1">
                <a:cs typeface="+mn-ea"/>
                <a:sym typeface="+mn-lt"/>
              </a:rPr>
              <a:t>Viết</a:t>
            </a:r>
            <a:r>
              <a:rPr lang="en-US" altLang="zh-CN" sz="3200" dirty="0">
                <a:cs typeface="+mn-ea"/>
                <a:sym typeface="+mn-lt"/>
              </a:rPr>
              <a:t> ( </a:t>
            </a:r>
            <a:r>
              <a:rPr lang="en-US" altLang="zh-CN" sz="3200" dirty="0" err="1">
                <a:cs typeface="+mn-ea"/>
                <a:sym typeface="+mn-lt"/>
              </a:rPr>
              <a:t>theo</a:t>
            </a:r>
            <a:r>
              <a:rPr lang="en-US" altLang="zh-CN" sz="3200" dirty="0">
                <a:cs typeface="+mn-ea"/>
                <a:sym typeface="+mn-lt"/>
              </a:rPr>
              <a:t> </a:t>
            </a:r>
            <a:r>
              <a:rPr lang="en-US" altLang="zh-CN" sz="3200" dirty="0" err="1">
                <a:cs typeface="+mn-ea"/>
                <a:sym typeface="+mn-lt"/>
              </a:rPr>
              <a:t>mẫu</a:t>
            </a:r>
            <a:r>
              <a:rPr lang="en-US" altLang="zh-CN" sz="3200" dirty="0">
                <a:cs typeface="+mn-ea"/>
                <a:sym typeface="+mn-lt"/>
              </a:rPr>
              <a:t>)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0207DB-0D62-4AF4-983E-5716DCE9D604}"/>
              </a:ext>
            </a:extLst>
          </p:cNvPr>
          <p:cNvSpPr txBox="1"/>
          <p:nvPr/>
        </p:nvSpPr>
        <p:spPr>
          <a:xfrm>
            <a:off x="4440576" y="3755718"/>
            <a:ext cx="2260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888kg : 8 = 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111kg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624198E-C94B-4BE7-B8B5-FD83C5DBC334}"/>
              </a:ext>
            </a:extLst>
          </p:cNvPr>
          <p:cNvSpPr txBox="1"/>
          <p:nvPr/>
        </p:nvSpPr>
        <p:spPr>
          <a:xfrm>
            <a:off x="7111857" y="3800433"/>
            <a:ext cx="1972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 =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2BEBE7-1562-4AA2-B818-FA65E502509B}"/>
              </a:ext>
            </a:extLst>
          </p:cNvPr>
          <p:cNvSpPr txBox="1"/>
          <p:nvPr/>
        </p:nvSpPr>
        <p:spPr>
          <a:xfrm>
            <a:off x="9339210" y="3833121"/>
            <a:ext cx="2722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8 =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361892-F7C4-4C8E-9439-7C4619E22ADD}"/>
              </a:ext>
            </a:extLst>
          </p:cNvPr>
          <p:cNvSpPr txBox="1"/>
          <p:nvPr/>
        </p:nvSpPr>
        <p:spPr>
          <a:xfrm>
            <a:off x="4348108" y="5166295"/>
            <a:ext cx="2352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888kg : 6 = 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148kg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726FDD-E5CE-45D9-B748-DFFDCF771502}"/>
              </a:ext>
            </a:extLst>
          </p:cNvPr>
          <p:cNvSpPr txBox="1"/>
          <p:nvPr/>
        </p:nvSpPr>
        <p:spPr>
          <a:xfrm>
            <a:off x="6932058" y="5166295"/>
            <a:ext cx="2352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5F059C7-D273-4450-8CB9-F83ED68F6197}"/>
              </a:ext>
            </a:extLst>
          </p:cNvPr>
          <p:cNvSpPr txBox="1"/>
          <p:nvPr/>
        </p:nvSpPr>
        <p:spPr>
          <a:xfrm>
            <a:off x="9570378" y="5166294"/>
            <a:ext cx="2260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6 =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232 L 6.25E-7 -4.0740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18849"/>
            <a:ext cx="12187636" cy="68580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86" y="18849"/>
            <a:ext cx="4592840" cy="43156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0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6284" y="3475457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95959" y="4687175"/>
            <a:ext cx="1099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60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Xin </a:t>
            </a:r>
            <a:r>
              <a:rPr lang="en-US" altLang="zh-CN" sz="4800" b="1" spc="60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chào</a:t>
            </a:r>
            <a:r>
              <a:rPr lang="en-US" altLang="zh-CN" sz="4800" b="1" spc="60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4800" b="1" spc="60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và</a:t>
            </a:r>
            <a:r>
              <a:rPr lang="en-US" altLang="zh-CN" sz="4800" b="1" spc="60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4800" b="1" spc="60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hẹn</a:t>
            </a:r>
            <a:r>
              <a:rPr lang="en-US" altLang="zh-CN" sz="4800" b="1" spc="60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4800" b="1" spc="60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gặp</a:t>
            </a:r>
            <a:r>
              <a:rPr lang="en-US" altLang="zh-CN" sz="4800" b="1" spc="60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4800" b="1" spc="60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lại</a:t>
            </a:r>
            <a:r>
              <a:rPr lang="en-US" altLang="zh-CN" sz="4800" b="1" spc="60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4800" b="1" spc="600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các</a:t>
            </a:r>
            <a:r>
              <a:rPr lang="en-US" altLang="zh-CN" sz="4800" b="1" spc="60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con!</a:t>
            </a:r>
            <a:endParaRPr lang="zh-CN" altLang="en-US" sz="4800" b="1" spc="600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风格幼教家长会PPT"/>
</p:tagLst>
</file>

<file path=ppt/theme/theme1.xml><?xml version="1.0" encoding="utf-8"?>
<a:theme xmlns:a="http://schemas.openxmlformats.org/drawingml/2006/main" name="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662EB8-8763-4EA1-8819-91B0A0553DE7}"/>
</file>

<file path=customXml/itemProps2.xml><?xml version="1.0" encoding="utf-8"?>
<ds:datastoreItem xmlns:ds="http://schemas.openxmlformats.org/officeDocument/2006/customXml" ds:itemID="{36F28746-985B-4BB4-835B-7570F54DB7FB}"/>
</file>

<file path=customXml/itemProps3.xml><?xml version="1.0" encoding="utf-8"?>
<ds:datastoreItem xmlns:ds="http://schemas.openxmlformats.org/officeDocument/2006/customXml" ds:itemID="{516E122C-23EC-4C6C-916F-B7558F7A7D87}"/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460</Words>
  <Application>Microsoft Office PowerPoint</Application>
  <PresentationFormat>Widescreen</PresentationFormat>
  <Paragraphs>178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Helga</vt:lpstr>
      <vt:lpstr>MYuppy-KR-Bold-DDC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可爱卡通风格幼教家长会PPT</dc:title>
  <dc:creator>z</dc:creator>
  <cp:lastModifiedBy>Vũ Thị Như Hồng</cp:lastModifiedBy>
  <cp:revision>160</cp:revision>
  <dcterms:created xsi:type="dcterms:W3CDTF">2016-08-24T02:16:11Z</dcterms:created>
  <dcterms:modified xsi:type="dcterms:W3CDTF">2021-11-25T04:29:14Z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