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2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3.xml" ContentType="application/vnd.openxmlformats-officedocument.theme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  <p:sldMasterId id="2147484177" r:id="rId2"/>
    <p:sldMasterId id="2147484277" r:id="rId3"/>
    <p:sldMasterId id="2147484290" r:id="rId4"/>
  </p:sldMasterIdLst>
  <p:notesMasterIdLst>
    <p:notesMasterId r:id="rId19"/>
  </p:notesMasterIdLst>
  <p:sldIdLst>
    <p:sldId id="296" r:id="rId5"/>
    <p:sldId id="298" r:id="rId6"/>
    <p:sldId id="303" r:id="rId7"/>
    <p:sldId id="305" r:id="rId8"/>
    <p:sldId id="306" r:id="rId9"/>
    <p:sldId id="307" r:id="rId10"/>
    <p:sldId id="308" r:id="rId11"/>
    <p:sldId id="316" r:id="rId12"/>
    <p:sldId id="314" r:id="rId13"/>
    <p:sldId id="310" r:id="rId14"/>
    <p:sldId id="315" r:id="rId15"/>
    <p:sldId id="311" r:id="rId16"/>
    <p:sldId id="313" r:id="rId17"/>
    <p:sldId id="312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003300"/>
    <a:srgbClr val="FFCC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1B377-DF56-40AF-A111-5053247C7CD0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AF9327-966F-42B7-B5D8-41AA7C24CE48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C60AD74C-0C80-4DF9-BE78-B9DB774F6BC6}" type="parTrans" cxnId="{0F4CF404-803F-4C97-B6D0-F78AC556E228}">
      <dgm:prSet/>
      <dgm:spPr/>
      <dgm:t>
        <a:bodyPr/>
        <a:lstStyle/>
        <a:p>
          <a:endParaRPr lang="en-US"/>
        </a:p>
      </dgm:t>
    </dgm:pt>
    <dgm:pt modelId="{13CE494B-A5EF-404B-BEBA-47E3203E1648}" type="sibTrans" cxnId="{0F4CF404-803F-4C97-B6D0-F78AC556E228}">
      <dgm:prSet/>
      <dgm:spPr/>
      <dgm:t>
        <a:bodyPr/>
        <a:lstStyle/>
        <a:p>
          <a:endParaRPr lang="en-US"/>
        </a:p>
      </dgm:t>
    </dgm:pt>
    <dgm:pt modelId="{51BAD5B3-8C31-42A1-BC38-9854F0A36007}">
      <dgm:prSet phldrT="[Text]" custT="1"/>
      <dgm:spPr/>
      <dgm:t>
        <a:bodyPr/>
        <a:lstStyle/>
        <a:p>
          <a:r>
            <a:rPr lang="en-US" altLang="zh-CN" sz="2800" b="0" dirty="0" err="1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Nhận</a:t>
          </a:r>
          <a:r>
            <a:rPr lang="en-US" altLang="zh-CN" sz="2800" b="0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sz="2800" b="0" dirty="0" err="1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biết</a:t>
          </a:r>
          <a:r>
            <a:rPr lang="en-US" altLang="zh-CN" sz="2800" b="0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sz="2800" b="0" dirty="0" err="1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được</a:t>
          </a:r>
          <a:r>
            <a:rPr lang="en-US" altLang="zh-CN" sz="2800" b="0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sz="2800" b="0" dirty="0" err="1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hiện</a:t>
          </a:r>
          <a:r>
            <a:rPr lang="en-US" altLang="zh-CN" sz="2800" b="0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sz="2800" b="0" dirty="0" err="1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tượng</a:t>
          </a:r>
          <a:r>
            <a:rPr lang="en-US" altLang="zh-CN" sz="2800" b="0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sz="2800" b="0" i="1" dirty="0" err="1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Nhân</a:t>
          </a:r>
          <a:r>
            <a:rPr lang="en-US" altLang="zh-CN" sz="2800" b="0" i="1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sz="2800" b="0" i="1" dirty="0" err="1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hóa</a:t>
          </a:r>
          <a:r>
            <a:rPr lang="en-US" altLang="zh-CN" sz="2800" b="0" i="1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, </a:t>
          </a:r>
          <a:r>
            <a:rPr lang="en-US" altLang="zh-CN" sz="2800" b="0" i="0" dirty="0" err="1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các</a:t>
          </a:r>
          <a:r>
            <a:rPr lang="en-US" altLang="zh-CN" sz="2800" b="0" i="0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sz="2800" b="0" i="0" dirty="0" err="1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cách</a:t>
          </a:r>
          <a:r>
            <a:rPr lang="en-US" altLang="zh-CN" sz="2800" b="0" i="0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sz="2800" b="0" i="0" dirty="0" err="1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nhân</a:t>
          </a:r>
          <a:r>
            <a:rPr lang="en-US" altLang="zh-CN" sz="2800" b="0" i="0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sz="2800" b="0" i="0" dirty="0" err="1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hóa</a:t>
          </a:r>
          <a:r>
            <a:rPr lang="vi-VN" altLang="zh-CN" sz="2800" b="0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.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C7F388-9F21-4B1A-85D6-7FA3C0B4A1C8}" type="parTrans" cxnId="{3F005DAB-32E6-478D-BE61-D54FD2D2043B}">
      <dgm:prSet/>
      <dgm:spPr/>
      <dgm:t>
        <a:bodyPr/>
        <a:lstStyle/>
        <a:p>
          <a:endParaRPr lang="en-US"/>
        </a:p>
      </dgm:t>
    </dgm:pt>
    <dgm:pt modelId="{013F3E77-5028-4115-B979-88E91190BE1D}" type="sibTrans" cxnId="{3F005DAB-32E6-478D-BE61-D54FD2D2043B}">
      <dgm:prSet/>
      <dgm:spPr/>
      <dgm:t>
        <a:bodyPr/>
        <a:lstStyle/>
        <a:p>
          <a:endParaRPr lang="en-US"/>
        </a:p>
      </dgm:t>
    </dgm:pt>
    <dgm:pt modelId="{C742761E-AB1A-495E-9FDA-FA244C0B38F3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BF0E3C03-3968-4D3C-A6FA-0718F731D0B5}" type="parTrans" cxnId="{99771652-A6F9-45D7-8D45-7F53B6786E73}">
      <dgm:prSet/>
      <dgm:spPr/>
      <dgm:t>
        <a:bodyPr/>
        <a:lstStyle/>
        <a:p>
          <a:endParaRPr lang="en-US"/>
        </a:p>
      </dgm:t>
    </dgm:pt>
    <dgm:pt modelId="{503B3210-203D-4DD9-BADD-87258538C0BD}" type="sibTrans" cxnId="{99771652-A6F9-45D7-8D45-7F53B6786E73}">
      <dgm:prSet/>
      <dgm:spPr/>
      <dgm:t>
        <a:bodyPr/>
        <a:lstStyle/>
        <a:p>
          <a:endParaRPr lang="en-US"/>
        </a:p>
      </dgm:t>
    </dgm:pt>
    <dgm:pt modelId="{F3B36456-84C6-477E-B8EA-423791D1F115}">
      <dgm:prSet phldrT="[Text]" custT="1"/>
      <dgm:spPr/>
      <dgm:t>
        <a:bodyPr/>
        <a:lstStyle/>
        <a:p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Ôn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đặt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trả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lời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câu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hỏi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nào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?.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bộ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phận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trả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lời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câu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hỏi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D1AFD2-54E5-4CD8-A841-10E75DAB0C0E}" type="parTrans" cxnId="{A1D04F7F-A80D-4452-90A9-F9C47AC589C5}">
      <dgm:prSet/>
      <dgm:spPr/>
      <dgm:t>
        <a:bodyPr/>
        <a:lstStyle/>
        <a:p>
          <a:endParaRPr lang="en-US"/>
        </a:p>
      </dgm:t>
    </dgm:pt>
    <dgm:pt modelId="{5A053E42-3B1F-4A63-A910-59474A7C6BAB}" type="sibTrans" cxnId="{A1D04F7F-A80D-4452-90A9-F9C47AC589C5}">
      <dgm:prSet/>
      <dgm:spPr/>
      <dgm:t>
        <a:bodyPr/>
        <a:lstStyle/>
        <a:p>
          <a:endParaRPr lang="en-US"/>
        </a:p>
      </dgm:t>
    </dgm:pt>
    <dgm:pt modelId="{2AAAA6B7-DA83-4CD0-8EF0-CD0E270963B7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35F98B45-CDF0-4041-8260-13A901330FA4}" type="parTrans" cxnId="{5B772067-DEDB-439A-A1BD-7AF5A130B2C6}">
      <dgm:prSet/>
      <dgm:spPr/>
      <dgm:t>
        <a:bodyPr/>
        <a:lstStyle/>
        <a:p>
          <a:endParaRPr lang="en-US"/>
        </a:p>
      </dgm:t>
    </dgm:pt>
    <dgm:pt modelId="{831F6969-EB41-4C74-8D9A-A671C63DD89B}" type="sibTrans" cxnId="{5B772067-DEDB-439A-A1BD-7AF5A130B2C6}">
      <dgm:prSet/>
      <dgm:spPr/>
      <dgm:t>
        <a:bodyPr/>
        <a:lstStyle/>
        <a:p>
          <a:endParaRPr lang="en-US"/>
        </a:p>
      </dgm:t>
    </dgm:pt>
    <dgm:pt modelId="{9506600A-9DF0-466B-9213-DF47450AE98A}">
      <dgm:prSet phldrT="[Text]" custT="1"/>
      <dgm:spPr/>
      <dgm:t>
        <a:bodyPr/>
        <a:lstStyle/>
        <a:p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Cảm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vẻ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ảnh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phép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hóa</a:t>
          </a:r>
          <a:r>
            <a:rPr lang="vi-VN" sz="2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57CA50-AF77-4676-B9B3-D2725165DC6E}" type="parTrans" cxnId="{1DB54C76-AE27-403C-AC89-C0B039E48333}">
      <dgm:prSet/>
      <dgm:spPr/>
      <dgm:t>
        <a:bodyPr/>
        <a:lstStyle/>
        <a:p>
          <a:endParaRPr lang="en-US"/>
        </a:p>
      </dgm:t>
    </dgm:pt>
    <dgm:pt modelId="{ED1CD214-A4AA-497C-9DC5-8D216AF28C4F}" type="sibTrans" cxnId="{1DB54C76-AE27-403C-AC89-C0B039E48333}">
      <dgm:prSet/>
      <dgm:spPr/>
      <dgm:t>
        <a:bodyPr/>
        <a:lstStyle/>
        <a:p>
          <a:endParaRPr lang="en-US"/>
        </a:p>
      </dgm:t>
    </dgm:pt>
    <dgm:pt modelId="{A2E71C43-9E7E-4E82-BDCD-6D67BDE048A5}">
      <dgm:prSet phldrT="[Text]" custT="1"/>
      <dgm:spPr/>
      <dgm:t>
        <a:bodyPr/>
        <a:lstStyle/>
        <a:p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nào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639D5E-6284-48C4-9A50-438D8F2A16DF}" type="parTrans" cxnId="{2946F7C9-52E1-4E00-AB59-3852991909A4}">
      <dgm:prSet/>
      <dgm:spPr/>
    </dgm:pt>
    <dgm:pt modelId="{33978AD4-C71C-4480-9E52-D4F340A65B1B}" type="sibTrans" cxnId="{2946F7C9-52E1-4E00-AB59-3852991909A4}">
      <dgm:prSet/>
      <dgm:spPr/>
    </dgm:pt>
    <dgm:pt modelId="{E35388FA-24AF-4F7D-AE80-E9B1CA6BE6C1}" type="pres">
      <dgm:prSet presAssocID="{F621B377-DF56-40AF-A111-5053247C7C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4A70D069-F15F-4210-B8F3-42CDB9D8D37A}" type="pres">
      <dgm:prSet presAssocID="{D1AF9327-966F-42B7-B5D8-41AA7C24CE48}" presName="composite" presStyleCnt="0"/>
      <dgm:spPr/>
    </dgm:pt>
    <dgm:pt modelId="{23A088EB-2728-4F37-A291-DA4F05043724}" type="pres">
      <dgm:prSet presAssocID="{D1AF9327-966F-42B7-B5D8-41AA7C24CE4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9CEE9739-7C42-410B-9FCB-1DB16A6332FE}" type="pres">
      <dgm:prSet presAssocID="{D1AF9327-966F-42B7-B5D8-41AA7C24CE4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4E1C1761-CC08-49D3-B2E8-36EBCB904B1B}" type="pres">
      <dgm:prSet presAssocID="{13CE494B-A5EF-404B-BEBA-47E3203E1648}" presName="sp" presStyleCnt="0"/>
      <dgm:spPr/>
    </dgm:pt>
    <dgm:pt modelId="{F06EEE71-57C1-49A2-87E3-89A0168F9D5E}" type="pres">
      <dgm:prSet presAssocID="{C742761E-AB1A-495E-9FDA-FA244C0B38F3}" presName="composite" presStyleCnt="0"/>
      <dgm:spPr/>
    </dgm:pt>
    <dgm:pt modelId="{1D00AE61-E7A9-4FA3-8E3B-4F428EDA355B}" type="pres">
      <dgm:prSet presAssocID="{C742761E-AB1A-495E-9FDA-FA244C0B38F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BF086112-9BF2-4A3F-A4A5-FB0000AFC1EE}" type="pres">
      <dgm:prSet presAssocID="{C742761E-AB1A-495E-9FDA-FA244C0B38F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32F5095F-A75E-4FBB-B4BA-B3220DC8E4DF}" type="pres">
      <dgm:prSet presAssocID="{503B3210-203D-4DD9-BADD-87258538C0BD}" presName="sp" presStyleCnt="0"/>
      <dgm:spPr/>
    </dgm:pt>
    <dgm:pt modelId="{D36D6252-0A99-415C-BE1A-E61089C3CE78}" type="pres">
      <dgm:prSet presAssocID="{2AAAA6B7-DA83-4CD0-8EF0-CD0E270963B7}" presName="composite" presStyleCnt="0"/>
      <dgm:spPr/>
    </dgm:pt>
    <dgm:pt modelId="{666888F2-7875-4966-9CEB-D83946E2B003}" type="pres">
      <dgm:prSet presAssocID="{2AAAA6B7-DA83-4CD0-8EF0-CD0E270963B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266E3C1-ED2F-4418-82BC-649648E5E0B5}" type="pres">
      <dgm:prSet presAssocID="{2AAAA6B7-DA83-4CD0-8EF0-CD0E270963B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0F4CF404-803F-4C97-B6D0-F78AC556E228}" srcId="{F621B377-DF56-40AF-A111-5053247C7CD0}" destId="{D1AF9327-966F-42B7-B5D8-41AA7C24CE48}" srcOrd="0" destOrd="0" parTransId="{C60AD74C-0C80-4DF9-BE78-B9DB774F6BC6}" sibTransId="{13CE494B-A5EF-404B-BEBA-47E3203E1648}"/>
    <dgm:cxn modelId="{7EABD1E4-B991-494C-A35E-B18A438943A2}" type="presOf" srcId="{F3B36456-84C6-477E-B8EA-423791D1F115}" destId="{BF086112-9BF2-4A3F-A4A5-FB0000AFC1EE}" srcOrd="0" destOrd="0" presId="urn:microsoft.com/office/officeart/2005/8/layout/chevron2"/>
    <dgm:cxn modelId="{5B772067-DEDB-439A-A1BD-7AF5A130B2C6}" srcId="{F621B377-DF56-40AF-A111-5053247C7CD0}" destId="{2AAAA6B7-DA83-4CD0-8EF0-CD0E270963B7}" srcOrd="2" destOrd="0" parTransId="{35F98B45-CDF0-4041-8260-13A901330FA4}" sibTransId="{831F6969-EB41-4C74-8D9A-A671C63DD89B}"/>
    <dgm:cxn modelId="{2946F7C9-52E1-4E00-AB59-3852991909A4}" srcId="{C742761E-AB1A-495E-9FDA-FA244C0B38F3}" destId="{A2E71C43-9E7E-4E82-BDCD-6D67BDE048A5}" srcOrd="1" destOrd="0" parTransId="{E4639D5E-6284-48C4-9A50-438D8F2A16DF}" sibTransId="{33978AD4-C71C-4480-9E52-D4F340A65B1B}"/>
    <dgm:cxn modelId="{1D71A725-FE83-4975-AE9E-89A214910D4B}" type="presOf" srcId="{A2E71C43-9E7E-4E82-BDCD-6D67BDE048A5}" destId="{BF086112-9BF2-4A3F-A4A5-FB0000AFC1EE}" srcOrd="0" destOrd="1" presId="urn:microsoft.com/office/officeart/2005/8/layout/chevron2"/>
    <dgm:cxn modelId="{C6DD991E-FAAB-4F58-A520-9B9400CBA1C9}" type="presOf" srcId="{D1AF9327-966F-42B7-B5D8-41AA7C24CE48}" destId="{23A088EB-2728-4F37-A291-DA4F05043724}" srcOrd="0" destOrd="0" presId="urn:microsoft.com/office/officeart/2005/8/layout/chevron2"/>
    <dgm:cxn modelId="{185D7CAA-4594-413C-ACC9-AD53BD9B76DE}" type="presOf" srcId="{2AAAA6B7-DA83-4CD0-8EF0-CD0E270963B7}" destId="{666888F2-7875-4966-9CEB-D83946E2B003}" srcOrd="0" destOrd="0" presId="urn:microsoft.com/office/officeart/2005/8/layout/chevron2"/>
    <dgm:cxn modelId="{99771652-A6F9-45D7-8D45-7F53B6786E73}" srcId="{F621B377-DF56-40AF-A111-5053247C7CD0}" destId="{C742761E-AB1A-495E-9FDA-FA244C0B38F3}" srcOrd="1" destOrd="0" parTransId="{BF0E3C03-3968-4D3C-A6FA-0718F731D0B5}" sibTransId="{503B3210-203D-4DD9-BADD-87258538C0BD}"/>
    <dgm:cxn modelId="{CBA459DF-49A0-4E1E-BDB7-9E93A315F89D}" type="presOf" srcId="{51BAD5B3-8C31-42A1-BC38-9854F0A36007}" destId="{9CEE9739-7C42-410B-9FCB-1DB16A6332FE}" srcOrd="0" destOrd="0" presId="urn:microsoft.com/office/officeart/2005/8/layout/chevron2"/>
    <dgm:cxn modelId="{4B9ECFBF-6ECD-4BD2-B5F1-311A99AEF6CC}" type="presOf" srcId="{C742761E-AB1A-495E-9FDA-FA244C0B38F3}" destId="{1D00AE61-E7A9-4FA3-8E3B-4F428EDA355B}" srcOrd="0" destOrd="0" presId="urn:microsoft.com/office/officeart/2005/8/layout/chevron2"/>
    <dgm:cxn modelId="{1DB54C76-AE27-403C-AC89-C0B039E48333}" srcId="{2AAAA6B7-DA83-4CD0-8EF0-CD0E270963B7}" destId="{9506600A-9DF0-466B-9213-DF47450AE98A}" srcOrd="0" destOrd="0" parTransId="{2D57CA50-AF77-4676-B9B3-D2725165DC6E}" sibTransId="{ED1CD214-A4AA-497C-9DC5-8D216AF28C4F}"/>
    <dgm:cxn modelId="{A1D04F7F-A80D-4452-90A9-F9C47AC589C5}" srcId="{C742761E-AB1A-495E-9FDA-FA244C0B38F3}" destId="{F3B36456-84C6-477E-B8EA-423791D1F115}" srcOrd="0" destOrd="0" parTransId="{0CD1AFD2-54E5-4CD8-A841-10E75DAB0C0E}" sibTransId="{5A053E42-3B1F-4A63-A910-59474A7C6BAB}"/>
    <dgm:cxn modelId="{FCA7F008-BBCE-4764-A32D-FC4F75A4CB21}" type="presOf" srcId="{F621B377-DF56-40AF-A111-5053247C7CD0}" destId="{E35388FA-24AF-4F7D-AE80-E9B1CA6BE6C1}" srcOrd="0" destOrd="0" presId="urn:microsoft.com/office/officeart/2005/8/layout/chevron2"/>
    <dgm:cxn modelId="{647EA48F-54C6-4D5C-AB7E-FE2747AAFA13}" type="presOf" srcId="{9506600A-9DF0-466B-9213-DF47450AE98A}" destId="{D266E3C1-ED2F-4418-82BC-649648E5E0B5}" srcOrd="0" destOrd="0" presId="urn:microsoft.com/office/officeart/2005/8/layout/chevron2"/>
    <dgm:cxn modelId="{3F005DAB-32E6-478D-BE61-D54FD2D2043B}" srcId="{D1AF9327-966F-42B7-B5D8-41AA7C24CE48}" destId="{51BAD5B3-8C31-42A1-BC38-9854F0A36007}" srcOrd="0" destOrd="0" parTransId="{D1C7F388-9F21-4B1A-85D6-7FA3C0B4A1C8}" sibTransId="{013F3E77-5028-4115-B979-88E91190BE1D}"/>
    <dgm:cxn modelId="{8D9D1177-0086-429A-82BD-D14CD0E986C4}" type="presParOf" srcId="{E35388FA-24AF-4F7D-AE80-E9B1CA6BE6C1}" destId="{4A70D069-F15F-4210-B8F3-42CDB9D8D37A}" srcOrd="0" destOrd="0" presId="urn:microsoft.com/office/officeart/2005/8/layout/chevron2"/>
    <dgm:cxn modelId="{D873C7D9-425A-4FE9-97A3-945F54A31193}" type="presParOf" srcId="{4A70D069-F15F-4210-B8F3-42CDB9D8D37A}" destId="{23A088EB-2728-4F37-A291-DA4F05043724}" srcOrd="0" destOrd="0" presId="urn:microsoft.com/office/officeart/2005/8/layout/chevron2"/>
    <dgm:cxn modelId="{5DC4587E-6C87-43F3-89B1-9575571BF5A2}" type="presParOf" srcId="{4A70D069-F15F-4210-B8F3-42CDB9D8D37A}" destId="{9CEE9739-7C42-410B-9FCB-1DB16A6332FE}" srcOrd="1" destOrd="0" presId="urn:microsoft.com/office/officeart/2005/8/layout/chevron2"/>
    <dgm:cxn modelId="{54690E6D-A2A9-444B-BDF0-A70AE0192BFF}" type="presParOf" srcId="{E35388FA-24AF-4F7D-AE80-E9B1CA6BE6C1}" destId="{4E1C1761-CC08-49D3-B2E8-36EBCB904B1B}" srcOrd="1" destOrd="0" presId="urn:microsoft.com/office/officeart/2005/8/layout/chevron2"/>
    <dgm:cxn modelId="{9CD5CA64-8EFD-4B27-8AB1-389F6553E289}" type="presParOf" srcId="{E35388FA-24AF-4F7D-AE80-E9B1CA6BE6C1}" destId="{F06EEE71-57C1-49A2-87E3-89A0168F9D5E}" srcOrd="2" destOrd="0" presId="urn:microsoft.com/office/officeart/2005/8/layout/chevron2"/>
    <dgm:cxn modelId="{2BE0BE8D-3E91-42C1-B81D-8F5102D3A54A}" type="presParOf" srcId="{F06EEE71-57C1-49A2-87E3-89A0168F9D5E}" destId="{1D00AE61-E7A9-4FA3-8E3B-4F428EDA355B}" srcOrd="0" destOrd="0" presId="urn:microsoft.com/office/officeart/2005/8/layout/chevron2"/>
    <dgm:cxn modelId="{988E36DA-3ADF-4E37-9AA3-0B750621A37E}" type="presParOf" srcId="{F06EEE71-57C1-49A2-87E3-89A0168F9D5E}" destId="{BF086112-9BF2-4A3F-A4A5-FB0000AFC1EE}" srcOrd="1" destOrd="0" presId="urn:microsoft.com/office/officeart/2005/8/layout/chevron2"/>
    <dgm:cxn modelId="{27EDC471-897A-4C62-9873-E24631D370BB}" type="presParOf" srcId="{E35388FA-24AF-4F7D-AE80-E9B1CA6BE6C1}" destId="{32F5095F-A75E-4FBB-B4BA-B3220DC8E4DF}" srcOrd="3" destOrd="0" presId="urn:microsoft.com/office/officeart/2005/8/layout/chevron2"/>
    <dgm:cxn modelId="{F7953AF9-AAEB-4887-A81C-08091FBFBE67}" type="presParOf" srcId="{E35388FA-24AF-4F7D-AE80-E9B1CA6BE6C1}" destId="{D36D6252-0A99-415C-BE1A-E61089C3CE78}" srcOrd="4" destOrd="0" presId="urn:microsoft.com/office/officeart/2005/8/layout/chevron2"/>
    <dgm:cxn modelId="{80D26766-2BBE-4513-8DF7-D19B9C81DD82}" type="presParOf" srcId="{D36D6252-0A99-415C-BE1A-E61089C3CE78}" destId="{666888F2-7875-4966-9CEB-D83946E2B003}" srcOrd="0" destOrd="0" presId="urn:microsoft.com/office/officeart/2005/8/layout/chevron2"/>
    <dgm:cxn modelId="{38FBA960-D833-402E-8BC2-46B003C79369}" type="presParOf" srcId="{D36D6252-0A99-415C-BE1A-E61089C3CE78}" destId="{D266E3C1-ED2F-4418-82BC-649648E5E0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088EB-2728-4F37-A291-DA4F05043724}">
      <dsp:nvSpPr>
        <dsp:cNvPr id="0" name=""/>
        <dsp:cNvSpPr/>
      </dsp:nvSpPr>
      <dsp:spPr>
        <a:xfrm rot="5400000">
          <a:off x="-278995" y="284786"/>
          <a:ext cx="1859971" cy="1301979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1</a:t>
          </a:r>
        </a:p>
      </dsp:txBody>
      <dsp:txXfrm rot="-5400000">
        <a:off x="2" y="656780"/>
        <a:ext cx="1301979" cy="557992"/>
      </dsp:txXfrm>
    </dsp:sp>
    <dsp:sp modelId="{9CEE9739-7C42-410B-9FCB-1DB16A6332FE}">
      <dsp:nvSpPr>
        <dsp:cNvPr id="0" name=""/>
        <dsp:cNvSpPr/>
      </dsp:nvSpPr>
      <dsp:spPr>
        <a:xfrm rot="5400000">
          <a:off x="4126714" y="-2818944"/>
          <a:ext cx="1208981" cy="68584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800" b="0" kern="1200" dirty="0" err="1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Nhận</a:t>
          </a:r>
          <a:r>
            <a:rPr lang="en-US" altLang="zh-CN" sz="2800" b="0" kern="1200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sz="2800" b="0" kern="1200" dirty="0" err="1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biết</a:t>
          </a:r>
          <a:r>
            <a:rPr lang="en-US" altLang="zh-CN" sz="2800" b="0" kern="1200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sz="2800" b="0" kern="1200" dirty="0" err="1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được</a:t>
          </a:r>
          <a:r>
            <a:rPr lang="en-US" altLang="zh-CN" sz="2800" b="0" kern="1200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sz="2800" b="0" kern="1200" dirty="0" err="1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hiện</a:t>
          </a:r>
          <a:r>
            <a:rPr lang="en-US" altLang="zh-CN" sz="2800" b="0" kern="1200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sz="2800" b="0" kern="1200" dirty="0" err="1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tượng</a:t>
          </a:r>
          <a:r>
            <a:rPr lang="en-US" altLang="zh-CN" sz="2800" b="0" kern="1200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sz="2800" b="0" i="1" kern="1200" dirty="0" err="1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Nhân</a:t>
          </a:r>
          <a:r>
            <a:rPr lang="en-US" altLang="zh-CN" sz="2800" b="0" i="1" kern="1200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sz="2800" b="0" i="1" kern="1200" dirty="0" err="1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hóa</a:t>
          </a:r>
          <a:r>
            <a:rPr lang="en-US" altLang="zh-CN" sz="2800" b="0" i="1" kern="1200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, </a:t>
          </a:r>
          <a:r>
            <a:rPr lang="en-US" altLang="zh-CN" sz="2800" b="0" i="0" kern="1200" dirty="0" err="1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các</a:t>
          </a:r>
          <a:r>
            <a:rPr lang="en-US" altLang="zh-CN" sz="2800" b="0" i="0" kern="1200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sz="2800" b="0" i="0" kern="1200" dirty="0" err="1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cách</a:t>
          </a:r>
          <a:r>
            <a:rPr lang="en-US" altLang="zh-CN" sz="2800" b="0" i="0" kern="1200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sz="2800" b="0" i="0" kern="1200" dirty="0" err="1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nhân</a:t>
          </a:r>
          <a:r>
            <a:rPr lang="en-US" altLang="zh-CN" sz="2800" b="0" i="0" kern="1200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sz="2800" b="0" i="0" kern="1200" dirty="0" err="1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hóa</a:t>
          </a:r>
          <a:r>
            <a:rPr lang="vi-VN" altLang="zh-CN" sz="2800" b="0" kern="1200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.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01980" y="64808"/>
        <a:ext cx="6799432" cy="1090945"/>
      </dsp:txXfrm>
    </dsp:sp>
    <dsp:sp modelId="{1D00AE61-E7A9-4FA3-8E3B-4F428EDA355B}">
      <dsp:nvSpPr>
        <dsp:cNvPr id="0" name=""/>
        <dsp:cNvSpPr/>
      </dsp:nvSpPr>
      <dsp:spPr>
        <a:xfrm rot="5400000">
          <a:off x="-278995" y="1953480"/>
          <a:ext cx="1859971" cy="1301979"/>
        </a:xfrm>
        <a:prstGeom prst="chevron">
          <a:avLst/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25400" cap="flat" cmpd="sng" algn="ctr">
          <a:solidFill>
            <a:schemeClr val="accent5">
              <a:hueOff val="1628513"/>
              <a:satOff val="5598"/>
              <a:lumOff val="-2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2</a:t>
          </a:r>
        </a:p>
      </dsp:txBody>
      <dsp:txXfrm rot="-5400000">
        <a:off x="2" y="2325474"/>
        <a:ext cx="1301979" cy="557992"/>
      </dsp:txXfrm>
    </dsp:sp>
    <dsp:sp modelId="{BF086112-9BF2-4A3F-A4A5-FB0000AFC1EE}">
      <dsp:nvSpPr>
        <dsp:cNvPr id="0" name=""/>
        <dsp:cNvSpPr/>
      </dsp:nvSpPr>
      <dsp:spPr>
        <a:xfrm rot="5400000">
          <a:off x="4126714" y="-1150249"/>
          <a:ext cx="1208981" cy="68584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628513"/>
              <a:satOff val="5598"/>
              <a:lumOff val="-2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Ôn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đặt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trả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lời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câu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hỏi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nào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?.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bộ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phận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trả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lời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câu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hỏi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nào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01980" y="1733503"/>
        <a:ext cx="6799432" cy="1090945"/>
      </dsp:txXfrm>
    </dsp:sp>
    <dsp:sp modelId="{666888F2-7875-4966-9CEB-D83946E2B003}">
      <dsp:nvSpPr>
        <dsp:cNvPr id="0" name=""/>
        <dsp:cNvSpPr/>
      </dsp:nvSpPr>
      <dsp:spPr>
        <a:xfrm rot="5400000">
          <a:off x="-278995" y="3622175"/>
          <a:ext cx="1859971" cy="1301979"/>
        </a:xfrm>
        <a:prstGeom prst="chevron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3</a:t>
          </a:r>
        </a:p>
      </dsp:txBody>
      <dsp:txXfrm rot="-5400000">
        <a:off x="2" y="3994169"/>
        <a:ext cx="1301979" cy="557992"/>
      </dsp:txXfrm>
    </dsp:sp>
    <dsp:sp modelId="{D266E3C1-ED2F-4418-82BC-649648E5E0B5}">
      <dsp:nvSpPr>
        <dsp:cNvPr id="0" name=""/>
        <dsp:cNvSpPr/>
      </dsp:nvSpPr>
      <dsp:spPr>
        <a:xfrm rot="5400000">
          <a:off x="4126714" y="518445"/>
          <a:ext cx="1208981" cy="68584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Cảm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vẻ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ảnh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phép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hóa</a:t>
          </a:r>
          <a:r>
            <a:rPr lang="vi-VN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01980" y="3402197"/>
        <a:ext cx="6799432" cy="1090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8A39-DC93-4B99-8E06-5E751D3A7FC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7975D-F80F-4CA3-81B9-76581D1B5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1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40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14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895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7846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8572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9317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1067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7782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1467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3556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0345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2623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6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68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5844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2667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9354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1082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7172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Contents_N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405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1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8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47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5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0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2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3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3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0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7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0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1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21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8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8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7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0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3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1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00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6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19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60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77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544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20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03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205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765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79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01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26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513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6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91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964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337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006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364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731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279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84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564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08848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10577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9851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51008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47281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87667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7270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62613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446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894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22227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71856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45296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71789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59271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EA84-6E2A-4233-9B23-DD8F0FF36BD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BABE-3C78-481A-90A8-C527FCA960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7992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0BBF4E-0092-4EBC-839C-9C21E7D93EDE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4153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68D276-9F3B-4F90-B715-916AB4BFC5C5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55186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667787-8434-437D-9305-F81568B0147C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21547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54178F-2341-46C5-9041-03287595A6BC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090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538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2CD96E-0DD8-4FA2-98BF-4EE415EA68B1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55330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A5AFE3-7C7E-48F9-A9F0-6389714A4EEE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54468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E323FF-539D-4073-8574-DF9C5595D514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23530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144650-1B45-4FCF-9F7C-95452EABDA09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34162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EF94F2-59D5-4493-BCA3-D893590F9411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89645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B1A901-EA96-4B3B-B52C-98F9C6730F45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27623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E3CD5E-67FB-46EA-A485-A22CE6699535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16743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6574E6-8351-4E4C-A157-20DCBC43AA97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93081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7EB73-7319-46C6-8B9D-C17BBBA59AE7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990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7EB73-7319-46C6-8B9D-C17BBBA59AE7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0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070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7EB73-7319-46C6-8B9D-C17BBBA59AE7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71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7EB73-7319-46C6-8B9D-C17BBBA59AE7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58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7EB73-7319-46C6-8B9D-C17BBBA59AE7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86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7EB73-7319-46C6-8B9D-C17BBBA59AE7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797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7EB73-7319-46C6-8B9D-C17BBBA59AE7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9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7EB73-7319-46C6-8B9D-C17BBBA59AE7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936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7EB73-7319-46C6-8B9D-C17BBBA59AE7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44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7EB73-7319-46C6-8B9D-C17BBBA59AE7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61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7EB73-7319-46C6-8B9D-C17BBBA59AE7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437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7EB73-7319-46C6-8B9D-C17BBBA59AE7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177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964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50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7EB73-7319-46C6-8B9D-C17BBBA59AE7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6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7EB73-7319-46C6-8B9D-C17BBBA59AE7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02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809175-B200-414F-B597-2F6133C6D9DB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1706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AEE28-0AF4-42AF-AEC1-8AF2DFDDBE48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3122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02A59C-F5C1-4A01-A989-7553E0DF6D77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32741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91F34-9228-4DCD-BAE0-7DAF97601FB3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00450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FFEB42-02B4-4F42-875F-83DA7B9E138D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25277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D1F865-BD6B-44B5-BCFA-78ADEC2F69F9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09776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CB3550-ED09-43F0-A22D-3EA12B404FFE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7849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4C25EA-354C-41E5-B5BE-F8883F32B632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786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5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7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A7886D-E49C-4E8D-90ED-3DB3F6AB6264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65503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6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077A1-3FD7-4126-9267-FA1B790036D5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44740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5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4DDAB9-9826-4ADC-8EB0-E4C0635A106B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53020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4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ABF56-F218-43A7-99D4-B4C36B93AE2B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37976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3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9DCC67-171E-4EDC-B329-B51A46545B0D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24373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2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E01575-25B1-48E7-AECA-68F6A61A406E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8602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1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B02DD1-F6DD-44E3-A717-32E736E642A5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74008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0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ADEAFF-2030-45BA-B55A-5FA71C747062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54282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9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3806E3-F7AD-4E23-BAE1-D48F2181F176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64427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8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4A898F-1190-4AEA-8F2E-F547EA818C87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495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28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7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D08579-9FBE-412F-8E70-6D10645B88BA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38311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6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3495C-95CB-4078-86B6-2F0FDEE83D63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85204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5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6044CE-EE5D-4F1F-919F-E0A4816A810A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89850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4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5F342E-C02C-4EFB-8168-DFD3F09259AC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09637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3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9ED134-C025-4443-AB53-4D695B97D268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05001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2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442812-C1A6-4C75-A9BE-817824F572F2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01758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6267CA-1811-4F03-B644-499D16045246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12101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F5FB4F-7392-4782-B993-456F4FD978C3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27683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ACC3B6-6297-4EE2-9E6B-3021ACA3AB99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88645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6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E9AD06-65D6-4EF8-AE16-7EBE9CB38AD3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93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215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5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A2D4C1-6569-413A-8F21-AC0BCC7CC799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16573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4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FFC951-3240-43EB-A27F-45D39A78A68D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77140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3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67AF1A-B5D9-48CC-803A-6DE23D77F75D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85426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2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2AB515-0F08-43A7-AAD9-961BC524C4EB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122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1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6B9D5E-87B6-4C11-83DA-53A2109F2AD4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18850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CAB334-DE61-40D7-9141-3AAB543F5897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19559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C9C38F-11C0-407F-894D-5B66576600CC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53249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260350"/>
            <a:ext cx="2871788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3563" y="190500"/>
            <a:ext cx="4983162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1019175"/>
            <a:ext cx="9177337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12192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"/>
          <p:cNvGrpSpPr>
            <a:grpSpLocks/>
          </p:cNvGrpSpPr>
          <p:nvPr userDrawn="1"/>
        </p:nvGrpSpPr>
        <p:grpSpPr bwMode="auto">
          <a:xfrm>
            <a:off x="595313" y="4965700"/>
            <a:ext cx="11001375" cy="1919288"/>
            <a:chOff x="-4251670" y="1149350"/>
            <a:chExt cx="16299090" cy="2844800"/>
          </a:xfrm>
        </p:grpSpPr>
        <p:pic>
          <p:nvPicPr>
            <p:cNvPr id="8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-3889375" y="7845425"/>
            <a:ext cx="19478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Contents_N</a:t>
            </a: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kite_group"/>
          <p:cNvGrpSpPr>
            <a:grpSpLocks/>
          </p:cNvGrpSpPr>
          <p:nvPr userDrawn="1"/>
        </p:nvGrpSpPr>
        <p:grpSpPr bwMode="auto">
          <a:xfrm>
            <a:off x="-241300" y="-1579563"/>
            <a:ext cx="5808663" cy="2886076"/>
            <a:chOff x="-180528" y="-1185078"/>
            <a:chExt cx="4356278" cy="2165477"/>
          </a:xfrm>
        </p:grpSpPr>
        <p:pic>
          <p:nvPicPr>
            <p:cNvPr id="18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椭圆 1"/>
            <p:cNvSpPr/>
            <p:nvPr userDrawn="1"/>
          </p:nvSpPr>
          <p:spPr>
            <a:xfrm>
              <a:off x="-180528" y="-1185078"/>
              <a:ext cx="71434" cy="71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9958820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3910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17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11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7080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0437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6544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8065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82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81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0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64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81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37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391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0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8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28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33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71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5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40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1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6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9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786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7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27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79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32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31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42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1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8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5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7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28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5709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3731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4403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755AB-6FC1-407B-95D2-1CA66A2BC1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0760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4815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6510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8254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2312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8911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43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017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867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0933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4065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6471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2468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755AB-6FC1-407B-95D2-1CA66A2BC1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44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36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821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81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135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0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51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8237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93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228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434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386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57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431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339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041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1063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1198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1862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8675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0890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3893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688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46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11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17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295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59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240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065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09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43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72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30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97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724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619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77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366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963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48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695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3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92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327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4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733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1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949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01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71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246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401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1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509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43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154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28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87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530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389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31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613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373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0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18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428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077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59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286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445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194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96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5478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6237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9875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0989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6022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23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2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8.xml"/><Relationship Id="rId18" Type="http://schemas.openxmlformats.org/officeDocument/2006/relationships/slideLayout" Target="../slideLayouts/slideLayout193.xml"/><Relationship Id="rId26" Type="http://schemas.openxmlformats.org/officeDocument/2006/relationships/slideLayout" Target="../slideLayouts/slideLayout201.xml"/><Relationship Id="rId39" Type="http://schemas.openxmlformats.org/officeDocument/2006/relationships/slideLayout" Target="../slideLayouts/slideLayout214.xml"/><Relationship Id="rId21" Type="http://schemas.openxmlformats.org/officeDocument/2006/relationships/slideLayout" Target="../slideLayouts/slideLayout196.xml"/><Relationship Id="rId34" Type="http://schemas.openxmlformats.org/officeDocument/2006/relationships/slideLayout" Target="../slideLayouts/slideLayout209.xml"/><Relationship Id="rId42" Type="http://schemas.openxmlformats.org/officeDocument/2006/relationships/slideLayout" Target="../slideLayouts/slideLayout217.xml"/><Relationship Id="rId47" Type="http://schemas.openxmlformats.org/officeDocument/2006/relationships/slideLayout" Target="../slideLayouts/slideLayout222.xml"/><Relationship Id="rId50" Type="http://schemas.openxmlformats.org/officeDocument/2006/relationships/slideLayout" Target="../slideLayouts/slideLayout225.xml"/><Relationship Id="rId55" Type="http://schemas.openxmlformats.org/officeDocument/2006/relationships/slideLayout" Target="../slideLayouts/slideLayout230.xml"/><Relationship Id="rId63" Type="http://schemas.openxmlformats.org/officeDocument/2006/relationships/theme" Target="../theme/theme2.xml"/><Relationship Id="rId7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91.xml"/><Relationship Id="rId29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186.xml"/><Relationship Id="rId24" Type="http://schemas.openxmlformats.org/officeDocument/2006/relationships/slideLayout" Target="../slideLayouts/slideLayout199.xml"/><Relationship Id="rId32" Type="http://schemas.openxmlformats.org/officeDocument/2006/relationships/slideLayout" Target="../slideLayouts/slideLayout207.xml"/><Relationship Id="rId37" Type="http://schemas.openxmlformats.org/officeDocument/2006/relationships/slideLayout" Target="../slideLayouts/slideLayout212.xml"/><Relationship Id="rId40" Type="http://schemas.openxmlformats.org/officeDocument/2006/relationships/slideLayout" Target="../slideLayouts/slideLayout215.xml"/><Relationship Id="rId45" Type="http://schemas.openxmlformats.org/officeDocument/2006/relationships/slideLayout" Target="../slideLayouts/slideLayout220.xml"/><Relationship Id="rId53" Type="http://schemas.openxmlformats.org/officeDocument/2006/relationships/slideLayout" Target="../slideLayouts/slideLayout228.xml"/><Relationship Id="rId58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180.xml"/><Relationship Id="rId61" Type="http://schemas.openxmlformats.org/officeDocument/2006/relationships/slideLayout" Target="../slideLayouts/slideLayout236.xml"/><Relationship Id="rId1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89.xml"/><Relationship Id="rId22" Type="http://schemas.openxmlformats.org/officeDocument/2006/relationships/slideLayout" Target="../slideLayouts/slideLayout197.xml"/><Relationship Id="rId27" Type="http://schemas.openxmlformats.org/officeDocument/2006/relationships/slideLayout" Target="../slideLayouts/slideLayout202.xml"/><Relationship Id="rId30" Type="http://schemas.openxmlformats.org/officeDocument/2006/relationships/slideLayout" Target="../slideLayouts/slideLayout205.xml"/><Relationship Id="rId35" Type="http://schemas.openxmlformats.org/officeDocument/2006/relationships/slideLayout" Target="../slideLayouts/slideLayout210.xml"/><Relationship Id="rId43" Type="http://schemas.openxmlformats.org/officeDocument/2006/relationships/slideLayout" Target="../slideLayouts/slideLayout218.xml"/><Relationship Id="rId48" Type="http://schemas.openxmlformats.org/officeDocument/2006/relationships/slideLayout" Target="../slideLayouts/slideLayout223.xml"/><Relationship Id="rId56" Type="http://schemas.openxmlformats.org/officeDocument/2006/relationships/slideLayout" Target="../slideLayouts/slideLayout231.xml"/><Relationship Id="rId8" Type="http://schemas.openxmlformats.org/officeDocument/2006/relationships/slideLayout" Target="../slideLayouts/slideLayout183.xml"/><Relationship Id="rId51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7.xml"/><Relationship Id="rId17" Type="http://schemas.openxmlformats.org/officeDocument/2006/relationships/slideLayout" Target="../slideLayouts/slideLayout192.xml"/><Relationship Id="rId25" Type="http://schemas.openxmlformats.org/officeDocument/2006/relationships/slideLayout" Target="../slideLayouts/slideLayout200.xml"/><Relationship Id="rId33" Type="http://schemas.openxmlformats.org/officeDocument/2006/relationships/slideLayout" Target="../slideLayouts/slideLayout208.xml"/><Relationship Id="rId38" Type="http://schemas.openxmlformats.org/officeDocument/2006/relationships/slideLayout" Target="../slideLayouts/slideLayout213.xml"/><Relationship Id="rId46" Type="http://schemas.openxmlformats.org/officeDocument/2006/relationships/slideLayout" Target="../slideLayouts/slideLayout221.xml"/><Relationship Id="rId59" Type="http://schemas.openxmlformats.org/officeDocument/2006/relationships/slideLayout" Target="../slideLayouts/slideLayout234.xml"/><Relationship Id="rId20" Type="http://schemas.openxmlformats.org/officeDocument/2006/relationships/slideLayout" Target="../slideLayouts/slideLayout195.xml"/><Relationship Id="rId41" Type="http://schemas.openxmlformats.org/officeDocument/2006/relationships/slideLayout" Target="../slideLayouts/slideLayout216.xml"/><Relationship Id="rId54" Type="http://schemas.openxmlformats.org/officeDocument/2006/relationships/slideLayout" Target="../slideLayouts/slideLayout229.xml"/><Relationship Id="rId6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5" Type="http://schemas.openxmlformats.org/officeDocument/2006/relationships/slideLayout" Target="../slideLayouts/slideLayout190.xml"/><Relationship Id="rId23" Type="http://schemas.openxmlformats.org/officeDocument/2006/relationships/slideLayout" Target="../slideLayouts/slideLayout198.xml"/><Relationship Id="rId28" Type="http://schemas.openxmlformats.org/officeDocument/2006/relationships/slideLayout" Target="../slideLayouts/slideLayout203.xml"/><Relationship Id="rId36" Type="http://schemas.openxmlformats.org/officeDocument/2006/relationships/slideLayout" Target="../slideLayouts/slideLayout211.xml"/><Relationship Id="rId49" Type="http://schemas.openxmlformats.org/officeDocument/2006/relationships/slideLayout" Target="../slideLayouts/slideLayout224.xml"/><Relationship Id="rId57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185.xml"/><Relationship Id="rId31" Type="http://schemas.openxmlformats.org/officeDocument/2006/relationships/slideLayout" Target="../slideLayouts/slideLayout206.xml"/><Relationship Id="rId44" Type="http://schemas.openxmlformats.org/officeDocument/2006/relationships/slideLayout" Target="../slideLayouts/slideLayout219.xml"/><Relationship Id="rId52" Type="http://schemas.openxmlformats.org/officeDocument/2006/relationships/slideLayout" Target="../slideLayouts/slideLayout227.xml"/><Relationship Id="rId6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0.xml"/><Relationship Id="rId18" Type="http://schemas.openxmlformats.org/officeDocument/2006/relationships/slideLayout" Target="../slideLayouts/slideLayout255.xml"/><Relationship Id="rId26" Type="http://schemas.openxmlformats.org/officeDocument/2006/relationships/slideLayout" Target="../slideLayouts/slideLayout263.xml"/><Relationship Id="rId21" Type="http://schemas.openxmlformats.org/officeDocument/2006/relationships/slideLayout" Target="../slideLayouts/slideLayout258.xml"/><Relationship Id="rId34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49.xml"/><Relationship Id="rId17" Type="http://schemas.openxmlformats.org/officeDocument/2006/relationships/slideLayout" Target="../slideLayouts/slideLayout254.xml"/><Relationship Id="rId25" Type="http://schemas.openxmlformats.org/officeDocument/2006/relationships/slideLayout" Target="../slideLayouts/slideLayout262.xml"/><Relationship Id="rId33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39.xml"/><Relationship Id="rId16" Type="http://schemas.openxmlformats.org/officeDocument/2006/relationships/slideLayout" Target="../slideLayouts/slideLayout253.xml"/><Relationship Id="rId20" Type="http://schemas.openxmlformats.org/officeDocument/2006/relationships/slideLayout" Target="../slideLayouts/slideLayout257.xml"/><Relationship Id="rId29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24" Type="http://schemas.openxmlformats.org/officeDocument/2006/relationships/slideLayout" Target="../slideLayouts/slideLayout261.xml"/><Relationship Id="rId32" Type="http://schemas.openxmlformats.org/officeDocument/2006/relationships/slideLayout" Target="../slideLayouts/slideLayout269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242.xml"/><Relationship Id="rId15" Type="http://schemas.openxmlformats.org/officeDocument/2006/relationships/slideLayout" Target="../slideLayouts/slideLayout252.xml"/><Relationship Id="rId23" Type="http://schemas.openxmlformats.org/officeDocument/2006/relationships/slideLayout" Target="../slideLayouts/slideLayout260.xml"/><Relationship Id="rId28" Type="http://schemas.openxmlformats.org/officeDocument/2006/relationships/slideLayout" Target="../slideLayouts/slideLayout265.xml"/><Relationship Id="rId36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47.xml"/><Relationship Id="rId19" Type="http://schemas.openxmlformats.org/officeDocument/2006/relationships/slideLayout" Target="../slideLayouts/slideLayout256.xml"/><Relationship Id="rId31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Relationship Id="rId14" Type="http://schemas.openxmlformats.org/officeDocument/2006/relationships/slideLayout" Target="../slideLayouts/slideLayout251.xml"/><Relationship Id="rId22" Type="http://schemas.openxmlformats.org/officeDocument/2006/relationships/slideLayout" Target="../slideLayouts/slideLayout259.xml"/><Relationship Id="rId27" Type="http://schemas.openxmlformats.org/officeDocument/2006/relationships/slideLayout" Target="../slideLayouts/slideLayout264.xml"/><Relationship Id="rId30" Type="http://schemas.openxmlformats.org/officeDocument/2006/relationships/slideLayout" Target="../slideLayouts/slideLayout267.xml"/><Relationship Id="rId35" Type="http://schemas.openxmlformats.org/officeDocument/2006/relationships/slideLayout" Target="../slideLayouts/slideLayout272.xml"/><Relationship Id="rId8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12" Type="http://schemas.openxmlformats.org/officeDocument/2006/relationships/slideLayout" Target="../slideLayouts/slideLayout285.xml"/><Relationship Id="rId2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78.xml"/><Relationship Id="rId10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78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  <p:sldLayoutId id="2147484016" r:id="rId59"/>
    <p:sldLayoutId id="2147484017" r:id="rId60"/>
    <p:sldLayoutId id="2147484018" r:id="rId61"/>
    <p:sldLayoutId id="2147484019" r:id="rId62"/>
    <p:sldLayoutId id="2147484020" r:id="rId63"/>
    <p:sldLayoutId id="2147484021" r:id="rId64"/>
    <p:sldLayoutId id="2147484022" r:id="rId65"/>
    <p:sldLayoutId id="2147484023" r:id="rId66"/>
    <p:sldLayoutId id="2147484024" r:id="rId67"/>
    <p:sldLayoutId id="2147484025" r:id="rId68"/>
    <p:sldLayoutId id="2147484026" r:id="rId69"/>
    <p:sldLayoutId id="2147484027" r:id="rId70"/>
    <p:sldLayoutId id="2147484028" r:id="rId71"/>
    <p:sldLayoutId id="2147484029" r:id="rId72"/>
    <p:sldLayoutId id="2147484030" r:id="rId73"/>
    <p:sldLayoutId id="2147484031" r:id="rId74"/>
    <p:sldLayoutId id="2147484032" r:id="rId75"/>
    <p:sldLayoutId id="2147484033" r:id="rId76"/>
    <p:sldLayoutId id="2147484034" r:id="rId77"/>
    <p:sldLayoutId id="2147484035" r:id="rId78"/>
    <p:sldLayoutId id="2147484036" r:id="rId79"/>
    <p:sldLayoutId id="2147484037" r:id="rId80"/>
    <p:sldLayoutId id="2147484038" r:id="rId81"/>
    <p:sldLayoutId id="2147484039" r:id="rId82"/>
    <p:sldLayoutId id="2147484040" r:id="rId83"/>
    <p:sldLayoutId id="2147484041" r:id="rId84"/>
    <p:sldLayoutId id="2147484042" r:id="rId85"/>
    <p:sldLayoutId id="2147484043" r:id="rId86"/>
    <p:sldLayoutId id="2147484044" r:id="rId87"/>
    <p:sldLayoutId id="2147484045" r:id="rId88"/>
    <p:sldLayoutId id="2147484046" r:id="rId89"/>
    <p:sldLayoutId id="2147484047" r:id="rId90"/>
    <p:sldLayoutId id="2147484048" r:id="rId91"/>
    <p:sldLayoutId id="2147484049" r:id="rId92"/>
    <p:sldLayoutId id="2147484050" r:id="rId93"/>
    <p:sldLayoutId id="2147484051" r:id="rId94"/>
    <p:sldLayoutId id="2147484052" r:id="rId95"/>
    <p:sldLayoutId id="2147484053" r:id="rId96"/>
    <p:sldLayoutId id="2147484054" r:id="rId97"/>
    <p:sldLayoutId id="2147484055" r:id="rId98"/>
    <p:sldLayoutId id="2147484056" r:id="rId99"/>
    <p:sldLayoutId id="2147484057" r:id="rId100"/>
    <p:sldLayoutId id="2147484058" r:id="rId101"/>
    <p:sldLayoutId id="2147484059" r:id="rId102"/>
    <p:sldLayoutId id="2147484060" r:id="rId103"/>
    <p:sldLayoutId id="2147484061" r:id="rId104"/>
    <p:sldLayoutId id="2147484062" r:id="rId105"/>
    <p:sldLayoutId id="2147484063" r:id="rId106"/>
    <p:sldLayoutId id="2147484064" r:id="rId107"/>
    <p:sldLayoutId id="2147484065" r:id="rId108"/>
    <p:sldLayoutId id="2147484066" r:id="rId109"/>
    <p:sldLayoutId id="2147484067" r:id="rId110"/>
    <p:sldLayoutId id="2147484068" r:id="rId111"/>
    <p:sldLayoutId id="2147484069" r:id="rId112"/>
    <p:sldLayoutId id="2147484070" r:id="rId113"/>
    <p:sldLayoutId id="2147484071" r:id="rId114"/>
    <p:sldLayoutId id="2147484072" r:id="rId115"/>
    <p:sldLayoutId id="2147484073" r:id="rId116"/>
    <p:sldLayoutId id="2147484074" r:id="rId117"/>
    <p:sldLayoutId id="2147484075" r:id="rId118"/>
    <p:sldLayoutId id="2147484076" r:id="rId119"/>
    <p:sldLayoutId id="2147484275" r:id="rId120"/>
    <p:sldLayoutId id="2147484269" r:id="rId121"/>
    <p:sldLayoutId id="2147484265" r:id="rId122"/>
    <p:sldLayoutId id="2147484256" r:id="rId123"/>
    <p:sldLayoutId id="2147484251" r:id="rId124"/>
    <p:sldLayoutId id="2147484245" r:id="rId125"/>
    <p:sldLayoutId id="2147484238" r:id="rId126"/>
    <p:sldLayoutId id="2147484078" r:id="rId127"/>
    <p:sldLayoutId id="2147484079" r:id="rId128"/>
    <p:sldLayoutId id="2147484080" r:id="rId129"/>
    <p:sldLayoutId id="2147484081" r:id="rId130"/>
    <p:sldLayoutId id="2147484082" r:id="rId131"/>
    <p:sldLayoutId id="2147484083" r:id="rId132"/>
    <p:sldLayoutId id="2147484084" r:id="rId133"/>
    <p:sldLayoutId id="2147484085" r:id="rId134"/>
    <p:sldLayoutId id="2147484086" r:id="rId135"/>
    <p:sldLayoutId id="2147484087" r:id="rId136"/>
    <p:sldLayoutId id="2147484088" r:id="rId137"/>
    <p:sldLayoutId id="2147484089" r:id="rId138"/>
    <p:sldLayoutId id="2147484090" r:id="rId139"/>
    <p:sldLayoutId id="2147484091" r:id="rId140"/>
    <p:sldLayoutId id="2147484092" r:id="rId141"/>
    <p:sldLayoutId id="2147484093" r:id="rId142"/>
    <p:sldLayoutId id="2147484094" r:id="rId143"/>
    <p:sldLayoutId id="2147484095" r:id="rId144"/>
    <p:sldLayoutId id="2147484096" r:id="rId145"/>
    <p:sldLayoutId id="2147484097" r:id="rId146"/>
    <p:sldLayoutId id="2147484098" r:id="rId147"/>
    <p:sldLayoutId id="2147484099" r:id="rId148"/>
    <p:sldLayoutId id="2147484100" r:id="rId149"/>
    <p:sldLayoutId id="2147484101" r:id="rId150"/>
    <p:sldLayoutId id="2147484102" r:id="rId151"/>
    <p:sldLayoutId id="2147484103" r:id="rId152"/>
    <p:sldLayoutId id="2147484104" r:id="rId153"/>
    <p:sldLayoutId id="2147484105" r:id="rId154"/>
    <p:sldLayoutId id="2147484106" r:id="rId155"/>
    <p:sldLayoutId id="2147484107" r:id="rId156"/>
    <p:sldLayoutId id="2147484108" r:id="rId157"/>
    <p:sldLayoutId id="2147484109" r:id="rId158"/>
    <p:sldLayoutId id="2147484110" r:id="rId159"/>
    <p:sldLayoutId id="2147484111" r:id="rId160"/>
    <p:sldLayoutId id="2147484112" r:id="rId161"/>
    <p:sldLayoutId id="2147484113" r:id="rId162"/>
    <p:sldLayoutId id="2147484114" r:id="rId163"/>
    <p:sldLayoutId id="2147484115" r:id="rId164"/>
    <p:sldLayoutId id="2147484116" r:id="rId165"/>
    <p:sldLayoutId id="2147484117" r:id="rId166"/>
    <p:sldLayoutId id="2147484118" r:id="rId167"/>
    <p:sldLayoutId id="2147484119" r:id="rId168"/>
    <p:sldLayoutId id="2147484120" r:id="rId169"/>
    <p:sldLayoutId id="2147484121" r:id="rId170"/>
    <p:sldLayoutId id="2147484122" r:id="rId171"/>
    <p:sldLayoutId id="2147484123" r:id="rId172"/>
    <p:sldLayoutId id="2147484124" r:id="rId173"/>
    <p:sldLayoutId id="2147484125" r:id="rId174"/>
    <p:sldLayoutId id="2147484126" r:id="rId17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CC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f-ZA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f-ZA" altLang="en-US" smtClean="0"/>
              <a:t>Click to edit Master text styles</a:t>
            </a:r>
          </a:p>
          <a:p>
            <a:pPr lvl="1"/>
            <a:r>
              <a:rPr lang="af-ZA" altLang="en-US" smtClean="0"/>
              <a:t>Second level</a:t>
            </a:r>
          </a:p>
          <a:p>
            <a:pPr lvl="2"/>
            <a:r>
              <a:rPr lang="af-ZA" altLang="en-US" smtClean="0"/>
              <a:t>Third level</a:t>
            </a:r>
          </a:p>
          <a:p>
            <a:pPr lvl="3"/>
            <a:r>
              <a:rPr lang="af-ZA" altLang="en-US" smtClean="0"/>
              <a:t>Fourth level</a:t>
            </a:r>
          </a:p>
          <a:p>
            <a:pPr lvl="4"/>
            <a:r>
              <a:rPr lang="af-ZA" altLang="en-US" smtClean="0"/>
              <a:t>Fifth level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DD424E-F7A5-40C2-B721-F75832838946}" type="slidenum">
              <a:rPr kumimoji="0" lang="af-Z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f-ZA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31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  <p:sldLayoutId id="2147484190" r:id="rId13"/>
    <p:sldLayoutId id="2147484268" r:id="rId14"/>
    <p:sldLayoutId id="2147484257" r:id="rId15"/>
    <p:sldLayoutId id="2147484246" r:id="rId16"/>
    <p:sldLayoutId id="2147484237" r:id="rId17"/>
    <p:sldLayoutId id="2147484236" r:id="rId18"/>
    <p:sldLayoutId id="2147484191" r:id="rId19"/>
    <p:sldLayoutId id="2147484192" r:id="rId20"/>
    <p:sldLayoutId id="2147484193" r:id="rId21"/>
    <p:sldLayoutId id="2147484194" r:id="rId22"/>
    <p:sldLayoutId id="2147484195" r:id="rId23"/>
    <p:sldLayoutId id="2147484196" r:id="rId24"/>
    <p:sldLayoutId id="2147484197" r:id="rId25"/>
    <p:sldLayoutId id="2147484198" r:id="rId26"/>
    <p:sldLayoutId id="2147484199" r:id="rId27"/>
    <p:sldLayoutId id="2147484200" r:id="rId28"/>
    <p:sldLayoutId id="2147484201" r:id="rId29"/>
    <p:sldLayoutId id="2147484202" r:id="rId30"/>
    <p:sldLayoutId id="2147484203" r:id="rId31"/>
    <p:sldLayoutId id="2147484204" r:id="rId32"/>
    <p:sldLayoutId id="2147484205" r:id="rId33"/>
    <p:sldLayoutId id="2147484206" r:id="rId34"/>
    <p:sldLayoutId id="2147484207" r:id="rId35"/>
    <p:sldLayoutId id="2147484208" r:id="rId36"/>
    <p:sldLayoutId id="2147484209" r:id="rId37"/>
    <p:sldLayoutId id="2147484210" r:id="rId38"/>
    <p:sldLayoutId id="2147484211" r:id="rId39"/>
    <p:sldLayoutId id="2147484212" r:id="rId40"/>
    <p:sldLayoutId id="2147484213" r:id="rId41"/>
    <p:sldLayoutId id="2147484214" r:id="rId42"/>
    <p:sldLayoutId id="2147484215" r:id="rId43"/>
    <p:sldLayoutId id="2147484216" r:id="rId44"/>
    <p:sldLayoutId id="2147484217" r:id="rId45"/>
    <p:sldLayoutId id="2147484218" r:id="rId46"/>
    <p:sldLayoutId id="2147484219" r:id="rId47"/>
    <p:sldLayoutId id="2147484220" r:id="rId48"/>
    <p:sldLayoutId id="2147484221" r:id="rId49"/>
    <p:sldLayoutId id="2147484222" r:id="rId50"/>
    <p:sldLayoutId id="2147484223" r:id="rId51"/>
    <p:sldLayoutId id="2147484224" r:id="rId52"/>
    <p:sldLayoutId id="2147484225" r:id="rId53"/>
    <p:sldLayoutId id="2147484226" r:id="rId54"/>
    <p:sldLayoutId id="2147484227" r:id="rId55"/>
    <p:sldLayoutId id="2147484228" r:id="rId56"/>
    <p:sldLayoutId id="2147484229" r:id="rId57"/>
    <p:sldLayoutId id="2147484230" r:id="rId58"/>
    <p:sldLayoutId id="2147484231" r:id="rId59"/>
    <p:sldLayoutId id="2147484232" r:id="rId60"/>
    <p:sldLayoutId id="2147484233" r:id="rId61"/>
    <p:sldLayoutId id="2147484234" r:id="rId6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1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326" r:id="rId8"/>
    <p:sldLayoutId id="2147484325" r:id="rId9"/>
    <p:sldLayoutId id="2147484324" r:id="rId10"/>
    <p:sldLayoutId id="2147484323" r:id="rId11"/>
    <p:sldLayoutId id="2147484322" r:id="rId12"/>
    <p:sldLayoutId id="2147484321" r:id="rId13"/>
    <p:sldLayoutId id="2147484320" r:id="rId14"/>
    <p:sldLayoutId id="2147484319" r:id="rId15"/>
    <p:sldLayoutId id="2147484318" r:id="rId16"/>
    <p:sldLayoutId id="2147484317" r:id="rId17"/>
    <p:sldLayoutId id="2147484316" r:id="rId18"/>
    <p:sldLayoutId id="2147484315" r:id="rId19"/>
    <p:sldLayoutId id="2147484314" r:id="rId20"/>
    <p:sldLayoutId id="2147484313" r:id="rId21"/>
    <p:sldLayoutId id="2147484312" r:id="rId22"/>
    <p:sldLayoutId id="2147484311" r:id="rId23"/>
    <p:sldLayoutId id="2147484310" r:id="rId24"/>
    <p:sldLayoutId id="2147484309" r:id="rId25"/>
    <p:sldLayoutId id="2147484308" r:id="rId26"/>
    <p:sldLayoutId id="2147484307" r:id="rId27"/>
    <p:sldLayoutId id="2147484306" r:id="rId28"/>
    <p:sldLayoutId id="2147484305" r:id="rId29"/>
    <p:sldLayoutId id="2147484304" r:id="rId30"/>
    <p:sldLayoutId id="2147484303" r:id="rId31"/>
    <p:sldLayoutId id="2147484285" r:id="rId32"/>
    <p:sldLayoutId id="2147484286" r:id="rId33"/>
    <p:sldLayoutId id="2147484287" r:id="rId34"/>
    <p:sldLayoutId id="2147484288" r:id="rId35"/>
    <p:sldLayoutId id="2147484289" r:id="rId36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3B116-E990-4B01-B004-D8EE8D3143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9AC3-BEC0-4B5C-8C29-B720520CB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5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  <p:sldLayoutId id="214748430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44.xml"/><Relationship Id="rId1" Type="http://schemas.openxmlformats.org/officeDocument/2006/relationships/tags" Target="../tags/tag2.xml"/><Relationship Id="rId4" Type="http://schemas.openxmlformats.org/officeDocument/2006/relationships/image" Target="file:///C:\Program%20Files\Inknoe%20ClassPoint\Images\short_answer_without%20result_default.pn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44.xml"/><Relationship Id="rId1" Type="http://schemas.openxmlformats.org/officeDocument/2006/relationships/tags" Target="../tags/tag3.xml"/><Relationship Id="rId4" Type="http://schemas.openxmlformats.org/officeDocument/2006/relationships/image" Target="file:///C:\Program%20Files\Inknoe%20ClassPoint\Images\image_upload_without%20result_default.p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52600" y="2133187"/>
            <a:ext cx="8305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LUYỆN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TỪ VÀ CÂU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66847" y="3281792"/>
            <a:ext cx="3478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/>
              </a:rPr>
              <a:t>TUẦN 19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26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12800" y="350811"/>
            <a:ext cx="9814560" cy="103632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Box 49">
            <a:extLst>
              <a:ext uri="{FF2B5EF4-FFF2-40B4-BE49-F238E27FC236}">
                <a16:creationId xmlns:a16="http://schemas.microsoft.com/office/drawing/2014/main" id="{A06140D6-FE73-4F84-BC6B-62B56ADA1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408" y="607361"/>
            <a:ext cx="9521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3: </a:t>
            </a:r>
            <a:r>
              <a:rPr lang="en-US" alt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Tìm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bộ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phận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trả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lời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câu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hỏi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“</a:t>
            </a:r>
            <a:r>
              <a:rPr lang="en-US" alt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”:</a:t>
            </a:r>
            <a:endParaRPr lang="en-US" altLang="en-US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2245360" y="1026160"/>
            <a:ext cx="2875280" cy="127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7358856" y="1026160"/>
            <a:ext cx="1317784" cy="282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83360" y="1991360"/>
            <a:ext cx="91440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   </a:t>
            </a:r>
            <a:r>
              <a:rPr lang="vi-VN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a</a:t>
            </a:r>
            <a:r>
              <a:rPr 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) Anh Đom Đóm lên đèn đi gác khi trời đã tối</a:t>
            </a:r>
            <a:r>
              <a:rPr lang="vi-VN" dirty="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83360" y="3249705"/>
            <a:ext cx="91440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b)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Đom Đóm lại đi gác.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102" y="5072062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7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12800" y="350811"/>
            <a:ext cx="9814560" cy="103632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Box 49">
            <a:extLst>
              <a:ext uri="{FF2B5EF4-FFF2-40B4-BE49-F238E27FC236}">
                <a16:creationId xmlns:a16="http://schemas.microsoft.com/office/drawing/2014/main" id="{A06140D6-FE73-4F84-BC6B-62B56ADA1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408" y="607361"/>
            <a:ext cx="9521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3: </a:t>
            </a:r>
            <a:r>
              <a:rPr lang="en-US" alt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Tìm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bộ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phận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trả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lời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câu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hỏi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“</a:t>
            </a:r>
            <a:r>
              <a:rPr lang="en-US" alt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”:</a:t>
            </a:r>
            <a:endParaRPr lang="en-US" altLang="en-US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83360" y="1991360"/>
            <a:ext cx="91440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   </a:t>
            </a:r>
            <a:r>
              <a:rPr lang="vi-VN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a</a:t>
            </a:r>
            <a:r>
              <a:rPr 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) Anh Đom Đóm lên đèn đi gác khi trời đã tối</a:t>
            </a:r>
            <a:r>
              <a:rPr lang="vi-VN" dirty="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83360" y="3249705"/>
            <a:ext cx="91440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b)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Đom Đóm lại đi gác.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6911133" y="2543175"/>
            <a:ext cx="2099517" cy="563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329609" y="3796584"/>
            <a:ext cx="1099391" cy="389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05408" y="5159632"/>
            <a:ext cx="10238867" cy="9511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83360" y="5219700"/>
            <a:ext cx="9718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64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12800" y="350811"/>
            <a:ext cx="6329680" cy="103632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Box 49">
            <a:extLst>
              <a:ext uri="{FF2B5EF4-FFF2-40B4-BE49-F238E27FC236}">
                <a16:creationId xmlns:a16="http://schemas.microsoft.com/office/drawing/2014/main" id="{A06140D6-FE73-4F84-BC6B-62B56ADA1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408" y="607361"/>
            <a:ext cx="4695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4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en-US" alt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Trả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lời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câu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hỏi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  <a:endParaRPr lang="en-US" altLang="en-US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7803" y="1875295"/>
            <a:ext cx="7950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8591335" y="2999042"/>
            <a:ext cx="3204424" cy="1498824"/>
          </a:xfrm>
          <a:prstGeom prst="cloudCallou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072820" y="3260290"/>
            <a:ext cx="2722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001" y="5472113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12800" y="350811"/>
            <a:ext cx="6329680" cy="103632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Box 49">
            <a:extLst>
              <a:ext uri="{FF2B5EF4-FFF2-40B4-BE49-F238E27FC236}">
                <a16:creationId xmlns:a16="http://schemas.microsoft.com/office/drawing/2014/main" id="{A06140D6-FE73-4F84-BC6B-62B56ADA1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408" y="607361"/>
            <a:ext cx="4695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4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en-US" alt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Trả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lời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câu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hỏi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  <a:endParaRPr lang="en-US" altLang="en-US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7803" y="1875295"/>
            <a:ext cx="79506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lphaLcParenR"/>
            </a:pP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Tx/>
              <a:buAutoNum type="alphaLcParenR"/>
            </a:pP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Tx/>
              <a:buAutoNum type="alphaLcParenR"/>
            </a:pP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5520" y="2446054"/>
            <a:ext cx="1220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5520" y="3760219"/>
            <a:ext cx="1220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0786" y="5025367"/>
            <a:ext cx="1220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6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11811000" cy="66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1371601"/>
            <a:ext cx="6324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CỦNG CỐ - DẶN DÒ: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7340" y="2483078"/>
            <a:ext cx="86563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32" indent="-742932" algn="just">
              <a:buFontTx/>
              <a:buAutoNum type="arabicPeriod"/>
              <a:defRPr/>
            </a:pPr>
            <a:r>
              <a:rPr lang="en-US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Tìm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thêm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những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câu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văn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câu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thơ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sử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dụng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biện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pháp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nhân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hóa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742932" indent="-742932" algn="just">
              <a:buFontTx/>
              <a:buAutoNum type="arabicPeriod"/>
              <a:defRPr/>
            </a:pPr>
            <a:r>
              <a:rPr lang="en-US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Chuẩn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bị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bài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sau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MRVT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Tổ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quốc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–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Dấu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phẩy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0"/>
            <a:ext cx="12166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1176338"/>
            <a:ext cx="7034213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2EC976-E8E9-44BA-B814-08D15FA9FD16}"/>
              </a:ext>
            </a:extLst>
          </p:cNvPr>
          <p:cNvSpPr txBox="1"/>
          <p:nvPr/>
        </p:nvSpPr>
        <p:spPr>
          <a:xfrm>
            <a:off x="3676650" y="1422400"/>
            <a:ext cx="4862513" cy="377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5392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5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sz="185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5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CẦU</a:t>
            </a:r>
            <a:r>
              <a:rPr kumimoji="0" lang="en-US" sz="185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5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185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5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ĐẠT</a:t>
            </a:r>
            <a:endParaRPr kumimoji="0" lang="en-US" sz="185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FA669DF-7234-4DDC-B219-32D8A42CD5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3014056"/>
              </p:ext>
            </p:extLst>
          </p:nvPr>
        </p:nvGraphicFramePr>
        <p:xfrm>
          <a:off x="1408369" y="914534"/>
          <a:ext cx="8160430" cy="5208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013200" y="3194050"/>
            <a:ext cx="0" cy="5238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E42D0AF-A53D-45B1-A310-1073C5D43CC8}"/>
              </a:ext>
            </a:extLst>
          </p:cNvPr>
          <p:cNvSpPr txBox="1"/>
          <p:nvPr/>
        </p:nvSpPr>
        <p:spPr>
          <a:xfrm>
            <a:off x="4191000" y="228600"/>
            <a:ext cx="2590800" cy="57943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TIÊU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85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11811000" cy="66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2400" y="1371601"/>
            <a:ext cx="4343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HOẠT ĐỘNG 1: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2590801"/>
            <a:ext cx="85344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NHÂN HÓA</a:t>
            </a:r>
            <a:endParaRPr 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02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12800" y="350811"/>
            <a:ext cx="10881360" cy="103632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49">
            <a:extLst>
              <a:ext uri="{FF2B5EF4-FFF2-40B4-BE49-F238E27FC236}">
                <a16:creationId xmlns:a16="http://schemas.microsoft.com/office/drawing/2014/main" id="{A06140D6-FE73-4F84-BC6B-62B56ADA1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408" y="607361"/>
            <a:ext cx="9521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1: </a:t>
            </a: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Đọc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hai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khổ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thơ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dưới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đây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trả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lời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câu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hỏi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Rectangle 85">
            <a:extLst>
              <a:ext uri="{FF2B5EF4-FFF2-40B4-BE49-F238E27FC236}">
                <a16:creationId xmlns:a16="http://schemas.microsoft.com/office/drawing/2014/main" id="{ADF2FBE7-0420-4093-9FD9-0ED06A4B5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280" y="1551348"/>
            <a:ext cx="4267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  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Mặt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trời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gác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núi</a:t>
            </a:r>
            <a:endParaRPr lang="en-US" alt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   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Bóng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tối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lan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dần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   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Anh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Đóm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chuyên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cần</a:t>
            </a:r>
            <a:endParaRPr lang="en-US" alt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   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Lên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đèn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đi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gác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86">
            <a:extLst>
              <a:ext uri="{FF2B5EF4-FFF2-40B4-BE49-F238E27FC236}">
                <a16:creationId xmlns:a16="http://schemas.microsoft.com/office/drawing/2014/main" id="{D9690138-1E8F-4698-B9C9-F314BF3D8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6272" y="1551348"/>
            <a:ext cx="48910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  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Theo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làn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gió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mát</a:t>
            </a:r>
            <a:endParaRPr lang="en-US" alt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Đóm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đi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rất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êm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   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Đi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suốt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đêm</a:t>
            </a:r>
            <a:endParaRPr lang="en-US" alt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      Lo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người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ngủ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87">
            <a:extLst>
              <a:ext uri="{FF2B5EF4-FFF2-40B4-BE49-F238E27FC236}">
                <a16:creationId xmlns:a16="http://schemas.microsoft.com/office/drawing/2014/main" id="{10CEAFD3-1EE8-42E9-BC4E-F8FD14804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9440" y="3367230"/>
            <a:ext cx="1571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solidFill>
                  <a:schemeClr val="bg1"/>
                </a:solidFill>
                <a:cs typeface="Arial" panose="020B0604020202020204" pitchFamily="34" charset="0"/>
              </a:rPr>
              <a:t>Võ</a:t>
            </a:r>
            <a:r>
              <a:rPr lang="en-US" altLang="en-US" sz="2400" i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cs typeface="Arial" panose="020B0604020202020204" pitchFamily="34" charset="0"/>
              </a:rPr>
              <a:t>Quảng</a:t>
            </a:r>
            <a:endParaRPr lang="en-US" altLang="en-US" sz="24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2184400" y="1026160"/>
            <a:ext cx="660400" cy="127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6837680" y="1026160"/>
            <a:ext cx="2143760" cy="31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270000" y="4246245"/>
            <a:ext cx="1050544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FFFF00"/>
                </a:solidFill>
                <a:cs typeface="Arial" panose="020B0604020202020204" pitchFamily="34" charset="0"/>
              </a:rPr>
              <a:t>a) Con </a:t>
            </a:r>
            <a:r>
              <a:rPr lang="en-US" altLang="vi-VN" sz="2800" dirty="0" err="1">
                <a:solidFill>
                  <a:srgbClr val="FFFF00"/>
                </a:solidFill>
                <a:cs typeface="Arial" panose="020B0604020202020204" pitchFamily="34" charset="0"/>
              </a:rPr>
              <a:t>đom</a:t>
            </a:r>
            <a:r>
              <a:rPr lang="en-US" altLang="vi-VN" sz="2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FF00"/>
                </a:solidFill>
                <a:cs typeface="Arial" panose="020B0604020202020204" pitchFamily="34" charset="0"/>
              </a:rPr>
              <a:t>đóm</a:t>
            </a:r>
            <a:r>
              <a:rPr lang="en-US" altLang="vi-VN" sz="2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FF00"/>
                </a:solidFill>
                <a:cs typeface="Arial" panose="020B0604020202020204" pitchFamily="34" charset="0"/>
              </a:rPr>
              <a:t>được</a:t>
            </a:r>
            <a:r>
              <a:rPr lang="en-US" altLang="vi-VN" sz="2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FF00"/>
                </a:solidFill>
                <a:cs typeface="Arial" panose="020B0604020202020204" pitchFamily="34" charset="0"/>
              </a:rPr>
              <a:t>gọi</a:t>
            </a:r>
            <a:r>
              <a:rPr lang="en-US" altLang="vi-VN" sz="2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FF00"/>
                </a:solidFill>
                <a:cs typeface="Arial" panose="020B0604020202020204" pitchFamily="34" charset="0"/>
              </a:rPr>
              <a:t>bằng</a:t>
            </a:r>
            <a:r>
              <a:rPr lang="en-US" altLang="vi-VN" sz="2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FF00"/>
                </a:solidFill>
                <a:cs typeface="Arial" panose="020B0604020202020204" pitchFamily="34" charset="0"/>
              </a:rPr>
              <a:t>gì</a:t>
            </a:r>
            <a:r>
              <a:rPr lang="en-US" altLang="vi-VN" sz="2800" dirty="0">
                <a:solidFill>
                  <a:srgbClr val="FFFF00"/>
                </a:solidFill>
                <a:cs typeface="Arial" panose="020B0604020202020204" pitchFamily="34" charset="0"/>
              </a:rPr>
              <a:t>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FFFF00"/>
                </a:solidFill>
                <a:cs typeface="Arial" panose="020B0604020202020204" pitchFamily="34" charset="0"/>
              </a:rPr>
              <a:t>b</a:t>
            </a:r>
            <a:r>
              <a:rPr lang="en-US" altLang="vi-VN" sz="2800" dirty="0" smtClean="0">
                <a:solidFill>
                  <a:srgbClr val="FFFF00"/>
                </a:solidFill>
                <a:cs typeface="Arial" panose="020B0604020202020204" pitchFamily="34" charset="0"/>
              </a:rPr>
              <a:t>) </a:t>
            </a:r>
            <a:r>
              <a:rPr lang="en-US" altLang="vi-VN" sz="28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Tính</a:t>
            </a:r>
            <a:r>
              <a:rPr lang="en-US" altLang="vi-VN" sz="28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FF00"/>
                </a:solidFill>
                <a:cs typeface="Arial" panose="020B0604020202020204" pitchFamily="34" charset="0"/>
              </a:rPr>
              <a:t>nết</a:t>
            </a:r>
            <a:r>
              <a:rPr lang="en-US" altLang="vi-VN" sz="2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FF00"/>
                </a:solidFill>
                <a:cs typeface="Arial" panose="020B0604020202020204" pitchFamily="34" charset="0"/>
              </a:rPr>
              <a:t>và</a:t>
            </a:r>
            <a:r>
              <a:rPr lang="en-US" altLang="vi-VN" sz="2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FF00"/>
                </a:solidFill>
                <a:cs typeface="Arial" panose="020B0604020202020204" pitchFamily="34" charset="0"/>
              </a:rPr>
              <a:t>hoạt</a:t>
            </a:r>
            <a:r>
              <a:rPr lang="en-US" altLang="vi-VN" sz="2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FF00"/>
                </a:solidFill>
                <a:cs typeface="Arial" panose="020B0604020202020204" pitchFamily="34" charset="0"/>
              </a:rPr>
              <a:t>động</a:t>
            </a:r>
            <a:r>
              <a:rPr lang="en-US" altLang="vi-VN" sz="2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FF00"/>
                </a:solidFill>
                <a:cs typeface="Arial" panose="020B0604020202020204" pitchFamily="34" charset="0"/>
              </a:rPr>
              <a:t>của</a:t>
            </a:r>
            <a:r>
              <a:rPr lang="en-US" altLang="vi-VN" sz="2800" dirty="0">
                <a:solidFill>
                  <a:srgbClr val="FFFF00"/>
                </a:solidFill>
                <a:cs typeface="Arial" panose="020B0604020202020204" pitchFamily="34" charset="0"/>
              </a:rPr>
              <a:t> con </a:t>
            </a:r>
            <a:r>
              <a:rPr lang="en-US" altLang="vi-VN" sz="2800" dirty="0" err="1">
                <a:solidFill>
                  <a:srgbClr val="FFFF00"/>
                </a:solidFill>
                <a:cs typeface="Arial" panose="020B0604020202020204" pitchFamily="34" charset="0"/>
              </a:rPr>
              <a:t>đom</a:t>
            </a:r>
            <a:r>
              <a:rPr lang="en-US" altLang="vi-VN" sz="2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FF00"/>
                </a:solidFill>
                <a:cs typeface="Arial" panose="020B0604020202020204" pitchFamily="34" charset="0"/>
              </a:rPr>
              <a:t>đóm</a:t>
            </a:r>
            <a:r>
              <a:rPr lang="en-US" altLang="vi-VN" sz="2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FF00"/>
                </a:solidFill>
                <a:cs typeface="Arial" panose="020B0604020202020204" pitchFamily="34" charset="0"/>
              </a:rPr>
              <a:t>được</a:t>
            </a:r>
            <a:r>
              <a:rPr lang="en-US" altLang="vi-VN" sz="2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FF00"/>
                </a:solidFill>
                <a:cs typeface="Arial" panose="020B0604020202020204" pitchFamily="34" charset="0"/>
              </a:rPr>
              <a:t>tả</a:t>
            </a:r>
            <a:r>
              <a:rPr lang="en-US" altLang="vi-VN" sz="2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FF00"/>
                </a:solidFill>
                <a:cs typeface="Arial" panose="020B0604020202020204" pitchFamily="34" charset="0"/>
              </a:rPr>
              <a:t>bằng</a:t>
            </a:r>
            <a:r>
              <a:rPr lang="en-US" altLang="vi-VN" sz="2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FF00"/>
                </a:solidFill>
                <a:cs typeface="Arial" panose="020B0604020202020204" pitchFamily="34" charset="0"/>
              </a:rPr>
              <a:t>những</a:t>
            </a:r>
            <a:r>
              <a:rPr lang="en-US" altLang="vi-VN" sz="2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FF00"/>
                </a:solidFill>
                <a:cs typeface="Arial" panose="020B0604020202020204" pitchFamily="34" charset="0"/>
              </a:rPr>
              <a:t>từ</a:t>
            </a:r>
            <a:r>
              <a:rPr lang="en-US" altLang="vi-VN" sz="2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FF00"/>
                </a:solidFill>
                <a:cs typeface="Arial" panose="020B0604020202020204" pitchFamily="34" charset="0"/>
              </a:rPr>
              <a:t>ngữ</a:t>
            </a:r>
            <a:r>
              <a:rPr lang="en-US" altLang="vi-VN" sz="2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FF00"/>
                </a:solidFill>
                <a:cs typeface="Arial" panose="020B0604020202020204" pitchFamily="34" charset="0"/>
              </a:rPr>
              <a:t>nào</a:t>
            </a:r>
            <a:r>
              <a:rPr lang="en-US" altLang="vi-VN" sz="2800" dirty="0">
                <a:solidFill>
                  <a:srgbClr val="FFFF00"/>
                </a:solidFill>
                <a:cs typeface="Arial" panose="020B0604020202020204" pitchFamily="34" charset="0"/>
              </a:rPr>
              <a:t> ?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vi-VN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8575991" y="2848650"/>
            <a:ext cx="3044509" cy="2151975"/>
          </a:xfrm>
          <a:prstGeom prst="cloudCallou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011421" y="3321063"/>
            <a:ext cx="2527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Đom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9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5">
            <a:extLst>
              <a:ext uri="{FF2B5EF4-FFF2-40B4-BE49-F238E27FC236}">
                <a16:creationId xmlns:a16="http://schemas.microsoft.com/office/drawing/2014/main" id="{ADF2FBE7-0420-4093-9FD9-0ED06A4B5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208" y="381304"/>
            <a:ext cx="749359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prstClr val="white"/>
                </a:solidFill>
                <a:cs typeface="Arial" panose="020B0604020202020204" pitchFamily="34" charset="0"/>
              </a:rPr>
              <a:t>    </a:t>
            </a:r>
            <a:r>
              <a:rPr lang="en-US" altLang="en-US" sz="2500" dirty="0" err="1">
                <a:solidFill>
                  <a:prstClr val="white"/>
                </a:solidFill>
                <a:cs typeface="Arial" panose="020B0604020202020204" pitchFamily="34" charset="0"/>
              </a:rPr>
              <a:t>Mặt</a:t>
            </a:r>
            <a:r>
              <a:rPr lang="en-US" altLang="en-US" sz="25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solidFill>
                  <a:prstClr val="white"/>
                </a:solidFill>
                <a:cs typeface="Arial" panose="020B0604020202020204" pitchFamily="34" charset="0"/>
              </a:rPr>
              <a:t>trời</a:t>
            </a:r>
            <a:r>
              <a:rPr lang="en-US" altLang="en-US" sz="25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solidFill>
                  <a:prstClr val="white"/>
                </a:solidFill>
                <a:cs typeface="Arial" panose="020B0604020202020204" pitchFamily="34" charset="0"/>
              </a:rPr>
              <a:t>gác</a:t>
            </a:r>
            <a:r>
              <a:rPr lang="en-US" altLang="en-US" sz="25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solidFill>
                  <a:prstClr val="white"/>
                </a:solidFill>
                <a:cs typeface="Arial" panose="020B0604020202020204" pitchFamily="34" charset="0"/>
              </a:rPr>
              <a:t>núi</a:t>
            </a:r>
            <a:endParaRPr lang="en-US" altLang="en-US" sz="25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prstClr val="white"/>
                </a:solidFill>
                <a:cs typeface="Arial" panose="020B0604020202020204" pitchFamily="34" charset="0"/>
              </a:rPr>
              <a:t>    </a:t>
            </a:r>
            <a:r>
              <a:rPr lang="en-US" altLang="en-US" sz="2500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Bóng</a:t>
            </a:r>
            <a:r>
              <a:rPr lang="en-US" altLang="en-US" sz="2500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solidFill>
                  <a:prstClr val="white"/>
                </a:solidFill>
                <a:cs typeface="Arial" panose="020B0604020202020204" pitchFamily="34" charset="0"/>
              </a:rPr>
              <a:t>tối</a:t>
            </a:r>
            <a:r>
              <a:rPr lang="en-US" altLang="en-US" sz="25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solidFill>
                  <a:prstClr val="white"/>
                </a:solidFill>
                <a:cs typeface="Arial" panose="020B0604020202020204" pitchFamily="34" charset="0"/>
              </a:rPr>
              <a:t>lan</a:t>
            </a:r>
            <a:r>
              <a:rPr lang="en-US" altLang="en-US" sz="25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solidFill>
                  <a:prstClr val="white"/>
                </a:solidFill>
                <a:cs typeface="Arial" panose="020B0604020202020204" pitchFamily="34" charset="0"/>
              </a:rPr>
              <a:t>dần</a:t>
            </a:r>
            <a:r>
              <a:rPr lang="en-US" altLang="en-US" sz="2500" dirty="0">
                <a:solidFill>
                  <a:prstClr val="white"/>
                </a:solidFill>
                <a:cs typeface="Arial" panose="020B0604020202020204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prstClr val="white"/>
                </a:solidFill>
                <a:cs typeface="Arial" panose="020B0604020202020204" pitchFamily="34" charset="0"/>
              </a:rPr>
              <a:t>     </a:t>
            </a:r>
            <a:r>
              <a:rPr lang="en-US" altLang="en-US" sz="2500" dirty="0" smtClean="0">
                <a:solidFill>
                  <a:prstClr val="white"/>
                </a:solidFill>
                <a:cs typeface="Arial" panose="020B0604020202020204" pitchFamily="34" charset="0"/>
              </a:rPr>
              <a:t>       </a:t>
            </a:r>
            <a:r>
              <a:rPr lang="en-US" altLang="en-US" sz="2500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Đóm</a:t>
            </a:r>
            <a:r>
              <a:rPr lang="en-US" altLang="en-US" sz="2500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500" dirty="0" smtClean="0">
                <a:solidFill>
                  <a:prstClr val="white"/>
                </a:solidFill>
                <a:cs typeface="Arial" panose="020B0604020202020204" pitchFamily="34" charset="0"/>
              </a:rPr>
              <a:t>   </a:t>
            </a:r>
            <a:r>
              <a:rPr lang="en-US" altLang="en-US" sz="2500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Lên</a:t>
            </a:r>
            <a:r>
              <a:rPr lang="en-US" altLang="en-US" sz="2500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solidFill>
                  <a:prstClr val="white"/>
                </a:solidFill>
                <a:cs typeface="Arial" panose="020B0604020202020204" pitchFamily="34" charset="0"/>
              </a:rPr>
              <a:t>đèn</a:t>
            </a:r>
            <a:r>
              <a:rPr lang="en-US" altLang="en-US" sz="25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solidFill>
                  <a:prstClr val="white"/>
                </a:solidFill>
                <a:cs typeface="Arial" panose="020B0604020202020204" pitchFamily="34" charset="0"/>
              </a:rPr>
              <a:t>đi</a:t>
            </a:r>
            <a:r>
              <a:rPr lang="en-US" altLang="en-US" sz="25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solidFill>
                  <a:prstClr val="white"/>
                </a:solidFill>
                <a:cs typeface="Arial" panose="020B0604020202020204" pitchFamily="34" charset="0"/>
              </a:rPr>
              <a:t>gác</a:t>
            </a:r>
            <a:r>
              <a:rPr lang="en-US" altLang="en-US" sz="2500" dirty="0">
                <a:solidFill>
                  <a:prstClr val="white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86">
            <a:extLst>
              <a:ext uri="{FF2B5EF4-FFF2-40B4-BE49-F238E27FC236}">
                <a16:creationId xmlns:a16="http://schemas.microsoft.com/office/drawing/2014/main" id="{D9690138-1E8F-4698-B9C9-F314BF3D8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312" y="350526"/>
            <a:ext cx="489108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prstClr val="white"/>
                </a:solidFill>
                <a:cs typeface="Arial" panose="020B0604020202020204" pitchFamily="34" charset="0"/>
              </a:rPr>
              <a:t>   Theo </a:t>
            </a:r>
            <a:r>
              <a:rPr lang="en-US" altLang="en-US" sz="2500" dirty="0" err="1">
                <a:solidFill>
                  <a:prstClr val="white"/>
                </a:solidFill>
                <a:cs typeface="Arial" panose="020B0604020202020204" pitchFamily="34" charset="0"/>
              </a:rPr>
              <a:t>làn</a:t>
            </a:r>
            <a:r>
              <a:rPr lang="en-US" altLang="en-US" sz="25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solidFill>
                  <a:prstClr val="white"/>
                </a:solidFill>
                <a:cs typeface="Arial" panose="020B0604020202020204" pitchFamily="34" charset="0"/>
              </a:rPr>
              <a:t>gió</a:t>
            </a:r>
            <a:r>
              <a:rPr lang="en-US" altLang="en-US" sz="25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solidFill>
                  <a:prstClr val="white"/>
                </a:solidFill>
                <a:cs typeface="Arial" panose="020B0604020202020204" pitchFamily="34" charset="0"/>
              </a:rPr>
              <a:t>mát</a:t>
            </a:r>
            <a:endParaRPr lang="en-US" altLang="en-US" sz="25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solidFill>
                  <a:prstClr val="white"/>
                </a:solidFill>
                <a:cs typeface="Arial" panose="020B0604020202020204" pitchFamily="34" charset="0"/>
              </a:rPr>
              <a:t>Đóm</a:t>
            </a:r>
            <a:r>
              <a:rPr lang="en-US" altLang="en-US" sz="25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solidFill>
                  <a:prstClr val="white"/>
                </a:solidFill>
                <a:cs typeface="Arial" panose="020B0604020202020204" pitchFamily="34" charset="0"/>
              </a:rPr>
              <a:t>đi</a:t>
            </a:r>
            <a:r>
              <a:rPr lang="en-US" altLang="en-US" sz="25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solidFill>
                  <a:prstClr val="white"/>
                </a:solidFill>
                <a:cs typeface="Arial" panose="020B0604020202020204" pitchFamily="34" charset="0"/>
              </a:rPr>
              <a:t>rất</a:t>
            </a:r>
            <a:r>
              <a:rPr lang="en-US" altLang="en-US" sz="25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solidFill>
                  <a:prstClr val="white"/>
                </a:solidFill>
                <a:cs typeface="Arial" panose="020B0604020202020204" pitchFamily="34" charset="0"/>
              </a:rPr>
              <a:t>êm</a:t>
            </a:r>
            <a:r>
              <a:rPr lang="en-US" altLang="en-US" sz="2500" dirty="0">
                <a:solidFill>
                  <a:prstClr val="white"/>
                </a:solidFill>
                <a:cs typeface="Arial" panose="020B0604020202020204" pitchFamily="34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prstClr val="white"/>
                </a:solidFill>
                <a:cs typeface="Arial" panose="020B0604020202020204" pitchFamily="34" charset="0"/>
              </a:rPr>
              <a:t>    </a:t>
            </a:r>
            <a:r>
              <a:rPr lang="en-US" altLang="en-US" sz="2500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Đi</a:t>
            </a:r>
            <a:r>
              <a:rPr lang="en-US" altLang="en-US" sz="2500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solidFill>
                  <a:prstClr val="white"/>
                </a:solidFill>
                <a:cs typeface="Arial" panose="020B0604020202020204" pitchFamily="34" charset="0"/>
              </a:rPr>
              <a:t>suốt</a:t>
            </a:r>
            <a:r>
              <a:rPr lang="en-US" altLang="en-US" sz="25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solidFill>
                  <a:prstClr val="white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5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solidFill>
                  <a:prstClr val="white"/>
                </a:solidFill>
                <a:cs typeface="Arial" panose="020B0604020202020204" pitchFamily="34" charset="0"/>
              </a:rPr>
              <a:t>đêm</a:t>
            </a:r>
            <a:endParaRPr lang="en-US" altLang="en-US" sz="25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prstClr val="white"/>
                </a:solidFill>
                <a:cs typeface="Arial" panose="020B0604020202020204" pitchFamily="34" charset="0"/>
              </a:rPr>
              <a:t>       Lo </a:t>
            </a:r>
            <a:r>
              <a:rPr lang="en-US" altLang="en-US" sz="2500" dirty="0" err="1">
                <a:solidFill>
                  <a:prstClr val="white"/>
                </a:solidFill>
                <a:cs typeface="Arial" panose="020B0604020202020204" pitchFamily="34" charset="0"/>
              </a:rPr>
              <a:t>cho</a:t>
            </a:r>
            <a:r>
              <a:rPr lang="en-US" altLang="en-US" sz="25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solidFill>
                  <a:prstClr val="white"/>
                </a:solidFill>
                <a:cs typeface="Arial" panose="020B0604020202020204" pitchFamily="34" charset="0"/>
              </a:rPr>
              <a:t>người</a:t>
            </a:r>
            <a:r>
              <a:rPr lang="en-US" altLang="en-US" sz="25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solidFill>
                  <a:prstClr val="white"/>
                </a:solidFill>
                <a:cs typeface="Arial" panose="020B0604020202020204" pitchFamily="34" charset="0"/>
              </a:rPr>
              <a:t>ngủ</a:t>
            </a:r>
            <a:r>
              <a:rPr lang="en-US" altLang="en-US" sz="2500" dirty="0">
                <a:solidFill>
                  <a:prstClr val="white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87">
            <a:extLst>
              <a:ext uri="{FF2B5EF4-FFF2-40B4-BE49-F238E27FC236}">
                <a16:creationId xmlns:a16="http://schemas.microsoft.com/office/drawing/2014/main" id="{10CEAFD3-1EE8-42E9-BC4E-F8FD14804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929" y="2055994"/>
            <a:ext cx="223190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i="1" dirty="0" err="1">
                <a:solidFill>
                  <a:prstClr val="white"/>
                </a:solidFill>
                <a:cs typeface="Arial" panose="020B0604020202020204" pitchFamily="34" charset="0"/>
              </a:rPr>
              <a:t>Võ</a:t>
            </a:r>
            <a:r>
              <a:rPr lang="en-US" altLang="en-US" sz="2500" i="1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500" i="1" dirty="0" err="1">
                <a:solidFill>
                  <a:prstClr val="white"/>
                </a:solidFill>
                <a:cs typeface="Arial" panose="020B0604020202020204" pitchFamily="34" charset="0"/>
              </a:rPr>
              <a:t>Quảng</a:t>
            </a:r>
            <a:endParaRPr lang="en-US" altLang="en-US" sz="2500" i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299226"/>
              </p:ext>
            </p:extLst>
          </p:nvPr>
        </p:nvGraphicFramePr>
        <p:xfrm>
          <a:off x="1574208" y="2859218"/>
          <a:ext cx="9174480" cy="235330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581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8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7717">
                <a:tc>
                  <a:txBody>
                    <a:bodyPr/>
                    <a:lstStyle/>
                    <a:p>
                      <a:pPr algn="ctr"/>
                      <a:endParaRPr lang="en-US" sz="21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5592">
                <a:tc>
                  <a:txBody>
                    <a:bodyPr/>
                    <a:lstStyle/>
                    <a:p>
                      <a:pPr algn="ctr"/>
                      <a:endParaRPr lang="vi-VN" sz="2100" dirty="0" smtClean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100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vi-VN" sz="2100" dirty="0" smtClean="0">
                          <a:solidFill>
                            <a:srgbClr val="FFFF00"/>
                          </a:solidFill>
                        </a:rPr>
                        <a:t>     </a:t>
                      </a:r>
                      <a:endParaRPr lang="en-US" sz="2100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27488" y="2893809"/>
            <a:ext cx="26006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đom đóm được gọi bằng</a:t>
            </a:r>
            <a:endParaRPr lang="en-US" sz="2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8160" y="2905458"/>
            <a:ext cx="25588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nết của đom đóm</a:t>
            </a:r>
            <a:endParaRPr lang="en-US" sz="2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52724" y="2945811"/>
            <a:ext cx="23302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của đom đóm</a:t>
            </a:r>
            <a:endParaRPr lang="en-US" sz="2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0640" y="1144246"/>
            <a:ext cx="20528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vi-VN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5164" y="4227947"/>
            <a:ext cx="25451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5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huyên cần </a:t>
            </a:r>
            <a:endParaRPr lang="en-US" sz="25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02678" y="3894178"/>
            <a:ext cx="354601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 đèn, đi gác, đi rất êm, đi suốt, lo cho người ngủ.</a:t>
            </a:r>
            <a:endParaRPr lang="en-US" sz="25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310640" y="5555120"/>
            <a:ext cx="9895841" cy="11301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-183472" y="5923125"/>
            <a:ext cx="989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74208" y="5719493"/>
            <a:ext cx="9743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(con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,..)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0125" y="1144246"/>
            <a:ext cx="11522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012" y="1132942"/>
            <a:ext cx="2019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5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altLang="en-US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endParaRPr lang="en-US" altLang="en-US" sz="2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6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5521 0.4469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4" grpId="0"/>
      <p:bldP spid="15" grpId="0"/>
      <p:bldP spid="16" grpId="1"/>
      <p:bldP spid="16" grpId="2"/>
      <p:bldP spid="16" grpId="3"/>
      <p:bldP spid="17" grpId="0"/>
      <p:bldP spid="18" grpId="0"/>
      <p:bldP spid="20" grpId="0" animBg="1"/>
      <p:bldP spid="22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10046" y="142693"/>
            <a:ext cx="10426337" cy="134594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7">
            <a:extLst>
              <a:ext uri="{FF2B5EF4-FFF2-40B4-BE49-F238E27FC236}">
                <a16:creationId xmlns:a16="http://schemas.microsoft.com/office/drawing/2014/main" id="{10CEAFD3-1EE8-42E9-BC4E-F8FD14804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5287" y="5228205"/>
            <a:ext cx="11079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 err="1">
                <a:solidFill>
                  <a:prstClr val="white"/>
                </a:solidFill>
                <a:cs typeface="Arial" panose="020B0604020202020204" pitchFamily="34" charset="0"/>
              </a:rPr>
              <a:t>Võ</a:t>
            </a:r>
            <a:r>
              <a:rPr lang="en-US" altLang="en-US" sz="1600" i="1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solidFill>
                  <a:prstClr val="white"/>
                </a:solidFill>
                <a:cs typeface="Arial" panose="020B0604020202020204" pitchFamily="34" charset="0"/>
              </a:rPr>
              <a:t>Quảng</a:t>
            </a:r>
            <a:endParaRPr lang="en-US" altLang="en-US" sz="1600" i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1412239" y="1127760"/>
            <a:ext cx="2173151" cy="1744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4479471" y="1145204"/>
            <a:ext cx="269748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0000" y="400169"/>
            <a:ext cx="10066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Trong bài thơ </a:t>
            </a:r>
            <a:r>
              <a:rPr lang="vi-VN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Đom Đóm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(đã học trong học kì I), còn những con vật nào nữa được gọi và tả như người (nhân hóa) ?</a:t>
            </a: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1270000" y="2026697"/>
            <a:ext cx="4038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        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Tiếng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chị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Cò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Bợ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         “Ru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hỡi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! Ru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hời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         </a:t>
            </a:r>
            <a:r>
              <a:rPr lang="en-US" altLang="vi-VN" sz="22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Hỡi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bé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tôi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ơi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         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Ngủ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cho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ngon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giấc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1561011" y="3676426"/>
            <a:ext cx="4267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200" b="1" dirty="0">
                <a:latin typeface="Times New Roman" panose="02020603050405020304" pitchFamily="18" charset="0"/>
              </a:rPr>
              <a:t>    </a:t>
            </a:r>
            <a:r>
              <a:rPr lang="en-US" altLang="vi-VN" sz="2200" b="1" dirty="0" smtClean="0">
                <a:latin typeface="Times New Roman" panose="02020603050405020304" pitchFamily="18" charset="0"/>
              </a:rPr>
              <a:t>   </a:t>
            </a:r>
            <a:r>
              <a:rPr lang="en-US" altLang="vi-VN" sz="22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Ngoài</a:t>
            </a:r>
            <a:r>
              <a:rPr lang="en-US" altLang="vi-VN" sz="22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sông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thím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Vạc</a:t>
            </a:r>
            <a:endParaRPr lang="en-US" altLang="vi-VN" sz="2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    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Lặng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lẽ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mò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tôm</a:t>
            </a:r>
            <a:endParaRPr lang="en-US" altLang="vi-VN" sz="2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    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Bên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cạnh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sao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Hôm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     Long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lanh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đáy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nước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6865620" y="2058463"/>
            <a:ext cx="4038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200" b="1" dirty="0">
                <a:latin typeface="Times New Roman" panose="02020603050405020304" pitchFamily="18" charset="0"/>
              </a:rPr>
              <a:t>        </a:t>
            </a:r>
            <a:r>
              <a:rPr lang="en-US" altLang="vi-VN" sz="2200" b="1" dirty="0" smtClean="0">
                <a:latin typeface="Times New Roman" panose="02020603050405020304" pitchFamily="18" charset="0"/>
              </a:rPr>
              <a:t>  </a:t>
            </a:r>
            <a:r>
              <a:rPr lang="en-US" altLang="vi-VN" sz="22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Từng</a:t>
            </a:r>
            <a:r>
              <a:rPr lang="en-US" altLang="vi-VN" sz="22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bước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từng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bước</a:t>
            </a:r>
            <a:endParaRPr lang="en-US" altLang="vi-VN" sz="2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  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Vung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gọn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đèn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lồng</a:t>
            </a:r>
            <a:endParaRPr lang="en-US" altLang="vi-VN" sz="2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      Anh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Đóm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quay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vòng</a:t>
            </a:r>
            <a:endParaRPr lang="en-US" altLang="vi-VN" sz="2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smtClean="0">
                <a:solidFill>
                  <a:schemeClr val="bg1"/>
                </a:solidFill>
                <a:cs typeface="Arial" panose="020B0604020202020204" pitchFamily="34" charset="0"/>
              </a:rPr>
              <a:t>   </a:t>
            </a:r>
            <a:r>
              <a:rPr lang="en-US" altLang="vi-VN" sz="22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Như</a:t>
            </a:r>
            <a:r>
              <a:rPr lang="en-US" altLang="vi-VN" sz="22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sao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bừng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nở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6944858" y="3714593"/>
            <a:ext cx="4038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        </a:t>
            </a:r>
            <a:r>
              <a:rPr lang="en-US" altLang="vi-VN" sz="2200" dirty="0" smtClean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r>
              <a:rPr lang="en-US" altLang="vi-VN" sz="22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Gà</a:t>
            </a:r>
            <a:r>
              <a:rPr lang="en-US" altLang="vi-VN" sz="22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đâu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rộn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rịp</a:t>
            </a:r>
            <a:endParaRPr lang="en-US" altLang="vi-VN" sz="2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         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Gáy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sáng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đằng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đông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         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Tắt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ngọn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đèn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lồng</a:t>
            </a:r>
            <a:endParaRPr lang="en-US" altLang="vi-VN" sz="2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         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Đóm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lui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về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chemeClr val="bg1"/>
                </a:solidFill>
                <a:cs typeface="Arial" panose="020B0604020202020204" pitchFamily="34" charset="0"/>
              </a:rPr>
              <a:t>nghỉ</a:t>
            </a:r>
            <a:r>
              <a:rPr lang="en-US" altLang="vi-VN" sz="22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7690" y="1501537"/>
            <a:ext cx="2143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Đom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endParaRPr lang="en-US" sz="2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8713255" y="4798663"/>
            <a:ext cx="2854960" cy="1498824"/>
          </a:xfrm>
          <a:prstGeom prst="cloudCallou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215060" y="5166439"/>
            <a:ext cx="220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998730" y="5566759"/>
            <a:ext cx="1050544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srgbClr val="FFFF00"/>
                </a:solidFill>
                <a:cs typeface="Arial" panose="020B0604020202020204" pitchFamily="34" charset="0"/>
              </a:rPr>
              <a:t>a) </a:t>
            </a:r>
            <a:r>
              <a:rPr lang="en-US" altLang="vi-VN" sz="22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Những</a:t>
            </a:r>
            <a:r>
              <a:rPr lang="en-US" altLang="vi-VN" sz="2200" dirty="0" smtClean="0">
                <a:solidFill>
                  <a:srgbClr val="FFFF00"/>
                </a:solidFill>
                <a:cs typeface="Arial" panose="020B0604020202020204" pitchFamily="34" charset="0"/>
              </a:rPr>
              <a:t> con </a:t>
            </a:r>
            <a:r>
              <a:rPr lang="en-US" altLang="vi-VN" sz="22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vật</a:t>
            </a:r>
            <a:r>
              <a:rPr lang="en-US" altLang="vi-VN" sz="22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nào</a:t>
            </a:r>
            <a:r>
              <a:rPr lang="en-US" altLang="vi-VN" sz="22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được</a:t>
            </a:r>
            <a:r>
              <a:rPr lang="en-US" altLang="vi-VN" sz="22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nhân</a:t>
            </a:r>
            <a:r>
              <a:rPr lang="en-US" altLang="vi-VN" sz="22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hóa</a:t>
            </a:r>
            <a:r>
              <a:rPr lang="en-US" altLang="vi-VN" sz="2200" dirty="0" smtClean="0">
                <a:solidFill>
                  <a:srgbClr val="FFFF00"/>
                </a:solidFill>
                <a:cs typeface="Arial" panose="020B0604020202020204" pitchFamily="34" charset="0"/>
              </a:rPr>
              <a:t>?</a:t>
            </a:r>
            <a:endParaRPr lang="en-US" altLang="vi-VN" sz="22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srgbClr val="FFFF00"/>
                </a:solidFill>
                <a:cs typeface="Arial" panose="020B0604020202020204" pitchFamily="34" charset="0"/>
              </a:rPr>
              <a:t>b</a:t>
            </a:r>
            <a:r>
              <a:rPr lang="en-US" altLang="vi-VN" sz="2200" dirty="0" smtClean="0">
                <a:solidFill>
                  <a:srgbClr val="FFFF00"/>
                </a:solidFill>
                <a:cs typeface="Arial" panose="020B0604020202020204" pitchFamily="34" charset="0"/>
              </a:rPr>
              <a:t>) </a:t>
            </a:r>
            <a:r>
              <a:rPr lang="en-US" altLang="vi-VN" sz="22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Chúng</a:t>
            </a:r>
            <a:r>
              <a:rPr lang="en-US" altLang="vi-VN" sz="22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được</a:t>
            </a:r>
            <a:r>
              <a:rPr lang="en-US" altLang="vi-VN" sz="22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gọi</a:t>
            </a:r>
            <a:r>
              <a:rPr lang="en-US" altLang="vi-VN" sz="22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và</a:t>
            </a:r>
            <a:r>
              <a:rPr lang="en-US" altLang="vi-VN" sz="22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tả</a:t>
            </a:r>
            <a:r>
              <a:rPr lang="en-US" altLang="vi-VN" sz="22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bằng</a:t>
            </a:r>
            <a:r>
              <a:rPr lang="en-US" altLang="vi-VN" sz="22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rgbClr val="FFFF00"/>
                </a:solidFill>
                <a:cs typeface="Arial" panose="020B0604020202020204" pitchFamily="34" charset="0"/>
              </a:rPr>
              <a:t>những</a:t>
            </a:r>
            <a:r>
              <a:rPr lang="en-US" altLang="vi-VN" sz="22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rgbClr val="FFFF00"/>
                </a:solidFill>
                <a:cs typeface="Arial" panose="020B0604020202020204" pitchFamily="34" charset="0"/>
              </a:rPr>
              <a:t>từ</a:t>
            </a:r>
            <a:r>
              <a:rPr lang="en-US" altLang="vi-VN" sz="22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rgbClr val="FFFF00"/>
                </a:solidFill>
                <a:cs typeface="Arial" panose="020B0604020202020204" pitchFamily="34" charset="0"/>
              </a:rPr>
              <a:t>ngữ</a:t>
            </a:r>
            <a:r>
              <a:rPr lang="en-US" altLang="vi-VN" sz="22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srgbClr val="FFFF00"/>
                </a:solidFill>
                <a:cs typeface="Arial" panose="020B0604020202020204" pitchFamily="34" charset="0"/>
              </a:rPr>
              <a:t>nào</a:t>
            </a:r>
            <a:r>
              <a:rPr lang="en-US" altLang="vi-VN" sz="2200" dirty="0">
                <a:solidFill>
                  <a:srgbClr val="FFFF00"/>
                </a:solidFill>
                <a:cs typeface="Arial" panose="020B0604020202020204" pitchFamily="34" charset="0"/>
              </a:rPr>
              <a:t> ?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vi-VN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1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1"/>
      <p:bldP spid="12" grpId="0"/>
      <p:bldP spid="13" grpId="0"/>
      <p:bldP spid="14" grpId="0"/>
      <p:bldP spid="15" grpId="0"/>
      <p:bldP spid="16" grpId="0" animBg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5">
            <a:extLst>
              <a:ext uri="{FF2B5EF4-FFF2-40B4-BE49-F238E27FC236}">
                <a16:creationId xmlns:a16="http://schemas.microsoft.com/office/drawing/2014/main" id="{ADF2FBE7-0420-4093-9FD9-0ED06A4B5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84" y="530353"/>
            <a:ext cx="4267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prstClr val="white"/>
                </a:solidFill>
                <a:cs typeface="Arial" panose="020B0604020202020204" pitchFamily="34" charset="0"/>
              </a:rPr>
              <a:t>   </a:t>
            </a:r>
            <a:r>
              <a:rPr lang="en-US" altLang="en-US" sz="22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  </a:t>
            </a:r>
            <a:r>
              <a:rPr lang="en-US" altLang="en-US" sz="2200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Mặt</a:t>
            </a:r>
            <a:r>
              <a:rPr lang="en-US" altLang="en-US" sz="2200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trời</a:t>
            </a: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gác</a:t>
            </a: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núi</a:t>
            </a:r>
            <a:endParaRPr lang="en-US" altLang="en-US" sz="22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    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Bóng</a:t>
            </a: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tối</a:t>
            </a: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lan</a:t>
            </a: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dần</a:t>
            </a: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    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Anh</a:t>
            </a: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Đóm</a:t>
            </a: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chuyên</a:t>
            </a: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cần</a:t>
            </a:r>
            <a:endParaRPr lang="en-US" altLang="en-US" sz="22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    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Lên</a:t>
            </a: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đèn</a:t>
            </a: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đi</a:t>
            </a: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gác</a:t>
            </a: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86">
            <a:extLst>
              <a:ext uri="{FF2B5EF4-FFF2-40B4-BE49-F238E27FC236}">
                <a16:creationId xmlns:a16="http://schemas.microsoft.com/office/drawing/2014/main" id="{D9690138-1E8F-4698-B9C9-F314BF3D8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6814" y="2058634"/>
            <a:ext cx="4891088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prstClr val="white"/>
                </a:solidFill>
                <a:cs typeface="Arial" panose="020B0604020202020204" pitchFamily="34" charset="0"/>
              </a:rPr>
              <a:t>  </a:t>
            </a:r>
            <a:r>
              <a:rPr lang="en-US" altLang="en-US" sz="1800" b="1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Theo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làn</a:t>
            </a: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gió</a:t>
            </a: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mát</a:t>
            </a:r>
            <a:endParaRPr lang="en-US" altLang="en-US" sz="22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Đóm</a:t>
            </a: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đi</a:t>
            </a: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rất</a:t>
            </a: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êm</a:t>
            </a: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    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Đi</a:t>
            </a: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suốt</a:t>
            </a: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đêm</a:t>
            </a:r>
            <a:endParaRPr lang="en-US" altLang="en-US" sz="22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       </a:t>
            </a:r>
            <a:r>
              <a:rPr lang="en-US" altLang="en-US" sz="2200" dirty="0" smtClean="0">
                <a:solidFill>
                  <a:prstClr val="white"/>
                </a:solidFill>
                <a:cs typeface="Arial" panose="020B0604020202020204" pitchFamily="34" charset="0"/>
              </a:rPr>
              <a:t> Lo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cho</a:t>
            </a: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người</a:t>
            </a: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prstClr val="white"/>
                </a:solidFill>
                <a:cs typeface="Arial" panose="020B0604020202020204" pitchFamily="34" charset="0"/>
              </a:rPr>
              <a:t>ngủ</a:t>
            </a:r>
            <a:r>
              <a:rPr lang="en-US" altLang="en-US" sz="2200" dirty="0">
                <a:solidFill>
                  <a:prstClr val="white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87">
            <a:extLst>
              <a:ext uri="{FF2B5EF4-FFF2-40B4-BE49-F238E27FC236}">
                <a16:creationId xmlns:a16="http://schemas.microsoft.com/office/drawing/2014/main" id="{10CEAFD3-1EE8-42E9-BC4E-F8FD14804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3281" y="3712867"/>
            <a:ext cx="11079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 err="1">
                <a:solidFill>
                  <a:prstClr val="white"/>
                </a:solidFill>
                <a:cs typeface="Arial" panose="020B0604020202020204" pitchFamily="34" charset="0"/>
              </a:rPr>
              <a:t>Võ</a:t>
            </a:r>
            <a:r>
              <a:rPr lang="en-US" altLang="en-US" sz="1600" i="1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solidFill>
                  <a:prstClr val="white"/>
                </a:solidFill>
                <a:cs typeface="Arial" panose="020B0604020202020204" pitchFamily="34" charset="0"/>
              </a:rPr>
              <a:t>Quảng</a:t>
            </a:r>
            <a:endParaRPr lang="en-US" altLang="en-US" sz="1600" i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3999411" y="545814"/>
            <a:ext cx="4038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        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Tiếng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chị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Cò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Bợ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         “Ru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hỡi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! Ru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hời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         </a:t>
            </a:r>
            <a:r>
              <a:rPr lang="en-US" altLang="vi-VN" sz="2200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Hỡi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bé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tôi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ơi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         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Ngủ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cho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ngon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giấc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4426970" y="2236021"/>
            <a:ext cx="4267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2200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Ngoài</a:t>
            </a:r>
            <a:r>
              <a:rPr lang="en-US" altLang="vi-VN" sz="2200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sông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thím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Vạc</a:t>
            </a:r>
            <a:endParaRPr lang="en-US" altLang="vi-VN" sz="22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    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Lặng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lẽ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mò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tôm</a:t>
            </a:r>
            <a:endParaRPr lang="en-US" altLang="vi-VN" sz="22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    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Bên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cạnh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sao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Hôm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     Long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lanh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đáy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nước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7561580" y="555756"/>
            <a:ext cx="4038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vi-VN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2200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Từng</a:t>
            </a:r>
            <a:r>
              <a:rPr lang="en-US" altLang="vi-VN" sz="2200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bước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,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từng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bước</a:t>
            </a:r>
            <a:endParaRPr lang="en-US" altLang="vi-VN" sz="22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  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Vung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gọn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đèn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lồng</a:t>
            </a:r>
            <a:endParaRPr lang="en-US" altLang="vi-VN" sz="22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      Anh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Đóm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quay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vòng</a:t>
            </a:r>
            <a:endParaRPr lang="en-US" altLang="vi-VN" sz="22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smtClean="0">
                <a:solidFill>
                  <a:prstClr val="white"/>
                </a:solidFill>
                <a:cs typeface="Arial" panose="020B0604020202020204" pitchFamily="34" charset="0"/>
              </a:rPr>
              <a:t>   </a:t>
            </a:r>
            <a:r>
              <a:rPr lang="en-US" altLang="vi-VN" sz="2200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Như</a:t>
            </a:r>
            <a:r>
              <a:rPr lang="en-US" altLang="vi-VN" sz="2200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sao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bừng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nở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7642677" y="2236021"/>
            <a:ext cx="4038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        </a:t>
            </a:r>
            <a:r>
              <a:rPr lang="en-US" altLang="vi-VN" sz="2200" dirty="0" smtClean="0">
                <a:solidFill>
                  <a:prstClr val="white"/>
                </a:solidFill>
                <a:cs typeface="Arial" panose="020B0604020202020204" pitchFamily="34" charset="0"/>
              </a:rPr>
              <a:t>  </a:t>
            </a:r>
            <a:r>
              <a:rPr lang="en-US" altLang="vi-VN" sz="2200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Gà</a:t>
            </a:r>
            <a:r>
              <a:rPr lang="en-US" altLang="vi-VN" sz="2200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đâu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rộn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rịp</a:t>
            </a:r>
            <a:endParaRPr lang="en-US" altLang="vi-VN" sz="22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         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Gáy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sáng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đằng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đông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         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Tắt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ngọn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đèn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lồng</a:t>
            </a:r>
            <a:endParaRPr lang="en-US" altLang="vi-VN" sz="22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         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Đóm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lui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về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solidFill>
                  <a:prstClr val="white"/>
                </a:solidFill>
                <a:cs typeface="Arial" panose="020B0604020202020204" pitchFamily="34" charset="0"/>
              </a:rPr>
              <a:t>nghỉ</a:t>
            </a:r>
            <a:r>
              <a:rPr lang="en-US" altLang="vi-VN" sz="2200" dirty="0">
                <a:solidFill>
                  <a:prstClr val="white"/>
                </a:solidFill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vi-VN" sz="2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0090" y="48657"/>
            <a:ext cx="2143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Đom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endParaRPr lang="en-US" sz="2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050598"/>
              </p:ext>
            </p:extLst>
          </p:nvPr>
        </p:nvGraphicFramePr>
        <p:xfrm>
          <a:off x="1523408" y="4254840"/>
          <a:ext cx="9571312" cy="16887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9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8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9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2820">
                <a:tc>
                  <a:txBody>
                    <a:bodyPr/>
                    <a:lstStyle/>
                    <a:p>
                      <a:pPr algn="ctr"/>
                      <a:endParaRPr lang="en-US" sz="21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940">
                <a:tc>
                  <a:txBody>
                    <a:bodyPr/>
                    <a:lstStyle/>
                    <a:p>
                      <a:pPr algn="ctr"/>
                      <a:endParaRPr lang="vi-VN" sz="2100" dirty="0" smtClean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100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vi-VN" sz="2100" dirty="0" smtClean="0">
                          <a:solidFill>
                            <a:srgbClr val="FFFF00"/>
                          </a:solidFill>
                        </a:rPr>
                        <a:t>     </a:t>
                      </a:r>
                      <a:endParaRPr lang="en-US" sz="2100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697008" y="4407649"/>
            <a:ext cx="2600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69387" y="4339894"/>
            <a:ext cx="2256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06683" y="4339894"/>
            <a:ext cx="2927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161132"/>
              </p:ext>
            </p:extLst>
          </p:nvPr>
        </p:nvGraphicFramePr>
        <p:xfrm>
          <a:off x="1523408" y="5943600"/>
          <a:ext cx="9571312" cy="7559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9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8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9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5940">
                <a:tc>
                  <a:txBody>
                    <a:bodyPr/>
                    <a:lstStyle/>
                    <a:p>
                      <a:pPr algn="ctr"/>
                      <a:endParaRPr lang="vi-VN" sz="2100" dirty="0" smtClean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100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vi-VN" sz="2100" dirty="0" smtClean="0">
                          <a:solidFill>
                            <a:srgbClr val="FFFF00"/>
                          </a:solidFill>
                        </a:rPr>
                        <a:t>     </a:t>
                      </a:r>
                      <a:endParaRPr lang="en-US" sz="2100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372232" y="5366404"/>
            <a:ext cx="9957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Bợ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07995" y="5316423"/>
            <a:ext cx="6238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hị</a:t>
            </a:r>
            <a:r>
              <a:rPr lang="en-US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72365" y="6147019"/>
            <a:ext cx="822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hím</a:t>
            </a:r>
            <a:r>
              <a:rPr lang="en-US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46620" y="5185758"/>
            <a:ext cx="3848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con: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hời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ngon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giấc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61580" y="6085920"/>
            <a:ext cx="21323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mò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tôm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34936" y="6055663"/>
            <a:ext cx="6703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Vạc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9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3050" y="1285875"/>
            <a:ext cx="59055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Dung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dăng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đùa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nũng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r"/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3049" y="3655755"/>
            <a:ext cx="100488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nhảu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ngâm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3049" y="1285875"/>
            <a:ext cx="122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967161" y="2026265"/>
            <a:ext cx="9572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00211" y="2019300"/>
            <a:ext cx="1395414" cy="69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412204" y="1628775"/>
            <a:ext cx="464346" cy="69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095625" y="2381250"/>
            <a:ext cx="1219200" cy="12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00285" y="2759690"/>
            <a:ext cx="576265" cy="25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05286" y="2759690"/>
            <a:ext cx="62388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48022" y="4068545"/>
            <a:ext cx="6000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48100" y="3653196"/>
            <a:ext cx="196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chích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chòe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820150" y="3653196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khướu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221828" y="4039970"/>
            <a:ext cx="237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mào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831932" y="4026457"/>
            <a:ext cx="200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gáy</a:t>
            </a:r>
            <a:endParaRPr lang="en-US" sz="2400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512591" y="4008418"/>
            <a:ext cx="1621634" cy="220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245076" y="4046637"/>
            <a:ext cx="535784" cy="232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0053636" y="4030445"/>
            <a:ext cx="1090614" cy="190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93452" y="4391025"/>
            <a:ext cx="125492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645567" y="4381500"/>
            <a:ext cx="450058" cy="95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9015411" y="4399718"/>
            <a:ext cx="1423989" cy="29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296148" y="4391025"/>
            <a:ext cx="595314" cy="86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671510" y="311765"/>
            <a:ext cx="1395415" cy="619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81050" y="355447"/>
            <a:ext cx="143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46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11811000" cy="66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2400" y="1371601"/>
            <a:ext cx="4343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HOẠT ĐỘNG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2: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590801"/>
            <a:ext cx="85344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ÔN TẬP CÁCH ĐẶT VÀ TRẢ LỜI CÂU HỎI “KHI NÀO?”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16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010664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tru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tru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3189</TotalTime>
  <Words>996</Words>
  <Application>Microsoft Office PowerPoint</Application>
  <PresentationFormat>Widescreen</PresentationFormat>
  <Paragraphs>154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等线</vt:lpstr>
      <vt:lpstr>黑体</vt:lpstr>
      <vt:lpstr>Times New Roman</vt:lpstr>
      <vt:lpstr>11_Office Theme</vt:lpstr>
      <vt:lpstr>1_Default Design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Hoa</dc:creator>
  <cp:lastModifiedBy>admin</cp:lastModifiedBy>
  <cp:revision>58</cp:revision>
  <dcterms:created xsi:type="dcterms:W3CDTF">2022-01-01T11:11:08Z</dcterms:created>
  <dcterms:modified xsi:type="dcterms:W3CDTF">2022-01-18T08:12:44Z</dcterms:modified>
</cp:coreProperties>
</file>