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89" r:id="rId4"/>
    <p:sldId id="292" r:id="rId5"/>
    <p:sldId id="271" r:id="rId6"/>
    <p:sldId id="294" r:id="rId7"/>
    <p:sldId id="295" r:id="rId8"/>
    <p:sldId id="279" r:id="rId9"/>
    <p:sldId id="308" r:id="rId10"/>
    <p:sldId id="275" r:id="rId11"/>
    <p:sldId id="262" r:id="rId12"/>
    <p:sldId id="276" r:id="rId13"/>
    <p:sldId id="278" r:id="rId14"/>
    <p:sldId id="281" r:id="rId15"/>
    <p:sldId id="309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6" r:id="rId24"/>
    <p:sldId id="307" r:id="rId25"/>
    <p:sldId id="310" r:id="rId26"/>
    <p:sldId id="286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00"/>
    <a:srgbClr val="2D6525"/>
    <a:srgbClr val="CC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021B-6E2F-42C2-8165-1C2E9EB98570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BCEDA-35EE-4932-BA02-16C2DA19C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3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F51CFD-2CD8-45F9-9FDF-BCDB4C8AF895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2982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CEDA-35EE-4932-BA02-16C2DA19C0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3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4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6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20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B1BC-DBA7-485B-B236-19BD4139D0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4331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86D5B-EBA7-4FE1-B9ED-4791E0D00C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016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512A8-372A-4824-964F-9529423BA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2555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16237-E289-4151-B57B-1E08556B45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34434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E61A6-55F2-4D3E-A048-EA6B0062A2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26263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B9A4-3FF5-4FDE-A898-7CE78A841D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8279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A3472-140F-420D-AE27-815EBB176E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33101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30974-C7A0-4B96-9C47-B3405D539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390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98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53B2-3439-40EC-9CD7-81A0E6CA61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0278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20BC-056C-41C1-BE8C-4024339E98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89278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FB2FC-BCE5-4DD2-8AF6-A4BDB5B8B4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6233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vi-VN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31883-B70B-4F15-982A-70AC63222716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9968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6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9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9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5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9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5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D2B3-294F-4BA0-89A1-009F02672B3A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F365C-020D-4800-AAA5-CE56029BF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3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222A72-4306-4D41-9598-191B8FED30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9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000" t="3000" r="5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Môn: THỦ CÔNG </a:t>
            </a:r>
            <a:br>
              <a:rPr lang="en-US" sz="5400" b="1">
                <a:solidFill>
                  <a:srgbClr val="FF0000"/>
                </a:solidFill>
              </a:rPr>
            </a:br>
            <a:r>
              <a:rPr lang="en-US" sz="5400" b="1">
                <a:solidFill>
                  <a:srgbClr val="FF0000"/>
                </a:solidFill>
              </a:rPr>
              <a:t>LỚP </a:t>
            </a:r>
            <a:r>
              <a:rPr lang="en-US" sz="54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1752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7"/>
          <p:cNvSpPr txBox="1">
            <a:spLocks noChangeArrowheads="1"/>
          </p:cNvSpPr>
          <p:nvPr/>
        </p:nvSpPr>
        <p:spPr bwMode="auto">
          <a:xfrm>
            <a:off x="1916113" y="544513"/>
            <a:ext cx="4862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  </a:t>
            </a:r>
            <a:endParaRPr lang="en-US" sz="2400">
              <a:solidFill>
                <a:srgbClr val="FF0066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8201" y="228600"/>
            <a:ext cx="7239000" cy="1370321"/>
            <a:chOff x="838201" y="533400"/>
            <a:chExt cx="7239000" cy="609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295400" y="533400"/>
              <a:ext cx="6324600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38201" y="533400"/>
              <a:ext cx="7239000" cy="52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u="sng" dirty="0">
                  <a:solidFill>
                    <a:srgbClr val="FF0000"/>
                  </a:solidFill>
                  <a:latin typeface="Arial" charset="0"/>
                </a:rPr>
                <a:t>Hoạt </a:t>
              </a:r>
              <a:r>
                <a:rPr lang="en-US" sz="2800" u="sng">
                  <a:solidFill>
                    <a:srgbClr val="FF0000"/>
                  </a:solidFill>
                  <a:latin typeface="Arial" charset="0"/>
                </a:rPr>
                <a:t>động 3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: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Thực hành cắt, đan nong đôi</a:t>
              </a:r>
              <a:endParaRPr lang="en-US" sz="2800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9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76400" y="500390"/>
            <a:ext cx="6034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1 : Kẻ, cắt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các nan.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4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212421"/>
              </p:ext>
            </p:extLst>
          </p:nvPr>
        </p:nvGraphicFramePr>
        <p:xfrm>
          <a:off x="457200" y="2103438"/>
          <a:ext cx="7315200" cy="639762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9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58019"/>
              </p:ext>
            </p:extLst>
          </p:nvPr>
        </p:nvGraphicFramePr>
        <p:xfrm>
          <a:off x="457200" y="4770438"/>
          <a:ext cx="7315200" cy="639762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9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 Box 51"/>
          <p:cNvSpPr txBox="1">
            <a:spLocks noChangeArrowheads="1"/>
          </p:cNvSpPr>
          <p:nvPr/>
        </p:nvSpPr>
        <p:spPr bwMode="auto">
          <a:xfrm>
            <a:off x="304800" y="1219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/>
              <a:t>Cắt 7 Nan ngang</a:t>
            </a:r>
          </a:p>
        </p:txBody>
      </p:sp>
      <p:sp>
        <p:nvSpPr>
          <p:cNvPr id="7" name="AutoShape 52"/>
          <p:cNvSpPr>
            <a:spLocks/>
          </p:cNvSpPr>
          <p:nvPr/>
        </p:nvSpPr>
        <p:spPr bwMode="auto">
          <a:xfrm rot="5400000">
            <a:off x="3962400" y="-1828800"/>
            <a:ext cx="381000" cy="7239000"/>
          </a:xfrm>
          <a:prstGeom prst="lef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3429000" y="1143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9 ô</a:t>
            </a:r>
          </a:p>
        </p:txBody>
      </p: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501445" y="370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/>
              <a:t>Cắt 4 nan dán nẹp</a:t>
            </a:r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1993490" y="28194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Hình 2a</a:t>
            </a: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2057400" y="58674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Hình 2b</a:t>
            </a:r>
          </a:p>
        </p:txBody>
      </p:sp>
      <p:sp>
        <p:nvSpPr>
          <p:cNvPr id="12" name="AutoShape 52"/>
          <p:cNvSpPr>
            <a:spLocks/>
          </p:cNvSpPr>
          <p:nvPr/>
        </p:nvSpPr>
        <p:spPr bwMode="auto">
          <a:xfrm rot="5400000">
            <a:off x="3866535" y="762000"/>
            <a:ext cx="381000" cy="7239000"/>
          </a:xfrm>
          <a:prstGeom prst="lef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3200400" y="3723403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9 ô</a:t>
            </a:r>
          </a:p>
        </p:txBody>
      </p:sp>
    </p:spTree>
    <p:extLst>
      <p:ext uri="{BB962C8B-B14F-4D97-AF65-F5344CB8AC3E}">
        <p14:creationId xmlns:p14="http://schemas.microsoft.com/office/powerpoint/2010/main" val="11244405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  <p:bldP spid="9" grpId="0"/>
      <p:bldP spid="10" grpId="0"/>
      <p:bldP spid="11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205038" y="4267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205038" y="4724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662238" y="3352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662238" y="2895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2662238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2662238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205038" y="5181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22050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2205038" y="3352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2205038" y="2895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2205038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>
            <a:off x="2205038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3576638" y="3352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3576638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5405438" y="4267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19"/>
          <p:cNvSpPr>
            <a:spLocks noChangeArrowheads="1"/>
          </p:cNvSpPr>
          <p:nvPr/>
        </p:nvSpPr>
        <p:spPr bwMode="auto">
          <a:xfrm>
            <a:off x="4948238" y="4267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20"/>
          <p:cNvSpPr>
            <a:spLocks noChangeArrowheads="1"/>
          </p:cNvSpPr>
          <p:nvPr/>
        </p:nvSpPr>
        <p:spPr bwMode="auto">
          <a:xfrm>
            <a:off x="5405438" y="4724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1"/>
          <p:cNvSpPr>
            <a:spLocks noChangeArrowheads="1"/>
          </p:cNvSpPr>
          <p:nvPr/>
        </p:nvSpPr>
        <p:spPr bwMode="auto">
          <a:xfrm>
            <a:off x="4491038" y="4724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5405438" y="5181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Rectangle 23"/>
          <p:cNvSpPr>
            <a:spLocks noChangeArrowheads="1"/>
          </p:cNvSpPr>
          <p:nvPr/>
        </p:nvSpPr>
        <p:spPr bwMode="auto">
          <a:xfrm>
            <a:off x="4948238" y="5181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24"/>
          <p:cNvSpPr>
            <a:spLocks noChangeArrowheads="1"/>
          </p:cNvSpPr>
          <p:nvPr/>
        </p:nvSpPr>
        <p:spPr bwMode="auto">
          <a:xfrm>
            <a:off x="4491038" y="5181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Rectangle 25"/>
          <p:cNvSpPr>
            <a:spLocks noChangeArrowheads="1"/>
          </p:cNvSpPr>
          <p:nvPr/>
        </p:nvSpPr>
        <p:spPr bwMode="auto">
          <a:xfrm>
            <a:off x="54054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Rectangle 26"/>
          <p:cNvSpPr>
            <a:spLocks noChangeArrowheads="1"/>
          </p:cNvSpPr>
          <p:nvPr/>
        </p:nvSpPr>
        <p:spPr bwMode="auto">
          <a:xfrm>
            <a:off x="49482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Rectangle 27"/>
          <p:cNvSpPr>
            <a:spLocks noChangeArrowheads="1"/>
          </p:cNvSpPr>
          <p:nvPr/>
        </p:nvSpPr>
        <p:spPr bwMode="auto">
          <a:xfrm>
            <a:off x="44910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28"/>
          <p:cNvSpPr>
            <a:spLocks noChangeArrowheads="1"/>
          </p:cNvSpPr>
          <p:nvPr/>
        </p:nvSpPr>
        <p:spPr bwMode="auto">
          <a:xfrm>
            <a:off x="4033838" y="4267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29"/>
          <p:cNvSpPr>
            <a:spLocks noChangeArrowheads="1"/>
          </p:cNvSpPr>
          <p:nvPr/>
        </p:nvSpPr>
        <p:spPr bwMode="auto">
          <a:xfrm>
            <a:off x="4033838" y="4724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30"/>
          <p:cNvSpPr>
            <a:spLocks noChangeArrowheads="1"/>
          </p:cNvSpPr>
          <p:nvPr/>
        </p:nvSpPr>
        <p:spPr bwMode="auto">
          <a:xfrm>
            <a:off x="4033838" y="5181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31"/>
          <p:cNvSpPr>
            <a:spLocks noChangeArrowheads="1"/>
          </p:cNvSpPr>
          <p:nvPr/>
        </p:nvSpPr>
        <p:spPr bwMode="auto">
          <a:xfrm>
            <a:off x="40338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Rectangle 32"/>
          <p:cNvSpPr>
            <a:spLocks noChangeArrowheads="1"/>
          </p:cNvSpPr>
          <p:nvPr/>
        </p:nvSpPr>
        <p:spPr bwMode="auto">
          <a:xfrm>
            <a:off x="3576638" y="3810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33"/>
          <p:cNvSpPr>
            <a:spLocks noChangeArrowheads="1"/>
          </p:cNvSpPr>
          <p:nvPr/>
        </p:nvSpPr>
        <p:spPr bwMode="auto">
          <a:xfrm>
            <a:off x="3576638" y="4267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4"/>
          <p:cNvSpPr>
            <a:spLocks noChangeArrowheads="1"/>
          </p:cNvSpPr>
          <p:nvPr/>
        </p:nvSpPr>
        <p:spPr bwMode="auto">
          <a:xfrm>
            <a:off x="3576638" y="4724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5"/>
          <p:cNvSpPr>
            <a:spLocks noChangeArrowheads="1"/>
          </p:cNvSpPr>
          <p:nvPr/>
        </p:nvSpPr>
        <p:spPr bwMode="auto">
          <a:xfrm>
            <a:off x="3576638" y="5181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6"/>
          <p:cNvSpPr>
            <a:spLocks noChangeArrowheads="1"/>
          </p:cNvSpPr>
          <p:nvPr/>
        </p:nvSpPr>
        <p:spPr bwMode="auto">
          <a:xfrm>
            <a:off x="35766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7"/>
          <p:cNvSpPr>
            <a:spLocks noChangeArrowheads="1"/>
          </p:cNvSpPr>
          <p:nvPr/>
        </p:nvSpPr>
        <p:spPr bwMode="auto">
          <a:xfrm>
            <a:off x="3119438" y="5181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3119438" y="4724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9"/>
          <p:cNvSpPr>
            <a:spLocks noChangeArrowheads="1"/>
          </p:cNvSpPr>
          <p:nvPr/>
        </p:nvSpPr>
        <p:spPr bwMode="auto">
          <a:xfrm>
            <a:off x="3119438" y="4267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40"/>
          <p:cNvSpPr>
            <a:spLocks noChangeArrowheads="1"/>
          </p:cNvSpPr>
          <p:nvPr/>
        </p:nvSpPr>
        <p:spPr bwMode="auto">
          <a:xfrm>
            <a:off x="3119438" y="3810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1"/>
          <p:cNvSpPr>
            <a:spLocks noChangeArrowheads="1"/>
          </p:cNvSpPr>
          <p:nvPr/>
        </p:nvSpPr>
        <p:spPr bwMode="auto">
          <a:xfrm>
            <a:off x="3119438" y="3352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3119438" y="2895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31194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4"/>
          <p:cNvSpPr>
            <a:spLocks noChangeArrowheads="1"/>
          </p:cNvSpPr>
          <p:nvPr/>
        </p:nvSpPr>
        <p:spPr bwMode="auto">
          <a:xfrm>
            <a:off x="2662238" y="3810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Rectangle 45"/>
          <p:cNvSpPr>
            <a:spLocks noChangeArrowheads="1"/>
          </p:cNvSpPr>
          <p:nvPr/>
        </p:nvSpPr>
        <p:spPr bwMode="auto">
          <a:xfrm>
            <a:off x="26622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Rectangle 46"/>
          <p:cNvSpPr>
            <a:spLocks noChangeArrowheads="1"/>
          </p:cNvSpPr>
          <p:nvPr/>
        </p:nvSpPr>
        <p:spPr bwMode="auto">
          <a:xfrm>
            <a:off x="2662238" y="5181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Rectangle 47"/>
          <p:cNvSpPr>
            <a:spLocks noChangeArrowheads="1"/>
          </p:cNvSpPr>
          <p:nvPr/>
        </p:nvSpPr>
        <p:spPr bwMode="auto">
          <a:xfrm>
            <a:off x="2662238" y="4724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Rectangle 48"/>
          <p:cNvSpPr>
            <a:spLocks noChangeArrowheads="1"/>
          </p:cNvSpPr>
          <p:nvPr/>
        </p:nvSpPr>
        <p:spPr bwMode="auto">
          <a:xfrm>
            <a:off x="2662238" y="4267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Rectangle 49"/>
          <p:cNvSpPr>
            <a:spLocks noChangeArrowheads="1"/>
          </p:cNvSpPr>
          <p:nvPr/>
        </p:nvSpPr>
        <p:spPr bwMode="auto">
          <a:xfrm>
            <a:off x="2205038" y="3810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Rectangle 50"/>
          <p:cNvSpPr>
            <a:spLocks noChangeArrowheads="1"/>
          </p:cNvSpPr>
          <p:nvPr/>
        </p:nvSpPr>
        <p:spPr bwMode="auto">
          <a:xfrm>
            <a:off x="4033838" y="3810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Rectangle 51"/>
          <p:cNvSpPr>
            <a:spLocks noChangeArrowheads="1"/>
          </p:cNvSpPr>
          <p:nvPr/>
        </p:nvSpPr>
        <p:spPr bwMode="auto">
          <a:xfrm>
            <a:off x="3576638" y="2895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Rectangle 52"/>
          <p:cNvSpPr>
            <a:spLocks noChangeArrowheads="1"/>
          </p:cNvSpPr>
          <p:nvPr/>
        </p:nvSpPr>
        <p:spPr bwMode="auto">
          <a:xfrm>
            <a:off x="4491038" y="2895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Rectangle 53"/>
          <p:cNvSpPr>
            <a:spLocks noChangeArrowheads="1"/>
          </p:cNvSpPr>
          <p:nvPr/>
        </p:nvSpPr>
        <p:spPr bwMode="auto">
          <a:xfrm>
            <a:off x="4948238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Rectangle 54"/>
          <p:cNvSpPr>
            <a:spLocks noChangeArrowheads="1"/>
          </p:cNvSpPr>
          <p:nvPr/>
        </p:nvSpPr>
        <p:spPr bwMode="auto">
          <a:xfrm>
            <a:off x="4491038" y="4267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Rectangle 55"/>
          <p:cNvSpPr>
            <a:spLocks noChangeArrowheads="1"/>
          </p:cNvSpPr>
          <p:nvPr/>
        </p:nvSpPr>
        <p:spPr bwMode="auto">
          <a:xfrm>
            <a:off x="4491038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Rectangle 56"/>
          <p:cNvSpPr>
            <a:spLocks noChangeArrowheads="1"/>
          </p:cNvSpPr>
          <p:nvPr/>
        </p:nvSpPr>
        <p:spPr bwMode="auto">
          <a:xfrm>
            <a:off x="4948238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Rectangle 57"/>
          <p:cNvSpPr>
            <a:spLocks noChangeArrowheads="1"/>
          </p:cNvSpPr>
          <p:nvPr/>
        </p:nvSpPr>
        <p:spPr bwMode="auto">
          <a:xfrm>
            <a:off x="4948238" y="4724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Rectangle 58"/>
          <p:cNvSpPr>
            <a:spLocks noChangeArrowheads="1"/>
          </p:cNvSpPr>
          <p:nvPr/>
        </p:nvSpPr>
        <p:spPr bwMode="auto">
          <a:xfrm>
            <a:off x="4491038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3" name="Rectangle 59"/>
          <p:cNvSpPr>
            <a:spLocks noChangeArrowheads="1"/>
          </p:cNvSpPr>
          <p:nvPr/>
        </p:nvSpPr>
        <p:spPr bwMode="auto">
          <a:xfrm>
            <a:off x="4033838" y="3352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Rectangle 60"/>
          <p:cNvSpPr>
            <a:spLocks noChangeArrowheads="1"/>
          </p:cNvSpPr>
          <p:nvPr/>
        </p:nvSpPr>
        <p:spPr bwMode="auto">
          <a:xfrm>
            <a:off x="4033838" y="2895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5" name="Rectangle 61"/>
          <p:cNvSpPr>
            <a:spLocks noChangeArrowheads="1"/>
          </p:cNvSpPr>
          <p:nvPr/>
        </p:nvSpPr>
        <p:spPr bwMode="auto">
          <a:xfrm>
            <a:off x="4033838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6" name="Rectangle 62"/>
          <p:cNvSpPr>
            <a:spLocks noChangeArrowheads="1"/>
          </p:cNvSpPr>
          <p:nvPr/>
        </p:nvSpPr>
        <p:spPr bwMode="auto">
          <a:xfrm>
            <a:off x="4033838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7" name="Rectangle 63"/>
          <p:cNvSpPr>
            <a:spLocks noChangeArrowheads="1"/>
          </p:cNvSpPr>
          <p:nvPr/>
        </p:nvSpPr>
        <p:spPr bwMode="auto">
          <a:xfrm>
            <a:off x="3576638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8" name="Rectangle 64"/>
          <p:cNvSpPr>
            <a:spLocks noChangeArrowheads="1"/>
          </p:cNvSpPr>
          <p:nvPr/>
        </p:nvSpPr>
        <p:spPr bwMode="auto">
          <a:xfrm>
            <a:off x="3119438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9" name="Rectangle 65"/>
          <p:cNvSpPr>
            <a:spLocks noChangeArrowheads="1"/>
          </p:cNvSpPr>
          <p:nvPr/>
        </p:nvSpPr>
        <p:spPr bwMode="auto">
          <a:xfrm>
            <a:off x="3119438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0" name="Rectangle 66"/>
          <p:cNvSpPr>
            <a:spLocks noChangeArrowheads="1"/>
          </p:cNvSpPr>
          <p:nvPr/>
        </p:nvSpPr>
        <p:spPr bwMode="auto">
          <a:xfrm>
            <a:off x="5405438" y="2895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1" name="Rectangle 67"/>
          <p:cNvSpPr>
            <a:spLocks noChangeArrowheads="1"/>
          </p:cNvSpPr>
          <p:nvPr/>
        </p:nvSpPr>
        <p:spPr bwMode="auto">
          <a:xfrm>
            <a:off x="5405438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2" name="Rectangle 68"/>
          <p:cNvSpPr>
            <a:spLocks noChangeArrowheads="1"/>
          </p:cNvSpPr>
          <p:nvPr/>
        </p:nvSpPr>
        <p:spPr bwMode="auto">
          <a:xfrm>
            <a:off x="5405438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Rectangle 69"/>
          <p:cNvSpPr>
            <a:spLocks noChangeArrowheads="1"/>
          </p:cNvSpPr>
          <p:nvPr/>
        </p:nvSpPr>
        <p:spPr bwMode="auto">
          <a:xfrm>
            <a:off x="5405438" y="3352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4" name="Rectangle 70"/>
          <p:cNvSpPr>
            <a:spLocks noChangeArrowheads="1"/>
          </p:cNvSpPr>
          <p:nvPr/>
        </p:nvSpPr>
        <p:spPr bwMode="auto">
          <a:xfrm>
            <a:off x="4948238" y="2895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5" name="Rectangle 71"/>
          <p:cNvSpPr>
            <a:spLocks noChangeArrowheads="1"/>
          </p:cNvSpPr>
          <p:nvPr/>
        </p:nvSpPr>
        <p:spPr bwMode="auto">
          <a:xfrm>
            <a:off x="4948238" y="3352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Rectangle 72"/>
          <p:cNvSpPr>
            <a:spLocks noChangeArrowheads="1"/>
          </p:cNvSpPr>
          <p:nvPr/>
        </p:nvSpPr>
        <p:spPr bwMode="auto">
          <a:xfrm>
            <a:off x="5405438" y="3810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Rectangle 73"/>
          <p:cNvSpPr>
            <a:spLocks noChangeArrowheads="1"/>
          </p:cNvSpPr>
          <p:nvPr/>
        </p:nvSpPr>
        <p:spPr bwMode="auto">
          <a:xfrm>
            <a:off x="4948238" y="3810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8" name="Rectangle 74"/>
          <p:cNvSpPr>
            <a:spLocks noChangeArrowheads="1"/>
          </p:cNvSpPr>
          <p:nvPr/>
        </p:nvSpPr>
        <p:spPr bwMode="auto">
          <a:xfrm>
            <a:off x="4491038" y="3810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9" name="Rectangle 75"/>
          <p:cNvSpPr>
            <a:spLocks noChangeArrowheads="1"/>
          </p:cNvSpPr>
          <p:nvPr/>
        </p:nvSpPr>
        <p:spPr bwMode="auto">
          <a:xfrm>
            <a:off x="4491038" y="3352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0" name="Rectangle 78"/>
          <p:cNvSpPr>
            <a:spLocks noChangeArrowheads="1"/>
          </p:cNvSpPr>
          <p:nvPr/>
        </p:nvSpPr>
        <p:spPr bwMode="auto">
          <a:xfrm rot="5207878">
            <a:off x="1593850" y="2892425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1" name="Rectangle 79"/>
          <p:cNvSpPr>
            <a:spLocks noChangeArrowheads="1"/>
          </p:cNvSpPr>
          <p:nvPr/>
        </p:nvSpPr>
        <p:spPr bwMode="auto">
          <a:xfrm rot="5207878">
            <a:off x="1566863" y="2438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2" name="Rectangle 80"/>
          <p:cNvSpPr>
            <a:spLocks noChangeArrowheads="1"/>
          </p:cNvSpPr>
          <p:nvPr/>
        </p:nvSpPr>
        <p:spPr bwMode="auto">
          <a:xfrm rot="5207878">
            <a:off x="1541463" y="198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3" name="Rectangle 82"/>
          <p:cNvSpPr>
            <a:spLocks noChangeArrowheads="1"/>
          </p:cNvSpPr>
          <p:nvPr/>
        </p:nvSpPr>
        <p:spPr bwMode="auto">
          <a:xfrm rot="5207878">
            <a:off x="1697038" y="4719638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4" name="Rectangle 83"/>
          <p:cNvSpPr>
            <a:spLocks noChangeArrowheads="1"/>
          </p:cNvSpPr>
          <p:nvPr/>
        </p:nvSpPr>
        <p:spPr bwMode="auto">
          <a:xfrm rot="5207878">
            <a:off x="1671638" y="4262438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5" name="Rectangle 84"/>
          <p:cNvSpPr>
            <a:spLocks noChangeArrowheads="1"/>
          </p:cNvSpPr>
          <p:nvPr/>
        </p:nvSpPr>
        <p:spPr bwMode="auto">
          <a:xfrm rot="5207878">
            <a:off x="1646238" y="3806825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6" name="Rectangle 85"/>
          <p:cNvSpPr>
            <a:spLocks noChangeArrowheads="1"/>
          </p:cNvSpPr>
          <p:nvPr/>
        </p:nvSpPr>
        <p:spPr bwMode="auto">
          <a:xfrm rot="5207878">
            <a:off x="1619250" y="3349625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7" name="Rectangle 89"/>
          <p:cNvSpPr>
            <a:spLocks noChangeArrowheads="1"/>
          </p:cNvSpPr>
          <p:nvPr/>
        </p:nvSpPr>
        <p:spPr bwMode="auto">
          <a:xfrm rot="5640878">
            <a:off x="1709738" y="5310188"/>
            <a:ext cx="1052512" cy="8239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FFFFCC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FFFFCC"/>
                </a:solidFill>
                <a:latin typeface="Arial" charset="0"/>
              </a:rPr>
              <a:t> </a:t>
            </a:r>
          </a:p>
        </p:txBody>
      </p:sp>
      <p:sp>
        <p:nvSpPr>
          <p:cNvPr id="19538" name="Rectangle 81"/>
          <p:cNvSpPr>
            <a:spLocks noChangeArrowheads="1"/>
          </p:cNvSpPr>
          <p:nvPr/>
        </p:nvSpPr>
        <p:spPr bwMode="auto">
          <a:xfrm rot="5207878">
            <a:off x="1722438" y="517525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9" name="Rectangle 86"/>
          <p:cNvSpPr>
            <a:spLocks noChangeArrowheads="1"/>
          </p:cNvSpPr>
          <p:nvPr/>
        </p:nvSpPr>
        <p:spPr bwMode="auto">
          <a:xfrm rot="5400000">
            <a:off x="1747838" y="5638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Text Box 90"/>
          <p:cNvSpPr txBox="1">
            <a:spLocks noChangeArrowheads="1"/>
          </p:cNvSpPr>
          <p:nvPr/>
        </p:nvSpPr>
        <p:spPr bwMode="auto">
          <a:xfrm>
            <a:off x="6769100" y="5373688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6600CC"/>
                </a:solidFill>
              </a:rPr>
              <a:t>Cắt đến đây</a:t>
            </a:r>
          </a:p>
        </p:txBody>
      </p:sp>
      <p:sp>
        <p:nvSpPr>
          <p:cNvPr id="37980" name="Line 92"/>
          <p:cNvSpPr>
            <a:spLocks noChangeShapeType="1"/>
          </p:cNvSpPr>
          <p:nvPr/>
        </p:nvSpPr>
        <p:spPr bwMode="auto">
          <a:xfrm flipH="1">
            <a:off x="5884863" y="5629275"/>
            <a:ext cx="9858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2" name="Rectangle 104"/>
          <p:cNvSpPr>
            <a:spLocks noChangeArrowheads="1"/>
          </p:cNvSpPr>
          <p:nvPr/>
        </p:nvSpPr>
        <p:spPr bwMode="auto">
          <a:xfrm rot="5400000">
            <a:off x="5059363" y="1595438"/>
            <a:ext cx="725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3" name="Rectangle 105"/>
          <p:cNvSpPr>
            <a:spLocks noChangeArrowheads="1"/>
          </p:cNvSpPr>
          <p:nvPr/>
        </p:nvSpPr>
        <p:spPr bwMode="auto">
          <a:xfrm rot="5400000">
            <a:off x="4602163" y="1595438"/>
            <a:ext cx="725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4" name="Rectangle 106"/>
          <p:cNvSpPr>
            <a:spLocks noChangeArrowheads="1"/>
          </p:cNvSpPr>
          <p:nvPr/>
        </p:nvSpPr>
        <p:spPr bwMode="auto">
          <a:xfrm rot="5400000">
            <a:off x="4146550" y="1590675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5" name="Rectangle 107"/>
          <p:cNvSpPr>
            <a:spLocks noChangeArrowheads="1"/>
          </p:cNvSpPr>
          <p:nvPr/>
        </p:nvSpPr>
        <p:spPr bwMode="auto">
          <a:xfrm rot="5400000">
            <a:off x="3663950" y="1562100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6" name="Rectangle 108"/>
          <p:cNvSpPr>
            <a:spLocks noChangeArrowheads="1"/>
          </p:cNvSpPr>
          <p:nvPr/>
        </p:nvSpPr>
        <p:spPr bwMode="auto">
          <a:xfrm rot="5400000">
            <a:off x="3208338" y="1552575"/>
            <a:ext cx="725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7" name="Rectangle 109"/>
          <p:cNvSpPr>
            <a:spLocks noChangeArrowheads="1"/>
          </p:cNvSpPr>
          <p:nvPr/>
        </p:nvSpPr>
        <p:spPr bwMode="auto">
          <a:xfrm rot="5400000">
            <a:off x="2752725" y="1581150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8" name="Rectangle 110"/>
          <p:cNvSpPr>
            <a:spLocks noChangeArrowheads="1"/>
          </p:cNvSpPr>
          <p:nvPr/>
        </p:nvSpPr>
        <p:spPr bwMode="auto">
          <a:xfrm rot="5400000">
            <a:off x="2298700" y="1552575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6953" name="Text Box 89"/>
          <p:cNvSpPr txBox="1">
            <a:spLocks noChangeArrowheads="1"/>
          </p:cNvSpPr>
          <p:nvPr/>
        </p:nvSpPr>
        <p:spPr bwMode="auto">
          <a:xfrm>
            <a:off x="2303463" y="747713"/>
            <a:ext cx="493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Cắt các nan dọc </a:t>
            </a:r>
          </a:p>
        </p:txBody>
      </p:sp>
      <p:sp>
        <p:nvSpPr>
          <p:cNvPr id="19553" name="Line 97"/>
          <p:cNvSpPr>
            <a:spLocks noChangeShapeType="1"/>
          </p:cNvSpPr>
          <p:nvPr/>
        </p:nvSpPr>
        <p:spPr bwMode="auto">
          <a:xfrm>
            <a:off x="1763713" y="5629275"/>
            <a:ext cx="409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52488" y="179388"/>
            <a:ext cx="4022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Bước 1: Kẻ, cắt các nan</a:t>
            </a:r>
          </a:p>
        </p:txBody>
      </p:sp>
    </p:spTree>
    <p:extLst>
      <p:ext uri="{BB962C8B-B14F-4D97-AF65-F5344CB8AC3E}">
        <p14:creationId xmlns:p14="http://schemas.microsoft.com/office/powerpoint/2010/main" val="724713876"/>
      </p:ext>
    </p:extLst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7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7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7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7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7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/>
      <p:bldP spid="37978" grpId="1"/>
      <p:bldP spid="37980" grpId="0" animBg="1"/>
      <p:bldP spid="37992" grpId="0"/>
      <p:bldP spid="37992" grpId="1"/>
      <p:bldP spid="37993" grpId="0"/>
      <p:bldP spid="37993" grpId="1"/>
      <p:bldP spid="37994" grpId="0"/>
      <p:bldP spid="37994" grpId="1"/>
      <p:bldP spid="37995" grpId="0"/>
      <p:bldP spid="37995" grpId="1"/>
      <p:bldP spid="37996" grpId="0"/>
      <p:bldP spid="37996" grpId="1"/>
      <p:bldP spid="37997" grpId="0"/>
      <p:bldP spid="37997" grpId="1"/>
      <p:bldP spid="37998" grpId="0"/>
      <p:bldP spid="3799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/>
          <p:cNvGrpSpPr>
            <a:grpSpLocks/>
          </p:cNvGrpSpPr>
          <p:nvPr/>
        </p:nvGrpSpPr>
        <p:grpSpPr bwMode="auto">
          <a:xfrm rot="-417068">
            <a:off x="1138238" y="2209800"/>
            <a:ext cx="457200" cy="3657600"/>
            <a:chOff x="1680" y="1248"/>
            <a:chExt cx="288" cy="2304"/>
          </a:xfrm>
          <a:solidFill>
            <a:srgbClr val="C00000"/>
          </a:solidFill>
        </p:grpSpPr>
        <p:sp>
          <p:nvSpPr>
            <p:cNvPr id="23747" name="Rectangle 5"/>
            <p:cNvSpPr>
              <a:spLocks noChangeArrowheads="1"/>
            </p:cNvSpPr>
            <p:nvPr/>
          </p:nvSpPr>
          <p:spPr bwMode="auto">
            <a:xfrm>
              <a:off x="1680" y="211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8" name="Rectangle 6"/>
            <p:cNvSpPr>
              <a:spLocks noChangeArrowheads="1"/>
            </p:cNvSpPr>
            <p:nvPr/>
          </p:nvSpPr>
          <p:spPr bwMode="auto">
            <a:xfrm>
              <a:off x="1680" y="18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9" name="Rectangle 7"/>
            <p:cNvSpPr>
              <a:spLocks noChangeArrowheads="1"/>
            </p:cNvSpPr>
            <p:nvPr/>
          </p:nvSpPr>
          <p:spPr bwMode="auto">
            <a:xfrm>
              <a:off x="1680" y="153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0" name="Rectangle 8"/>
            <p:cNvSpPr>
              <a:spLocks noChangeArrowheads="1"/>
            </p:cNvSpPr>
            <p:nvPr/>
          </p:nvSpPr>
          <p:spPr bwMode="auto">
            <a:xfrm>
              <a:off x="1680" y="124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1" name="Rectangle 9"/>
            <p:cNvSpPr>
              <a:spLocks noChangeArrowheads="1"/>
            </p:cNvSpPr>
            <p:nvPr/>
          </p:nvSpPr>
          <p:spPr bwMode="auto">
            <a:xfrm>
              <a:off x="1680" y="2400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2" name="Rectangle 10"/>
            <p:cNvSpPr>
              <a:spLocks noChangeArrowheads="1"/>
            </p:cNvSpPr>
            <p:nvPr/>
          </p:nvSpPr>
          <p:spPr bwMode="auto">
            <a:xfrm>
              <a:off x="1680" y="326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3" name="Rectangle 11"/>
            <p:cNvSpPr>
              <a:spLocks noChangeArrowheads="1"/>
            </p:cNvSpPr>
            <p:nvPr/>
          </p:nvSpPr>
          <p:spPr bwMode="auto">
            <a:xfrm>
              <a:off x="1680" y="29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4" name="Rectangle 12"/>
            <p:cNvSpPr>
              <a:spLocks noChangeArrowheads="1"/>
            </p:cNvSpPr>
            <p:nvPr/>
          </p:nvSpPr>
          <p:spPr bwMode="auto">
            <a:xfrm>
              <a:off x="1680" y="268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5" name="Rectangle 13"/>
          <p:cNvSpPr>
            <a:spLocks noChangeArrowheads="1"/>
          </p:cNvSpPr>
          <p:nvPr/>
        </p:nvSpPr>
        <p:spPr bwMode="auto">
          <a:xfrm>
            <a:off x="9096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14"/>
          <p:cNvSpPr>
            <a:spLocks noChangeArrowheads="1"/>
          </p:cNvSpPr>
          <p:nvPr/>
        </p:nvSpPr>
        <p:spPr bwMode="auto">
          <a:xfrm>
            <a:off x="3652838" y="4419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3652838" y="5334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41100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17"/>
          <p:cNvSpPr>
            <a:spLocks noChangeArrowheads="1"/>
          </p:cNvSpPr>
          <p:nvPr/>
        </p:nvSpPr>
        <p:spPr bwMode="auto">
          <a:xfrm>
            <a:off x="36528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18"/>
          <p:cNvSpPr>
            <a:spLocks noChangeArrowheads="1"/>
          </p:cNvSpPr>
          <p:nvPr/>
        </p:nvSpPr>
        <p:spPr bwMode="auto">
          <a:xfrm>
            <a:off x="31956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9"/>
          <p:cNvSpPr>
            <a:spLocks noChangeArrowheads="1"/>
          </p:cNvSpPr>
          <p:nvPr/>
        </p:nvSpPr>
        <p:spPr bwMode="auto">
          <a:xfrm>
            <a:off x="27384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20"/>
          <p:cNvSpPr>
            <a:spLocks noChangeArrowheads="1"/>
          </p:cNvSpPr>
          <p:nvPr/>
        </p:nvSpPr>
        <p:spPr bwMode="auto">
          <a:xfrm>
            <a:off x="13668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21"/>
          <p:cNvGrpSpPr>
            <a:grpSpLocks/>
          </p:cNvGrpSpPr>
          <p:nvPr/>
        </p:nvGrpSpPr>
        <p:grpSpPr bwMode="auto">
          <a:xfrm rot="-131959">
            <a:off x="833438" y="2133600"/>
            <a:ext cx="457200" cy="3657600"/>
            <a:chOff x="1392" y="1248"/>
            <a:chExt cx="288" cy="2304"/>
          </a:xfrm>
          <a:solidFill>
            <a:srgbClr val="C00000"/>
          </a:solidFill>
        </p:grpSpPr>
        <p:sp>
          <p:nvSpPr>
            <p:cNvPr id="23739" name="Rectangle 22"/>
            <p:cNvSpPr>
              <a:spLocks noChangeArrowheads="1"/>
            </p:cNvSpPr>
            <p:nvPr/>
          </p:nvSpPr>
          <p:spPr bwMode="auto">
            <a:xfrm>
              <a:off x="1392" y="268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0" name="Rectangle 23"/>
            <p:cNvSpPr>
              <a:spLocks noChangeArrowheads="1"/>
            </p:cNvSpPr>
            <p:nvPr/>
          </p:nvSpPr>
          <p:spPr bwMode="auto">
            <a:xfrm>
              <a:off x="1392" y="29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1" name="Rectangle 24"/>
            <p:cNvSpPr>
              <a:spLocks noChangeArrowheads="1"/>
            </p:cNvSpPr>
            <p:nvPr/>
          </p:nvSpPr>
          <p:spPr bwMode="auto">
            <a:xfrm>
              <a:off x="1392" y="326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2" name="Rectangle 25"/>
            <p:cNvSpPr>
              <a:spLocks noChangeArrowheads="1"/>
            </p:cNvSpPr>
            <p:nvPr/>
          </p:nvSpPr>
          <p:spPr bwMode="auto">
            <a:xfrm>
              <a:off x="1392" y="211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3" name="Rectangle 26"/>
            <p:cNvSpPr>
              <a:spLocks noChangeArrowheads="1"/>
            </p:cNvSpPr>
            <p:nvPr/>
          </p:nvSpPr>
          <p:spPr bwMode="auto">
            <a:xfrm>
              <a:off x="1392" y="18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4" name="Rectangle 27"/>
            <p:cNvSpPr>
              <a:spLocks noChangeArrowheads="1"/>
            </p:cNvSpPr>
            <p:nvPr/>
          </p:nvSpPr>
          <p:spPr bwMode="auto">
            <a:xfrm>
              <a:off x="1392" y="153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5" name="Rectangle 28"/>
            <p:cNvSpPr>
              <a:spLocks noChangeArrowheads="1"/>
            </p:cNvSpPr>
            <p:nvPr/>
          </p:nvSpPr>
          <p:spPr bwMode="auto">
            <a:xfrm>
              <a:off x="1392" y="124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46" name="Rectangle 29"/>
            <p:cNvSpPr>
              <a:spLocks noChangeArrowheads="1"/>
            </p:cNvSpPr>
            <p:nvPr/>
          </p:nvSpPr>
          <p:spPr bwMode="auto">
            <a:xfrm>
              <a:off x="1392" y="2400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4" name="Rectangle 30"/>
          <p:cNvSpPr>
            <a:spLocks noChangeArrowheads="1"/>
          </p:cNvSpPr>
          <p:nvPr/>
        </p:nvSpPr>
        <p:spPr bwMode="auto">
          <a:xfrm>
            <a:off x="3652838" y="2590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31"/>
          <p:cNvSpPr>
            <a:spLocks noChangeArrowheads="1"/>
          </p:cNvSpPr>
          <p:nvPr/>
        </p:nvSpPr>
        <p:spPr bwMode="auto">
          <a:xfrm>
            <a:off x="3652838" y="2133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32"/>
          <p:cNvSpPr>
            <a:spLocks noChangeArrowheads="1"/>
          </p:cNvSpPr>
          <p:nvPr/>
        </p:nvSpPr>
        <p:spPr bwMode="auto">
          <a:xfrm>
            <a:off x="3652838" y="4876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7" name="Group 33"/>
          <p:cNvGrpSpPr>
            <a:grpSpLocks/>
          </p:cNvGrpSpPr>
          <p:nvPr/>
        </p:nvGrpSpPr>
        <p:grpSpPr bwMode="auto">
          <a:xfrm rot="-176234">
            <a:off x="2662238" y="2133600"/>
            <a:ext cx="457200" cy="3657600"/>
            <a:chOff x="2544" y="1248"/>
            <a:chExt cx="288" cy="2304"/>
          </a:xfrm>
          <a:solidFill>
            <a:srgbClr val="C00000"/>
          </a:solidFill>
        </p:grpSpPr>
        <p:sp>
          <p:nvSpPr>
            <p:cNvPr id="23731" name="Rectangle 34"/>
            <p:cNvSpPr>
              <a:spLocks noChangeArrowheads="1"/>
            </p:cNvSpPr>
            <p:nvPr/>
          </p:nvSpPr>
          <p:spPr bwMode="auto">
            <a:xfrm>
              <a:off x="2544" y="268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2" name="Rectangle 35"/>
            <p:cNvSpPr>
              <a:spLocks noChangeArrowheads="1"/>
            </p:cNvSpPr>
            <p:nvPr/>
          </p:nvSpPr>
          <p:spPr bwMode="auto">
            <a:xfrm>
              <a:off x="2544" y="29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3" name="Rectangle 36"/>
            <p:cNvSpPr>
              <a:spLocks noChangeArrowheads="1"/>
            </p:cNvSpPr>
            <p:nvPr/>
          </p:nvSpPr>
          <p:spPr bwMode="auto">
            <a:xfrm>
              <a:off x="2544" y="326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4" name="Rectangle 37"/>
            <p:cNvSpPr>
              <a:spLocks noChangeArrowheads="1"/>
            </p:cNvSpPr>
            <p:nvPr/>
          </p:nvSpPr>
          <p:spPr bwMode="auto">
            <a:xfrm>
              <a:off x="2544" y="2400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5" name="Rectangle 38"/>
            <p:cNvSpPr>
              <a:spLocks noChangeArrowheads="1"/>
            </p:cNvSpPr>
            <p:nvPr/>
          </p:nvSpPr>
          <p:spPr bwMode="auto">
            <a:xfrm>
              <a:off x="2544" y="211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6" name="Rectangle 39"/>
            <p:cNvSpPr>
              <a:spLocks noChangeArrowheads="1"/>
            </p:cNvSpPr>
            <p:nvPr/>
          </p:nvSpPr>
          <p:spPr bwMode="auto">
            <a:xfrm>
              <a:off x="2544" y="18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7" name="Rectangle 40"/>
            <p:cNvSpPr>
              <a:spLocks noChangeArrowheads="1"/>
            </p:cNvSpPr>
            <p:nvPr/>
          </p:nvSpPr>
          <p:spPr bwMode="auto">
            <a:xfrm>
              <a:off x="2544" y="153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8" name="Rectangle 41"/>
            <p:cNvSpPr>
              <a:spLocks noChangeArrowheads="1"/>
            </p:cNvSpPr>
            <p:nvPr/>
          </p:nvSpPr>
          <p:spPr bwMode="auto">
            <a:xfrm>
              <a:off x="2544" y="124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8" name="Group 42"/>
          <p:cNvGrpSpPr>
            <a:grpSpLocks/>
          </p:cNvGrpSpPr>
          <p:nvPr/>
        </p:nvGrpSpPr>
        <p:grpSpPr bwMode="auto">
          <a:xfrm rot="-233680">
            <a:off x="2128838" y="2209800"/>
            <a:ext cx="457200" cy="3657600"/>
            <a:chOff x="2256" y="1248"/>
            <a:chExt cx="288" cy="2304"/>
          </a:xfrm>
          <a:solidFill>
            <a:srgbClr val="C00000"/>
          </a:solidFill>
        </p:grpSpPr>
        <p:sp>
          <p:nvSpPr>
            <p:cNvPr id="23723" name="Rectangle 43"/>
            <p:cNvSpPr>
              <a:spLocks noChangeArrowheads="1"/>
            </p:cNvSpPr>
            <p:nvPr/>
          </p:nvSpPr>
          <p:spPr bwMode="auto">
            <a:xfrm>
              <a:off x="2256" y="211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4" name="Rectangle 44"/>
            <p:cNvSpPr>
              <a:spLocks noChangeArrowheads="1"/>
            </p:cNvSpPr>
            <p:nvPr/>
          </p:nvSpPr>
          <p:spPr bwMode="auto">
            <a:xfrm>
              <a:off x="2256" y="153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5" name="Rectangle 45"/>
            <p:cNvSpPr>
              <a:spLocks noChangeArrowheads="1"/>
            </p:cNvSpPr>
            <p:nvPr/>
          </p:nvSpPr>
          <p:spPr bwMode="auto">
            <a:xfrm>
              <a:off x="2256" y="2400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6" name="Rectangle 46"/>
            <p:cNvSpPr>
              <a:spLocks noChangeArrowheads="1"/>
            </p:cNvSpPr>
            <p:nvPr/>
          </p:nvSpPr>
          <p:spPr bwMode="auto">
            <a:xfrm>
              <a:off x="2256" y="268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7" name="Rectangle 47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8" name="Rectangle 48"/>
            <p:cNvSpPr>
              <a:spLocks noChangeArrowheads="1"/>
            </p:cNvSpPr>
            <p:nvPr/>
          </p:nvSpPr>
          <p:spPr bwMode="auto">
            <a:xfrm>
              <a:off x="2256" y="326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9" name="Rectangle 49"/>
            <p:cNvSpPr>
              <a:spLocks noChangeArrowheads="1"/>
            </p:cNvSpPr>
            <p:nvPr/>
          </p:nvSpPr>
          <p:spPr bwMode="auto">
            <a:xfrm>
              <a:off x="2256" y="18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0" name="Rectangle 50"/>
            <p:cNvSpPr>
              <a:spLocks noChangeArrowheads="1"/>
            </p:cNvSpPr>
            <p:nvPr/>
          </p:nvSpPr>
          <p:spPr bwMode="auto">
            <a:xfrm>
              <a:off x="2256" y="124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9" name="Group 51"/>
          <p:cNvGrpSpPr>
            <a:grpSpLocks/>
          </p:cNvGrpSpPr>
          <p:nvPr/>
        </p:nvGrpSpPr>
        <p:grpSpPr bwMode="auto">
          <a:xfrm rot="-309140">
            <a:off x="1671638" y="2209800"/>
            <a:ext cx="457200" cy="3657600"/>
            <a:chOff x="1968" y="1248"/>
            <a:chExt cx="288" cy="2304"/>
          </a:xfrm>
          <a:solidFill>
            <a:srgbClr val="C00000"/>
          </a:solidFill>
        </p:grpSpPr>
        <p:sp>
          <p:nvSpPr>
            <p:cNvPr id="23715" name="Rectangle 52"/>
            <p:cNvSpPr>
              <a:spLocks noChangeArrowheads="1"/>
            </p:cNvSpPr>
            <p:nvPr/>
          </p:nvSpPr>
          <p:spPr bwMode="auto">
            <a:xfrm>
              <a:off x="1968" y="326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6" name="Rectangle 53"/>
            <p:cNvSpPr>
              <a:spLocks noChangeArrowheads="1"/>
            </p:cNvSpPr>
            <p:nvPr/>
          </p:nvSpPr>
          <p:spPr bwMode="auto">
            <a:xfrm>
              <a:off x="1968" y="29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7" name="Rectangle 54"/>
            <p:cNvSpPr>
              <a:spLocks noChangeArrowheads="1"/>
            </p:cNvSpPr>
            <p:nvPr/>
          </p:nvSpPr>
          <p:spPr bwMode="auto">
            <a:xfrm>
              <a:off x="1968" y="268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8" name="Rectangle 55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9" name="Rectangle 56"/>
            <p:cNvSpPr>
              <a:spLocks noChangeArrowheads="1"/>
            </p:cNvSpPr>
            <p:nvPr/>
          </p:nvSpPr>
          <p:spPr bwMode="auto">
            <a:xfrm>
              <a:off x="1968" y="211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0" name="Rectangle 57"/>
            <p:cNvSpPr>
              <a:spLocks noChangeArrowheads="1"/>
            </p:cNvSpPr>
            <p:nvPr/>
          </p:nvSpPr>
          <p:spPr bwMode="auto">
            <a:xfrm>
              <a:off x="1968" y="18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1" name="Rectangle 58"/>
            <p:cNvSpPr>
              <a:spLocks noChangeArrowheads="1"/>
            </p:cNvSpPr>
            <p:nvPr/>
          </p:nvSpPr>
          <p:spPr bwMode="auto">
            <a:xfrm>
              <a:off x="1968" y="153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2" name="Rectangle 59"/>
            <p:cNvSpPr>
              <a:spLocks noChangeArrowheads="1"/>
            </p:cNvSpPr>
            <p:nvPr/>
          </p:nvSpPr>
          <p:spPr bwMode="auto">
            <a:xfrm>
              <a:off x="1968" y="124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0" name="Rectangle 60"/>
          <p:cNvSpPr>
            <a:spLocks noChangeArrowheads="1"/>
          </p:cNvSpPr>
          <p:nvPr/>
        </p:nvSpPr>
        <p:spPr bwMode="auto">
          <a:xfrm>
            <a:off x="3652838" y="30480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61"/>
          <p:cNvSpPr>
            <a:spLocks noChangeArrowheads="1"/>
          </p:cNvSpPr>
          <p:nvPr/>
        </p:nvSpPr>
        <p:spPr bwMode="auto">
          <a:xfrm>
            <a:off x="3652838" y="3505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2" name="Group 62"/>
          <p:cNvGrpSpPr>
            <a:grpSpLocks/>
          </p:cNvGrpSpPr>
          <p:nvPr/>
        </p:nvGrpSpPr>
        <p:grpSpPr bwMode="auto">
          <a:xfrm rot="185432">
            <a:off x="4186238" y="2133600"/>
            <a:ext cx="457200" cy="3657600"/>
            <a:chOff x="3408" y="1248"/>
            <a:chExt cx="288" cy="2304"/>
          </a:xfrm>
          <a:solidFill>
            <a:srgbClr val="C00000"/>
          </a:solidFill>
        </p:grpSpPr>
        <p:sp>
          <p:nvSpPr>
            <p:cNvPr id="23707" name="Rectangle 63"/>
            <p:cNvSpPr>
              <a:spLocks noChangeArrowheads="1"/>
            </p:cNvSpPr>
            <p:nvPr/>
          </p:nvSpPr>
          <p:spPr bwMode="auto">
            <a:xfrm>
              <a:off x="3408" y="268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8" name="Rectangle 64"/>
            <p:cNvSpPr>
              <a:spLocks noChangeArrowheads="1"/>
            </p:cNvSpPr>
            <p:nvPr/>
          </p:nvSpPr>
          <p:spPr bwMode="auto">
            <a:xfrm>
              <a:off x="3408" y="29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9" name="Rectangle 65"/>
            <p:cNvSpPr>
              <a:spLocks noChangeArrowheads="1"/>
            </p:cNvSpPr>
            <p:nvPr/>
          </p:nvSpPr>
          <p:spPr bwMode="auto">
            <a:xfrm>
              <a:off x="3408" y="326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0" name="Rectangle 66"/>
            <p:cNvSpPr>
              <a:spLocks noChangeArrowheads="1"/>
            </p:cNvSpPr>
            <p:nvPr/>
          </p:nvSpPr>
          <p:spPr bwMode="auto">
            <a:xfrm>
              <a:off x="3408" y="18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1" name="Rectangle 67"/>
            <p:cNvSpPr>
              <a:spLocks noChangeArrowheads="1"/>
            </p:cNvSpPr>
            <p:nvPr/>
          </p:nvSpPr>
          <p:spPr bwMode="auto">
            <a:xfrm>
              <a:off x="3408" y="124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2" name="Rectangle 68"/>
            <p:cNvSpPr>
              <a:spLocks noChangeArrowheads="1"/>
            </p:cNvSpPr>
            <p:nvPr/>
          </p:nvSpPr>
          <p:spPr bwMode="auto">
            <a:xfrm>
              <a:off x="3408" y="153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3" name="Rectangle 69"/>
            <p:cNvSpPr>
              <a:spLocks noChangeArrowheads="1"/>
            </p:cNvSpPr>
            <p:nvPr/>
          </p:nvSpPr>
          <p:spPr bwMode="auto">
            <a:xfrm>
              <a:off x="3408" y="211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4" name="Rectangle 70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3" name="Rectangle 71"/>
          <p:cNvSpPr>
            <a:spLocks noChangeArrowheads="1"/>
          </p:cNvSpPr>
          <p:nvPr/>
        </p:nvSpPr>
        <p:spPr bwMode="auto">
          <a:xfrm>
            <a:off x="3652838" y="39624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4" name="Group 72"/>
          <p:cNvGrpSpPr>
            <a:grpSpLocks/>
          </p:cNvGrpSpPr>
          <p:nvPr/>
        </p:nvGrpSpPr>
        <p:grpSpPr bwMode="auto">
          <a:xfrm rot="-149485">
            <a:off x="3119438" y="2133600"/>
            <a:ext cx="457200" cy="3657600"/>
            <a:chOff x="2832" y="1248"/>
            <a:chExt cx="288" cy="2304"/>
          </a:xfrm>
          <a:solidFill>
            <a:srgbClr val="C00000"/>
          </a:solidFill>
        </p:grpSpPr>
        <p:sp>
          <p:nvSpPr>
            <p:cNvPr id="23699" name="Rectangle 73"/>
            <p:cNvSpPr>
              <a:spLocks noChangeArrowheads="1"/>
            </p:cNvSpPr>
            <p:nvPr/>
          </p:nvSpPr>
          <p:spPr bwMode="auto">
            <a:xfrm>
              <a:off x="2832" y="29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0" name="Rectangle 74"/>
            <p:cNvSpPr>
              <a:spLocks noChangeArrowheads="1"/>
            </p:cNvSpPr>
            <p:nvPr/>
          </p:nvSpPr>
          <p:spPr bwMode="auto">
            <a:xfrm>
              <a:off x="2832" y="326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1" name="Rectangle 75"/>
            <p:cNvSpPr>
              <a:spLocks noChangeArrowheads="1"/>
            </p:cNvSpPr>
            <p:nvPr/>
          </p:nvSpPr>
          <p:spPr bwMode="auto">
            <a:xfrm>
              <a:off x="2832" y="18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2" name="Rectangle 76"/>
            <p:cNvSpPr>
              <a:spLocks noChangeArrowheads="1"/>
            </p:cNvSpPr>
            <p:nvPr/>
          </p:nvSpPr>
          <p:spPr bwMode="auto">
            <a:xfrm>
              <a:off x="2832" y="268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3" name="Rectangle 77"/>
            <p:cNvSpPr>
              <a:spLocks noChangeArrowheads="1"/>
            </p:cNvSpPr>
            <p:nvPr/>
          </p:nvSpPr>
          <p:spPr bwMode="auto">
            <a:xfrm>
              <a:off x="2832" y="153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4" name="Rectangle 78"/>
            <p:cNvSpPr>
              <a:spLocks noChangeArrowheads="1"/>
            </p:cNvSpPr>
            <p:nvPr/>
          </p:nvSpPr>
          <p:spPr bwMode="auto">
            <a:xfrm>
              <a:off x="2832" y="1248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5" name="Rectangle 79"/>
            <p:cNvSpPr>
              <a:spLocks noChangeArrowheads="1"/>
            </p:cNvSpPr>
            <p:nvPr/>
          </p:nvSpPr>
          <p:spPr bwMode="auto">
            <a:xfrm>
              <a:off x="2832" y="2400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6" name="Rectangle 80"/>
            <p:cNvSpPr>
              <a:spLocks noChangeArrowheads="1"/>
            </p:cNvSpPr>
            <p:nvPr/>
          </p:nvSpPr>
          <p:spPr bwMode="auto">
            <a:xfrm>
              <a:off x="2832" y="211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5" name="Rectangle 81"/>
          <p:cNvSpPr>
            <a:spLocks noChangeArrowheads="1"/>
          </p:cNvSpPr>
          <p:nvPr/>
        </p:nvSpPr>
        <p:spPr bwMode="auto">
          <a:xfrm rot="5207878">
            <a:off x="298450" y="3044825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82"/>
          <p:cNvSpPr>
            <a:spLocks noChangeArrowheads="1"/>
          </p:cNvSpPr>
          <p:nvPr/>
        </p:nvSpPr>
        <p:spPr bwMode="auto">
          <a:xfrm rot="5207878">
            <a:off x="271463" y="25908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83"/>
          <p:cNvSpPr>
            <a:spLocks noChangeArrowheads="1"/>
          </p:cNvSpPr>
          <p:nvPr/>
        </p:nvSpPr>
        <p:spPr bwMode="auto">
          <a:xfrm rot="5207878">
            <a:off x="246063" y="21336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84"/>
          <p:cNvSpPr>
            <a:spLocks noChangeArrowheads="1"/>
          </p:cNvSpPr>
          <p:nvPr/>
        </p:nvSpPr>
        <p:spPr bwMode="auto">
          <a:xfrm rot="5207878">
            <a:off x="427038" y="532765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85"/>
          <p:cNvSpPr>
            <a:spLocks noChangeArrowheads="1"/>
          </p:cNvSpPr>
          <p:nvPr/>
        </p:nvSpPr>
        <p:spPr bwMode="auto">
          <a:xfrm rot="5207878">
            <a:off x="401638" y="4872038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86"/>
          <p:cNvSpPr>
            <a:spLocks noChangeArrowheads="1"/>
          </p:cNvSpPr>
          <p:nvPr/>
        </p:nvSpPr>
        <p:spPr bwMode="auto">
          <a:xfrm rot="5207878">
            <a:off x="376238" y="4414838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87"/>
          <p:cNvSpPr>
            <a:spLocks noChangeArrowheads="1"/>
          </p:cNvSpPr>
          <p:nvPr/>
        </p:nvSpPr>
        <p:spPr bwMode="auto">
          <a:xfrm rot="5207878">
            <a:off x="350838" y="3959225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88"/>
          <p:cNvSpPr>
            <a:spLocks noChangeArrowheads="1"/>
          </p:cNvSpPr>
          <p:nvPr/>
        </p:nvSpPr>
        <p:spPr bwMode="auto">
          <a:xfrm rot="5207878">
            <a:off x="323850" y="3502025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89"/>
          <p:cNvSpPr>
            <a:spLocks noChangeArrowheads="1"/>
          </p:cNvSpPr>
          <p:nvPr/>
        </p:nvSpPr>
        <p:spPr bwMode="auto">
          <a:xfrm rot="5400000">
            <a:off x="4524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90"/>
          <p:cNvSpPr>
            <a:spLocks noChangeArrowheads="1"/>
          </p:cNvSpPr>
          <p:nvPr/>
        </p:nvSpPr>
        <p:spPr bwMode="auto">
          <a:xfrm>
            <a:off x="22812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91"/>
          <p:cNvSpPr>
            <a:spLocks noChangeArrowheads="1"/>
          </p:cNvSpPr>
          <p:nvPr/>
        </p:nvSpPr>
        <p:spPr bwMode="auto">
          <a:xfrm>
            <a:off x="1824038" y="5791200"/>
            <a:ext cx="457200" cy="4572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 rot="-3795454">
            <a:off x="5399088" y="2752725"/>
            <a:ext cx="4114800" cy="457200"/>
            <a:chOff x="672" y="192"/>
            <a:chExt cx="2592" cy="288"/>
          </a:xfrm>
        </p:grpSpPr>
        <p:sp>
          <p:nvSpPr>
            <p:cNvPr id="23690" name="Rectangle 9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1" name="Rectangle 9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2" name="Rectangle 9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3" name="Rectangle 9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4" name="Rectangle 9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5" name="Rectangle 10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6" name="Rectangle 10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7" name="Rectangle 10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8" name="Rectangle 10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04"/>
          <p:cNvGrpSpPr>
            <a:grpSpLocks/>
          </p:cNvGrpSpPr>
          <p:nvPr/>
        </p:nvGrpSpPr>
        <p:grpSpPr bwMode="auto">
          <a:xfrm rot="-3002547">
            <a:off x="3502025" y="2601913"/>
            <a:ext cx="4114800" cy="457200"/>
            <a:chOff x="672" y="192"/>
            <a:chExt cx="2592" cy="288"/>
          </a:xfrm>
        </p:grpSpPr>
        <p:sp>
          <p:nvSpPr>
            <p:cNvPr id="23681" name="Rectangle 10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682" name="Rectangle 10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683" name="Rectangle 10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684" name="Rectangle 10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685" name="Rectangle 10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686" name="Rectangle 11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687" name="Rectangle 11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688" name="Rectangle 11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689" name="Rectangle 11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4724400" y="2670175"/>
            <a:ext cx="4114800" cy="457200"/>
            <a:chOff x="672" y="192"/>
            <a:chExt cx="2592" cy="288"/>
          </a:xfrm>
        </p:grpSpPr>
        <p:sp>
          <p:nvSpPr>
            <p:cNvPr id="23672" name="Rectangle 11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3" name="Rectangle 11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4" name="Rectangle 11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5" name="Rectangle 11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6" name="Rectangle 11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7" name="Rectangle 12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8" name="Rectangle 12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9" name="Rectangle 12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0" name="Rectangle 12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24"/>
          <p:cNvGrpSpPr>
            <a:grpSpLocks/>
          </p:cNvGrpSpPr>
          <p:nvPr/>
        </p:nvGrpSpPr>
        <p:grpSpPr bwMode="auto">
          <a:xfrm rot="4575305">
            <a:off x="4110038" y="4195763"/>
            <a:ext cx="4114800" cy="457200"/>
            <a:chOff x="672" y="192"/>
            <a:chExt cx="2592" cy="288"/>
          </a:xfrm>
        </p:grpSpPr>
        <p:sp>
          <p:nvSpPr>
            <p:cNvPr id="23663" name="Rectangle 12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4" name="Rectangle 12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5" name="Rectangle 12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" name="Rectangle 12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7" name="Rectangle 12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8" name="Rectangle 13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9" name="Rectangle 13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0" name="Rectangle 13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1" name="Rectangle 13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34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23654" name="Rectangle 135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" name="Rectangle 136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" name="Rectangle 137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7" name="Rectangle 138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8" name="Rectangle 139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" name="Rectangle 140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0" name="Rectangle 141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1" name="Rectangle 142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2" name="Rectangle 143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44"/>
          <p:cNvGrpSpPr>
            <a:grpSpLocks/>
          </p:cNvGrpSpPr>
          <p:nvPr/>
        </p:nvGrpSpPr>
        <p:grpSpPr bwMode="auto">
          <a:xfrm rot="-2215745">
            <a:off x="7304088" y="165100"/>
            <a:ext cx="457200" cy="4114800"/>
            <a:chOff x="4704" y="1440"/>
            <a:chExt cx="288" cy="2592"/>
          </a:xfrm>
        </p:grpSpPr>
        <p:sp>
          <p:nvSpPr>
            <p:cNvPr id="23645" name="Rectangle 14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6" name="Rectangle 14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7" name="Rectangle 14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8" name="Rectangle 14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9" name="Rectangle 14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0" name="Rectangle 15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1" name="Rectangle 15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2" name="Rectangle 15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3" name="Rectangle 15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54"/>
          <p:cNvGrpSpPr>
            <a:grpSpLocks/>
          </p:cNvGrpSpPr>
          <p:nvPr/>
        </p:nvGrpSpPr>
        <p:grpSpPr bwMode="auto">
          <a:xfrm rot="-1281558">
            <a:off x="6315075" y="2209800"/>
            <a:ext cx="457200" cy="4114800"/>
            <a:chOff x="4704" y="1440"/>
            <a:chExt cx="288" cy="2592"/>
          </a:xfrm>
        </p:grpSpPr>
        <p:sp>
          <p:nvSpPr>
            <p:cNvPr id="23636" name="Rectangle 15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7" name="Rectangle 15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8" name="Rectangle 15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9" name="Rectangle 15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0" name="Rectangle 15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1" name="Rectangle 16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2" name="Rectangle 16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3" name="Rectangle 16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4" name="Rectangle 16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64"/>
          <p:cNvGrpSpPr>
            <a:grpSpLocks/>
          </p:cNvGrpSpPr>
          <p:nvPr/>
        </p:nvGrpSpPr>
        <p:grpSpPr bwMode="auto">
          <a:xfrm rot="857981">
            <a:off x="6469063" y="620713"/>
            <a:ext cx="457200" cy="4114800"/>
            <a:chOff x="4704" y="1440"/>
            <a:chExt cx="288" cy="2592"/>
          </a:xfrm>
        </p:grpSpPr>
        <p:sp>
          <p:nvSpPr>
            <p:cNvPr id="23627" name="Rectangle 16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8" name="Rectangle 16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9" name="Rectangle 16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0" name="Rectangle 16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1" name="Rectangle 16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2" name="Rectangle 17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3" name="Rectangle 17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4" name="Rectangle 17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5" name="Rectangle 17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74"/>
          <p:cNvGrpSpPr>
            <a:grpSpLocks/>
          </p:cNvGrpSpPr>
          <p:nvPr/>
        </p:nvGrpSpPr>
        <p:grpSpPr bwMode="auto">
          <a:xfrm rot="3337891">
            <a:off x="6705600" y="1600200"/>
            <a:ext cx="457200" cy="4114800"/>
            <a:chOff x="4704" y="1440"/>
            <a:chExt cx="288" cy="2592"/>
          </a:xfrm>
        </p:grpSpPr>
        <p:sp>
          <p:nvSpPr>
            <p:cNvPr id="23618" name="Rectangle 17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9" name="Rectangle 17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0" name="Rectangle 17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1" name="Rectangle 17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2" name="Rectangle 17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3" name="Rectangle 18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4" name="Rectangle 18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5" name="Rectangle 18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6" name="Rectangle 18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84"/>
          <p:cNvGrpSpPr>
            <a:grpSpLocks/>
          </p:cNvGrpSpPr>
          <p:nvPr/>
        </p:nvGrpSpPr>
        <p:grpSpPr bwMode="auto">
          <a:xfrm rot="-654580">
            <a:off x="7758113" y="2362200"/>
            <a:ext cx="457200" cy="4114800"/>
            <a:chOff x="4704" y="1440"/>
            <a:chExt cx="288" cy="2592"/>
          </a:xfrm>
        </p:grpSpPr>
        <p:sp>
          <p:nvSpPr>
            <p:cNvPr id="23609" name="Rectangle 18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Rectangle 18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Rectangle 18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Rectangle 18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Rectangle 18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4" name="Rectangle 19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5" name="Rectangle 19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Rectangle 19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7" name="Rectangle 19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94"/>
          <p:cNvGrpSpPr>
            <a:grpSpLocks/>
          </p:cNvGrpSpPr>
          <p:nvPr/>
        </p:nvGrpSpPr>
        <p:grpSpPr bwMode="auto">
          <a:xfrm rot="3690443">
            <a:off x="6764338" y="3497263"/>
            <a:ext cx="457200" cy="4114800"/>
            <a:chOff x="4704" y="1440"/>
            <a:chExt cx="288" cy="2592"/>
          </a:xfrm>
        </p:grpSpPr>
        <p:sp>
          <p:nvSpPr>
            <p:cNvPr id="23600" name="Rectangle 19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Rectangle 19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Rectangle 19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Rectangle 19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Rectangle 19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Rectangle 20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Rectangle 20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Rectangle 20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Rectangle 20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671" name="Text Box 207"/>
          <p:cNvSpPr txBox="1">
            <a:spLocks noChangeArrowheads="1"/>
          </p:cNvSpPr>
          <p:nvPr/>
        </p:nvSpPr>
        <p:spPr bwMode="auto">
          <a:xfrm>
            <a:off x="322263" y="1152525"/>
            <a:ext cx="4856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C</a:t>
            </a:r>
            <a:r>
              <a:rPr lang="vi-VN" sz="2400">
                <a:solidFill>
                  <a:srgbClr val="000066"/>
                </a:solidFill>
              </a:rPr>
              <a:t>ác</a:t>
            </a:r>
            <a:r>
              <a:rPr lang="en-US" sz="2400">
                <a:solidFill>
                  <a:srgbClr val="000066"/>
                </a:solidFill>
              </a:rPr>
              <a:t> v</a:t>
            </a:r>
            <a:r>
              <a:rPr lang="vi-VN" sz="2400">
                <a:solidFill>
                  <a:srgbClr val="000066"/>
                </a:solidFill>
              </a:rPr>
              <a:t>ậ</a:t>
            </a:r>
            <a:r>
              <a:rPr lang="en-US" sz="2400">
                <a:solidFill>
                  <a:srgbClr val="000066"/>
                </a:solidFill>
              </a:rPr>
              <a:t>t li</a:t>
            </a:r>
            <a:r>
              <a:rPr lang="vi-VN" sz="2400">
                <a:solidFill>
                  <a:srgbClr val="000066"/>
                </a:solidFill>
              </a:rPr>
              <a:t>ệu</a:t>
            </a:r>
            <a:r>
              <a:rPr lang="en-US" sz="2400">
                <a:solidFill>
                  <a:srgbClr val="000066"/>
                </a:solidFill>
              </a:rPr>
              <a:t> </a:t>
            </a:r>
            <a:r>
              <a:rPr lang="vi-VN" sz="2400">
                <a:solidFill>
                  <a:srgbClr val="000066"/>
                </a:solidFill>
              </a:rPr>
              <a:t>đã</a:t>
            </a:r>
            <a:r>
              <a:rPr lang="en-US" sz="2400">
                <a:solidFill>
                  <a:srgbClr val="000066"/>
                </a:solidFill>
              </a:rPr>
              <a:t> chu</a:t>
            </a:r>
            <a:r>
              <a:rPr lang="vi-VN" sz="2400">
                <a:solidFill>
                  <a:srgbClr val="000066"/>
                </a:solidFill>
              </a:rPr>
              <a:t>ẩ</a:t>
            </a:r>
            <a:r>
              <a:rPr lang="en-US" sz="2400">
                <a:solidFill>
                  <a:srgbClr val="000066"/>
                </a:solidFill>
              </a:rPr>
              <a:t>n b</a:t>
            </a:r>
            <a:r>
              <a:rPr lang="vi-VN" sz="2400">
                <a:solidFill>
                  <a:srgbClr val="000066"/>
                </a:solidFill>
              </a:rPr>
              <a:t>ị</a:t>
            </a:r>
            <a:r>
              <a:rPr lang="en-US" sz="2400">
                <a:solidFill>
                  <a:srgbClr val="000066"/>
                </a:solidFill>
              </a:rPr>
              <a:t> nh</a:t>
            </a:r>
            <a:r>
              <a:rPr lang="vi-VN" sz="2400">
                <a:solidFill>
                  <a:srgbClr val="000066"/>
                </a:solidFill>
              </a:rPr>
              <a:t>ư</a:t>
            </a:r>
            <a:r>
              <a:rPr lang="en-US" sz="2400">
                <a:solidFill>
                  <a:srgbClr val="000066"/>
                </a:solidFill>
              </a:rPr>
              <a:t> sau:</a:t>
            </a:r>
            <a:endParaRPr lang="vi-VN" sz="2400">
              <a:solidFill>
                <a:srgbClr val="000066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928688" y="466725"/>
            <a:ext cx="4022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Bước 1: Kẻ, cắt các nan</a:t>
            </a:r>
          </a:p>
        </p:txBody>
      </p:sp>
    </p:spTree>
    <p:extLst>
      <p:ext uri="{BB962C8B-B14F-4D97-AF65-F5344CB8AC3E}">
        <p14:creationId xmlns:p14="http://schemas.microsoft.com/office/powerpoint/2010/main" val="17176777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45090" y="985836"/>
            <a:ext cx="60340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2 : Tiến hành đan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nong đôi. </a:t>
            </a:r>
          </a:p>
          <a:p>
            <a:pPr algn="ctr" eaLnBrk="1" hangingPunct="1">
              <a:spcBef>
                <a:spcPct val="50000"/>
              </a:spcBef>
            </a:pPr>
            <a:endParaRPr lang="en-US" sz="2800">
              <a:solidFill>
                <a:schemeClr val="tx1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+mj-lt"/>
              </a:rPr>
              <a:t>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2000" y="1893777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Cách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đan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nong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đôi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nhấc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2 nan,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đè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2 nan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lệch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nhau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nan </a:t>
            </a:r>
            <a:r>
              <a:rPr kumimoji="0" lang="en-US" sz="2800" b="0" i="0" u="none" strike="noStrike" cap="none" normalizeH="0" baseline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dọc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(cùng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chiều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giữa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hàng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nan ngang.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294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22" name="Rectangle 1606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/>
            <a:endParaRPr lang="vi-VN" altLang="vi-V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9127" name="Group 2087"/>
          <p:cNvGraphicFramePr>
            <a:graphicFrameLocks noGrp="1"/>
          </p:cNvGraphicFramePr>
          <p:nvPr>
            <p:ph idx="1"/>
          </p:nvPr>
        </p:nvGraphicFramePr>
        <p:xfrm>
          <a:off x="1524000" y="838200"/>
          <a:ext cx="6096000" cy="6048058"/>
        </p:xfrm>
        <a:graphic>
          <a:graphicData uri="http://schemas.openxmlformats.org/drawingml/2006/table">
            <a:tbl>
              <a:tblPr/>
              <a:tblGrid>
                <a:gridCol w="86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20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Hµng nan liÒn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99CC"/>
                      </a:fgClr>
                      <a:bgClr>
                        <a:schemeClr val="tx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9097" name="Text Box 2057"/>
          <p:cNvSpPr txBox="1">
            <a:spLocks noChangeArrowheads="1"/>
          </p:cNvSpPr>
          <p:nvPr/>
        </p:nvSpPr>
        <p:spPr bwMode="auto">
          <a:xfrm>
            <a:off x="457200" y="3276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FF3300"/>
                </a:solidFill>
              </a:rPr>
              <a:t>H.2a</a:t>
            </a:r>
          </a:p>
        </p:txBody>
      </p:sp>
      <p:sp>
        <p:nvSpPr>
          <p:cNvPr id="89098" name="Text Box 2058"/>
          <p:cNvSpPr txBox="1">
            <a:spLocks noChangeArrowheads="1"/>
          </p:cNvSpPr>
          <p:nvPr/>
        </p:nvSpPr>
        <p:spPr bwMode="auto">
          <a:xfrm>
            <a:off x="677863" y="263525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>
                <a:solidFill>
                  <a:schemeClr val="bg1"/>
                </a:solidFill>
              </a:rPr>
              <a:t>S¬ ®å ®an nong ®«i</a:t>
            </a:r>
          </a:p>
        </p:txBody>
      </p:sp>
      <p:sp>
        <p:nvSpPr>
          <p:cNvPr id="89099" name="Text Box 2059"/>
          <p:cNvSpPr txBox="1">
            <a:spLocks noChangeArrowheads="1"/>
          </p:cNvSpPr>
          <p:nvPr/>
        </p:nvSpPr>
        <p:spPr bwMode="auto">
          <a:xfrm>
            <a:off x="7364413" y="82391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chemeClr val="bg2"/>
                </a:solidFill>
              </a:rPr>
              <a:t>Nan däc</a:t>
            </a:r>
          </a:p>
        </p:txBody>
      </p:sp>
      <p:sp>
        <p:nvSpPr>
          <p:cNvPr id="89100" name="Freeform 2060"/>
          <p:cNvSpPr>
            <a:spLocks/>
          </p:cNvSpPr>
          <p:nvPr/>
        </p:nvSpPr>
        <p:spPr bwMode="auto">
          <a:xfrm>
            <a:off x="6629400" y="1046163"/>
            <a:ext cx="676275" cy="457200"/>
          </a:xfrm>
          <a:custGeom>
            <a:avLst/>
            <a:gdLst>
              <a:gd name="T0" fmla="*/ 676275 w 426"/>
              <a:gd name="T1" fmla="*/ 0 h 228"/>
              <a:gd name="T2" fmla="*/ 0 w 426"/>
              <a:gd name="T3" fmla="*/ 0 h 228"/>
              <a:gd name="T4" fmla="*/ 0 w 426"/>
              <a:gd name="T5" fmla="*/ 457200 h 2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" h="228">
                <a:moveTo>
                  <a:pt x="426" y="0"/>
                </a:moveTo>
                <a:lnTo>
                  <a:pt x="0" y="0"/>
                </a:lnTo>
                <a:lnTo>
                  <a:pt x="0" y="228"/>
                </a:ln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1" name="Text Box 2061"/>
          <p:cNvSpPr txBox="1">
            <a:spLocks noChangeArrowheads="1"/>
          </p:cNvSpPr>
          <p:nvPr/>
        </p:nvSpPr>
        <p:spPr bwMode="auto">
          <a:xfrm>
            <a:off x="-82550" y="1233488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chemeClr val="bg2"/>
                </a:solidFill>
              </a:rPr>
              <a:t>Nan ngang</a:t>
            </a:r>
          </a:p>
        </p:txBody>
      </p:sp>
      <p:sp>
        <p:nvSpPr>
          <p:cNvPr id="89102" name="Line 2062"/>
          <p:cNvSpPr>
            <a:spLocks noChangeShapeType="1"/>
          </p:cNvSpPr>
          <p:nvPr/>
        </p:nvSpPr>
        <p:spPr bwMode="auto">
          <a:xfrm>
            <a:off x="1981200" y="1600200"/>
            <a:ext cx="360363" cy="32385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Text Box 2065"/>
          <p:cNvSpPr txBox="1">
            <a:spLocks noChangeArrowheads="1"/>
          </p:cNvSpPr>
          <p:nvPr/>
        </p:nvSpPr>
        <p:spPr bwMode="auto">
          <a:xfrm>
            <a:off x="7181850" y="2036763"/>
            <a:ext cx="18288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FF3300"/>
                </a:solidFill>
                <a:sym typeface="Wingdings" pitchFamily="2" charset="2"/>
              </a:rPr>
              <a:t> </a:t>
            </a:r>
            <a:r>
              <a:rPr lang="en-US" altLang="vi-VN" sz="2400" b="1">
                <a:solidFill>
                  <a:schemeClr val="bg2"/>
                </a:solidFill>
              </a:rPr>
              <a:t>VÞ trÝ ®Ì nan däc</a:t>
            </a:r>
          </a:p>
        </p:txBody>
      </p:sp>
      <p:sp>
        <p:nvSpPr>
          <p:cNvPr id="89106" name="Text Box 2066"/>
          <p:cNvSpPr txBox="1">
            <a:spLocks noChangeArrowheads="1"/>
          </p:cNvSpPr>
          <p:nvPr/>
        </p:nvSpPr>
        <p:spPr bwMode="auto">
          <a:xfrm>
            <a:off x="7243763" y="3430588"/>
            <a:ext cx="1828800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chemeClr val="bg2"/>
                </a:solidFill>
                <a:sym typeface="Wingdings 2" pitchFamily="18" charset="2"/>
              </a:rPr>
              <a:t> </a:t>
            </a:r>
            <a:r>
              <a:rPr lang="en-US" altLang="vi-VN" sz="2400" b="1">
                <a:solidFill>
                  <a:schemeClr val="bg2"/>
                </a:solidFill>
              </a:rPr>
              <a:t>VÞ trÝ nhÊc nan däc</a:t>
            </a:r>
          </a:p>
        </p:txBody>
      </p:sp>
      <p:sp>
        <p:nvSpPr>
          <p:cNvPr id="89123" name="Rectangle 2083"/>
          <p:cNvSpPr>
            <a:spLocks noChangeArrowheads="1"/>
          </p:cNvSpPr>
          <p:nvPr/>
        </p:nvSpPr>
        <p:spPr bwMode="auto">
          <a:xfrm>
            <a:off x="2209800" y="1524000"/>
            <a:ext cx="46482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9124" name="Line 2084"/>
          <p:cNvSpPr>
            <a:spLocks noChangeShapeType="1"/>
          </p:cNvSpPr>
          <p:nvPr/>
        </p:nvSpPr>
        <p:spPr bwMode="auto">
          <a:xfrm>
            <a:off x="2397125" y="1773238"/>
            <a:ext cx="434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6" name="Text Box 2086"/>
          <p:cNvSpPr txBox="1">
            <a:spLocks noChangeArrowheads="1"/>
          </p:cNvSpPr>
          <p:nvPr/>
        </p:nvSpPr>
        <p:spPr bwMode="auto">
          <a:xfrm>
            <a:off x="2366963" y="1530350"/>
            <a:ext cx="4648200" cy="244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100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7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/>
      <p:bldP spid="89098" grpId="0"/>
      <p:bldP spid="89099" grpId="0"/>
      <p:bldP spid="89100" grpId="0" animBg="1"/>
      <p:bldP spid="89101" grpId="0"/>
      <p:bldP spid="89102" grpId="0" animBg="1"/>
      <p:bldP spid="89105" grpId="0"/>
      <p:bldP spid="89106" grpId="0"/>
      <p:bldP spid="89123" grpId="0" animBg="1"/>
      <p:bldP spid="89124" grpId="0" animBg="1"/>
      <p:bldP spid="891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56"/>
          <p:cNvSpPr>
            <a:spLocks noChangeArrowheads="1"/>
          </p:cNvSpPr>
          <p:nvPr/>
        </p:nvSpPr>
        <p:spPr bwMode="auto">
          <a:xfrm>
            <a:off x="0" y="-7620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Rectangle 23"/>
          <p:cNvSpPr>
            <a:spLocks noChangeArrowheads="1"/>
          </p:cNvSpPr>
          <p:nvPr/>
        </p:nvSpPr>
        <p:spPr bwMode="auto">
          <a:xfrm>
            <a:off x="5178425" y="1635125"/>
            <a:ext cx="347663" cy="33559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196" name="Rectangle 26"/>
          <p:cNvSpPr>
            <a:spLocks noChangeArrowheads="1"/>
          </p:cNvSpPr>
          <p:nvPr/>
        </p:nvSpPr>
        <p:spPr bwMode="auto">
          <a:xfrm>
            <a:off x="6223000" y="1614488"/>
            <a:ext cx="349250" cy="33559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197" name="Rectangle 27"/>
          <p:cNvSpPr>
            <a:spLocks noChangeArrowheads="1"/>
          </p:cNvSpPr>
          <p:nvPr/>
        </p:nvSpPr>
        <p:spPr bwMode="auto">
          <a:xfrm>
            <a:off x="6503988" y="1614488"/>
            <a:ext cx="347662" cy="33559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198" name="Rectangle 30"/>
          <p:cNvSpPr>
            <a:spLocks noChangeArrowheads="1"/>
          </p:cNvSpPr>
          <p:nvPr/>
        </p:nvSpPr>
        <p:spPr bwMode="auto">
          <a:xfrm>
            <a:off x="7494588" y="1614488"/>
            <a:ext cx="349250" cy="33559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199" name="Rectangle 31"/>
          <p:cNvSpPr>
            <a:spLocks noChangeArrowheads="1"/>
          </p:cNvSpPr>
          <p:nvPr/>
        </p:nvSpPr>
        <p:spPr bwMode="auto">
          <a:xfrm>
            <a:off x="7848600" y="1600200"/>
            <a:ext cx="325438" cy="33909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6299" name="Rectangle 43"/>
          <p:cNvSpPr>
            <a:spLocks noChangeArrowheads="1"/>
          </p:cNvSpPr>
          <p:nvPr/>
        </p:nvSpPr>
        <p:spPr bwMode="auto">
          <a:xfrm>
            <a:off x="9144000" y="3429000"/>
            <a:ext cx="2971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201" name="AutoShape 35"/>
          <p:cNvSpPr>
            <a:spLocks noChangeArrowheads="1"/>
          </p:cNvSpPr>
          <p:nvPr/>
        </p:nvSpPr>
        <p:spPr bwMode="auto">
          <a:xfrm rot="-5520794">
            <a:off x="4225131" y="3017044"/>
            <a:ext cx="2936875" cy="655638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202" name="AutoShape 39"/>
          <p:cNvSpPr>
            <a:spLocks noChangeArrowheads="1"/>
          </p:cNvSpPr>
          <p:nvPr/>
        </p:nvSpPr>
        <p:spPr bwMode="auto">
          <a:xfrm rot="-5520794">
            <a:off x="4576762" y="3078163"/>
            <a:ext cx="2936875" cy="654050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203" name="AutoShape 40"/>
          <p:cNvSpPr>
            <a:spLocks noChangeArrowheads="1"/>
          </p:cNvSpPr>
          <p:nvPr/>
        </p:nvSpPr>
        <p:spPr bwMode="auto">
          <a:xfrm rot="-5520794">
            <a:off x="5496719" y="3017044"/>
            <a:ext cx="2936875" cy="655637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204" name="AutoShape 41"/>
          <p:cNvSpPr>
            <a:spLocks noChangeArrowheads="1"/>
          </p:cNvSpPr>
          <p:nvPr/>
        </p:nvSpPr>
        <p:spPr bwMode="auto">
          <a:xfrm rot="-5520794">
            <a:off x="5849144" y="3077369"/>
            <a:ext cx="2936875" cy="655637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205" name="Rectangle 32"/>
          <p:cNvSpPr>
            <a:spLocks noChangeArrowheads="1"/>
          </p:cNvSpPr>
          <p:nvPr/>
        </p:nvSpPr>
        <p:spPr bwMode="auto">
          <a:xfrm>
            <a:off x="5216525" y="4600575"/>
            <a:ext cx="2951163" cy="388938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97129" name="Group 873"/>
          <p:cNvGraphicFramePr>
            <a:graphicFrameLocks noGrp="1"/>
          </p:cNvGraphicFramePr>
          <p:nvPr>
            <p:ph type="title"/>
          </p:nvPr>
        </p:nvGraphicFramePr>
        <p:xfrm>
          <a:off x="350838" y="1303338"/>
          <a:ext cx="4419600" cy="4023360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Hµng nan liÒn</a:t>
                      </a: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99CC"/>
                      </a:fgClr>
                      <a:bgClr>
                        <a:schemeClr val="tx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7116" name="AutoShape 860"/>
          <p:cNvSpPr>
            <a:spLocks noChangeArrowheads="1"/>
          </p:cNvSpPr>
          <p:nvPr/>
        </p:nvSpPr>
        <p:spPr bwMode="auto">
          <a:xfrm rot="5400000">
            <a:off x="4572000" y="3048000"/>
            <a:ext cx="685800" cy="228600"/>
          </a:xfrm>
          <a:prstGeom prst="notched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7118" name="AutoShape 862"/>
          <p:cNvSpPr>
            <a:spLocks noChangeArrowheads="1"/>
          </p:cNvSpPr>
          <p:nvPr/>
        </p:nvSpPr>
        <p:spPr bwMode="auto">
          <a:xfrm rot="5400000">
            <a:off x="8077200" y="2819400"/>
            <a:ext cx="685800" cy="228600"/>
          </a:xfrm>
          <a:prstGeom prst="notched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8334" name="Group 872"/>
          <p:cNvGrpSpPr>
            <a:grpSpLocks/>
          </p:cNvGrpSpPr>
          <p:nvPr/>
        </p:nvGrpSpPr>
        <p:grpSpPr bwMode="auto">
          <a:xfrm>
            <a:off x="5208588" y="1189038"/>
            <a:ext cx="3089275" cy="809625"/>
            <a:chOff x="3281" y="749"/>
            <a:chExt cx="1946" cy="510"/>
          </a:xfrm>
        </p:grpSpPr>
        <p:sp>
          <p:nvSpPr>
            <p:cNvPr id="8335" name="Text Box 863"/>
            <p:cNvSpPr txBox="1">
              <a:spLocks noChangeArrowheads="1"/>
            </p:cNvSpPr>
            <p:nvPr/>
          </p:nvSpPr>
          <p:spPr bwMode="auto">
            <a:xfrm>
              <a:off x="3281" y="771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1</a:t>
              </a:r>
            </a:p>
          </p:txBody>
        </p:sp>
        <p:sp>
          <p:nvSpPr>
            <p:cNvPr id="8336" name="Text Box 864"/>
            <p:cNvSpPr txBox="1">
              <a:spLocks noChangeArrowheads="1"/>
            </p:cNvSpPr>
            <p:nvPr/>
          </p:nvSpPr>
          <p:spPr bwMode="auto">
            <a:xfrm>
              <a:off x="3495" y="989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2</a:t>
              </a:r>
            </a:p>
          </p:txBody>
        </p:sp>
        <p:sp>
          <p:nvSpPr>
            <p:cNvPr id="8337" name="Text Box 865"/>
            <p:cNvSpPr txBox="1">
              <a:spLocks noChangeArrowheads="1"/>
            </p:cNvSpPr>
            <p:nvPr/>
          </p:nvSpPr>
          <p:spPr bwMode="auto">
            <a:xfrm>
              <a:off x="3713" y="101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3</a:t>
              </a:r>
            </a:p>
          </p:txBody>
        </p:sp>
        <p:sp>
          <p:nvSpPr>
            <p:cNvPr id="8338" name="Text Box 866"/>
            <p:cNvSpPr txBox="1">
              <a:spLocks noChangeArrowheads="1"/>
            </p:cNvSpPr>
            <p:nvPr/>
          </p:nvSpPr>
          <p:spPr bwMode="auto">
            <a:xfrm>
              <a:off x="4298" y="989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6</a:t>
              </a:r>
            </a:p>
          </p:txBody>
        </p:sp>
        <p:sp>
          <p:nvSpPr>
            <p:cNvPr id="8339" name="Text Box 867"/>
            <p:cNvSpPr txBox="1">
              <a:spLocks noChangeArrowheads="1"/>
            </p:cNvSpPr>
            <p:nvPr/>
          </p:nvSpPr>
          <p:spPr bwMode="auto">
            <a:xfrm>
              <a:off x="4516" y="102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7</a:t>
              </a:r>
            </a:p>
          </p:txBody>
        </p:sp>
        <p:sp>
          <p:nvSpPr>
            <p:cNvPr id="8340" name="Text Box 868"/>
            <p:cNvSpPr txBox="1">
              <a:spLocks noChangeArrowheads="1"/>
            </p:cNvSpPr>
            <p:nvPr/>
          </p:nvSpPr>
          <p:spPr bwMode="auto">
            <a:xfrm>
              <a:off x="3927" y="76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4</a:t>
              </a:r>
            </a:p>
          </p:txBody>
        </p:sp>
        <p:sp>
          <p:nvSpPr>
            <p:cNvPr id="8341" name="Text Box 869"/>
            <p:cNvSpPr txBox="1">
              <a:spLocks noChangeArrowheads="1"/>
            </p:cNvSpPr>
            <p:nvPr/>
          </p:nvSpPr>
          <p:spPr bwMode="auto">
            <a:xfrm>
              <a:off x="4106" y="76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5</a:t>
              </a:r>
            </a:p>
          </p:txBody>
        </p:sp>
        <p:sp>
          <p:nvSpPr>
            <p:cNvPr id="8342" name="Text Box 870"/>
            <p:cNvSpPr txBox="1">
              <a:spLocks noChangeArrowheads="1"/>
            </p:cNvSpPr>
            <p:nvPr/>
          </p:nvSpPr>
          <p:spPr bwMode="auto">
            <a:xfrm>
              <a:off x="4734" y="749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8</a:t>
              </a:r>
            </a:p>
          </p:txBody>
        </p:sp>
        <p:sp>
          <p:nvSpPr>
            <p:cNvPr id="8343" name="Text Box 871"/>
            <p:cNvSpPr txBox="1">
              <a:spLocks noChangeArrowheads="1"/>
            </p:cNvSpPr>
            <p:nvPr/>
          </p:nvSpPr>
          <p:spPr bwMode="auto">
            <a:xfrm>
              <a:off x="4939" y="749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800" b="1">
                  <a:solidFill>
                    <a:srgbClr val="33CCFF"/>
                  </a:solidFill>
                  <a:latin typeface="Garamond" pitchFamily="18" charset="0"/>
                </a:rPr>
                <a:t>9</a:t>
              </a:r>
            </a:p>
          </p:txBody>
        </p:sp>
      </p:grp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0" y="0"/>
            <a:ext cx="927735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chemeClr val="bg1"/>
                </a:solidFill>
                <a:latin typeface="Times New Roman" pitchFamily="18" charset="0"/>
              </a:rPr>
              <a:t>Đan nan thứ nhất: Đặt các nan dọc lên bàn , đường nối liền các nan dọc nằm phía dưới. Nhấc các nan 2, 3, 6, 7 và luồn nan ngang thứ nhất vào.Dồn nan ngang khít với đường nối liền các nan dọc</a:t>
            </a:r>
          </a:p>
        </p:txBody>
      </p:sp>
    </p:spTree>
    <p:extLst>
      <p:ext uri="{BB962C8B-B14F-4D97-AF65-F5344CB8AC3E}">
        <p14:creationId xmlns:p14="http://schemas.microsoft.com/office/powerpoint/2010/main" val="208976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1 0.00301 L -0.43212 0.001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6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212 0.0134 L -0.43212 0.1245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6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11111E-6 L -0.00417 0.1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7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75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417 0.1722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7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99" grpId="0" animBg="1"/>
      <p:bldP spid="96299" grpId="1" animBg="1"/>
      <p:bldP spid="97116" grpId="0" animBg="1"/>
      <p:bldP spid="97116" grpId="1" animBg="1"/>
      <p:bldP spid="97118" grpId="0" animBg="1"/>
      <p:bldP spid="97118" grpId="1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5232400" y="1566863"/>
            <a:ext cx="357188" cy="34417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5526088" y="1570038"/>
            <a:ext cx="323850" cy="33591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6553200" y="1600200"/>
            <a:ext cx="298450" cy="3370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7912100" y="1611313"/>
            <a:ext cx="323850" cy="33591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3" name="Rectangle 181"/>
          <p:cNvSpPr>
            <a:spLocks noChangeArrowheads="1"/>
          </p:cNvSpPr>
          <p:nvPr/>
        </p:nvSpPr>
        <p:spPr bwMode="auto">
          <a:xfrm>
            <a:off x="6858000" y="1600200"/>
            <a:ext cx="304800" cy="3429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9372600" y="3046413"/>
            <a:ext cx="3048000" cy="3063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5" name="AutoShape 13"/>
          <p:cNvSpPr>
            <a:spLocks noChangeArrowheads="1"/>
          </p:cNvSpPr>
          <p:nvPr/>
        </p:nvSpPr>
        <p:spPr bwMode="auto">
          <a:xfrm rot="-5520794">
            <a:off x="4656138" y="3005138"/>
            <a:ext cx="2938462" cy="608012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6" name="AutoShape 14"/>
          <p:cNvSpPr>
            <a:spLocks noChangeArrowheads="1"/>
          </p:cNvSpPr>
          <p:nvPr/>
        </p:nvSpPr>
        <p:spPr bwMode="auto">
          <a:xfrm rot="-5520794">
            <a:off x="5007770" y="3066256"/>
            <a:ext cx="2938462" cy="606425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7" name="AutoShape 15"/>
          <p:cNvSpPr>
            <a:spLocks noChangeArrowheads="1"/>
          </p:cNvSpPr>
          <p:nvPr/>
        </p:nvSpPr>
        <p:spPr bwMode="auto">
          <a:xfrm rot="-5520794">
            <a:off x="5973763" y="3141663"/>
            <a:ext cx="2938462" cy="608012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8" name="AutoShape 16"/>
          <p:cNvSpPr>
            <a:spLocks noChangeArrowheads="1"/>
          </p:cNvSpPr>
          <p:nvPr/>
        </p:nvSpPr>
        <p:spPr bwMode="auto">
          <a:xfrm rot="-5520794">
            <a:off x="6343651" y="3192462"/>
            <a:ext cx="2938462" cy="608013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9" name="Rectangle 152"/>
          <p:cNvSpPr>
            <a:spLocks noChangeArrowheads="1"/>
          </p:cNvSpPr>
          <p:nvPr/>
        </p:nvSpPr>
        <p:spPr bwMode="auto">
          <a:xfrm>
            <a:off x="5222875" y="4308475"/>
            <a:ext cx="3006725" cy="346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30" name="Rectangle 153"/>
          <p:cNvSpPr>
            <a:spLocks noChangeArrowheads="1"/>
          </p:cNvSpPr>
          <p:nvPr/>
        </p:nvSpPr>
        <p:spPr bwMode="auto">
          <a:xfrm>
            <a:off x="5846763" y="4252913"/>
            <a:ext cx="341312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31" name="Rectangle 154"/>
          <p:cNvSpPr>
            <a:spLocks noChangeArrowheads="1"/>
          </p:cNvSpPr>
          <p:nvPr/>
        </p:nvSpPr>
        <p:spPr bwMode="auto">
          <a:xfrm>
            <a:off x="5527675" y="4232275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32" name="Rectangle 155"/>
          <p:cNvSpPr>
            <a:spLocks noChangeArrowheads="1"/>
          </p:cNvSpPr>
          <p:nvPr/>
        </p:nvSpPr>
        <p:spPr bwMode="auto">
          <a:xfrm>
            <a:off x="7137400" y="4252913"/>
            <a:ext cx="365125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33" name="Rectangle 156"/>
          <p:cNvSpPr>
            <a:spLocks noChangeArrowheads="1"/>
          </p:cNvSpPr>
          <p:nvPr/>
        </p:nvSpPr>
        <p:spPr bwMode="auto">
          <a:xfrm>
            <a:off x="6858000" y="4211638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5237163" y="4600575"/>
            <a:ext cx="3013075" cy="4286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09586" name="Group 18"/>
          <p:cNvGraphicFramePr>
            <a:graphicFrameLocks noGrp="1"/>
          </p:cNvGraphicFramePr>
          <p:nvPr>
            <p:ph type="title"/>
          </p:nvPr>
        </p:nvGraphicFramePr>
        <p:xfrm>
          <a:off x="350838" y="1279525"/>
          <a:ext cx="4419600" cy="4023360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Hµng nan liÒn</a:t>
                      </a: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99CC"/>
                      </a:fgClr>
                      <a:bgClr>
                        <a:schemeClr val="tx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361" name="Line 157"/>
          <p:cNvSpPr>
            <a:spLocks noChangeShapeType="1"/>
          </p:cNvSpPr>
          <p:nvPr/>
        </p:nvSpPr>
        <p:spPr bwMode="auto">
          <a:xfrm>
            <a:off x="5853113" y="41148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2" name="Line 166"/>
          <p:cNvSpPr>
            <a:spLocks noChangeShapeType="1"/>
          </p:cNvSpPr>
          <p:nvPr/>
        </p:nvSpPr>
        <p:spPr bwMode="auto">
          <a:xfrm>
            <a:off x="7158038" y="4170363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35" name="AutoShape 167"/>
          <p:cNvSpPr>
            <a:spLocks noChangeArrowheads="1"/>
          </p:cNvSpPr>
          <p:nvPr/>
        </p:nvSpPr>
        <p:spPr bwMode="auto">
          <a:xfrm rot="5400000">
            <a:off x="4572000" y="2676525"/>
            <a:ext cx="685800" cy="228600"/>
          </a:xfrm>
          <a:prstGeom prst="notched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9736" name="AutoShape 168"/>
          <p:cNvSpPr>
            <a:spLocks noChangeArrowheads="1"/>
          </p:cNvSpPr>
          <p:nvPr/>
        </p:nvSpPr>
        <p:spPr bwMode="auto">
          <a:xfrm rot="5400000">
            <a:off x="8180388" y="2890838"/>
            <a:ext cx="685800" cy="228600"/>
          </a:xfrm>
          <a:prstGeom prst="notched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365" name="Text Box 170"/>
          <p:cNvSpPr txBox="1">
            <a:spLocks noChangeArrowheads="1"/>
          </p:cNvSpPr>
          <p:nvPr/>
        </p:nvSpPr>
        <p:spPr bwMode="auto">
          <a:xfrm>
            <a:off x="5229225" y="12239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9366" name="Text Box 171"/>
          <p:cNvSpPr txBox="1">
            <a:spLocks noChangeArrowheads="1"/>
          </p:cNvSpPr>
          <p:nvPr/>
        </p:nvSpPr>
        <p:spPr bwMode="auto">
          <a:xfrm>
            <a:off x="5548313" y="121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9367" name="Text Box 172"/>
          <p:cNvSpPr txBox="1">
            <a:spLocks noChangeArrowheads="1"/>
          </p:cNvSpPr>
          <p:nvPr/>
        </p:nvSpPr>
        <p:spPr bwMode="auto">
          <a:xfrm>
            <a:off x="5976938" y="15700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9368" name="Text Box 173"/>
          <p:cNvSpPr txBox="1">
            <a:spLocks noChangeArrowheads="1"/>
          </p:cNvSpPr>
          <p:nvPr/>
        </p:nvSpPr>
        <p:spPr bwMode="auto">
          <a:xfrm>
            <a:off x="6864350" y="12398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6</a:t>
            </a:r>
          </a:p>
        </p:txBody>
      </p:sp>
      <p:sp>
        <p:nvSpPr>
          <p:cNvPr id="9369" name="Text Box 174"/>
          <p:cNvSpPr txBox="1">
            <a:spLocks noChangeArrowheads="1"/>
          </p:cNvSpPr>
          <p:nvPr/>
        </p:nvSpPr>
        <p:spPr bwMode="auto">
          <a:xfrm>
            <a:off x="7292975" y="17145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7</a:t>
            </a:r>
          </a:p>
        </p:txBody>
      </p:sp>
      <p:sp>
        <p:nvSpPr>
          <p:cNvPr id="9370" name="Text Box 175"/>
          <p:cNvSpPr txBox="1">
            <a:spLocks noChangeArrowheads="1"/>
          </p:cNvSpPr>
          <p:nvPr/>
        </p:nvSpPr>
        <p:spPr bwMode="auto">
          <a:xfrm>
            <a:off x="6296025" y="16017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4</a:t>
            </a:r>
          </a:p>
        </p:txBody>
      </p:sp>
      <p:sp>
        <p:nvSpPr>
          <p:cNvPr id="9371" name="Text Box 176"/>
          <p:cNvSpPr txBox="1">
            <a:spLocks noChangeArrowheads="1"/>
          </p:cNvSpPr>
          <p:nvPr/>
        </p:nvSpPr>
        <p:spPr bwMode="auto">
          <a:xfrm>
            <a:off x="6538913" y="12303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5</a:t>
            </a:r>
          </a:p>
        </p:txBody>
      </p:sp>
      <p:sp>
        <p:nvSpPr>
          <p:cNvPr id="9372" name="Text Box 177"/>
          <p:cNvSpPr txBox="1">
            <a:spLocks noChangeArrowheads="1"/>
          </p:cNvSpPr>
          <p:nvPr/>
        </p:nvSpPr>
        <p:spPr bwMode="auto">
          <a:xfrm>
            <a:off x="7659688" y="17256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8</a:t>
            </a:r>
          </a:p>
        </p:txBody>
      </p:sp>
      <p:sp>
        <p:nvSpPr>
          <p:cNvPr id="9373" name="Text Box 178"/>
          <p:cNvSpPr txBox="1">
            <a:spLocks noChangeArrowheads="1"/>
          </p:cNvSpPr>
          <p:nvPr/>
        </p:nvSpPr>
        <p:spPr bwMode="auto">
          <a:xfrm>
            <a:off x="7891463" y="12207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9</a:t>
            </a:r>
          </a:p>
        </p:txBody>
      </p:sp>
      <p:sp>
        <p:nvSpPr>
          <p:cNvPr id="9374" name="Rectangle 182"/>
          <p:cNvSpPr>
            <a:spLocks noChangeArrowheads="1"/>
          </p:cNvSpPr>
          <p:nvPr/>
        </p:nvSpPr>
        <p:spPr bwMode="auto">
          <a:xfrm>
            <a:off x="8229600" y="3581400"/>
            <a:ext cx="152400" cy="1524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98463" y="304800"/>
            <a:ext cx="85756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Times New Roman" pitchFamily="18" charset="0"/>
              </a:rPr>
              <a:t>Đan nan thứ hai:</a:t>
            </a:r>
            <a:r>
              <a:rPr lang="en-US" altLang="en-US" sz="28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b="1">
                <a:solidFill>
                  <a:schemeClr val="bg1"/>
                </a:solidFill>
                <a:latin typeface="Times New Roman" pitchFamily="18" charset="0"/>
              </a:rPr>
              <a:t>nhấc các nan 3, 4, 7, 8 </a:t>
            </a:r>
            <a:r>
              <a:rPr lang="en-US" altLang="en-US" sz="2800" b="1">
                <a:solidFill>
                  <a:schemeClr val="bg1"/>
                </a:solidFill>
                <a:latin typeface="Times New Roman" pitchFamily="18" charset="0"/>
              </a:rPr>
              <a:t>và luồn nan ngang thứ hai vào. Dồn nan ngang khít nan thứ nhất.</a:t>
            </a:r>
          </a:p>
        </p:txBody>
      </p:sp>
    </p:spTree>
    <p:extLst>
      <p:ext uri="{BB962C8B-B14F-4D97-AF65-F5344CB8AC3E}">
        <p14:creationId xmlns:p14="http://schemas.microsoft.com/office/powerpoint/2010/main" val="419538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01505 L -0.45104 0.01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104 0.02773 L -0.45608 0.14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5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127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9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127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9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0" grpId="0" animBg="1"/>
      <p:bldP spid="109580" grpId="1" animBg="1"/>
      <p:bldP spid="109735" grpId="0" animBg="1"/>
      <p:bldP spid="109735" grpId="1" animBg="1"/>
      <p:bldP spid="109736" grpId="0" animBg="1"/>
      <p:bldP spid="10973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5867400" y="1600200"/>
            <a:ext cx="381000" cy="3429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5526088" y="1600200"/>
            <a:ext cx="341312" cy="33289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7191375" y="1549400"/>
            <a:ext cx="323850" cy="34210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6856413" y="1536700"/>
            <a:ext cx="306387" cy="34925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9372600" y="2736850"/>
            <a:ext cx="3048000" cy="3111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8" name="AutoShape 12"/>
          <p:cNvSpPr>
            <a:spLocks noChangeArrowheads="1"/>
          </p:cNvSpPr>
          <p:nvPr/>
        </p:nvSpPr>
        <p:spPr bwMode="auto">
          <a:xfrm rot="-5520794">
            <a:off x="4020344" y="2977357"/>
            <a:ext cx="2992437" cy="609600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9" name="AutoShape 13"/>
          <p:cNvSpPr>
            <a:spLocks noChangeArrowheads="1"/>
          </p:cNvSpPr>
          <p:nvPr/>
        </p:nvSpPr>
        <p:spPr bwMode="auto">
          <a:xfrm rot="-5520794">
            <a:off x="5000625" y="3038476"/>
            <a:ext cx="2992437" cy="608012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0" name="AutoShape 14"/>
          <p:cNvSpPr>
            <a:spLocks noChangeArrowheads="1"/>
          </p:cNvSpPr>
          <p:nvPr/>
        </p:nvSpPr>
        <p:spPr bwMode="auto">
          <a:xfrm rot="-5520794">
            <a:off x="6631781" y="3175794"/>
            <a:ext cx="2992438" cy="609600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1" name="AutoShape 15"/>
          <p:cNvSpPr>
            <a:spLocks noChangeArrowheads="1"/>
          </p:cNvSpPr>
          <p:nvPr/>
        </p:nvSpPr>
        <p:spPr bwMode="auto">
          <a:xfrm rot="-5520794">
            <a:off x="6295231" y="3102769"/>
            <a:ext cx="2992438" cy="609600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2" name="AutoShape 16"/>
          <p:cNvSpPr>
            <a:spLocks noChangeArrowheads="1"/>
          </p:cNvSpPr>
          <p:nvPr/>
        </p:nvSpPr>
        <p:spPr bwMode="auto">
          <a:xfrm rot="-5520794">
            <a:off x="5338763" y="3022600"/>
            <a:ext cx="2992437" cy="608013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5222875" y="3968750"/>
            <a:ext cx="3048000" cy="3603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4" name="Rectangle 18"/>
          <p:cNvSpPr>
            <a:spLocks noChangeArrowheads="1"/>
          </p:cNvSpPr>
          <p:nvPr/>
        </p:nvSpPr>
        <p:spPr bwMode="auto">
          <a:xfrm>
            <a:off x="5888038" y="3948113"/>
            <a:ext cx="341312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6172200" y="3886200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6" name="Rectangle 20"/>
          <p:cNvSpPr>
            <a:spLocks noChangeArrowheads="1"/>
          </p:cNvSpPr>
          <p:nvPr/>
        </p:nvSpPr>
        <p:spPr bwMode="auto">
          <a:xfrm>
            <a:off x="7224713" y="3927475"/>
            <a:ext cx="365125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7" name="Rectangle 21"/>
          <p:cNvSpPr>
            <a:spLocks noChangeArrowheads="1"/>
          </p:cNvSpPr>
          <p:nvPr/>
        </p:nvSpPr>
        <p:spPr bwMode="auto">
          <a:xfrm>
            <a:off x="7543800" y="3886200"/>
            <a:ext cx="365125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8" name="Rectangle 22"/>
          <p:cNvSpPr>
            <a:spLocks noChangeArrowheads="1"/>
          </p:cNvSpPr>
          <p:nvPr/>
        </p:nvSpPr>
        <p:spPr bwMode="auto">
          <a:xfrm>
            <a:off x="5222875" y="4294188"/>
            <a:ext cx="3006725" cy="339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9" name="Rectangle 23"/>
          <p:cNvSpPr>
            <a:spLocks noChangeArrowheads="1"/>
          </p:cNvSpPr>
          <p:nvPr/>
        </p:nvSpPr>
        <p:spPr bwMode="auto">
          <a:xfrm>
            <a:off x="5888038" y="4273550"/>
            <a:ext cx="341312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60" name="Rectangle 24"/>
          <p:cNvSpPr>
            <a:spLocks noChangeArrowheads="1"/>
          </p:cNvSpPr>
          <p:nvPr/>
        </p:nvSpPr>
        <p:spPr bwMode="auto">
          <a:xfrm>
            <a:off x="5527675" y="4294188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61" name="Rectangle 25"/>
          <p:cNvSpPr>
            <a:spLocks noChangeArrowheads="1"/>
          </p:cNvSpPr>
          <p:nvPr/>
        </p:nvSpPr>
        <p:spPr bwMode="auto">
          <a:xfrm>
            <a:off x="7158038" y="4252913"/>
            <a:ext cx="365125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62" name="Rectangle 26"/>
          <p:cNvSpPr>
            <a:spLocks noChangeArrowheads="1"/>
          </p:cNvSpPr>
          <p:nvPr/>
        </p:nvSpPr>
        <p:spPr bwMode="auto">
          <a:xfrm>
            <a:off x="6837363" y="4294188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63" name="Rectangle 27"/>
          <p:cNvSpPr>
            <a:spLocks noChangeArrowheads="1"/>
          </p:cNvSpPr>
          <p:nvPr/>
        </p:nvSpPr>
        <p:spPr bwMode="auto">
          <a:xfrm>
            <a:off x="5237163" y="4600575"/>
            <a:ext cx="3013075" cy="4286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14861" name="Group 173"/>
          <p:cNvGraphicFramePr>
            <a:graphicFrameLocks noGrp="1"/>
          </p:cNvGraphicFramePr>
          <p:nvPr>
            <p:ph type="title"/>
          </p:nvPr>
        </p:nvGraphicFramePr>
        <p:xfrm>
          <a:off x="350838" y="1365250"/>
          <a:ext cx="4419600" cy="4023360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Hµng nan liÒn</a:t>
                      </a: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99CC"/>
                      </a:fgClr>
                      <a:bgClr>
                        <a:schemeClr val="tx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90" name="Line 158"/>
          <p:cNvSpPr>
            <a:spLocks noChangeShapeType="1"/>
          </p:cNvSpPr>
          <p:nvPr/>
        </p:nvSpPr>
        <p:spPr bwMode="auto">
          <a:xfrm flipH="1">
            <a:off x="5862638" y="4267200"/>
            <a:ext cx="476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159"/>
          <p:cNvSpPr>
            <a:spLocks noChangeShapeType="1"/>
          </p:cNvSpPr>
          <p:nvPr/>
        </p:nvSpPr>
        <p:spPr bwMode="auto">
          <a:xfrm>
            <a:off x="7162800" y="4267200"/>
            <a:ext cx="15875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Text Box 160"/>
          <p:cNvSpPr txBox="1">
            <a:spLocks noChangeArrowheads="1"/>
          </p:cNvSpPr>
          <p:nvPr/>
        </p:nvSpPr>
        <p:spPr bwMode="auto">
          <a:xfrm>
            <a:off x="5353050" y="157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10393" name="Text Box 161"/>
          <p:cNvSpPr txBox="1">
            <a:spLocks noChangeArrowheads="1"/>
          </p:cNvSpPr>
          <p:nvPr/>
        </p:nvSpPr>
        <p:spPr bwMode="auto">
          <a:xfrm>
            <a:off x="5548313" y="121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10394" name="Text Box 162"/>
          <p:cNvSpPr txBox="1">
            <a:spLocks noChangeArrowheads="1"/>
          </p:cNvSpPr>
          <p:nvPr/>
        </p:nvSpPr>
        <p:spPr bwMode="auto">
          <a:xfrm>
            <a:off x="5894388" y="121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10395" name="Text Box 163"/>
          <p:cNvSpPr txBox="1">
            <a:spLocks noChangeArrowheads="1"/>
          </p:cNvSpPr>
          <p:nvPr/>
        </p:nvSpPr>
        <p:spPr bwMode="auto">
          <a:xfrm>
            <a:off x="6864350" y="12398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6</a:t>
            </a:r>
          </a:p>
        </p:txBody>
      </p:sp>
      <p:sp>
        <p:nvSpPr>
          <p:cNvPr id="10396" name="Text Box 164"/>
          <p:cNvSpPr txBox="1">
            <a:spLocks noChangeArrowheads="1"/>
          </p:cNvSpPr>
          <p:nvPr/>
        </p:nvSpPr>
        <p:spPr bwMode="auto">
          <a:xfrm>
            <a:off x="7189788" y="12604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7</a:t>
            </a:r>
          </a:p>
        </p:txBody>
      </p:sp>
      <p:sp>
        <p:nvSpPr>
          <p:cNvPr id="10397" name="Text Box 165"/>
          <p:cNvSpPr txBox="1">
            <a:spLocks noChangeArrowheads="1"/>
          </p:cNvSpPr>
          <p:nvPr/>
        </p:nvSpPr>
        <p:spPr bwMode="auto">
          <a:xfrm>
            <a:off x="6296025" y="16017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4</a:t>
            </a:r>
          </a:p>
        </p:txBody>
      </p:sp>
      <p:sp>
        <p:nvSpPr>
          <p:cNvPr id="10398" name="Text Box 166"/>
          <p:cNvSpPr txBox="1">
            <a:spLocks noChangeArrowheads="1"/>
          </p:cNvSpPr>
          <p:nvPr/>
        </p:nvSpPr>
        <p:spPr bwMode="auto">
          <a:xfrm>
            <a:off x="6621463" y="16017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5</a:t>
            </a:r>
          </a:p>
        </p:txBody>
      </p:sp>
      <p:sp>
        <p:nvSpPr>
          <p:cNvPr id="10399" name="Text Box 167"/>
          <p:cNvSpPr txBox="1">
            <a:spLocks noChangeArrowheads="1"/>
          </p:cNvSpPr>
          <p:nvPr/>
        </p:nvSpPr>
        <p:spPr bwMode="auto">
          <a:xfrm>
            <a:off x="7659688" y="17256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8</a:t>
            </a:r>
          </a:p>
        </p:txBody>
      </p:sp>
      <p:sp>
        <p:nvSpPr>
          <p:cNvPr id="10400" name="Text Box 168"/>
          <p:cNvSpPr txBox="1">
            <a:spLocks noChangeArrowheads="1"/>
          </p:cNvSpPr>
          <p:nvPr/>
        </p:nvSpPr>
        <p:spPr bwMode="auto">
          <a:xfrm>
            <a:off x="8056563" y="17367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9</a:t>
            </a:r>
          </a:p>
        </p:txBody>
      </p:sp>
      <p:sp>
        <p:nvSpPr>
          <p:cNvPr id="10401" name="Rectangle 169"/>
          <p:cNvSpPr>
            <a:spLocks noChangeArrowheads="1"/>
          </p:cNvSpPr>
          <p:nvPr/>
        </p:nvSpPr>
        <p:spPr bwMode="auto">
          <a:xfrm>
            <a:off x="8229600" y="3886200"/>
            <a:ext cx="1524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402" name="Line 170"/>
          <p:cNvSpPr>
            <a:spLocks noChangeShapeType="1"/>
          </p:cNvSpPr>
          <p:nvPr/>
        </p:nvSpPr>
        <p:spPr bwMode="auto">
          <a:xfrm>
            <a:off x="7523163" y="3803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171"/>
          <p:cNvSpPr>
            <a:spLocks noChangeShapeType="1"/>
          </p:cNvSpPr>
          <p:nvPr/>
        </p:nvSpPr>
        <p:spPr bwMode="auto">
          <a:xfrm>
            <a:off x="6213475" y="3803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124"/>
          <p:cNvSpPr txBox="1">
            <a:spLocks noChangeArrowheads="1"/>
          </p:cNvSpPr>
          <p:nvPr/>
        </p:nvSpPr>
        <p:spPr bwMode="auto">
          <a:xfrm>
            <a:off x="322263" y="469900"/>
            <a:ext cx="8499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itchFamily="18" charset="0"/>
              </a:rPr>
              <a:t>Đan nan thứ ba:</a:t>
            </a:r>
            <a:r>
              <a:rPr lang="en-US" altLang="en-US" sz="28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Times New Roman" pitchFamily="18" charset="0"/>
              </a:rPr>
              <a:t>Nhấc các nan 1, 4, 5, 8, 9 và luồn nan ngang thứ ba vào. Dồn nan ngang khít nan thứ hai.</a:t>
            </a:r>
          </a:p>
        </p:txBody>
      </p:sp>
    </p:spTree>
    <p:extLst>
      <p:ext uri="{BB962C8B-B14F-4D97-AF65-F5344CB8AC3E}">
        <p14:creationId xmlns:p14="http://schemas.microsoft.com/office/powerpoint/2010/main" val="48965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0.01505 L -0.44879 0.01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104 0.02172 L -0.45608 0.13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5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69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6219825" y="1600200"/>
            <a:ext cx="333375" cy="33289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7469188" y="1600200"/>
            <a:ext cx="379412" cy="332581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7162800" y="1595438"/>
            <a:ext cx="334963" cy="33750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5859463" y="1600200"/>
            <a:ext cx="388937" cy="3429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3851" name="Rectangle 187"/>
          <p:cNvSpPr>
            <a:spLocks noChangeArrowheads="1"/>
          </p:cNvSpPr>
          <p:nvPr/>
        </p:nvSpPr>
        <p:spPr bwMode="auto">
          <a:xfrm>
            <a:off x="9372600" y="2303463"/>
            <a:ext cx="3048000" cy="3635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2" name="AutoShape 16"/>
          <p:cNvSpPr>
            <a:spLocks noChangeArrowheads="1"/>
          </p:cNvSpPr>
          <p:nvPr/>
        </p:nvSpPr>
        <p:spPr bwMode="auto">
          <a:xfrm rot="-5520794">
            <a:off x="5648325" y="3043238"/>
            <a:ext cx="2995613" cy="604837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3" name="AutoShape 14"/>
          <p:cNvSpPr>
            <a:spLocks noChangeArrowheads="1"/>
          </p:cNvSpPr>
          <p:nvPr/>
        </p:nvSpPr>
        <p:spPr bwMode="auto">
          <a:xfrm rot="-5520794">
            <a:off x="4309269" y="3007519"/>
            <a:ext cx="2970212" cy="609600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5216525" y="3681413"/>
            <a:ext cx="3048000" cy="3603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5" name="Rectangle 192"/>
          <p:cNvSpPr>
            <a:spLocks noChangeArrowheads="1"/>
          </p:cNvSpPr>
          <p:nvPr/>
        </p:nvSpPr>
        <p:spPr bwMode="auto">
          <a:xfrm>
            <a:off x="6913563" y="3670300"/>
            <a:ext cx="325437" cy="304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6" name="AutoShape 15"/>
          <p:cNvSpPr>
            <a:spLocks noChangeArrowheads="1"/>
          </p:cNvSpPr>
          <p:nvPr/>
        </p:nvSpPr>
        <p:spPr bwMode="auto">
          <a:xfrm rot="-5520794">
            <a:off x="6624638" y="3178175"/>
            <a:ext cx="2995612" cy="604838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7" name="AutoShape 181"/>
          <p:cNvSpPr>
            <a:spLocks noChangeArrowheads="1"/>
          </p:cNvSpPr>
          <p:nvPr/>
        </p:nvSpPr>
        <p:spPr bwMode="auto">
          <a:xfrm rot="-5520794">
            <a:off x="5290343" y="3024982"/>
            <a:ext cx="2995613" cy="603250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8" name="AutoShape 13"/>
          <p:cNvSpPr>
            <a:spLocks noChangeArrowheads="1"/>
          </p:cNvSpPr>
          <p:nvPr/>
        </p:nvSpPr>
        <p:spPr bwMode="auto">
          <a:xfrm rot="-5520794">
            <a:off x="4040188" y="2997200"/>
            <a:ext cx="2951162" cy="611188"/>
          </a:xfrm>
          <a:prstGeom prst="wave">
            <a:avLst>
              <a:gd name="adj1" fmla="val 20417"/>
              <a:gd name="adj2" fmla="val -106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9" name="Rectangle 167"/>
          <p:cNvSpPr>
            <a:spLocks noChangeArrowheads="1"/>
          </p:cNvSpPr>
          <p:nvPr/>
        </p:nvSpPr>
        <p:spPr bwMode="auto">
          <a:xfrm>
            <a:off x="5222875" y="4003675"/>
            <a:ext cx="3048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0" name="Rectangle 174"/>
          <p:cNvSpPr>
            <a:spLocks noChangeArrowheads="1"/>
          </p:cNvSpPr>
          <p:nvPr/>
        </p:nvSpPr>
        <p:spPr bwMode="auto">
          <a:xfrm>
            <a:off x="6172200" y="3886200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1" name="Rectangle 176"/>
          <p:cNvSpPr>
            <a:spLocks noChangeArrowheads="1"/>
          </p:cNvSpPr>
          <p:nvPr/>
        </p:nvSpPr>
        <p:spPr bwMode="auto">
          <a:xfrm>
            <a:off x="7515225" y="3657600"/>
            <a:ext cx="333375" cy="623888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2" name="Rectangle 17"/>
          <p:cNvSpPr>
            <a:spLocks noChangeArrowheads="1"/>
          </p:cNvSpPr>
          <p:nvPr/>
        </p:nvSpPr>
        <p:spPr bwMode="auto">
          <a:xfrm>
            <a:off x="5222875" y="4314825"/>
            <a:ext cx="3006725" cy="339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3" name="Rectangle 18"/>
          <p:cNvSpPr>
            <a:spLocks noChangeArrowheads="1"/>
          </p:cNvSpPr>
          <p:nvPr/>
        </p:nvSpPr>
        <p:spPr bwMode="auto">
          <a:xfrm>
            <a:off x="5846763" y="4252913"/>
            <a:ext cx="341312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4" name="Rectangle 19"/>
          <p:cNvSpPr>
            <a:spLocks noChangeArrowheads="1"/>
          </p:cNvSpPr>
          <p:nvPr/>
        </p:nvSpPr>
        <p:spPr bwMode="auto">
          <a:xfrm>
            <a:off x="5527675" y="4294188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6848475" y="4273550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237163" y="4600575"/>
            <a:ext cx="3013075" cy="4286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13875" name="Group 211"/>
          <p:cNvGraphicFramePr>
            <a:graphicFrameLocks noGrp="1"/>
          </p:cNvGraphicFramePr>
          <p:nvPr>
            <p:ph type="title"/>
          </p:nvPr>
        </p:nvGraphicFramePr>
        <p:xfrm>
          <a:off x="381000" y="1358900"/>
          <a:ext cx="4419600" cy="4023360"/>
        </p:xfrm>
        <a:graphic>
          <a:graphicData uri="http://schemas.openxmlformats.org/drawingml/2006/table">
            <a:tbl>
              <a:tblPr/>
              <a:tblGrid>
                <a:gridCol w="62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Hµng nan liÒn</a:t>
                      </a: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99CC"/>
                      </a:fgClr>
                      <a:bgClr>
                        <a:schemeClr val="tx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413" name="Line 153"/>
          <p:cNvSpPr>
            <a:spLocks noChangeShapeType="1"/>
          </p:cNvSpPr>
          <p:nvPr/>
        </p:nvSpPr>
        <p:spPr bwMode="auto">
          <a:xfrm>
            <a:off x="5791200" y="4267200"/>
            <a:ext cx="7143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14" name="Text Box 157"/>
          <p:cNvSpPr txBox="1">
            <a:spLocks noChangeArrowheads="1"/>
          </p:cNvSpPr>
          <p:nvPr/>
        </p:nvSpPr>
        <p:spPr bwMode="auto">
          <a:xfrm>
            <a:off x="5353050" y="1905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11415" name="Text Box 158"/>
          <p:cNvSpPr txBox="1">
            <a:spLocks noChangeArrowheads="1"/>
          </p:cNvSpPr>
          <p:nvPr/>
        </p:nvSpPr>
        <p:spPr bwMode="auto">
          <a:xfrm>
            <a:off x="5672138" y="19208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11416" name="Text Box 159"/>
          <p:cNvSpPr txBox="1">
            <a:spLocks noChangeArrowheads="1"/>
          </p:cNvSpPr>
          <p:nvPr/>
        </p:nvSpPr>
        <p:spPr bwMode="auto">
          <a:xfrm>
            <a:off x="5894388" y="15700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11417" name="Text Box 160"/>
          <p:cNvSpPr txBox="1">
            <a:spLocks noChangeArrowheads="1"/>
          </p:cNvSpPr>
          <p:nvPr/>
        </p:nvSpPr>
        <p:spPr bwMode="auto">
          <a:xfrm>
            <a:off x="6967538" y="19415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6</a:t>
            </a:r>
          </a:p>
        </p:txBody>
      </p:sp>
      <p:sp>
        <p:nvSpPr>
          <p:cNvPr id="11418" name="Text Box 161"/>
          <p:cNvSpPr txBox="1">
            <a:spLocks noChangeArrowheads="1"/>
          </p:cNvSpPr>
          <p:nvPr/>
        </p:nvSpPr>
        <p:spPr bwMode="auto">
          <a:xfrm>
            <a:off x="7189788" y="16113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7</a:t>
            </a:r>
          </a:p>
        </p:txBody>
      </p:sp>
      <p:sp>
        <p:nvSpPr>
          <p:cNvPr id="11419" name="Text Box 162"/>
          <p:cNvSpPr txBox="1">
            <a:spLocks noChangeArrowheads="1"/>
          </p:cNvSpPr>
          <p:nvPr/>
        </p:nvSpPr>
        <p:spPr bwMode="auto">
          <a:xfrm>
            <a:off x="6248400" y="16462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4</a:t>
            </a:r>
          </a:p>
        </p:txBody>
      </p:sp>
      <p:sp>
        <p:nvSpPr>
          <p:cNvPr id="11420" name="Text Box 163"/>
          <p:cNvSpPr txBox="1">
            <a:spLocks noChangeArrowheads="1"/>
          </p:cNvSpPr>
          <p:nvPr/>
        </p:nvSpPr>
        <p:spPr bwMode="auto">
          <a:xfrm>
            <a:off x="6621463" y="19526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5</a:t>
            </a:r>
          </a:p>
        </p:txBody>
      </p:sp>
      <p:sp>
        <p:nvSpPr>
          <p:cNvPr id="11421" name="Text Box 164"/>
          <p:cNvSpPr txBox="1">
            <a:spLocks noChangeArrowheads="1"/>
          </p:cNvSpPr>
          <p:nvPr/>
        </p:nvSpPr>
        <p:spPr bwMode="auto">
          <a:xfrm>
            <a:off x="7515225" y="16017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8</a:t>
            </a:r>
          </a:p>
        </p:txBody>
      </p:sp>
      <p:sp>
        <p:nvSpPr>
          <p:cNvPr id="11422" name="Text Box 165"/>
          <p:cNvSpPr txBox="1">
            <a:spLocks noChangeArrowheads="1"/>
          </p:cNvSpPr>
          <p:nvPr/>
        </p:nvSpPr>
        <p:spPr bwMode="auto">
          <a:xfrm>
            <a:off x="7994650" y="20875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33CCFF"/>
                </a:solidFill>
                <a:latin typeface="Garamond" pitchFamily="18" charset="0"/>
              </a:rPr>
              <a:t>9</a:t>
            </a:r>
          </a:p>
        </p:txBody>
      </p:sp>
      <p:sp>
        <p:nvSpPr>
          <p:cNvPr id="11423" name="Rectangle 166"/>
          <p:cNvSpPr>
            <a:spLocks noChangeArrowheads="1"/>
          </p:cNvSpPr>
          <p:nvPr/>
        </p:nvSpPr>
        <p:spPr bwMode="auto">
          <a:xfrm>
            <a:off x="8229600" y="3810000"/>
            <a:ext cx="152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24" name="Line 179"/>
          <p:cNvSpPr>
            <a:spLocks noChangeShapeType="1"/>
          </p:cNvSpPr>
          <p:nvPr/>
        </p:nvSpPr>
        <p:spPr bwMode="auto">
          <a:xfrm flipH="1">
            <a:off x="7496175" y="391477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5" name="Line 180"/>
          <p:cNvSpPr>
            <a:spLocks noChangeShapeType="1"/>
          </p:cNvSpPr>
          <p:nvPr/>
        </p:nvSpPr>
        <p:spPr bwMode="auto">
          <a:xfrm flipH="1">
            <a:off x="6219825" y="396240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6" name="Rectangle 186"/>
          <p:cNvSpPr>
            <a:spLocks noChangeArrowheads="1"/>
          </p:cNvSpPr>
          <p:nvPr/>
        </p:nvSpPr>
        <p:spPr bwMode="auto">
          <a:xfrm>
            <a:off x="6227763" y="3690938"/>
            <a:ext cx="304800" cy="3810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27" name="Rectangle 191"/>
          <p:cNvSpPr>
            <a:spLocks noChangeArrowheads="1"/>
          </p:cNvSpPr>
          <p:nvPr/>
        </p:nvSpPr>
        <p:spPr bwMode="auto">
          <a:xfrm>
            <a:off x="5867400" y="3962400"/>
            <a:ext cx="341313" cy="3397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28" name="Rectangle 193"/>
          <p:cNvSpPr>
            <a:spLocks noChangeArrowheads="1"/>
          </p:cNvSpPr>
          <p:nvPr/>
        </p:nvSpPr>
        <p:spPr bwMode="auto">
          <a:xfrm>
            <a:off x="7210425" y="3962400"/>
            <a:ext cx="304800" cy="6858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29" name="Rectangle 194"/>
          <p:cNvSpPr>
            <a:spLocks noChangeArrowheads="1"/>
          </p:cNvSpPr>
          <p:nvPr/>
        </p:nvSpPr>
        <p:spPr bwMode="auto">
          <a:xfrm>
            <a:off x="6172200" y="4267200"/>
            <a:ext cx="381000" cy="32543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30" name="Rectangle 196"/>
          <p:cNvSpPr>
            <a:spLocks noChangeArrowheads="1"/>
          </p:cNvSpPr>
          <p:nvPr/>
        </p:nvSpPr>
        <p:spPr bwMode="auto">
          <a:xfrm>
            <a:off x="5867400" y="4267200"/>
            <a:ext cx="341313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31" name="Line 198"/>
          <p:cNvSpPr>
            <a:spLocks noChangeShapeType="1"/>
          </p:cNvSpPr>
          <p:nvPr/>
        </p:nvSpPr>
        <p:spPr bwMode="auto">
          <a:xfrm>
            <a:off x="75057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2" name="Rectangle 199"/>
          <p:cNvSpPr>
            <a:spLocks noChangeArrowheads="1"/>
          </p:cNvSpPr>
          <p:nvPr/>
        </p:nvSpPr>
        <p:spPr bwMode="auto">
          <a:xfrm>
            <a:off x="5486400" y="4267200"/>
            <a:ext cx="381000" cy="4159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33" name="Line 201"/>
          <p:cNvSpPr>
            <a:spLocks noChangeShapeType="1"/>
          </p:cNvSpPr>
          <p:nvPr/>
        </p:nvSpPr>
        <p:spPr bwMode="auto">
          <a:xfrm>
            <a:off x="5857875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4" name="Rectangle 202"/>
          <p:cNvSpPr>
            <a:spLocks noChangeArrowheads="1"/>
          </p:cNvSpPr>
          <p:nvPr/>
        </p:nvSpPr>
        <p:spPr bwMode="auto">
          <a:xfrm>
            <a:off x="5883275" y="3698875"/>
            <a:ext cx="325438" cy="304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435" name="Line 203"/>
          <p:cNvSpPr>
            <a:spLocks noChangeShapeType="1"/>
          </p:cNvSpPr>
          <p:nvPr/>
        </p:nvSpPr>
        <p:spPr bwMode="auto">
          <a:xfrm>
            <a:off x="7191375" y="4286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6" name="Line 204"/>
          <p:cNvSpPr>
            <a:spLocks noChangeShapeType="1"/>
          </p:cNvSpPr>
          <p:nvPr/>
        </p:nvSpPr>
        <p:spPr bwMode="auto">
          <a:xfrm flipH="1">
            <a:off x="6229350" y="36290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7" name="Line 205"/>
          <p:cNvSpPr>
            <a:spLocks noChangeShapeType="1"/>
          </p:cNvSpPr>
          <p:nvPr/>
        </p:nvSpPr>
        <p:spPr bwMode="auto">
          <a:xfrm>
            <a:off x="6543675" y="36480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8" name="Rectangle 206"/>
          <p:cNvSpPr>
            <a:spLocks noChangeArrowheads="1"/>
          </p:cNvSpPr>
          <p:nvPr/>
        </p:nvSpPr>
        <p:spPr bwMode="auto">
          <a:xfrm>
            <a:off x="7181850" y="3698875"/>
            <a:ext cx="325438" cy="304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322263" y="241300"/>
            <a:ext cx="85010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Đan nan thứ tư: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 b="1">
                <a:solidFill>
                  <a:schemeClr val="bg1"/>
                </a:solidFill>
              </a:rPr>
              <a:t>Nhấc các nan 1, 2, 5, 6, 9  và luồn nan ngang thứ tư vào. Dồn nan ngang khít nan thứ ba.</a:t>
            </a:r>
          </a:p>
        </p:txBody>
      </p:sp>
    </p:spTree>
    <p:extLst>
      <p:ext uri="{BB962C8B-B14F-4D97-AF65-F5344CB8AC3E}">
        <p14:creationId xmlns:p14="http://schemas.microsoft.com/office/powerpoint/2010/main" val="3319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0.03617 L -0.44879 0.033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3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104 0.03385 L -0.45608 0.146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3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5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51" grpId="0" animBg="1"/>
      <p:bldP spid="11385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74" descr="http://muare1.vcmedia.vn/images/2012/07/04/mr_637458_5edc3a646d25f43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762000"/>
            <a:ext cx="8229601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67232" y="54425"/>
            <a:ext cx="547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 số sản phẩm đan nong đôi</a:t>
            </a:r>
          </a:p>
        </p:txBody>
      </p:sp>
      <p:sp>
        <p:nvSpPr>
          <p:cNvPr id="9" name="Text Box 672"/>
          <p:cNvSpPr txBox="1">
            <a:spLocks noChangeArrowheads="1"/>
          </p:cNvSpPr>
          <p:nvPr/>
        </p:nvSpPr>
        <p:spPr bwMode="auto">
          <a:xfrm>
            <a:off x="87184" y="4875212"/>
            <a:ext cx="889793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en-US" altLang="en-US" sz="2800">
                <a:latin typeface="Times New Roman" pitchFamily="18" charset="0"/>
              </a:rPr>
              <a:t>Trong thực tế, người ta thường sử dụng các nan rời bằng tre, nứa, giang, mây, lá dừa…để đan nong đôi làm đồ dùng trong gia đình.</a:t>
            </a:r>
          </a:p>
        </p:txBody>
      </p:sp>
    </p:spTree>
    <p:extLst>
      <p:ext uri="{BB962C8B-B14F-4D97-AF65-F5344CB8AC3E}">
        <p14:creationId xmlns:p14="http://schemas.microsoft.com/office/powerpoint/2010/main" val="132205803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Text Box 34"/>
          <p:cNvSpPr txBox="1">
            <a:spLocks noChangeArrowheads="1"/>
          </p:cNvSpPr>
          <p:nvPr/>
        </p:nvSpPr>
        <p:spPr bwMode="auto">
          <a:xfrm>
            <a:off x="3752850" y="2057400"/>
            <a:ext cx="449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chemeClr val="bg2"/>
                </a:solidFill>
                <a:latin typeface="Garamond" pitchFamily="18" charset="0"/>
              </a:rPr>
              <a:t>         </a:t>
            </a:r>
            <a:r>
              <a:rPr lang="en-US" altLang="vi-VN" sz="2400" b="1">
                <a:solidFill>
                  <a:srgbClr val="33CCFF"/>
                </a:solidFill>
                <a:latin typeface="Garamond" pitchFamily="18" charset="0"/>
              </a:rPr>
              <a:t>1   2   3 </a:t>
            </a:r>
            <a:r>
              <a:rPr lang="en-US" altLang="vi-VN" sz="3200" b="1">
                <a:solidFill>
                  <a:srgbClr val="33CCFF"/>
                </a:solidFill>
                <a:latin typeface="Garamond" pitchFamily="18" charset="0"/>
              </a:rPr>
              <a:t>  </a:t>
            </a:r>
            <a:r>
              <a:rPr lang="en-US" altLang="vi-VN" sz="2400" b="1">
                <a:solidFill>
                  <a:srgbClr val="33CCFF"/>
                </a:solidFill>
                <a:latin typeface="Garamond" pitchFamily="18" charset="0"/>
              </a:rPr>
              <a:t>4  </a:t>
            </a:r>
            <a:r>
              <a:rPr lang="en-US" altLang="vi-VN" sz="2000" b="1">
                <a:solidFill>
                  <a:srgbClr val="33CCFF"/>
                </a:solidFill>
                <a:latin typeface="Garamond" pitchFamily="18" charset="0"/>
              </a:rPr>
              <a:t> </a:t>
            </a:r>
            <a:r>
              <a:rPr lang="en-US" altLang="vi-VN" sz="2400" b="1">
                <a:solidFill>
                  <a:srgbClr val="33CCFF"/>
                </a:solidFill>
                <a:latin typeface="Garamond" pitchFamily="18" charset="0"/>
              </a:rPr>
              <a:t>5  </a:t>
            </a:r>
            <a:r>
              <a:rPr lang="en-US" altLang="vi-VN" sz="2000" b="1">
                <a:solidFill>
                  <a:srgbClr val="33CCFF"/>
                </a:solidFill>
                <a:latin typeface="Garamond" pitchFamily="18" charset="0"/>
              </a:rPr>
              <a:t>  </a:t>
            </a:r>
            <a:r>
              <a:rPr lang="en-US" altLang="vi-VN" sz="2400" b="1">
                <a:solidFill>
                  <a:srgbClr val="33CCFF"/>
                </a:solidFill>
                <a:latin typeface="Garamond" pitchFamily="18" charset="0"/>
              </a:rPr>
              <a:t>6   7 </a:t>
            </a:r>
            <a:r>
              <a:rPr lang="en-US" altLang="vi-VN" b="1">
                <a:solidFill>
                  <a:srgbClr val="33CCFF"/>
                </a:solidFill>
                <a:latin typeface="Garamond" pitchFamily="18" charset="0"/>
              </a:rPr>
              <a:t>  </a:t>
            </a:r>
            <a:r>
              <a:rPr lang="en-US" altLang="vi-VN" sz="2400" b="1">
                <a:solidFill>
                  <a:srgbClr val="33CCFF"/>
                </a:solidFill>
                <a:latin typeface="Garamond" pitchFamily="18" charset="0"/>
              </a:rPr>
              <a:t>8   9</a:t>
            </a:r>
          </a:p>
        </p:txBody>
      </p:sp>
      <p:graphicFrame>
        <p:nvGraphicFramePr>
          <p:cNvPr id="99644" name="Group 316"/>
          <p:cNvGraphicFramePr>
            <a:graphicFrameLocks noGrp="1"/>
          </p:cNvGraphicFramePr>
          <p:nvPr>
            <p:ph type="title"/>
            <p:extLst>
              <p:ext uri="{D42A27DB-BD31-4B8C-83A1-F6EECF244321}">
                <p14:modId xmlns:p14="http://schemas.microsoft.com/office/powerpoint/2010/main" val="2057625266"/>
              </p:ext>
            </p:extLst>
          </p:nvPr>
        </p:nvGraphicFramePr>
        <p:xfrm>
          <a:off x="269875" y="2544763"/>
          <a:ext cx="4286250" cy="4023360"/>
        </p:xfrm>
        <a:graphic>
          <a:graphicData uri="http://schemas.openxmlformats.org/drawingml/2006/table">
            <a:tbl>
              <a:tblPr/>
              <a:tblGrid>
                <a:gridCol w="60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9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¯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Hµng nan liÒn</a:t>
                      </a:r>
                      <a:r>
                        <a:rPr kumimoji="0" lang="en-US" altLang="vi-V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99CC"/>
                      </a:fgClr>
                      <a:bgClr>
                        <a:schemeClr val="tx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418" name="Text Box 35"/>
          <p:cNvSpPr txBox="1">
            <a:spLocks noChangeArrowheads="1"/>
          </p:cNvSpPr>
          <p:nvPr/>
        </p:nvSpPr>
        <p:spPr bwMode="auto">
          <a:xfrm>
            <a:off x="7900988" y="7969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endParaRPr lang="vi-VN" altLang="vi-VN" sz="1800">
              <a:latin typeface="Garamond" pitchFamily="18" charset="0"/>
            </a:endParaRPr>
          </a:p>
        </p:txBody>
      </p:sp>
      <p:grpSp>
        <p:nvGrpSpPr>
          <p:cNvPr id="12419" name="Group 315"/>
          <p:cNvGrpSpPr>
            <a:grpSpLocks/>
          </p:cNvGrpSpPr>
          <p:nvPr/>
        </p:nvGrpSpPr>
        <p:grpSpPr bwMode="auto">
          <a:xfrm>
            <a:off x="4495800" y="2847975"/>
            <a:ext cx="4232275" cy="4162425"/>
            <a:chOff x="2832" y="1056"/>
            <a:chExt cx="2666" cy="2622"/>
          </a:xfrm>
        </p:grpSpPr>
        <p:sp>
          <p:nvSpPr>
            <p:cNvPr id="12420" name="Rectangle 7"/>
            <p:cNvSpPr>
              <a:spLocks noChangeArrowheads="1"/>
            </p:cNvSpPr>
            <p:nvPr/>
          </p:nvSpPr>
          <p:spPr bwMode="auto">
            <a:xfrm>
              <a:off x="2840" y="1056"/>
              <a:ext cx="251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1" name="Rectangle 8"/>
            <p:cNvSpPr>
              <a:spLocks noChangeArrowheads="1"/>
            </p:cNvSpPr>
            <p:nvPr/>
          </p:nvSpPr>
          <p:spPr bwMode="auto">
            <a:xfrm>
              <a:off x="3104" y="1056"/>
              <a:ext cx="219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2" name="Rectangle 9"/>
            <p:cNvSpPr>
              <a:spLocks noChangeArrowheads="1"/>
            </p:cNvSpPr>
            <p:nvPr/>
          </p:nvSpPr>
          <p:spPr bwMode="auto">
            <a:xfrm>
              <a:off x="3338" y="1056"/>
              <a:ext cx="222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3" name="Rectangle 10"/>
            <p:cNvSpPr>
              <a:spLocks noChangeArrowheads="1"/>
            </p:cNvSpPr>
            <p:nvPr/>
          </p:nvSpPr>
          <p:spPr bwMode="auto">
            <a:xfrm>
              <a:off x="3578" y="1056"/>
              <a:ext cx="238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4" name="Rectangle 11"/>
            <p:cNvSpPr>
              <a:spLocks noChangeArrowheads="1"/>
            </p:cNvSpPr>
            <p:nvPr/>
          </p:nvSpPr>
          <p:spPr bwMode="auto">
            <a:xfrm>
              <a:off x="3825" y="1056"/>
              <a:ext cx="254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5" name="Rectangle 12"/>
            <p:cNvSpPr>
              <a:spLocks noChangeArrowheads="1"/>
            </p:cNvSpPr>
            <p:nvPr/>
          </p:nvSpPr>
          <p:spPr bwMode="auto">
            <a:xfrm>
              <a:off x="4093" y="1056"/>
              <a:ext cx="222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6" name="Rectangle 13"/>
            <p:cNvSpPr>
              <a:spLocks noChangeArrowheads="1"/>
            </p:cNvSpPr>
            <p:nvPr/>
          </p:nvSpPr>
          <p:spPr bwMode="auto">
            <a:xfrm>
              <a:off x="4333" y="1056"/>
              <a:ext cx="238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7" name="Rectangle 14"/>
            <p:cNvSpPr>
              <a:spLocks noChangeArrowheads="1"/>
            </p:cNvSpPr>
            <p:nvPr/>
          </p:nvSpPr>
          <p:spPr bwMode="auto">
            <a:xfrm>
              <a:off x="4586" y="1056"/>
              <a:ext cx="254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8" name="Rectangle 15"/>
            <p:cNvSpPr>
              <a:spLocks noChangeArrowheads="1"/>
            </p:cNvSpPr>
            <p:nvPr/>
          </p:nvSpPr>
          <p:spPr bwMode="auto">
            <a:xfrm>
              <a:off x="4853" y="1056"/>
              <a:ext cx="235" cy="20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29" name="Rectangle 16"/>
            <p:cNvSpPr>
              <a:spLocks noChangeArrowheads="1"/>
            </p:cNvSpPr>
            <p:nvPr/>
          </p:nvSpPr>
          <p:spPr bwMode="auto">
            <a:xfrm>
              <a:off x="2832" y="2979"/>
              <a:ext cx="2256" cy="189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0" name="Rectangle 17"/>
            <p:cNvSpPr>
              <a:spLocks noChangeArrowheads="1"/>
            </p:cNvSpPr>
            <p:nvPr/>
          </p:nvSpPr>
          <p:spPr bwMode="auto">
            <a:xfrm>
              <a:off x="2832" y="2739"/>
              <a:ext cx="240" cy="23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1" name="Rectangle 18"/>
            <p:cNvSpPr>
              <a:spLocks noChangeArrowheads="1"/>
            </p:cNvSpPr>
            <p:nvPr/>
          </p:nvSpPr>
          <p:spPr bwMode="auto">
            <a:xfrm>
              <a:off x="2836" y="2513"/>
              <a:ext cx="494" cy="22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2" name="Rectangle 21"/>
            <p:cNvSpPr>
              <a:spLocks noChangeArrowheads="1"/>
            </p:cNvSpPr>
            <p:nvPr/>
          </p:nvSpPr>
          <p:spPr bwMode="auto">
            <a:xfrm>
              <a:off x="3107" y="2288"/>
              <a:ext cx="454" cy="20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3" name="Rectangle 22"/>
            <p:cNvSpPr>
              <a:spLocks noChangeArrowheads="1"/>
            </p:cNvSpPr>
            <p:nvPr/>
          </p:nvSpPr>
          <p:spPr bwMode="auto">
            <a:xfrm>
              <a:off x="3330" y="2063"/>
              <a:ext cx="494" cy="2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4" name="Rectangle 23"/>
            <p:cNvSpPr>
              <a:spLocks noChangeArrowheads="1"/>
            </p:cNvSpPr>
            <p:nvPr/>
          </p:nvSpPr>
          <p:spPr bwMode="auto">
            <a:xfrm>
              <a:off x="3568" y="2755"/>
              <a:ext cx="512" cy="2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5" name="Rectangle 24"/>
            <p:cNvSpPr>
              <a:spLocks noChangeArrowheads="1"/>
            </p:cNvSpPr>
            <p:nvPr/>
          </p:nvSpPr>
          <p:spPr bwMode="auto">
            <a:xfrm>
              <a:off x="3828" y="2525"/>
              <a:ext cx="494" cy="22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6" name="Rectangle 25"/>
            <p:cNvSpPr>
              <a:spLocks noChangeArrowheads="1"/>
            </p:cNvSpPr>
            <p:nvPr/>
          </p:nvSpPr>
          <p:spPr bwMode="auto">
            <a:xfrm>
              <a:off x="4084" y="2294"/>
              <a:ext cx="494" cy="2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7" name="Rectangle 26"/>
            <p:cNvSpPr>
              <a:spLocks noChangeArrowheads="1"/>
            </p:cNvSpPr>
            <p:nvPr/>
          </p:nvSpPr>
          <p:spPr bwMode="auto">
            <a:xfrm>
              <a:off x="4315" y="2069"/>
              <a:ext cx="533" cy="2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8" name="Rectangle 27"/>
            <p:cNvSpPr>
              <a:spLocks noChangeArrowheads="1"/>
            </p:cNvSpPr>
            <p:nvPr/>
          </p:nvSpPr>
          <p:spPr bwMode="auto">
            <a:xfrm>
              <a:off x="4575" y="2739"/>
              <a:ext cx="507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39" name="Rectangle 30"/>
            <p:cNvSpPr>
              <a:spLocks noChangeArrowheads="1"/>
            </p:cNvSpPr>
            <p:nvPr/>
          </p:nvSpPr>
          <p:spPr bwMode="auto">
            <a:xfrm>
              <a:off x="4846" y="2483"/>
              <a:ext cx="256" cy="25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40" name="Text Box 33"/>
            <p:cNvSpPr txBox="1">
              <a:spLocks noChangeArrowheads="1"/>
            </p:cNvSpPr>
            <p:nvPr/>
          </p:nvSpPr>
          <p:spPr bwMode="auto">
            <a:xfrm>
              <a:off x="2841" y="3351"/>
              <a:ext cx="24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vi-VN" sz="2800" b="1">
                  <a:solidFill>
                    <a:srgbClr val="FF3300"/>
                  </a:solidFill>
                  <a:latin typeface="Garamond" pitchFamily="18" charset="0"/>
                </a:rPr>
                <a:t>H.2b</a:t>
              </a:r>
            </a:p>
          </p:txBody>
        </p:sp>
        <p:sp>
          <p:nvSpPr>
            <p:cNvPr id="12441" name="Text Box 38"/>
            <p:cNvSpPr txBox="1">
              <a:spLocks noChangeArrowheads="1"/>
            </p:cNvSpPr>
            <p:nvPr/>
          </p:nvSpPr>
          <p:spPr bwMode="auto">
            <a:xfrm rot="5400000">
              <a:off x="4664" y="2466"/>
              <a:ext cx="13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400" b="1">
                  <a:solidFill>
                    <a:schemeClr val="bg2"/>
                  </a:solidFill>
                  <a:latin typeface="Garamond" pitchFamily="18" charset="0"/>
                </a:rPr>
                <a:t>   4  3   2   1</a:t>
              </a:r>
            </a:p>
          </p:txBody>
        </p:sp>
        <p:sp>
          <p:nvSpPr>
            <p:cNvPr id="12442" name="Rectangle 310"/>
            <p:cNvSpPr>
              <a:spLocks noChangeArrowheads="1"/>
            </p:cNvSpPr>
            <p:nvPr/>
          </p:nvSpPr>
          <p:spPr bwMode="auto">
            <a:xfrm>
              <a:off x="3084" y="2736"/>
              <a:ext cx="240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43" name="Rectangle 313"/>
            <p:cNvSpPr>
              <a:spLocks noChangeArrowheads="1"/>
            </p:cNvSpPr>
            <p:nvPr/>
          </p:nvSpPr>
          <p:spPr bwMode="auto">
            <a:xfrm>
              <a:off x="4080" y="2749"/>
              <a:ext cx="240" cy="23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44" name="Line 314"/>
            <p:cNvSpPr>
              <a:spLocks noChangeShapeType="1"/>
            </p:cNvSpPr>
            <p:nvPr/>
          </p:nvSpPr>
          <p:spPr bwMode="auto">
            <a:xfrm>
              <a:off x="432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5"/>
          <p:cNvSpPr>
            <a:spLocks noChangeArrowheads="1"/>
          </p:cNvSpPr>
          <p:nvPr/>
        </p:nvSpPr>
        <p:spPr bwMode="auto">
          <a:xfrm>
            <a:off x="1081088" y="0"/>
            <a:ext cx="75472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Đan nan thứ năm giống như đan nan thứ nhất</a:t>
            </a:r>
          </a:p>
        </p:txBody>
      </p:sp>
      <p:sp>
        <p:nvSpPr>
          <p:cNvPr id="33" name="Rectangle 93"/>
          <p:cNvSpPr>
            <a:spLocks noChangeArrowheads="1"/>
          </p:cNvSpPr>
          <p:nvPr/>
        </p:nvSpPr>
        <p:spPr bwMode="auto">
          <a:xfrm>
            <a:off x="1081088" y="545068"/>
            <a:ext cx="72074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Đan nan thứ sáu giống như đan nan thứ hai</a:t>
            </a:r>
          </a:p>
        </p:txBody>
      </p:sp>
      <p:sp>
        <p:nvSpPr>
          <p:cNvPr id="34" name="Rectangle 93"/>
          <p:cNvSpPr>
            <a:spLocks noChangeArrowheads="1"/>
          </p:cNvSpPr>
          <p:nvPr/>
        </p:nvSpPr>
        <p:spPr bwMode="auto">
          <a:xfrm>
            <a:off x="1081088" y="1078468"/>
            <a:ext cx="72266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Đan nan thứ bảy giống như đan nan thứ ba.</a:t>
            </a:r>
          </a:p>
        </p:txBody>
      </p:sp>
    </p:spTree>
    <p:extLst>
      <p:ext uri="{BB962C8B-B14F-4D97-AF65-F5344CB8AC3E}">
        <p14:creationId xmlns:p14="http://schemas.microsoft.com/office/powerpoint/2010/main" val="292743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2" name="Rectangle 200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/>
            <a:endParaRPr lang="vi-VN" altLang="vi-V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3315" name="Group 240"/>
          <p:cNvGrpSpPr>
            <a:grpSpLocks/>
          </p:cNvGrpSpPr>
          <p:nvPr/>
        </p:nvGrpSpPr>
        <p:grpSpPr bwMode="auto">
          <a:xfrm>
            <a:off x="1851025" y="755650"/>
            <a:ext cx="5006975" cy="4668838"/>
            <a:chOff x="1140" y="450"/>
            <a:chExt cx="3401" cy="2941"/>
          </a:xfrm>
        </p:grpSpPr>
        <p:sp>
          <p:nvSpPr>
            <p:cNvPr id="13316" name="Rectangle 177"/>
            <p:cNvSpPr>
              <a:spLocks noChangeArrowheads="1"/>
            </p:cNvSpPr>
            <p:nvPr/>
          </p:nvSpPr>
          <p:spPr bwMode="auto">
            <a:xfrm>
              <a:off x="1344" y="3065"/>
              <a:ext cx="302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28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H.2c</a:t>
              </a:r>
              <a:endParaRPr lang="en-US" altLang="vi-VN" sz="28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317" name="Rectangle 176"/>
            <p:cNvSpPr>
              <a:spLocks noChangeArrowheads="1"/>
            </p:cNvSpPr>
            <p:nvPr/>
          </p:nvSpPr>
          <p:spPr bwMode="auto">
            <a:xfrm>
              <a:off x="4037" y="2802"/>
              <a:ext cx="331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18" name="Rectangle 175"/>
            <p:cNvSpPr>
              <a:spLocks noChangeArrowheads="1"/>
            </p:cNvSpPr>
            <p:nvPr/>
          </p:nvSpPr>
          <p:spPr bwMode="auto">
            <a:xfrm>
              <a:off x="3696" y="2802"/>
              <a:ext cx="341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19" name="Rectangle 174"/>
            <p:cNvSpPr>
              <a:spLocks noChangeArrowheads="1"/>
            </p:cNvSpPr>
            <p:nvPr/>
          </p:nvSpPr>
          <p:spPr bwMode="auto">
            <a:xfrm>
              <a:off x="3360" y="2802"/>
              <a:ext cx="33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0" name="Rectangle 173"/>
            <p:cNvSpPr>
              <a:spLocks noChangeArrowheads="1"/>
            </p:cNvSpPr>
            <p:nvPr/>
          </p:nvSpPr>
          <p:spPr bwMode="auto">
            <a:xfrm>
              <a:off x="3024" y="2802"/>
              <a:ext cx="33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1" name="Rectangle 172"/>
            <p:cNvSpPr>
              <a:spLocks noChangeArrowheads="1"/>
            </p:cNvSpPr>
            <p:nvPr/>
          </p:nvSpPr>
          <p:spPr bwMode="auto">
            <a:xfrm>
              <a:off x="2688" y="2802"/>
              <a:ext cx="33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2" name="Rectangle 171"/>
            <p:cNvSpPr>
              <a:spLocks noChangeArrowheads="1"/>
            </p:cNvSpPr>
            <p:nvPr/>
          </p:nvSpPr>
          <p:spPr bwMode="auto">
            <a:xfrm>
              <a:off x="2431" y="2802"/>
              <a:ext cx="257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3" name="Rectangle 170"/>
            <p:cNvSpPr>
              <a:spLocks noChangeArrowheads="1"/>
            </p:cNvSpPr>
            <p:nvPr/>
          </p:nvSpPr>
          <p:spPr bwMode="auto">
            <a:xfrm>
              <a:off x="2016" y="2802"/>
              <a:ext cx="415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4" name="Rectangle 169"/>
            <p:cNvSpPr>
              <a:spLocks noChangeArrowheads="1"/>
            </p:cNvSpPr>
            <p:nvPr/>
          </p:nvSpPr>
          <p:spPr bwMode="auto">
            <a:xfrm>
              <a:off x="1680" y="2802"/>
              <a:ext cx="33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5" name="Rectangle 168"/>
            <p:cNvSpPr>
              <a:spLocks noChangeArrowheads="1"/>
            </p:cNvSpPr>
            <p:nvPr/>
          </p:nvSpPr>
          <p:spPr bwMode="auto">
            <a:xfrm>
              <a:off x="1344" y="2802"/>
              <a:ext cx="33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6" name="Rectangle 167"/>
            <p:cNvSpPr>
              <a:spLocks noChangeArrowheads="1"/>
            </p:cNvSpPr>
            <p:nvPr/>
          </p:nvSpPr>
          <p:spPr bwMode="auto">
            <a:xfrm>
              <a:off x="4037" y="2540"/>
              <a:ext cx="331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7" name="Rectangle 166"/>
            <p:cNvSpPr>
              <a:spLocks noChangeArrowheads="1"/>
            </p:cNvSpPr>
            <p:nvPr/>
          </p:nvSpPr>
          <p:spPr bwMode="auto">
            <a:xfrm>
              <a:off x="3696" y="2540"/>
              <a:ext cx="341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8" name="Rectangle 165"/>
            <p:cNvSpPr>
              <a:spLocks noChangeArrowheads="1"/>
            </p:cNvSpPr>
            <p:nvPr/>
          </p:nvSpPr>
          <p:spPr bwMode="auto">
            <a:xfrm>
              <a:off x="3360" y="2540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29" name="Rectangle 164"/>
            <p:cNvSpPr>
              <a:spLocks noChangeArrowheads="1"/>
            </p:cNvSpPr>
            <p:nvPr/>
          </p:nvSpPr>
          <p:spPr bwMode="auto">
            <a:xfrm>
              <a:off x="3024" y="2540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0" name="Rectangle 163"/>
            <p:cNvSpPr>
              <a:spLocks noChangeArrowheads="1"/>
            </p:cNvSpPr>
            <p:nvPr/>
          </p:nvSpPr>
          <p:spPr bwMode="auto">
            <a:xfrm>
              <a:off x="2688" y="2540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1" name="Rectangle 162"/>
            <p:cNvSpPr>
              <a:spLocks noChangeArrowheads="1"/>
            </p:cNvSpPr>
            <p:nvPr/>
          </p:nvSpPr>
          <p:spPr bwMode="auto">
            <a:xfrm>
              <a:off x="2431" y="2540"/>
              <a:ext cx="257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2" name="Rectangle 161"/>
            <p:cNvSpPr>
              <a:spLocks noChangeArrowheads="1"/>
            </p:cNvSpPr>
            <p:nvPr/>
          </p:nvSpPr>
          <p:spPr bwMode="auto">
            <a:xfrm>
              <a:off x="2016" y="2540"/>
              <a:ext cx="415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3" name="Rectangle 160"/>
            <p:cNvSpPr>
              <a:spLocks noChangeArrowheads="1"/>
            </p:cNvSpPr>
            <p:nvPr/>
          </p:nvSpPr>
          <p:spPr bwMode="auto">
            <a:xfrm>
              <a:off x="1680" y="2540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4" name="Rectangle 159"/>
            <p:cNvSpPr>
              <a:spLocks noChangeArrowheads="1"/>
            </p:cNvSpPr>
            <p:nvPr/>
          </p:nvSpPr>
          <p:spPr bwMode="auto">
            <a:xfrm>
              <a:off x="1344" y="2540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5" name="Rectangle 158"/>
            <p:cNvSpPr>
              <a:spLocks noChangeArrowheads="1"/>
            </p:cNvSpPr>
            <p:nvPr/>
          </p:nvSpPr>
          <p:spPr bwMode="auto">
            <a:xfrm>
              <a:off x="4037" y="2278"/>
              <a:ext cx="331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6" name="Rectangle 157"/>
            <p:cNvSpPr>
              <a:spLocks noChangeArrowheads="1"/>
            </p:cNvSpPr>
            <p:nvPr/>
          </p:nvSpPr>
          <p:spPr bwMode="auto">
            <a:xfrm>
              <a:off x="3696" y="2278"/>
              <a:ext cx="341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7" name="Rectangle 156"/>
            <p:cNvSpPr>
              <a:spLocks noChangeArrowheads="1"/>
            </p:cNvSpPr>
            <p:nvPr/>
          </p:nvSpPr>
          <p:spPr bwMode="auto">
            <a:xfrm>
              <a:off x="3360" y="2278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8" name="Rectangle 155"/>
            <p:cNvSpPr>
              <a:spLocks noChangeArrowheads="1"/>
            </p:cNvSpPr>
            <p:nvPr/>
          </p:nvSpPr>
          <p:spPr bwMode="auto">
            <a:xfrm>
              <a:off x="3024" y="2278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39" name="Rectangle 154"/>
            <p:cNvSpPr>
              <a:spLocks noChangeArrowheads="1"/>
            </p:cNvSpPr>
            <p:nvPr/>
          </p:nvSpPr>
          <p:spPr bwMode="auto">
            <a:xfrm>
              <a:off x="2688" y="2278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0" name="Rectangle 153"/>
            <p:cNvSpPr>
              <a:spLocks noChangeArrowheads="1"/>
            </p:cNvSpPr>
            <p:nvPr/>
          </p:nvSpPr>
          <p:spPr bwMode="auto">
            <a:xfrm>
              <a:off x="2431" y="2278"/>
              <a:ext cx="257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1" name="Rectangle 152"/>
            <p:cNvSpPr>
              <a:spLocks noChangeArrowheads="1"/>
            </p:cNvSpPr>
            <p:nvPr/>
          </p:nvSpPr>
          <p:spPr bwMode="auto">
            <a:xfrm>
              <a:off x="2016" y="2278"/>
              <a:ext cx="415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2" name="Rectangle 151"/>
            <p:cNvSpPr>
              <a:spLocks noChangeArrowheads="1"/>
            </p:cNvSpPr>
            <p:nvPr/>
          </p:nvSpPr>
          <p:spPr bwMode="auto">
            <a:xfrm>
              <a:off x="1680" y="2278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3" name="Rectangle 150"/>
            <p:cNvSpPr>
              <a:spLocks noChangeArrowheads="1"/>
            </p:cNvSpPr>
            <p:nvPr/>
          </p:nvSpPr>
          <p:spPr bwMode="auto">
            <a:xfrm>
              <a:off x="1344" y="2278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4" name="Rectangle 149"/>
            <p:cNvSpPr>
              <a:spLocks noChangeArrowheads="1"/>
            </p:cNvSpPr>
            <p:nvPr/>
          </p:nvSpPr>
          <p:spPr bwMode="auto">
            <a:xfrm>
              <a:off x="4037" y="2015"/>
              <a:ext cx="331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5" name="Rectangle 148"/>
            <p:cNvSpPr>
              <a:spLocks noChangeArrowheads="1"/>
            </p:cNvSpPr>
            <p:nvPr/>
          </p:nvSpPr>
          <p:spPr bwMode="auto">
            <a:xfrm>
              <a:off x="3696" y="2015"/>
              <a:ext cx="341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6" name="Rectangle 147"/>
            <p:cNvSpPr>
              <a:spLocks noChangeArrowheads="1"/>
            </p:cNvSpPr>
            <p:nvPr/>
          </p:nvSpPr>
          <p:spPr bwMode="auto">
            <a:xfrm>
              <a:off x="3360" y="2015"/>
              <a:ext cx="336" cy="2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7" name="Rectangle 146"/>
            <p:cNvSpPr>
              <a:spLocks noChangeArrowheads="1"/>
            </p:cNvSpPr>
            <p:nvPr/>
          </p:nvSpPr>
          <p:spPr bwMode="auto">
            <a:xfrm>
              <a:off x="3024" y="2015"/>
              <a:ext cx="336" cy="2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8" name="Rectangle 145"/>
            <p:cNvSpPr>
              <a:spLocks noChangeArrowheads="1"/>
            </p:cNvSpPr>
            <p:nvPr/>
          </p:nvSpPr>
          <p:spPr bwMode="auto">
            <a:xfrm>
              <a:off x="2688" y="2015"/>
              <a:ext cx="33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49" name="Rectangle 144"/>
            <p:cNvSpPr>
              <a:spLocks noChangeArrowheads="1"/>
            </p:cNvSpPr>
            <p:nvPr/>
          </p:nvSpPr>
          <p:spPr bwMode="auto">
            <a:xfrm>
              <a:off x="2431" y="2015"/>
              <a:ext cx="257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0" name="Rectangle 143"/>
            <p:cNvSpPr>
              <a:spLocks noChangeArrowheads="1"/>
            </p:cNvSpPr>
            <p:nvPr/>
          </p:nvSpPr>
          <p:spPr bwMode="auto">
            <a:xfrm>
              <a:off x="2016" y="2015"/>
              <a:ext cx="415" cy="2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1" name="Rectangle 142"/>
            <p:cNvSpPr>
              <a:spLocks noChangeArrowheads="1"/>
            </p:cNvSpPr>
            <p:nvPr/>
          </p:nvSpPr>
          <p:spPr bwMode="auto">
            <a:xfrm>
              <a:off x="1680" y="2015"/>
              <a:ext cx="336" cy="2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2" name="Rectangle 141"/>
            <p:cNvSpPr>
              <a:spLocks noChangeArrowheads="1"/>
            </p:cNvSpPr>
            <p:nvPr/>
          </p:nvSpPr>
          <p:spPr bwMode="auto">
            <a:xfrm>
              <a:off x="1344" y="2015"/>
              <a:ext cx="33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3" name="Rectangle 140"/>
            <p:cNvSpPr>
              <a:spLocks noChangeArrowheads="1"/>
            </p:cNvSpPr>
            <p:nvPr/>
          </p:nvSpPr>
          <p:spPr bwMode="auto">
            <a:xfrm>
              <a:off x="4037" y="1753"/>
              <a:ext cx="331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4" name="Rectangle 139"/>
            <p:cNvSpPr>
              <a:spLocks noChangeArrowheads="1"/>
            </p:cNvSpPr>
            <p:nvPr/>
          </p:nvSpPr>
          <p:spPr bwMode="auto">
            <a:xfrm>
              <a:off x="3696" y="1753"/>
              <a:ext cx="341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5" name="Rectangle 138"/>
            <p:cNvSpPr>
              <a:spLocks noChangeArrowheads="1"/>
            </p:cNvSpPr>
            <p:nvPr/>
          </p:nvSpPr>
          <p:spPr bwMode="auto">
            <a:xfrm>
              <a:off x="3360" y="1753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6" name="Rectangle 137"/>
            <p:cNvSpPr>
              <a:spLocks noChangeArrowheads="1"/>
            </p:cNvSpPr>
            <p:nvPr/>
          </p:nvSpPr>
          <p:spPr bwMode="auto">
            <a:xfrm>
              <a:off x="3024" y="1753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7" name="Rectangle 136"/>
            <p:cNvSpPr>
              <a:spLocks noChangeArrowheads="1"/>
            </p:cNvSpPr>
            <p:nvPr/>
          </p:nvSpPr>
          <p:spPr bwMode="auto">
            <a:xfrm>
              <a:off x="2688" y="1753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8" name="Rectangle 135"/>
            <p:cNvSpPr>
              <a:spLocks noChangeArrowheads="1"/>
            </p:cNvSpPr>
            <p:nvPr/>
          </p:nvSpPr>
          <p:spPr bwMode="auto">
            <a:xfrm>
              <a:off x="2431" y="1753"/>
              <a:ext cx="257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59" name="Rectangle 134"/>
            <p:cNvSpPr>
              <a:spLocks noChangeArrowheads="1"/>
            </p:cNvSpPr>
            <p:nvPr/>
          </p:nvSpPr>
          <p:spPr bwMode="auto">
            <a:xfrm>
              <a:off x="2016" y="1753"/>
              <a:ext cx="415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0" name="Rectangle 133"/>
            <p:cNvSpPr>
              <a:spLocks noChangeArrowheads="1"/>
            </p:cNvSpPr>
            <p:nvPr/>
          </p:nvSpPr>
          <p:spPr bwMode="auto">
            <a:xfrm>
              <a:off x="1680" y="1753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1" name="Rectangle 132"/>
            <p:cNvSpPr>
              <a:spLocks noChangeArrowheads="1"/>
            </p:cNvSpPr>
            <p:nvPr/>
          </p:nvSpPr>
          <p:spPr bwMode="auto">
            <a:xfrm>
              <a:off x="1344" y="1753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2" name="Rectangle 131"/>
            <p:cNvSpPr>
              <a:spLocks noChangeArrowheads="1"/>
            </p:cNvSpPr>
            <p:nvPr/>
          </p:nvSpPr>
          <p:spPr bwMode="auto">
            <a:xfrm>
              <a:off x="4037" y="1437"/>
              <a:ext cx="331" cy="3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3" name="Rectangle 130"/>
            <p:cNvSpPr>
              <a:spLocks noChangeArrowheads="1"/>
            </p:cNvSpPr>
            <p:nvPr/>
          </p:nvSpPr>
          <p:spPr bwMode="auto">
            <a:xfrm>
              <a:off x="3696" y="1437"/>
              <a:ext cx="341" cy="3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4" name="Rectangle 129"/>
            <p:cNvSpPr>
              <a:spLocks noChangeArrowheads="1"/>
            </p:cNvSpPr>
            <p:nvPr/>
          </p:nvSpPr>
          <p:spPr bwMode="auto">
            <a:xfrm>
              <a:off x="3360" y="1437"/>
              <a:ext cx="336" cy="3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5" name="Rectangle 128"/>
            <p:cNvSpPr>
              <a:spLocks noChangeArrowheads="1"/>
            </p:cNvSpPr>
            <p:nvPr/>
          </p:nvSpPr>
          <p:spPr bwMode="auto">
            <a:xfrm>
              <a:off x="3024" y="1437"/>
              <a:ext cx="336" cy="3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6" name="Rectangle 127"/>
            <p:cNvSpPr>
              <a:spLocks noChangeArrowheads="1"/>
            </p:cNvSpPr>
            <p:nvPr/>
          </p:nvSpPr>
          <p:spPr bwMode="auto">
            <a:xfrm>
              <a:off x="2688" y="1437"/>
              <a:ext cx="336" cy="3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7" name="Rectangle 126"/>
            <p:cNvSpPr>
              <a:spLocks noChangeArrowheads="1"/>
            </p:cNvSpPr>
            <p:nvPr/>
          </p:nvSpPr>
          <p:spPr bwMode="auto">
            <a:xfrm>
              <a:off x="2431" y="1437"/>
              <a:ext cx="257" cy="3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8" name="Rectangle 125"/>
            <p:cNvSpPr>
              <a:spLocks noChangeArrowheads="1"/>
            </p:cNvSpPr>
            <p:nvPr/>
          </p:nvSpPr>
          <p:spPr bwMode="auto">
            <a:xfrm>
              <a:off x="2016" y="1437"/>
              <a:ext cx="415" cy="3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342900" indent="-342900" algn="ctr" eaLnBrk="1" fontAlgn="ctr" hangingPunct="1"/>
              <a:r>
                <a:rPr lang="en-US" altLang="vi-VN" sz="1800">
                  <a:latin typeface="VNI-Times" pitchFamily="2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69" name="Rectangle 124"/>
            <p:cNvSpPr>
              <a:spLocks noChangeArrowheads="1"/>
            </p:cNvSpPr>
            <p:nvPr/>
          </p:nvSpPr>
          <p:spPr bwMode="auto">
            <a:xfrm>
              <a:off x="1680" y="1437"/>
              <a:ext cx="336" cy="3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0" name="Rectangle 123"/>
            <p:cNvSpPr>
              <a:spLocks noChangeArrowheads="1"/>
            </p:cNvSpPr>
            <p:nvPr/>
          </p:nvSpPr>
          <p:spPr bwMode="auto">
            <a:xfrm>
              <a:off x="1344" y="1437"/>
              <a:ext cx="336" cy="3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1" name="Rectangle 122"/>
            <p:cNvSpPr>
              <a:spLocks noChangeArrowheads="1"/>
            </p:cNvSpPr>
            <p:nvPr/>
          </p:nvSpPr>
          <p:spPr bwMode="auto">
            <a:xfrm>
              <a:off x="4037" y="1175"/>
              <a:ext cx="331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2" name="Rectangle 121"/>
            <p:cNvSpPr>
              <a:spLocks noChangeArrowheads="1"/>
            </p:cNvSpPr>
            <p:nvPr/>
          </p:nvSpPr>
          <p:spPr bwMode="auto">
            <a:xfrm>
              <a:off x="3696" y="1175"/>
              <a:ext cx="341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3" name="Rectangle 120"/>
            <p:cNvSpPr>
              <a:spLocks noChangeArrowheads="1"/>
            </p:cNvSpPr>
            <p:nvPr/>
          </p:nvSpPr>
          <p:spPr bwMode="auto">
            <a:xfrm>
              <a:off x="3360" y="1175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4" name="Rectangle 119"/>
            <p:cNvSpPr>
              <a:spLocks noChangeArrowheads="1"/>
            </p:cNvSpPr>
            <p:nvPr/>
          </p:nvSpPr>
          <p:spPr bwMode="auto">
            <a:xfrm>
              <a:off x="3024" y="1175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5" name="Rectangle 118"/>
            <p:cNvSpPr>
              <a:spLocks noChangeArrowheads="1"/>
            </p:cNvSpPr>
            <p:nvPr/>
          </p:nvSpPr>
          <p:spPr bwMode="auto">
            <a:xfrm>
              <a:off x="2688" y="1175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6" name="Rectangle 117"/>
            <p:cNvSpPr>
              <a:spLocks noChangeArrowheads="1"/>
            </p:cNvSpPr>
            <p:nvPr/>
          </p:nvSpPr>
          <p:spPr bwMode="auto">
            <a:xfrm>
              <a:off x="2431" y="1175"/>
              <a:ext cx="257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7" name="Rectangle 116"/>
            <p:cNvSpPr>
              <a:spLocks noChangeArrowheads="1"/>
            </p:cNvSpPr>
            <p:nvPr/>
          </p:nvSpPr>
          <p:spPr bwMode="auto">
            <a:xfrm>
              <a:off x="2016" y="1175"/>
              <a:ext cx="415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8" name="Rectangle 115"/>
            <p:cNvSpPr>
              <a:spLocks noChangeArrowheads="1"/>
            </p:cNvSpPr>
            <p:nvPr/>
          </p:nvSpPr>
          <p:spPr bwMode="auto">
            <a:xfrm>
              <a:off x="1680" y="1175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79" name="Rectangle 114"/>
            <p:cNvSpPr>
              <a:spLocks noChangeArrowheads="1"/>
            </p:cNvSpPr>
            <p:nvPr/>
          </p:nvSpPr>
          <p:spPr bwMode="auto">
            <a:xfrm>
              <a:off x="1344" y="1175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0" name="Rectangle 113"/>
            <p:cNvSpPr>
              <a:spLocks noChangeArrowheads="1"/>
            </p:cNvSpPr>
            <p:nvPr/>
          </p:nvSpPr>
          <p:spPr bwMode="auto">
            <a:xfrm>
              <a:off x="4037" y="913"/>
              <a:ext cx="331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1" name="Rectangle 112"/>
            <p:cNvSpPr>
              <a:spLocks noChangeArrowheads="1"/>
            </p:cNvSpPr>
            <p:nvPr/>
          </p:nvSpPr>
          <p:spPr bwMode="auto">
            <a:xfrm>
              <a:off x="3696" y="913"/>
              <a:ext cx="341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2" name="Rectangle 111"/>
            <p:cNvSpPr>
              <a:spLocks noChangeArrowheads="1"/>
            </p:cNvSpPr>
            <p:nvPr/>
          </p:nvSpPr>
          <p:spPr bwMode="auto">
            <a:xfrm>
              <a:off x="3360" y="913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3" name="Rectangle 110"/>
            <p:cNvSpPr>
              <a:spLocks noChangeArrowheads="1"/>
            </p:cNvSpPr>
            <p:nvPr/>
          </p:nvSpPr>
          <p:spPr bwMode="auto">
            <a:xfrm>
              <a:off x="3024" y="913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4" name="Rectangle 109"/>
            <p:cNvSpPr>
              <a:spLocks noChangeArrowheads="1"/>
            </p:cNvSpPr>
            <p:nvPr/>
          </p:nvSpPr>
          <p:spPr bwMode="auto">
            <a:xfrm>
              <a:off x="2688" y="913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5" name="Rectangle 108"/>
            <p:cNvSpPr>
              <a:spLocks noChangeArrowheads="1"/>
            </p:cNvSpPr>
            <p:nvPr/>
          </p:nvSpPr>
          <p:spPr bwMode="auto">
            <a:xfrm>
              <a:off x="2431" y="913"/>
              <a:ext cx="257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6" name="Rectangle 107"/>
            <p:cNvSpPr>
              <a:spLocks noChangeArrowheads="1"/>
            </p:cNvSpPr>
            <p:nvPr/>
          </p:nvSpPr>
          <p:spPr bwMode="auto">
            <a:xfrm>
              <a:off x="2016" y="913"/>
              <a:ext cx="415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7" name="Rectangle 106"/>
            <p:cNvSpPr>
              <a:spLocks noChangeArrowheads="1"/>
            </p:cNvSpPr>
            <p:nvPr/>
          </p:nvSpPr>
          <p:spPr bwMode="auto">
            <a:xfrm>
              <a:off x="1680" y="913"/>
              <a:ext cx="33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algn="ctr" eaLnBrk="1" fontAlgn="b" hangingPunct="1"/>
              <a:r>
                <a:rPr lang="en-US" altLang="vi-VN" sz="1400">
                  <a:solidFill>
                    <a:srgbClr val="FF0000"/>
                  </a:solidFill>
                  <a:latin typeface="Wingdings" pitchFamily="2" charset="2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8" name="Rectangle 105"/>
            <p:cNvSpPr>
              <a:spLocks noChangeArrowheads="1"/>
            </p:cNvSpPr>
            <p:nvPr/>
          </p:nvSpPr>
          <p:spPr bwMode="auto">
            <a:xfrm>
              <a:off x="1344" y="913"/>
              <a:ext cx="336" cy="2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89" name="Rectangle 104"/>
            <p:cNvSpPr>
              <a:spLocks noChangeArrowheads="1"/>
            </p:cNvSpPr>
            <p:nvPr/>
          </p:nvSpPr>
          <p:spPr bwMode="auto">
            <a:xfrm>
              <a:off x="4037" y="672"/>
              <a:ext cx="331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0" name="Rectangle 103"/>
            <p:cNvSpPr>
              <a:spLocks noChangeArrowheads="1"/>
            </p:cNvSpPr>
            <p:nvPr/>
          </p:nvSpPr>
          <p:spPr bwMode="auto">
            <a:xfrm>
              <a:off x="3696" y="672"/>
              <a:ext cx="341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1" name="Rectangle 102"/>
            <p:cNvSpPr>
              <a:spLocks noChangeArrowheads="1"/>
            </p:cNvSpPr>
            <p:nvPr/>
          </p:nvSpPr>
          <p:spPr bwMode="auto">
            <a:xfrm>
              <a:off x="3360" y="672"/>
              <a:ext cx="336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2" name="Rectangle 101"/>
            <p:cNvSpPr>
              <a:spLocks noChangeArrowheads="1"/>
            </p:cNvSpPr>
            <p:nvPr/>
          </p:nvSpPr>
          <p:spPr bwMode="auto">
            <a:xfrm>
              <a:off x="3024" y="672"/>
              <a:ext cx="336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3" name="Rectangle 100"/>
            <p:cNvSpPr>
              <a:spLocks noChangeArrowheads="1"/>
            </p:cNvSpPr>
            <p:nvPr/>
          </p:nvSpPr>
          <p:spPr bwMode="auto">
            <a:xfrm>
              <a:off x="2688" y="672"/>
              <a:ext cx="336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4" name="Rectangle 99"/>
            <p:cNvSpPr>
              <a:spLocks noChangeArrowheads="1"/>
            </p:cNvSpPr>
            <p:nvPr/>
          </p:nvSpPr>
          <p:spPr bwMode="auto">
            <a:xfrm>
              <a:off x="2431" y="672"/>
              <a:ext cx="257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5" name="Rectangle 98"/>
            <p:cNvSpPr>
              <a:spLocks noChangeArrowheads="1"/>
            </p:cNvSpPr>
            <p:nvPr/>
          </p:nvSpPr>
          <p:spPr bwMode="auto">
            <a:xfrm>
              <a:off x="2016" y="672"/>
              <a:ext cx="415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6" name="Rectangle 97"/>
            <p:cNvSpPr>
              <a:spLocks noChangeArrowheads="1"/>
            </p:cNvSpPr>
            <p:nvPr/>
          </p:nvSpPr>
          <p:spPr bwMode="auto">
            <a:xfrm>
              <a:off x="1680" y="672"/>
              <a:ext cx="336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7" name="Rectangle 96"/>
            <p:cNvSpPr>
              <a:spLocks noChangeArrowheads="1"/>
            </p:cNvSpPr>
            <p:nvPr/>
          </p:nvSpPr>
          <p:spPr bwMode="auto">
            <a:xfrm>
              <a:off x="1344" y="672"/>
              <a:ext cx="336" cy="2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marL="342900" indent="-342900" eaLnBrk="1" fontAlgn="b" hangingPunct="1"/>
              <a:r>
                <a:rPr lang="en-US" altLang="vi-VN" sz="1000">
                  <a:latin typeface="Arial" charset="0"/>
                  <a:cs typeface="Arial" charset="0"/>
                </a:rPr>
                <a:t> </a:t>
              </a:r>
              <a:endParaRPr lang="en-US" altLang="vi-VN" sz="1800">
                <a:latin typeface="Arial" charset="0"/>
              </a:endParaRPr>
            </a:p>
          </p:txBody>
        </p:sp>
        <p:sp>
          <p:nvSpPr>
            <p:cNvPr id="13398" name="Line 186"/>
            <p:cNvSpPr>
              <a:spLocks noChangeShapeType="1"/>
            </p:cNvSpPr>
            <p:nvPr/>
          </p:nvSpPr>
          <p:spPr bwMode="auto">
            <a:xfrm>
              <a:off x="1344" y="672"/>
              <a:ext cx="3024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Line 187"/>
            <p:cNvSpPr>
              <a:spLocks noChangeShapeType="1"/>
            </p:cNvSpPr>
            <p:nvPr/>
          </p:nvSpPr>
          <p:spPr bwMode="auto">
            <a:xfrm>
              <a:off x="1344" y="3391"/>
              <a:ext cx="3024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Line 188"/>
            <p:cNvSpPr>
              <a:spLocks noChangeShapeType="1"/>
            </p:cNvSpPr>
            <p:nvPr/>
          </p:nvSpPr>
          <p:spPr bwMode="auto">
            <a:xfrm>
              <a:off x="1344" y="672"/>
              <a:ext cx="0" cy="271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Line 189"/>
            <p:cNvSpPr>
              <a:spLocks noChangeShapeType="1"/>
            </p:cNvSpPr>
            <p:nvPr/>
          </p:nvSpPr>
          <p:spPr bwMode="auto">
            <a:xfrm>
              <a:off x="4368" y="672"/>
              <a:ext cx="0" cy="271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Line 191"/>
            <p:cNvSpPr>
              <a:spLocks noChangeShapeType="1"/>
            </p:cNvSpPr>
            <p:nvPr/>
          </p:nvSpPr>
          <p:spPr bwMode="auto">
            <a:xfrm>
              <a:off x="1680" y="672"/>
              <a:ext cx="0" cy="24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Line 192"/>
            <p:cNvSpPr>
              <a:spLocks noChangeShapeType="1"/>
            </p:cNvSpPr>
            <p:nvPr/>
          </p:nvSpPr>
          <p:spPr bwMode="auto">
            <a:xfrm>
              <a:off x="2016" y="672"/>
              <a:ext cx="0" cy="24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Line 193"/>
            <p:cNvSpPr>
              <a:spLocks noChangeShapeType="1"/>
            </p:cNvSpPr>
            <p:nvPr/>
          </p:nvSpPr>
          <p:spPr bwMode="auto">
            <a:xfrm>
              <a:off x="2431" y="672"/>
              <a:ext cx="0" cy="24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Line 194"/>
            <p:cNvSpPr>
              <a:spLocks noChangeShapeType="1"/>
            </p:cNvSpPr>
            <p:nvPr/>
          </p:nvSpPr>
          <p:spPr bwMode="auto">
            <a:xfrm>
              <a:off x="2688" y="672"/>
              <a:ext cx="0" cy="24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Line 195"/>
            <p:cNvSpPr>
              <a:spLocks noChangeShapeType="1"/>
            </p:cNvSpPr>
            <p:nvPr/>
          </p:nvSpPr>
          <p:spPr bwMode="auto">
            <a:xfrm>
              <a:off x="3024" y="672"/>
              <a:ext cx="0" cy="24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Line 196"/>
            <p:cNvSpPr>
              <a:spLocks noChangeShapeType="1"/>
            </p:cNvSpPr>
            <p:nvPr/>
          </p:nvSpPr>
          <p:spPr bwMode="auto">
            <a:xfrm>
              <a:off x="3360" y="672"/>
              <a:ext cx="0" cy="24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Line 197"/>
            <p:cNvSpPr>
              <a:spLocks noChangeShapeType="1"/>
            </p:cNvSpPr>
            <p:nvPr/>
          </p:nvSpPr>
          <p:spPr bwMode="auto">
            <a:xfrm>
              <a:off x="3696" y="672"/>
              <a:ext cx="0" cy="24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Line 198"/>
            <p:cNvSpPr>
              <a:spLocks noChangeShapeType="1"/>
            </p:cNvSpPr>
            <p:nvPr/>
          </p:nvSpPr>
          <p:spPr bwMode="auto">
            <a:xfrm>
              <a:off x="4037" y="672"/>
              <a:ext cx="0" cy="24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0" name="Line 205"/>
            <p:cNvSpPr>
              <a:spLocks noChangeShapeType="1"/>
            </p:cNvSpPr>
            <p:nvPr/>
          </p:nvSpPr>
          <p:spPr bwMode="auto">
            <a:xfrm>
              <a:off x="4045" y="88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1" name="Line 206"/>
            <p:cNvSpPr>
              <a:spLocks noChangeShapeType="1"/>
            </p:cNvSpPr>
            <p:nvPr/>
          </p:nvSpPr>
          <p:spPr bwMode="auto">
            <a:xfrm>
              <a:off x="2682" y="8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Rectangle 207"/>
            <p:cNvSpPr>
              <a:spLocks noChangeArrowheads="1"/>
            </p:cNvSpPr>
            <p:nvPr/>
          </p:nvSpPr>
          <p:spPr bwMode="auto">
            <a:xfrm>
              <a:off x="2428" y="2518"/>
              <a:ext cx="265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13" name="Rectangle 208"/>
            <p:cNvSpPr>
              <a:spLocks noChangeArrowheads="1"/>
            </p:cNvSpPr>
            <p:nvPr/>
          </p:nvSpPr>
          <p:spPr bwMode="auto">
            <a:xfrm>
              <a:off x="2455" y="2804"/>
              <a:ext cx="275" cy="8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414" name="Line 210"/>
            <p:cNvSpPr>
              <a:spLocks noChangeShapeType="1"/>
            </p:cNvSpPr>
            <p:nvPr/>
          </p:nvSpPr>
          <p:spPr bwMode="auto">
            <a:xfrm>
              <a:off x="2020" y="145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" name="Line 211"/>
            <p:cNvSpPr>
              <a:spLocks noChangeShapeType="1"/>
            </p:cNvSpPr>
            <p:nvPr/>
          </p:nvSpPr>
          <p:spPr bwMode="auto">
            <a:xfrm flipH="1">
              <a:off x="2435" y="856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Line 212"/>
            <p:cNvSpPr>
              <a:spLocks noChangeShapeType="1"/>
            </p:cNvSpPr>
            <p:nvPr/>
          </p:nvSpPr>
          <p:spPr bwMode="auto">
            <a:xfrm flipH="1">
              <a:off x="2435" y="201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Line 213"/>
            <p:cNvSpPr>
              <a:spLocks noChangeShapeType="1"/>
            </p:cNvSpPr>
            <p:nvPr/>
          </p:nvSpPr>
          <p:spPr bwMode="auto">
            <a:xfrm>
              <a:off x="2016" y="2282"/>
              <a:ext cx="1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8" name="Line 214"/>
            <p:cNvSpPr>
              <a:spLocks noChangeShapeType="1"/>
            </p:cNvSpPr>
            <p:nvPr/>
          </p:nvSpPr>
          <p:spPr bwMode="auto">
            <a:xfrm>
              <a:off x="1667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Line 215"/>
            <p:cNvSpPr>
              <a:spLocks noChangeShapeType="1"/>
            </p:cNvSpPr>
            <p:nvPr/>
          </p:nvSpPr>
          <p:spPr bwMode="auto">
            <a:xfrm flipH="1" flipV="1">
              <a:off x="1344" y="1427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Line 216"/>
            <p:cNvSpPr>
              <a:spLocks noChangeShapeType="1"/>
            </p:cNvSpPr>
            <p:nvPr/>
          </p:nvSpPr>
          <p:spPr bwMode="auto">
            <a:xfrm flipH="1" flipV="1">
              <a:off x="1680" y="117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Line 217"/>
            <p:cNvSpPr>
              <a:spLocks noChangeShapeType="1"/>
            </p:cNvSpPr>
            <p:nvPr/>
          </p:nvSpPr>
          <p:spPr bwMode="auto">
            <a:xfrm flipH="1" flipV="1">
              <a:off x="1662" y="2269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Line 218"/>
            <p:cNvSpPr>
              <a:spLocks noChangeShapeType="1"/>
            </p:cNvSpPr>
            <p:nvPr/>
          </p:nvSpPr>
          <p:spPr bwMode="auto">
            <a:xfrm>
              <a:off x="2016" y="144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3" name="Line 219"/>
            <p:cNvSpPr>
              <a:spLocks noChangeShapeType="1"/>
            </p:cNvSpPr>
            <p:nvPr/>
          </p:nvSpPr>
          <p:spPr bwMode="auto">
            <a:xfrm flipH="1" flipV="1">
              <a:off x="1140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Line 220"/>
            <p:cNvSpPr>
              <a:spLocks noChangeShapeType="1"/>
            </p:cNvSpPr>
            <p:nvPr/>
          </p:nvSpPr>
          <p:spPr bwMode="auto">
            <a:xfrm flipH="1" flipV="1">
              <a:off x="1907" y="201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Line 221"/>
            <p:cNvSpPr>
              <a:spLocks noChangeShapeType="1"/>
            </p:cNvSpPr>
            <p:nvPr/>
          </p:nvSpPr>
          <p:spPr bwMode="auto">
            <a:xfrm flipH="1" flipV="1">
              <a:off x="2426" y="175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Line 222"/>
            <p:cNvSpPr>
              <a:spLocks noChangeShapeType="1"/>
            </p:cNvSpPr>
            <p:nvPr/>
          </p:nvSpPr>
          <p:spPr bwMode="auto">
            <a:xfrm flipH="1" flipV="1">
              <a:off x="2705" y="143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Line 223"/>
            <p:cNvSpPr>
              <a:spLocks noChangeShapeType="1"/>
            </p:cNvSpPr>
            <p:nvPr/>
          </p:nvSpPr>
          <p:spPr bwMode="auto">
            <a:xfrm flipH="1" flipV="1">
              <a:off x="3028" y="117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Line 224"/>
            <p:cNvSpPr>
              <a:spLocks noChangeShapeType="1"/>
            </p:cNvSpPr>
            <p:nvPr/>
          </p:nvSpPr>
          <p:spPr bwMode="auto">
            <a:xfrm flipH="1" flipV="1">
              <a:off x="4013" y="144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Line 225"/>
            <p:cNvSpPr>
              <a:spLocks noChangeShapeType="1"/>
            </p:cNvSpPr>
            <p:nvPr/>
          </p:nvSpPr>
          <p:spPr bwMode="auto">
            <a:xfrm flipH="1" flipV="1">
              <a:off x="3685" y="175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Line 226"/>
            <p:cNvSpPr>
              <a:spLocks noChangeShapeType="1"/>
            </p:cNvSpPr>
            <p:nvPr/>
          </p:nvSpPr>
          <p:spPr bwMode="auto">
            <a:xfrm flipH="1" flipV="1">
              <a:off x="3373" y="2003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Line 227"/>
            <p:cNvSpPr>
              <a:spLocks noChangeShapeType="1"/>
            </p:cNvSpPr>
            <p:nvPr/>
          </p:nvSpPr>
          <p:spPr bwMode="auto">
            <a:xfrm flipH="1" flipV="1">
              <a:off x="3033" y="2269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2" name="Line 228"/>
            <p:cNvSpPr>
              <a:spLocks noChangeShapeType="1"/>
            </p:cNvSpPr>
            <p:nvPr/>
          </p:nvSpPr>
          <p:spPr bwMode="auto">
            <a:xfrm flipH="1" flipV="1">
              <a:off x="2588" y="25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3" name="Line 230"/>
            <p:cNvSpPr>
              <a:spLocks noChangeShapeType="1"/>
            </p:cNvSpPr>
            <p:nvPr/>
          </p:nvSpPr>
          <p:spPr bwMode="auto">
            <a:xfrm flipH="1">
              <a:off x="3696" y="100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4" name="Line 231"/>
            <p:cNvSpPr>
              <a:spLocks noChangeShapeType="1"/>
            </p:cNvSpPr>
            <p:nvPr/>
          </p:nvSpPr>
          <p:spPr bwMode="auto">
            <a:xfrm flipH="1">
              <a:off x="3369" y="117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5" name="Line 232"/>
            <p:cNvSpPr>
              <a:spLocks noChangeShapeType="1"/>
            </p:cNvSpPr>
            <p:nvPr/>
          </p:nvSpPr>
          <p:spPr bwMode="auto">
            <a:xfrm flipH="1">
              <a:off x="3037" y="1431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Line 233"/>
            <p:cNvSpPr>
              <a:spLocks noChangeShapeType="1"/>
            </p:cNvSpPr>
            <p:nvPr/>
          </p:nvSpPr>
          <p:spPr bwMode="auto">
            <a:xfrm flipH="1">
              <a:off x="3024" y="45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Line 234"/>
            <p:cNvSpPr>
              <a:spLocks noChangeShapeType="1"/>
            </p:cNvSpPr>
            <p:nvPr/>
          </p:nvSpPr>
          <p:spPr bwMode="auto">
            <a:xfrm flipH="1">
              <a:off x="2701" y="175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Line 235"/>
            <p:cNvSpPr>
              <a:spLocks noChangeShapeType="1"/>
            </p:cNvSpPr>
            <p:nvPr/>
          </p:nvSpPr>
          <p:spPr bwMode="auto">
            <a:xfrm flipH="1">
              <a:off x="3709" y="201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Line 236"/>
            <p:cNvSpPr>
              <a:spLocks noChangeShapeType="1"/>
            </p:cNvSpPr>
            <p:nvPr/>
          </p:nvSpPr>
          <p:spPr bwMode="auto">
            <a:xfrm flipH="1">
              <a:off x="4045" y="175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Line 238"/>
            <p:cNvSpPr>
              <a:spLocks noChangeShapeType="1"/>
            </p:cNvSpPr>
            <p:nvPr/>
          </p:nvSpPr>
          <p:spPr bwMode="auto">
            <a:xfrm>
              <a:off x="3360" y="23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Line 239"/>
            <p:cNvSpPr>
              <a:spLocks noChangeShapeType="1"/>
            </p:cNvSpPr>
            <p:nvPr/>
          </p:nvSpPr>
          <p:spPr bwMode="auto">
            <a:xfrm flipH="1" flipV="1">
              <a:off x="3709" y="25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" name="Rectangle 2"/>
          <p:cNvSpPr>
            <a:spLocks noChangeArrowheads="1"/>
          </p:cNvSpPr>
          <p:nvPr/>
        </p:nvSpPr>
        <p:spPr bwMode="auto">
          <a:xfrm>
            <a:off x="2590800" y="228600"/>
            <a:ext cx="39581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Hoàn thành bước 2</a:t>
            </a:r>
          </a:p>
        </p:txBody>
      </p:sp>
    </p:spTree>
    <p:extLst>
      <p:ext uri="{BB962C8B-B14F-4D97-AF65-F5344CB8AC3E}">
        <p14:creationId xmlns:p14="http://schemas.microsoft.com/office/powerpoint/2010/main" val="732703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60"/>
          <p:cNvGrpSpPr>
            <a:grpSpLocks/>
          </p:cNvGrpSpPr>
          <p:nvPr/>
        </p:nvGrpSpPr>
        <p:grpSpPr bwMode="auto">
          <a:xfrm>
            <a:off x="609600" y="1843548"/>
            <a:ext cx="4114800" cy="4117975"/>
            <a:chOff x="3023" y="1252"/>
            <a:chExt cx="2592" cy="2594"/>
          </a:xfrm>
        </p:grpSpPr>
        <p:sp>
          <p:nvSpPr>
            <p:cNvPr id="36965" name="Rectangle 261"/>
            <p:cNvSpPr>
              <a:spLocks noChangeArrowheads="1"/>
            </p:cNvSpPr>
            <p:nvPr/>
          </p:nvSpPr>
          <p:spPr bwMode="auto">
            <a:xfrm>
              <a:off x="3599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6" name="Rectangle 262"/>
            <p:cNvSpPr>
              <a:spLocks noChangeArrowheads="1"/>
            </p:cNvSpPr>
            <p:nvPr/>
          </p:nvSpPr>
          <p:spPr bwMode="auto">
            <a:xfrm>
              <a:off x="3311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7" name="Rectangle 263"/>
            <p:cNvSpPr>
              <a:spLocks noChangeArrowheads="1"/>
            </p:cNvSpPr>
            <p:nvPr/>
          </p:nvSpPr>
          <p:spPr bwMode="auto">
            <a:xfrm>
              <a:off x="3023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8" name="Rectangle 264"/>
            <p:cNvSpPr>
              <a:spLocks noChangeArrowheads="1"/>
            </p:cNvSpPr>
            <p:nvPr/>
          </p:nvSpPr>
          <p:spPr bwMode="auto">
            <a:xfrm>
              <a:off x="5039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9" name="Rectangle 265"/>
            <p:cNvSpPr>
              <a:spLocks noChangeArrowheads="1"/>
            </p:cNvSpPr>
            <p:nvPr/>
          </p:nvSpPr>
          <p:spPr bwMode="auto">
            <a:xfrm>
              <a:off x="4751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0" name="Rectangle 266"/>
            <p:cNvSpPr>
              <a:spLocks noChangeArrowheads="1"/>
            </p:cNvSpPr>
            <p:nvPr/>
          </p:nvSpPr>
          <p:spPr bwMode="auto">
            <a:xfrm>
              <a:off x="4463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1" name="Rectangle 267"/>
            <p:cNvSpPr>
              <a:spLocks noChangeArrowheads="1"/>
            </p:cNvSpPr>
            <p:nvPr/>
          </p:nvSpPr>
          <p:spPr bwMode="auto">
            <a:xfrm>
              <a:off x="4175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2" name="Rectangle 268"/>
            <p:cNvSpPr>
              <a:spLocks noChangeArrowheads="1"/>
            </p:cNvSpPr>
            <p:nvPr/>
          </p:nvSpPr>
          <p:spPr bwMode="auto">
            <a:xfrm>
              <a:off x="3887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3" name="Rectangle 269"/>
            <p:cNvSpPr>
              <a:spLocks noChangeArrowheads="1"/>
            </p:cNvSpPr>
            <p:nvPr/>
          </p:nvSpPr>
          <p:spPr bwMode="auto">
            <a:xfrm>
              <a:off x="5327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4" name="Rectangle 270"/>
            <p:cNvSpPr>
              <a:spLocks noChangeArrowheads="1"/>
            </p:cNvSpPr>
            <p:nvPr/>
          </p:nvSpPr>
          <p:spPr bwMode="auto">
            <a:xfrm>
              <a:off x="3599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5" name="Rectangle 271"/>
            <p:cNvSpPr>
              <a:spLocks noChangeArrowheads="1"/>
            </p:cNvSpPr>
            <p:nvPr/>
          </p:nvSpPr>
          <p:spPr bwMode="auto">
            <a:xfrm>
              <a:off x="3311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6" name="Rectangle 272"/>
            <p:cNvSpPr>
              <a:spLocks noChangeArrowheads="1"/>
            </p:cNvSpPr>
            <p:nvPr/>
          </p:nvSpPr>
          <p:spPr bwMode="auto">
            <a:xfrm>
              <a:off x="3023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7" name="Rectangle 273"/>
            <p:cNvSpPr>
              <a:spLocks noChangeArrowheads="1"/>
            </p:cNvSpPr>
            <p:nvPr/>
          </p:nvSpPr>
          <p:spPr bwMode="auto">
            <a:xfrm>
              <a:off x="5039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8" name="Rectangle 274"/>
            <p:cNvSpPr>
              <a:spLocks noChangeArrowheads="1"/>
            </p:cNvSpPr>
            <p:nvPr/>
          </p:nvSpPr>
          <p:spPr bwMode="auto">
            <a:xfrm>
              <a:off x="4751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79" name="Rectangle 275"/>
            <p:cNvSpPr>
              <a:spLocks noChangeArrowheads="1"/>
            </p:cNvSpPr>
            <p:nvPr/>
          </p:nvSpPr>
          <p:spPr bwMode="auto">
            <a:xfrm>
              <a:off x="4463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0" name="Rectangle 276"/>
            <p:cNvSpPr>
              <a:spLocks noChangeArrowheads="1"/>
            </p:cNvSpPr>
            <p:nvPr/>
          </p:nvSpPr>
          <p:spPr bwMode="auto">
            <a:xfrm>
              <a:off x="4175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1" name="Rectangle 277"/>
            <p:cNvSpPr>
              <a:spLocks noChangeArrowheads="1"/>
            </p:cNvSpPr>
            <p:nvPr/>
          </p:nvSpPr>
          <p:spPr bwMode="auto">
            <a:xfrm>
              <a:off x="3887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2" name="Rectangle 278"/>
            <p:cNvSpPr>
              <a:spLocks noChangeArrowheads="1"/>
            </p:cNvSpPr>
            <p:nvPr/>
          </p:nvSpPr>
          <p:spPr bwMode="auto">
            <a:xfrm>
              <a:off x="5327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3" name="Rectangle 279"/>
            <p:cNvSpPr>
              <a:spLocks noChangeArrowheads="1"/>
            </p:cNvSpPr>
            <p:nvPr/>
          </p:nvSpPr>
          <p:spPr bwMode="auto">
            <a:xfrm>
              <a:off x="3599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4" name="Rectangle 280"/>
            <p:cNvSpPr>
              <a:spLocks noChangeArrowheads="1"/>
            </p:cNvSpPr>
            <p:nvPr/>
          </p:nvSpPr>
          <p:spPr bwMode="auto">
            <a:xfrm>
              <a:off x="3311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5" name="Rectangle 281"/>
            <p:cNvSpPr>
              <a:spLocks noChangeArrowheads="1"/>
            </p:cNvSpPr>
            <p:nvPr/>
          </p:nvSpPr>
          <p:spPr bwMode="auto">
            <a:xfrm>
              <a:off x="3023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6" name="Rectangle 282"/>
            <p:cNvSpPr>
              <a:spLocks noChangeArrowheads="1"/>
            </p:cNvSpPr>
            <p:nvPr/>
          </p:nvSpPr>
          <p:spPr bwMode="auto">
            <a:xfrm>
              <a:off x="5039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7" name="Rectangle 283"/>
            <p:cNvSpPr>
              <a:spLocks noChangeArrowheads="1"/>
            </p:cNvSpPr>
            <p:nvPr/>
          </p:nvSpPr>
          <p:spPr bwMode="auto">
            <a:xfrm>
              <a:off x="4751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8" name="Rectangle 284"/>
            <p:cNvSpPr>
              <a:spLocks noChangeArrowheads="1"/>
            </p:cNvSpPr>
            <p:nvPr/>
          </p:nvSpPr>
          <p:spPr bwMode="auto">
            <a:xfrm>
              <a:off x="4463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89" name="Rectangle 285"/>
            <p:cNvSpPr>
              <a:spLocks noChangeArrowheads="1"/>
            </p:cNvSpPr>
            <p:nvPr/>
          </p:nvSpPr>
          <p:spPr bwMode="auto">
            <a:xfrm>
              <a:off x="4175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0" name="Rectangle 286"/>
            <p:cNvSpPr>
              <a:spLocks noChangeArrowheads="1"/>
            </p:cNvSpPr>
            <p:nvPr/>
          </p:nvSpPr>
          <p:spPr bwMode="auto">
            <a:xfrm>
              <a:off x="3887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1" name="Rectangle 287"/>
            <p:cNvSpPr>
              <a:spLocks noChangeArrowheads="1"/>
            </p:cNvSpPr>
            <p:nvPr/>
          </p:nvSpPr>
          <p:spPr bwMode="auto">
            <a:xfrm>
              <a:off x="5327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2" name="Rectangle 288"/>
            <p:cNvSpPr>
              <a:spLocks noChangeArrowheads="1"/>
            </p:cNvSpPr>
            <p:nvPr/>
          </p:nvSpPr>
          <p:spPr bwMode="auto">
            <a:xfrm>
              <a:off x="3599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3" name="Rectangle 289"/>
            <p:cNvSpPr>
              <a:spLocks noChangeArrowheads="1"/>
            </p:cNvSpPr>
            <p:nvPr/>
          </p:nvSpPr>
          <p:spPr bwMode="auto">
            <a:xfrm>
              <a:off x="3311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4" name="Rectangle 290"/>
            <p:cNvSpPr>
              <a:spLocks noChangeArrowheads="1"/>
            </p:cNvSpPr>
            <p:nvPr/>
          </p:nvSpPr>
          <p:spPr bwMode="auto">
            <a:xfrm>
              <a:off x="3023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5" name="Rectangle 291"/>
            <p:cNvSpPr>
              <a:spLocks noChangeArrowheads="1"/>
            </p:cNvSpPr>
            <p:nvPr/>
          </p:nvSpPr>
          <p:spPr bwMode="auto">
            <a:xfrm>
              <a:off x="5039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6" name="Rectangle 292"/>
            <p:cNvSpPr>
              <a:spLocks noChangeArrowheads="1"/>
            </p:cNvSpPr>
            <p:nvPr/>
          </p:nvSpPr>
          <p:spPr bwMode="auto">
            <a:xfrm>
              <a:off x="4751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7" name="Rectangle 293"/>
            <p:cNvSpPr>
              <a:spLocks noChangeArrowheads="1"/>
            </p:cNvSpPr>
            <p:nvPr/>
          </p:nvSpPr>
          <p:spPr bwMode="auto">
            <a:xfrm>
              <a:off x="4463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8" name="Rectangle 294"/>
            <p:cNvSpPr>
              <a:spLocks noChangeArrowheads="1"/>
            </p:cNvSpPr>
            <p:nvPr/>
          </p:nvSpPr>
          <p:spPr bwMode="auto">
            <a:xfrm>
              <a:off x="4175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99" name="Rectangle 295"/>
            <p:cNvSpPr>
              <a:spLocks noChangeArrowheads="1"/>
            </p:cNvSpPr>
            <p:nvPr/>
          </p:nvSpPr>
          <p:spPr bwMode="auto">
            <a:xfrm>
              <a:off x="3887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0" name="Rectangle 296"/>
            <p:cNvSpPr>
              <a:spLocks noChangeArrowheads="1"/>
            </p:cNvSpPr>
            <p:nvPr/>
          </p:nvSpPr>
          <p:spPr bwMode="auto">
            <a:xfrm>
              <a:off x="5327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1" name="Rectangle 297"/>
            <p:cNvSpPr>
              <a:spLocks noChangeArrowheads="1"/>
            </p:cNvSpPr>
            <p:nvPr/>
          </p:nvSpPr>
          <p:spPr bwMode="auto">
            <a:xfrm>
              <a:off x="3599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2" name="Rectangle 298"/>
            <p:cNvSpPr>
              <a:spLocks noChangeArrowheads="1"/>
            </p:cNvSpPr>
            <p:nvPr/>
          </p:nvSpPr>
          <p:spPr bwMode="auto">
            <a:xfrm>
              <a:off x="3311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3" name="Rectangle 299"/>
            <p:cNvSpPr>
              <a:spLocks noChangeArrowheads="1"/>
            </p:cNvSpPr>
            <p:nvPr/>
          </p:nvSpPr>
          <p:spPr bwMode="auto">
            <a:xfrm>
              <a:off x="3023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4" name="Rectangle 300"/>
            <p:cNvSpPr>
              <a:spLocks noChangeArrowheads="1"/>
            </p:cNvSpPr>
            <p:nvPr/>
          </p:nvSpPr>
          <p:spPr bwMode="auto">
            <a:xfrm>
              <a:off x="5039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5" name="Rectangle 301"/>
            <p:cNvSpPr>
              <a:spLocks noChangeArrowheads="1"/>
            </p:cNvSpPr>
            <p:nvPr/>
          </p:nvSpPr>
          <p:spPr bwMode="auto">
            <a:xfrm>
              <a:off x="4751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6" name="Rectangle 302"/>
            <p:cNvSpPr>
              <a:spLocks noChangeArrowheads="1"/>
            </p:cNvSpPr>
            <p:nvPr/>
          </p:nvSpPr>
          <p:spPr bwMode="auto">
            <a:xfrm>
              <a:off x="4463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7" name="Rectangle 303"/>
            <p:cNvSpPr>
              <a:spLocks noChangeArrowheads="1"/>
            </p:cNvSpPr>
            <p:nvPr/>
          </p:nvSpPr>
          <p:spPr bwMode="auto">
            <a:xfrm>
              <a:off x="4175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8" name="Rectangle 304"/>
            <p:cNvSpPr>
              <a:spLocks noChangeArrowheads="1"/>
            </p:cNvSpPr>
            <p:nvPr/>
          </p:nvSpPr>
          <p:spPr bwMode="auto">
            <a:xfrm>
              <a:off x="3887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09" name="Rectangle 305"/>
            <p:cNvSpPr>
              <a:spLocks noChangeArrowheads="1"/>
            </p:cNvSpPr>
            <p:nvPr/>
          </p:nvSpPr>
          <p:spPr bwMode="auto">
            <a:xfrm>
              <a:off x="5327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0" name="Rectangle 306"/>
            <p:cNvSpPr>
              <a:spLocks noChangeArrowheads="1"/>
            </p:cNvSpPr>
            <p:nvPr/>
          </p:nvSpPr>
          <p:spPr bwMode="auto">
            <a:xfrm>
              <a:off x="3599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1" name="Rectangle 307"/>
            <p:cNvSpPr>
              <a:spLocks noChangeArrowheads="1"/>
            </p:cNvSpPr>
            <p:nvPr/>
          </p:nvSpPr>
          <p:spPr bwMode="auto">
            <a:xfrm>
              <a:off x="3311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2" name="Rectangle 308"/>
            <p:cNvSpPr>
              <a:spLocks noChangeArrowheads="1"/>
            </p:cNvSpPr>
            <p:nvPr/>
          </p:nvSpPr>
          <p:spPr bwMode="auto">
            <a:xfrm>
              <a:off x="3023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3" name="Rectangle 309"/>
            <p:cNvSpPr>
              <a:spLocks noChangeArrowheads="1"/>
            </p:cNvSpPr>
            <p:nvPr/>
          </p:nvSpPr>
          <p:spPr bwMode="auto">
            <a:xfrm>
              <a:off x="5039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4" name="Rectangle 310"/>
            <p:cNvSpPr>
              <a:spLocks noChangeArrowheads="1"/>
            </p:cNvSpPr>
            <p:nvPr/>
          </p:nvSpPr>
          <p:spPr bwMode="auto">
            <a:xfrm>
              <a:off x="4751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5" name="Rectangle 311"/>
            <p:cNvSpPr>
              <a:spLocks noChangeArrowheads="1"/>
            </p:cNvSpPr>
            <p:nvPr/>
          </p:nvSpPr>
          <p:spPr bwMode="auto">
            <a:xfrm>
              <a:off x="4463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6" name="Rectangle 312"/>
            <p:cNvSpPr>
              <a:spLocks noChangeArrowheads="1"/>
            </p:cNvSpPr>
            <p:nvPr/>
          </p:nvSpPr>
          <p:spPr bwMode="auto">
            <a:xfrm>
              <a:off x="4175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7" name="Rectangle 313"/>
            <p:cNvSpPr>
              <a:spLocks noChangeArrowheads="1"/>
            </p:cNvSpPr>
            <p:nvPr/>
          </p:nvSpPr>
          <p:spPr bwMode="auto">
            <a:xfrm>
              <a:off x="3887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8" name="Rectangle 314"/>
            <p:cNvSpPr>
              <a:spLocks noChangeArrowheads="1"/>
            </p:cNvSpPr>
            <p:nvPr/>
          </p:nvSpPr>
          <p:spPr bwMode="auto">
            <a:xfrm>
              <a:off x="5327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19" name="Rectangle 315"/>
            <p:cNvSpPr>
              <a:spLocks noChangeArrowheads="1"/>
            </p:cNvSpPr>
            <p:nvPr/>
          </p:nvSpPr>
          <p:spPr bwMode="auto">
            <a:xfrm>
              <a:off x="3599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0" name="Rectangle 316"/>
            <p:cNvSpPr>
              <a:spLocks noChangeArrowheads="1"/>
            </p:cNvSpPr>
            <p:nvPr/>
          </p:nvSpPr>
          <p:spPr bwMode="auto">
            <a:xfrm>
              <a:off x="3311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1" name="Rectangle 317"/>
            <p:cNvSpPr>
              <a:spLocks noChangeArrowheads="1"/>
            </p:cNvSpPr>
            <p:nvPr/>
          </p:nvSpPr>
          <p:spPr bwMode="auto">
            <a:xfrm>
              <a:off x="3023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2" name="Rectangle 318"/>
            <p:cNvSpPr>
              <a:spLocks noChangeArrowheads="1"/>
            </p:cNvSpPr>
            <p:nvPr/>
          </p:nvSpPr>
          <p:spPr bwMode="auto">
            <a:xfrm>
              <a:off x="5039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3" name="Rectangle 319"/>
            <p:cNvSpPr>
              <a:spLocks noChangeArrowheads="1"/>
            </p:cNvSpPr>
            <p:nvPr/>
          </p:nvSpPr>
          <p:spPr bwMode="auto">
            <a:xfrm>
              <a:off x="4751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4" name="Rectangle 320"/>
            <p:cNvSpPr>
              <a:spLocks noChangeArrowheads="1"/>
            </p:cNvSpPr>
            <p:nvPr/>
          </p:nvSpPr>
          <p:spPr bwMode="auto">
            <a:xfrm>
              <a:off x="4463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5" name="Rectangle 321"/>
            <p:cNvSpPr>
              <a:spLocks noChangeArrowheads="1"/>
            </p:cNvSpPr>
            <p:nvPr/>
          </p:nvSpPr>
          <p:spPr bwMode="auto">
            <a:xfrm>
              <a:off x="4175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6" name="Rectangle 322"/>
            <p:cNvSpPr>
              <a:spLocks noChangeArrowheads="1"/>
            </p:cNvSpPr>
            <p:nvPr/>
          </p:nvSpPr>
          <p:spPr bwMode="auto">
            <a:xfrm>
              <a:off x="3887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7" name="Rectangle 323"/>
            <p:cNvSpPr>
              <a:spLocks noChangeArrowheads="1"/>
            </p:cNvSpPr>
            <p:nvPr/>
          </p:nvSpPr>
          <p:spPr bwMode="auto">
            <a:xfrm>
              <a:off x="5327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8" name="Rectangle 324"/>
            <p:cNvSpPr>
              <a:spLocks noChangeArrowheads="1"/>
            </p:cNvSpPr>
            <p:nvPr/>
          </p:nvSpPr>
          <p:spPr bwMode="auto">
            <a:xfrm>
              <a:off x="3599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29" name="Rectangle 325"/>
            <p:cNvSpPr>
              <a:spLocks noChangeArrowheads="1"/>
            </p:cNvSpPr>
            <p:nvPr/>
          </p:nvSpPr>
          <p:spPr bwMode="auto">
            <a:xfrm>
              <a:off x="3311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0" name="Rectangle 326"/>
            <p:cNvSpPr>
              <a:spLocks noChangeArrowheads="1"/>
            </p:cNvSpPr>
            <p:nvPr/>
          </p:nvSpPr>
          <p:spPr bwMode="auto">
            <a:xfrm>
              <a:off x="3023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1" name="Rectangle 327"/>
            <p:cNvSpPr>
              <a:spLocks noChangeArrowheads="1"/>
            </p:cNvSpPr>
            <p:nvPr/>
          </p:nvSpPr>
          <p:spPr bwMode="auto">
            <a:xfrm>
              <a:off x="5039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2" name="Rectangle 328"/>
            <p:cNvSpPr>
              <a:spLocks noChangeArrowheads="1"/>
            </p:cNvSpPr>
            <p:nvPr/>
          </p:nvSpPr>
          <p:spPr bwMode="auto">
            <a:xfrm>
              <a:off x="4751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3" name="Rectangle 329"/>
            <p:cNvSpPr>
              <a:spLocks noChangeArrowheads="1"/>
            </p:cNvSpPr>
            <p:nvPr/>
          </p:nvSpPr>
          <p:spPr bwMode="auto">
            <a:xfrm>
              <a:off x="4463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4" name="Rectangle 330"/>
            <p:cNvSpPr>
              <a:spLocks noChangeArrowheads="1"/>
            </p:cNvSpPr>
            <p:nvPr/>
          </p:nvSpPr>
          <p:spPr bwMode="auto">
            <a:xfrm>
              <a:off x="4175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5" name="Rectangle 331"/>
            <p:cNvSpPr>
              <a:spLocks noChangeArrowheads="1"/>
            </p:cNvSpPr>
            <p:nvPr/>
          </p:nvSpPr>
          <p:spPr bwMode="auto">
            <a:xfrm>
              <a:off x="3887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6" name="Rectangle 332"/>
            <p:cNvSpPr>
              <a:spLocks noChangeArrowheads="1"/>
            </p:cNvSpPr>
            <p:nvPr/>
          </p:nvSpPr>
          <p:spPr bwMode="auto">
            <a:xfrm>
              <a:off x="5327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7" name="Rectangle 333"/>
            <p:cNvSpPr>
              <a:spLocks noChangeArrowheads="1"/>
            </p:cNvSpPr>
            <p:nvPr/>
          </p:nvSpPr>
          <p:spPr bwMode="auto">
            <a:xfrm>
              <a:off x="3599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8" name="Rectangle 334"/>
            <p:cNvSpPr>
              <a:spLocks noChangeArrowheads="1"/>
            </p:cNvSpPr>
            <p:nvPr/>
          </p:nvSpPr>
          <p:spPr bwMode="auto">
            <a:xfrm>
              <a:off x="3311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39" name="Rectangle 335"/>
            <p:cNvSpPr>
              <a:spLocks noChangeArrowheads="1"/>
            </p:cNvSpPr>
            <p:nvPr/>
          </p:nvSpPr>
          <p:spPr bwMode="auto">
            <a:xfrm>
              <a:off x="3023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0" name="Rectangle 336"/>
            <p:cNvSpPr>
              <a:spLocks noChangeArrowheads="1"/>
            </p:cNvSpPr>
            <p:nvPr/>
          </p:nvSpPr>
          <p:spPr bwMode="auto">
            <a:xfrm>
              <a:off x="5039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1" name="Rectangle 337"/>
            <p:cNvSpPr>
              <a:spLocks noChangeArrowheads="1"/>
            </p:cNvSpPr>
            <p:nvPr/>
          </p:nvSpPr>
          <p:spPr bwMode="auto">
            <a:xfrm>
              <a:off x="4751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2" name="Rectangle 338"/>
            <p:cNvSpPr>
              <a:spLocks noChangeArrowheads="1"/>
            </p:cNvSpPr>
            <p:nvPr/>
          </p:nvSpPr>
          <p:spPr bwMode="auto">
            <a:xfrm>
              <a:off x="4463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3" name="Rectangle 339"/>
            <p:cNvSpPr>
              <a:spLocks noChangeArrowheads="1"/>
            </p:cNvSpPr>
            <p:nvPr/>
          </p:nvSpPr>
          <p:spPr bwMode="auto">
            <a:xfrm>
              <a:off x="4175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4" name="Rectangle 340"/>
            <p:cNvSpPr>
              <a:spLocks noChangeArrowheads="1"/>
            </p:cNvSpPr>
            <p:nvPr/>
          </p:nvSpPr>
          <p:spPr bwMode="auto">
            <a:xfrm>
              <a:off x="3887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5" name="Rectangle 341"/>
            <p:cNvSpPr>
              <a:spLocks noChangeArrowheads="1"/>
            </p:cNvSpPr>
            <p:nvPr/>
          </p:nvSpPr>
          <p:spPr bwMode="auto">
            <a:xfrm>
              <a:off x="5327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6" name="Rectangle 342"/>
            <p:cNvSpPr>
              <a:spLocks noChangeArrowheads="1"/>
            </p:cNvSpPr>
            <p:nvPr/>
          </p:nvSpPr>
          <p:spPr bwMode="auto">
            <a:xfrm>
              <a:off x="3599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7" name="Rectangle 343"/>
            <p:cNvSpPr>
              <a:spLocks noChangeArrowheads="1"/>
            </p:cNvSpPr>
            <p:nvPr/>
          </p:nvSpPr>
          <p:spPr bwMode="auto">
            <a:xfrm>
              <a:off x="3311" y="125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8" name="Rectangle 344"/>
            <p:cNvSpPr>
              <a:spLocks noChangeArrowheads="1"/>
            </p:cNvSpPr>
            <p:nvPr/>
          </p:nvSpPr>
          <p:spPr bwMode="auto">
            <a:xfrm>
              <a:off x="3023" y="1254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49" name="Rectangle 345"/>
            <p:cNvSpPr>
              <a:spLocks noChangeArrowheads="1"/>
            </p:cNvSpPr>
            <p:nvPr/>
          </p:nvSpPr>
          <p:spPr bwMode="auto">
            <a:xfrm>
              <a:off x="5039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0" name="Rectangle 346"/>
            <p:cNvSpPr>
              <a:spLocks noChangeArrowheads="1"/>
            </p:cNvSpPr>
            <p:nvPr/>
          </p:nvSpPr>
          <p:spPr bwMode="auto">
            <a:xfrm>
              <a:off x="4751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1" name="Rectangle 347"/>
            <p:cNvSpPr>
              <a:spLocks noChangeArrowheads="1"/>
            </p:cNvSpPr>
            <p:nvPr/>
          </p:nvSpPr>
          <p:spPr bwMode="auto">
            <a:xfrm>
              <a:off x="4463" y="125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2" name="Rectangle 348"/>
            <p:cNvSpPr>
              <a:spLocks noChangeArrowheads="1"/>
            </p:cNvSpPr>
            <p:nvPr/>
          </p:nvSpPr>
          <p:spPr bwMode="auto">
            <a:xfrm>
              <a:off x="4175" y="125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3" name="Rectangle 349"/>
            <p:cNvSpPr>
              <a:spLocks noChangeArrowheads="1"/>
            </p:cNvSpPr>
            <p:nvPr/>
          </p:nvSpPr>
          <p:spPr bwMode="auto">
            <a:xfrm>
              <a:off x="3887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4" name="Rectangle 350"/>
            <p:cNvSpPr>
              <a:spLocks noChangeArrowheads="1"/>
            </p:cNvSpPr>
            <p:nvPr/>
          </p:nvSpPr>
          <p:spPr bwMode="auto">
            <a:xfrm>
              <a:off x="5327" y="1254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5" name="Rectangle 351"/>
            <p:cNvSpPr>
              <a:spLocks noChangeArrowheads="1"/>
            </p:cNvSpPr>
            <p:nvPr/>
          </p:nvSpPr>
          <p:spPr bwMode="auto">
            <a:xfrm rot="5400000">
              <a:off x="3023" y="183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6" name="Rectangle 352"/>
            <p:cNvSpPr>
              <a:spLocks noChangeArrowheads="1"/>
            </p:cNvSpPr>
            <p:nvPr/>
          </p:nvSpPr>
          <p:spPr bwMode="auto">
            <a:xfrm rot="5400000">
              <a:off x="3023" y="154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7" name="Rectangle 353"/>
            <p:cNvSpPr>
              <a:spLocks noChangeArrowheads="1"/>
            </p:cNvSpPr>
            <p:nvPr/>
          </p:nvSpPr>
          <p:spPr bwMode="auto">
            <a:xfrm rot="5400000">
              <a:off x="3023" y="125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8" name="Rectangle 354"/>
            <p:cNvSpPr>
              <a:spLocks noChangeArrowheads="1"/>
            </p:cNvSpPr>
            <p:nvPr/>
          </p:nvSpPr>
          <p:spPr bwMode="auto">
            <a:xfrm rot="5400000">
              <a:off x="3023" y="327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59" name="Rectangle 355"/>
            <p:cNvSpPr>
              <a:spLocks noChangeArrowheads="1"/>
            </p:cNvSpPr>
            <p:nvPr/>
          </p:nvSpPr>
          <p:spPr bwMode="auto">
            <a:xfrm rot="5400000">
              <a:off x="3023" y="298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0" name="Rectangle 356"/>
            <p:cNvSpPr>
              <a:spLocks noChangeArrowheads="1"/>
            </p:cNvSpPr>
            <p:nvPr/>
          </p:nvSpPr>
          <p:spPr bwMode="auto">
            <a:xfrm rot="5400000">
              <a:off x="3023" y="269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1" name="Rectangle 357"/>
            <p:cNvSpPr>
              <a:spLocks noChangeArrowheads="1"/>
            </p:cNvSpPr>
            <p:nvPr/>
          </p:nvSpPr>
          <p:spPr bwMode="auto">
            <a:xfrm rot="5400000">
              <a:off x="3023" y="2406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2" name="Rectangle 358"/>
            <p:cNvSpPr>
              <a:spLocks noChangeArrowheads="1"/>
            </p:cNvSpPr>
            <p:nvPr/>
          </p:nvSpPr>
          <p:spPr bwMode="auto">
            <a:xfrm rot="5400000">
              <a:off x="3023" y="211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3" name="Rectangle 359"/>
            <p:cNvSpPr>
              <a:spLocks noChangeArrowheads="1"/>
            </p:cNvSpPr>
            <p:nvPr/>
          </p:nvSpPr>
          <p:spPr bwMode="auto">
            <a:xfrm rot="5400000">
              <a:off x="3023" y="3558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4" name="Rectangle 360"/>
            <p:cNvSpPr>
              <a:spLocks noChangeArrowheads="1"/>
            </p:cNvSpPr>
            <p:nvPr/>
          </p:nvSpPr>
          <p:spPr bwMode="auto">
            <a:xfrm>
              <a:off x="3599" y="35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5" name="Rectangle 361"/>
            <p:cNvSpPr>
              <a:spLocks noChangeArrowheads="1"/>
            </p:cNvSpPr>
            <p:nvPr/>
          </p:nvSpPr>
          <p:spPr bwMode="auto">
            <a:xfrm>
              <a:off x="3311" y="35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6" name="Rectangle 362"/>
            <p:cNvSpPr>
              <a:spLocks noChangeArrowheads="1"/>
            </p:cNvSpPr>
            <p:nvPr/>
          </p:nvSpPr>
          <p:spPr bwMode="auto">
            <a:xfrm>
              <a:off x="3023" y="35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7" name="Rectangle 363"/>
            <p:cNvSpPr>
              <a:spLocks noChangeArrowheads="1"/>
            </p:cNvSpPr>
            <p:nvPr/>
          </p:nvSpPr>
          <p:spPr bwMode="auto">
            <a:xfrm>
              <a:off x="5039" y="35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8" name="Rectangle 364"/>
            <p:cNvSpPr>
              <a:spLocks noChangeArrowheads="1"/>
            </p:cNvSpPr>
            <p:nvPr/>
          </p:nvSpPr>
          <p:spPr bwMode="auto">
            <a:xfrm>
              <a:off x="4751" y="35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69" name="Rectangle 365"/>
            <p:cNvSpPr>
              <a:spLocks noChangeArrowheads="1"/>
            </p:cNvSpPr>
            <p:nvPr/>
          </p:nvSpPr>
          <p:spPr bwMode="auto">
            <a:xfrm>
              <a:off x="4463" y="35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0" name="Rectangle 366"/>
            <p:cNvSpPr>
              <a:spLocks noChangeArrowheads="1"/>
            </p:cNvSpPr>
            <p:nvPr/>
          </p:nvSpPr>
          <p:spPr bwMode="auto">
            <a:xfrm>
              <a:off x="4175" y="35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1" name="Rectangle 367"/>
            <p:cNvSpPr>
              <a:spLocks noChangeArrowheads="1"/>
            </p:cNvSpPr>
            <p:nvPr/>
          </p:nvSpPr>
          <p:spPr bwMode="auto">
            <a:xfrm>
              <a:off x="3887" y="35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2" name="Rectangle 368"/>
            <p:cNvSpPr>
              <a:spLocks noChangeArrowheads="1"/>
            </p:cNvSpPr>
            <p:nvPr/>
          </p:nvSpPr>
          <p:spPr bwMode="auto">
            <a:xfrm>
              <a:off x="5327" y="3548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3" name="Rectangle 369"/>
            <p:cNvSpPr>
              <a:spLocks noChangeArrowheads="1"/>
            </p:cNvSpPr>
            <p:nvPr/>
          </p:nvSpPr>
          <p:spPr bwMode="auto">
            <a:xfrm rot="5400000">
              <a:off x="5326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4" name="Rectangle 370"/>
            <p:cNvSpPr>
              <a:spLocks noChangeArrowheads="1"/>
            </p:cNvSpPr>
            <p:nvPr/>
          </p:nvSpPr>
          <p:spPr bwMode="auto">
            <a:xfrm rot="5400000">
              <a:off x="5317" y="1540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5" name="Rectangle 371"/>
            <p:cNvSpPr>
              <a:spLocks noChangeArrowheads="1"/>
            </p:cNvSpPr>
            <p:nvPr/>
          </p:nvSpPr>
          <p:spPr bwMode="auto">
            <a:xfrm rot="5400000">
              <a:off x="5326" y="125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6" name="Rectangle 372"/>
            <p:cNvSpPr>
              <a:spLocks noChangeArrowheads="1"/>
            </p:cNvSpPr>
            <p:nvPr/>
          </p:nvSpPr>
          <p:spPr bwMode="auto">
            <a:xfrm rot="5400000">
              <a:off x="5326" y="32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7" name="Rectangle 373"/>
            <p:cNvSpPr>
              <a:spLocks noChangeArrowheads="1"/>
            </p:cNvSpPr>
            <p:nvPr/>
          </p:nvSpPr>
          <p:spPr bwMode="auto">
            <a:xfrm rot="5400000">
              <a:off x="5326" y="29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8" name="Rectangle 374"/>
            <p:cNvSpPr>
              <a:spLocks noChangeArrowheads="1"/>
            </p:cNvSpPr>
            <p:nvPr/>
          </p:nvSpPr>
          <p:spPr bwMode="auto">
            <a:xfrm rot="5400000">
              <a:off x="5326" y="269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9" name="Rectangle 375"/>
            <p:cNvSpPr>
              <a:spLocks noChangeArrowheads="1"/>
            </p:cNvSpPr>
            <p:nvPr/>
          </p:nvSpPr>
          <p:spPr bwMode="auto">
            <a:xfrm rot="5400000">
              <a:off x="5326" y="24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0" name="Rectangle 376"/>
            <p:cNvSpPr>
              <a:spLocks noChangeArrowheads="1"/>
            </p:cNvSpPr>
            <p:nvPr/>
          </p:nvSpPr>
          <p:spPr bwMode="auto">
            <a:xfrm rot="5400000">
              <a:off x="5326" y="21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1" name="Rectangle 377"/>
            <p:cNvSpPr>
              <a:spLocks noChangeArrowheads="1"/>
            </p:cNvSpPr>
            <p:nvPr/>
          </p:nvSpPr>
          <p:spPr bwMode="auto">
            <a:xfrm rot="5400000">
              <a:off x="5326" y="3546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2" name="Rectangle 378"/>
            <p:cNvSpPr>
              <a:spLocks noChangeArrowheads="1"/>
            </p:cNvSpPr>
            <p:nvPr/>
          </p:nvSpPr>
          <p:spPr bwMode="auto">
            <a:xfrm>
              <a:off x="3882" y="182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3" name="Rectangle 379"/>
            <p:cNvSpPr>
              <a:spLocks noChangeArrowheads="1"/>
            </p:cNvSpPr>
            <p:nvPr/>
          </p:nvSpPr>
          <p:spPr bwMode="auto">
            <a:xfrm>
              <a:off x="4742" y="182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4" name="Rectangle 380"/>
            <p:cNvSpPr>
              <a:spLocks noChangeArrowheads="1"/>
            </p:cNvSpPr>
            <p:nvPr/>
          </p:nvSpPr>
          <p:spPr bwMode="auto">
            <a:xfrm>
              <a:off x="5029" y="182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5" name="Rectangle 381"/>
            <p:cNvSpPr>
              <a:spLocks noChangeArrowheads="1"/>
            </p:cNvSpPr>
            <p:nvPr/>
          </p:nvSpPr>
          <p:spPr bwMode="auto">
            <a:xfrm>
              <a:off x="3309" y="211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6" name="Rectangle 382"/>
            <p:cNvSpPr>
              <a:spLocks noChangeArrowheads="1"/>
            </p:cNvSpPr>
            <p:nvPr/>
          </p:nvSpPr>
          <p:spPr bwMode="auto">
            <a:xfrm>
              <a:off x="4170" y="154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7" name="Rectangle 383"/>
            <p:cNvSpPr>
              <a:spLocks noChangeArrowheads="1"/>
            </p:cNvSpPr>
            <p:nvPr/>
          </p:nvSpPr>
          <p:spPr bwMode="auto">
            <a:xfrm>
              <a:off x="3883" y="154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8" name="Rectangle 384"/>
            <p:cNvSpPr>
              <a:spLocks noChangeArrowheads="1"/>
            </p:cNvSpPr>
            <p:nvPr/>
          </p:nvSpPr>
          <p:spPr bwMode="auto">
            <a:xfrm>
              <a:off x="5030" y="154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89" name="Rectangle 385"/>
            <p:cNvSpPr>
              <a:spLocks noChangeArrowheads="1"/>
            </p:cNvSpPr>
            <p:nvPr/>
          </p:nvSpPr>
          <p:spPr bwMode="auto">
            <a:xfrm>
              <a:off x="3595" y="182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0" name="Rectangle 386"/>
            <p:cNvSpPr>
              <a:spLocks noChangeArrowheads="1"/>
            </p:cNvSpPr>
            <p:nvPr/>
          </p:nvSpPr>
          <p:spPr bwMode="auto">
            <a:xfrm>
              <a:off x="4744" y="326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1" name="Rectangle 387"/>
            <p:cNvSpPr>
              <a:spLocks noChangeArrowheads="1"/>
            </p:cNvSpPr>
            <p:nvPr/>
          </p:nvSpPr>
          <p:spPr bwMode="auto">
            <a:xfrm>
              <a:off x="3596" y="326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2" name="Rectangle 388"/>
            <p:cNvSpPr>
              <a:spLocks noChangeArrowheads="1"/>
            </p:cNvSpPr>
            <p:nvPr/>
          </p:nvSpPr>
          <p:spPr bwMode="auto">
            <a:xfrm>
              <a:off x="3309" y="240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3" name="Rectangle 389"/>
            <p:cNvSpPr>
              <a:spLocks noChangeArrowheads="1"/>
            </p:cNvSpPr>
            <p:nvPr/>
          </p:nvSpPr>
          <p:spPr bwMode="auto">
            <a:xfrm>
              <a:off x="4457" y="326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4" name="Rectangle 390"/>
            <p:cNvSpPr>
              <a:spLocks noChangeArrowheads="1"/>
            </p:cNvSpPr>
            <p:nvPr/>
          </p:nvSpPr>
          <p:spPr bwMode="auto">
            <a:xfrm>
              <a:off x="5030" y="297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5" name="Rectangle 391"/>
            <p:cNvSpPr>
              <a:spLocks noChangeArrowheads="1"/>
            </p:cNvSpPr>
            <p:nvPr/>
          </p:nvSpPr>
          <p:spPr bwMode="auto">
            <a:xfrm>
              <a:off x="4170" y="2689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6" name="Rectangle 392"/>
            <p:cNvSpPr>
              <a:spLocks noChangeArrowheads="1"/>
            </p:cNvSpPr>
            <p:nvPr/>
          </p:nvSpPr>
          <p:spPr bwMode="auto">
            <a:xfrm>
              <a:off x="4753" y="211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7" name="Rectangle 393"/>
            <p:cNvSpPr>
              <a:spLocks noChangeArrowheads="1"/>
            </p:cNvSpPr>
            <p:nvPr/>
          </p:nvSpPr>
          <p:spPr bwMode="auto">
            <a:xfrm>
              <a:off x="4457" y="240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8" name="Rectangle 394"/>
            <p:cNvSpPr>
              <a:spLocks noChangeArrowheads="1"/>
            </p:cNvSpPr>
            <p:nvPr/>
          </p:nvSpPr>
          <p:spPr bwMode="auto">
            <a:xfrm>
              <a:off x="3596" y="211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99" name="Rectangle 395"/>
            <p:cNvSpPr>
              <a:spLocks noChangeArrowheads="1"/>
            </p:cNvSpPr>
            <p:nvPr/>
          </p:nvSpPr>
          <p:spPr bwMode="auto">
            <a:xfrm>
              <a:off x="4456" y="211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100" name="Rectangle 396"/>
            <p:cNvSpPr>
              <a:spLocks noChangeArrowheads="1"/>
            </p:cNvSpPr>
            <p:nvPr/>
          </p:nvSpPr>
          <p:spPr bwMode="auto">
            <a:xfrm>
              <a:off x="3883" y="2689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101" name="Rectangle 397"/>
            <p:cNvSpPr>
              <a:spLocks noChangeArrowheads="1"/>
            </p:cNvSpPr>
            <p:nvPr/>
          </p:nvSpPr>
          <p:spPr bwMode="auto">
            <a:xfrm>
              <a:off x="5029" y="2689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102" name="Rectangle 398"/>
            <p:cNvSpPr>
              <a:spLocks noChangeArrowheads="1"/>
            </p:cNvSpPr>
            <p:nvPr/>
          </p:nvSpPr>
          <p:spPr bwMode="auto">
            <a:xfrm>
              <a:off x="4170" y="240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103" name="Rectangle 399"/>
            <p:cNvSpPr>
              <a:spLocks noChangeArrowheads="1"/>
            </p:cNvSpPr>
            <p:nvPr/>
          </p:nvSpPr>
          <p:spPr bwMode="auto">
            <a:xfrm>
              <a:off x="3596" y="297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104" name="Rectangle 400"/>
            <p:cNvSpPr>
              <a:spLocks noChangeArrowheads="1"/>
            </p:cNvSpPr>
            <p:nvPr/>
          </p:nvSpPr>
          <p:spPr bwMode="auto">
            <a:xfrm>
              <a:off x="3883" y="297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105" name="Rectangle 401"/>
            <p:cNvSpPr>
              <a:spLocks noChangeArrowheads="1"/>
            </p:cNvSpPr>
            <p:nvPr/>
          </p:nvSpPr>
          <p:spPr bwMode="auto">
            <a:xfrm>
              <a:off x="4744" y="297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106" name="Rectangle 402"/>
            <p:cNvSpPr>
              <a:spLocks noChangeArrowheads="1"/>
            </p:cNvSpPr>
            <p:nvPr/>
          </p:nvSpPr>
          <p:spPr bwMode="auto">
            <a:xfrm>
              <a:off x="3309" y="326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5765" name="Group 165"/>
          <p:cNvGrpSpPr>
            <a:grpSpLocks/>
          </p:cNvGrpSpPr>
          <p:nvPr/>
        </p:nvGrpSpPr>
        <p:grpSpPr bwMode="auto">
          <a:xfrm rot="5400000">
            <a:off x="5475288" y="3890963"/>
            <a:ext cx="4114800" cy="457200"/>
            <a:chOff x="1728" y="432"/>
            <a:chExt cx="2592" cy="288"/>
          </a:xfrm>
        </p:grpSpPr>
        <p:sp>
          <p:nvSpPr>
            <p:cNvPr id="36956" name="Rectangle 16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7" name="Rectangle 16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8" name="Rectangle 16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9" name="Rectangle 16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0" name="Rectangle 17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1" name="Rectangle 17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2" name="Rectangle 17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3" name="Rectangle 17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64" name="Rectangle 17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5775" name="Group 175"/>
          <p:cNvGrpSpPr>
            <a:grpSpLocks/>
          </p:cNvGrpSpPr>
          <p:nvPr/>
        </p:nvGrpSpPr>
        <p:grpSpPr bwMode="auto">
          <a:xfrm>
            <a:off x="4724400" y="2060575"/>
            <a:ext cx="4114800" cy="457200"/>
            <a:chOff x="1728" y="432"/>
            <a:chExt cx="2592" cy="288"/>
          </a:xfrm>
        </p:grpSpPr>
        <p:sp>
          <p:nvSpPr>
            <p:cNvPr id="36947" name="Rectangle 17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8" name="Rectangle 17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9" name="Rectangle 17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0" name="Rectangle 17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1" name="Rectangle 18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2" name="Rectangle 18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3" name="Rectangle 18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4" name="Rectangle 18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55" name="Rectangle 18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5785" name="Group 185"/>
          <p:cNvGrpSpPr>
            <a:grpSpLocks/>
          </p:cNvGrpSpPr>
          <p:nvPr/>
        </p:nvGrpSpPr>
        <p:grpSpPr bwMode="auto">
          <a:xfrm rot="5400000">
            <a:off x="6157913" y="2828925"/>
            <a:ext cx="4114800" cy="457200"/>
            <a:chOff x="1728" y="432"/>
            <a:chExt cx="2592" cy="288"/>
          </a:xfrm>
        </p:grpSpPr>
        <p:sp>
          <p:nvSpPr>
            <p:cNvPr id="36938" name="Rectangle 18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9" name="Rectangle 18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0" name="Rectangle 18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1" name="Rectangle 18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2" name="Rectangle 19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3" name="Rectangle 19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4" name="Rectangle 19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5" name="Rectangle 19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46" name="Rectangle 19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5755" name="Group 155"/>
          <p:cNvGrpSpPr>
            <a:grpSpLocks/>
          </p:cNvGrpSpPr>
          <p:nvPr/>
        </p:nvGrpSpPr>
        <p:grpSpPr bwMode="auto">
          <a:xfrm rot="10800000">
            <a:off x="4799013" y="2670175"/>
            <a:ext cx="4114800" cy="457200"/>
            <a:chOff x="1728" y="432"/>
            <a:chExt cx="2592" cy="288"/>
          </a:xfrm>
        </p:grpSpPr>
        <p:sp>
          <p:nvSpPr>
            <p:cNvPr id="36929" name="Rectangle 15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0" name="Rectangle 15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1" name="Rectangle 15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2" name="Rectangle 15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3" name="Rectangle 16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4" name="Rectangle 16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5" name="Rectangle 16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6" name="Rectangle 16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937" name="Rectangle 16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5844" name="Group 244"/>
          <p:cNvGrpSpPr>
            <a:grpSpLocks/>
          </p:cNvGrpSpPr>
          <p:nvPr/>
        </p:nvGrpSpPr>
        <p:grpSpPr bwMode="auto">
          <a:xfrm>
            <a:off x="609600" y="1828800"/>
            <a:ext cx="4191000" cy="4114800"/>
            <a:chOff x="192" y="1432"/>
            <a:chExt cx="2640" cy="2592"/>
          </a:xfrm>
        </p:grpSpPr>
        <p:grpSp>
          <p:nvGrpSpPr>
            <p:cNvPr id="36885" name="Group 200"/>
            <p:cNvGrpSpPr>
              <a:grpSpLocks/>
            </p:cNvGrpSpPr>
            <p:nvPr/>
          </p:nvGrpSpPr>
          <p:grpSpPr bwMode="auto">
            <a:xfrm>
              <a:off x="192" y="1442"/>
              <a:ext cx="2592" cy="288"/>
              <a:chOff x="1728" y="432"/>
              <a:chExt cx="2592" cy="288"/>
            </a:xfrm>
          </p:grpSpPr>
          <p:sp>
            <p:nvSpPr>
              <p:cNvPr id="36920" name="Rectangle 20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21" name="Rectangle 20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22" name="Rectangle 20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23" name="Rectangle 20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24" name="Rectangle 20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25" name="Rectangle 20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26" name="Rectangle 20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27" name="Rectangle 20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28" name="Rectangle 20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6886" name="Group 210"/>
            <p:cNvGrpSpPr>
              <a:grpSpLocks/>
            </p:cNvGrpSpPr>
            <p:nvPr/>
          </p:nvGrpSpPr>
          <p:grpSpPr bwMode="auto">
            <a:xfrm>
              <a:off x="192" y="3736"/>
              <a:ext cx="2592" cy="288"/>
              <a:chOff x="672" y="192"/>
              <a:chExt cx="2592" cy="288"/>
            </a:xfrm>
          </p:grpSpPr>
          <p:sp>
            <p:nvSpPr>
              <p:cNvPr id="36911" name="Rectangle 211"/>
              <p:cNvSpPr>
                <a:spLocks noChangeArrowheads="1"/>
              </p:cNvSpPr>
              <p:nvPr/>
            </p:nvSpPr>
            <p:spPr bwMode="auto">
              <a:xfrm>
                <a:off x="1248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2" name="Rectangle 212"/>
              <p:cNvSpPr>
                <a:spLocks noChangeArrowheads="1"/>
              </p:cNvSpPr>
              <p:nvPr/>
            </p:nvSpPr>
            <p:spPr bwMode="auto">
              <a:xfrm>
                <a:off x="960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3" name="Rectangle 213"/>
              <p:cNvSpPr>
                <a:spLocks noChangeArrowheads="1"/>
              </p:cNvSpPr>
              <p:nvPr/>
            </p:nvSpPr>
            <p:spPr bwMode="auto">
              <a:xfrm>
                <a:off x="672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4" name="Rectangle 214"/>
              <p:cNvSpPr>
                <a:spLocks noChangeArrowheads="1"/>
              </p:cNvSpPr>
              <p:nvPr/>
            </p:nvSpPr>
            <p:spPr bwMode="auto">
              <a:xfrm>
                <a:off x="2688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5" name="Rectangle 215"/>
              <p:cNvSpPr>
                <a:spLocks noChangeArrowheads="1"/>
              </p:cNvSpPr>
              <p:nvPr/>
            </p:nvSpPr>
            <p:spPr bwMode="auto">
              <a:xfrm>
                <a:off x="2400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6" name="Rectangle 216"/>
              <p:cNvSpPr>
                <a:spLocks noChangeArrowheads="1"/>
              </p:cNvSpPr>
              <p:nvPr/>
            </p:nvSpPr>
            <p:spPr bwMode="auto">
              <a:xfrm>
                <a:off x="2112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7" name="Rectangle 217"/>
              <p:cNvSpPr>
                <a:spLocks noChangeArrowheads="1"/>
              </p:cNvSpPr>
              <p:nvPr/>
            </p:nvSpPr>
            <p:spPr bwMode="auto">
              <a:xfrm>
                <a:off x="1824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8" name="Rectangle 218"/>
              <p:cNvSpPr>
                <a:spLocks noChangeArrowheads="1"/>
              </p:cNvSpPr>
              <p:nvPr/>
            </p:nvSpPr>
            <p:spPr bwMode="auto">
              <a:xfrm>
                <a:off x="1536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9" name="Rectangle 219"/>
              <p:cNvSpPr>
                <a:spLocks noChangeArrowheads="1"/>
              </p:cNvSpPr>
              <p:nvPr/>
            </p:nvSpPr>
            <p:spPr bwMode="auto">
              <a:xfrm>
                <a:off x="2976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6887" name="Group 220"/>
            <p:cNvGrpSpPr>
              <a:grpSpLocks/>
            </p:cNvGrpSpPr>
            <p:nvPr/>
          </p:nvGrpSpPr>
          <p:grpSpPr bwMode="auto">
            <a:xfrm rot="5400000">
              <a:off x="-950" y="2584"/>
              <a:ext cx="2592" cy="288"/>
              <a:chOff x="1728" y="432"/>
              <a:chExt cx="2592" cy="288"/>
            </a:xfrm>
          </p:grpSpPr>
          <p:sp>
            <p:nvSpPr>
              <p:cNvPr id="36902" name="Rectangle 22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3" name="Rectangle 22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4" name="Rectangle 22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5" name="Rectangle 22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6" name="Rectangle 22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7" name="Rectangle 22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8" name="Rectangle 22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9" name="Rectangle 22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10" name="Rectangle 22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6888" name="Group 230"/>
            <p:cNvGrpSpPr>
              <a:grpSpLocks/>
            </p:cNvGrpSpPr>
            <p:nvPr/>
          </p:nvGrpSpPr>
          <p:grpSpPr bwMode="auto">
            <a:xfrm rot="5400000">
              <a:off x="1344" y="2584"/>
              <a:ext cx="2592" cy="288"/>
              <a:chOff x="1728" y="432"/>
              <a:chExt cx="2592" cy="288"/>
            </a:xfrm>
          </p:grpSpPr>
          <p:sp>
            <p:nvSpPr>
              <p:cNvPr id="36893" name="Rectangle 23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894" name="Rectangle 23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895" name="Rectangle 23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896" name="Rectangle 23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897" name="Rectangle 23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898" name="Rectangle 23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899" name="Rectangle 23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0" name="Rectangle 23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01" name="Rectangle 23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36889" name="Text Box 240"/>
            <p:cNvSpPr txBox="1">
              <a:spLocks noChangeArrowheads="1"/>
            </p:cNvSpPr>
            <p:nvPr/>
          </p:nvSpPr>
          <p:spPr bwMode="auto">
            <a:xfrm>
              <a:off x="1159" y="1442"/>
              <a:ext cx="16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itchFamily="18" charset="0"/>
                </a:rPr>
                <a:t>Bôi keo dán</a:t>
              </a:r>
            </a:p>
          </p:txBody>
        </p:sp>
        <p:sp>
          <p:nvSpPr>
            <p:cNvPr id="36890" name="Text Box 241"/>
            <p:cNvSpPr txBox="1">
              <a:spLocks noChangeArrowheads="1"/>
            </p:cNvSpPr>
            <p:nvPr/>
          </p:nvSpPr>
          <p:spPr bwMode="auto">
            <a:xfrm>
              <a:off x="1063" y="3737"/>
              <a:ext cx="16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itchFamily="18" charset="0"/>
                </a:rPr>
                <a:t>Bôi keo dán</a:t>
              </a:r>
            </a:p>
          </p:txBody>
        </p:sp>
        <p:sp>
          <p:nvSpPr>
            <p:cNvPr id="36891" name="Text Box 242"/>
            <p:cNvSpPr txBox="1">
              <a:spLocks noChangeArrowheads="1"/>
            </p:cNvSpPr>
            <p:nvPr/>
          </p:nvSpPr>
          <p:spPr bwMode="auto">
            <a:xfrm rot="5400000">
              <a:off x="-509" y="3015"/>
              <a:ext cx="16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itchFamily="18" charset="0"/>
                </a:rPr>
                <a:t>Bôi keo dán</a:t>
              </a:r>
            </a:p>
          </p:txBody>
        </p:sp>
        <p:sp>
          <p:nvSpPr>
            <p:cNvPr id="36892" name="Text Box 243"/>
            <p:cNvSpPr txBox="1">
              <a:spLocks noChangeArrowheads="1"/>
            </p:cNvSpPr>
            <p:nvPr/>
          </p:nvSpPr>
          <p:spPr bwMode="auto">
            <a:xfrm rot="-5400000">
              <a:off x="1785" y="2250"/>
              <a:ext cx="16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itchFamily="18" charset="0"/>
                </a:rPr>
                <a:t>Bôi keo dán</a:t>
              </a:r>
            </a:p>
          </p:txBody>
        </p:sp>
      </p:grpSp>
      <p:sp>
        <p:nvSpPr>
          <p:cNvPr id="243" name="Text Box 4"/>
          <p:cNvSpPr txBox="1">
            <a:spLocks noChangeArrowheads="1"/>
          </p:cNvSpPr>
          <p:nvPr/>
        </p:nvSpPr>
        <p:spPr bwMode="auto">
          <a:xfrm>
            <a:off x="838200" y="381000"/>
            <a:ext cx="7100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3 : Dán nẹp xung quanh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tấm đan. 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5202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1"/>
          <p:cNvGrpSpPr>
            <a:grpSpLocks/>
          </p:cNvGrpSpPr>
          <p:nvPr/>
        </p:nvGrpSpPr>
        <p:grpSpPr bwMode="auto">
          <a:xfrm>
            <a:off x="2371725" y="1758950"/>
            <a:ext cx="4114800" cy="4117975"/>
            <a:chOff x="1494" y="1108"/>
            <a:chExt cx="2592" cy="259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94" y="2545"/>
              <a:ext cx="2592" cy="288"/>
              <a:chOff x="1728" y="432"/>
              <a:chExt cx="2592" cy="288"/>
            </a:xfrm>
          </p:grpSpPr>
          <p:sp>
            <p:nvSpPr>
              <p:cNvPr id="149" name="Rectangle 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0" name="Rectangle 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1" name="Rectangle 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2" name="Rectangle 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" name="Rectangle 1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" name="Rectangle 1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5" name="Rectangle 1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6" name="Rectangle 1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7" name="Rectangle 1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494" y="1109"/>
              <a:ext cx="2592" cy="288"/>
              <a:chOff x="1728" y="432"/>
              <a:chExt cx="2592" cy="288"/>
            </a:xfrm>
          </p:grpSpPr>
          <p:sp>
            <p:nvSpPr>
              <p:cNvPr id="140" name="Rectangle 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1" name="Rectangle 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2" name="Rectangle 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3" name="Rectangle 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4" name="Rectangle 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5" name="Rectangle 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6" name="Rectangle 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7" name="Rectangle 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8" name="Rectangle 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494" y="3405"/>
              <a:ext cx="2592" cy="288"/>
              <a:chOff x="1728" y="432"/>
              <a:chExt cx="2592" cy="288"/>
            </a:xfrm>
          </p:grpSpPr>
          <p:sp>
            <p:nvSpPr>
              <p:cNvPr id="131" name="Rectangle 2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2" name="Rectangle 2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3" name="Rectangle 2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4" name="Rectangle 2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5" name="Rectangle 3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6" name="Rectangle 3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7" name="Rectangle 3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8" name="Rectangle 3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9" name="Rectangle 3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494" y="1397"/>
              <a:ext cx="2592" cy="288"/>
              <a:chOff x="1728" y="432"/>
              <a:chExt cx="2592" cy="288"/>
            </a:xfrm>
          </p:grpSpPr>
          <p:sp>
            <p:nvSpPr>
              <p:cNvPr id="122" name="Rectangle 3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3" name="Rectangle 3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4" name="Rectangle 3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5" name="Rectangle 3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6" name="Rectangle 4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7" name="Rectangle 4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8" name="Rectangle 4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9" name="Rectangle 4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0" name="Rectangle 4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1494" y="2258"/>
              <a:ext cx="2592" cy="288"/>
              <a:chOff x="1728" y="432"/>
              <a:chExt cx="2592" cy="288"/>
            </a:xfrm>
          </p:grpSpPr>
          <p:sp>
            <p:nvSpPr>
              <p:cNvPr id="113" name="Rectangle 4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4" name="Rectangle 4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5" name="Rectangle 4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6" name="Rectangle 4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7" name="Rectangle 5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8" name="Rectangle 5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9" name="Rectangle 5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0" name="Rectangle 5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1" name="Rectangle 5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1494" y="2831"/>
              <a:ext cx="2592" cy="288"/>
              <a:chOff x="1728" y="432"/>
              <a:chExt cx="2592" cy="288"/>
            </a:xfrm>
          </p:grpSpPr>
          <p:sp>
            <p:nvSpPr>
              <p:cNvPr id="104" name="Rectangle 5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5" name="Rectangle 5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6" name="Rectangle 5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7" name="Rectangle 5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8" name="Rectangle 6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9" name="Rectangle 6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0" name="Rectangle 6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1" name="Rectangle 6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2" name="Rectangle 6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9" name="Group 65"/>
            <p:cNvGrpSpPr>
              <a:grpSpLocks/>
            </p:cNvGrpSpPr>
            <p:nvPr/>
          </p:nvGrpSpPr>
          <p:grpSpPr bwMode="auto">
            <a:xfrm>
              <a:off x="1494" y="1971"/>
              <a:ext cx="2592" cy="288"/>
              <a:chOff x="1728" y="432"/>
              <a:chExt cx="2592" cy="288"/>
            </a:xfrm>
          </p:grpSpPr>
          <p:sp>
            <p:nvSpPr>
              <p:cNvPr id="95" name="Rectangle 6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6" name="Rectangle 6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7" name="Rectangle 6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8" name="Rectangle 6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9" name="Rectangle 7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0" name="Rectangle 7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1" name="Rectangle 7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2" name="Rectangle 7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3" name="Rectangle 7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>
              <a:off x="1494" y="1684"/>
              <a:ext cx="2592" cy="288"/>
              <a:chOff x="1728" y="432"/>
              <a:chExt cx="2592" cy="288"/>
            </a:xfrm>
          </p:grpSpPr>
          <p:sp>
            <p:nvSpPr>
              <p:cNvPr id="86" name="Rectangle 7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7" name="Rectangle 7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8" name="Rectangle 7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9" name="Rectangle 7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0" name="Rectangle 8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1" name="Rectangle 8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" name="Rectangle 8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3" name="Rectangle 8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4" name="Rectangle 8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" name="Group 85"/>
            <p:cNvGrpSpPr>
              <a:grpSpLocks/>
            </p:cNvGrpSpPr>
            <p:nvPr/>
          </p:nvGrpSpPr>
          <p:grpSpPr bwMode="auto">
            <a:xfrm>
              <a:off x="1494" y="3118"/>
              <a:ext cx="2592" cy="288"/>
              <a:chOff x="1728" y="432"/>
              <a:chExt cx="2592" cy="288"/>
            </a:xfrm>
          </p:grpSpPr>
          <p:sp>
            <p:nvSpPr>
              <p:cNvPr id="77" name="Rectangle 8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8" name="Rectangle 8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9" name="Rectangle 8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0" name="Rectangle 8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1" name="Rectangle 9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2" name="Rectangle 9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3" name="Rectangle 9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2" name="Group 95"/>
            <p:cNvGrpSpPr>
              <a:grpSpLocks/>
            </p:cNvGrpSpPr>
            <p:nvPr/>
          </p:nvGrpSpPr>
          <p:grpSpPr bwMode="auto">
            <a:xfrm>
              <a:off x="1494" y="1110"/>
              <a:ext cx="2592" cy="288"/>
              <a:chOff x="1728" y="432"/>
              <a:chExt cx="2592" cy="288"/>
            </a:xfrm>
          </p:grpSpPr>
          <p:sp>
            <p:nvSpPr>
              <p:cNvPr id="68" name="Rectangle 9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9" name="Rectangle 9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0" name="Rectangle 9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1" name="Rectangle 9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2" name="Rectangle 10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3" name="Rectangle 10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4" name="Rectangle 10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5" name="Rectangle 10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76" name="Rectangle 10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3" name="Group 105"/>
            <p:cNvGrpSpPr>
              <a:grpSpLocks/>
            </p:cNvGrpSpPr>
            <p:nvPr/>
          </p:nvGrpSpPr>
          <p:grpSpPr bwMode="auto">
            <a:xfrm rot="5400000">
              <a:off x="342" y="2262"/>
              <a:ext cx="2592" cy="288"/>
              <a:chOff x="1728" y="432"/>
              <a:chExt cx="2592" cy="288"/>
            </a:xfrm>
          </p:grpSpPr>
          <p:sp>
            <p:nvSpPr>
              <p:cNvPr id="59" name="Rectangle 10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" name="Rectangle 10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" name="Rectangle 10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" name="Rectangle 10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3" name="Rectangle 11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4" name="Rectangle 11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5" name="Rectangle 11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6" name="Rectangle 11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7" name="Rectangle 11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1494" y="3404"/>
              <a:ext cx="2592" cy="288"/>
              <a:chOff x="1728" y="432"/>
              <a:chExt cx="2592" cy="288"/>
            </a:xfrm>
          </p:grpSpPr>
          <p:sp>
            <p:nvSpPr>
              <p:cNvPr id="50" name="Rectangle 1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" name="Rectangle 1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" name="Rectangle 1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" name="Rectangle 1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" name="Rectangle 1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" name="Rectangle 1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" name="Rectangle 1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" name="Rectangle 1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" name="Rectangle 1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5" name="Group 125"/>
            <p:cNvGrpSpPr>
              <a:grpSpLocks/>
            </p:cNvGrpSpPr>
            <p:nvPr/>
          </p:nvGrpSpPr>
          <p:grpSpPr bwMode="auto">
            <a:xfrm rot="5400000">
              <a:off x="2645" y="2260"/>
              <a:ext cx="2592" cy="288"/>
              <a:chOff x="1728" y="432"/>
              <a:chExt cx="2592" cy="288"/>
            </a:xfrm>
          </p:grpSpPr>
          <p:sp>
            <p:nvSpPr>
              <p:cNvPr id="41" name="Rectangle 12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" name="Rectangle 12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" name="Rectangle 12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" name="Rectangle 12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" name="Rectangle 13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" name="Rectangle 13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7" name="Rectangle 13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8" name="Rectangle 13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9" name="Rectangle 13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6" name="Rectangle 135"/>
            <p:cNvSpPr>
              <a:spLocks noChangeArrowheads="1"/>
            </p:cNvSpPr>
            <p:nvPr/>
          </p:nvSpPr>
          <p:spPr bwMode="auto">
            <a:xfrm>
              <a:off x="2353" y="168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" name="Rectangle 136"/>
            <p:cNvSpPr>
              <a:spLocks noChangeArrowheads="1"/>
            </p:cNvSpPr>
            <p:nvPr/>
          </p:nvSpPr>
          <p:spPr bwMode="auto">
            <a:xfrm>
              <a:off x="3213" y="168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" name="Rectangle 137"/>
            <p:cNvSpPr>
              <a:spLocks noChangeArrowheads="1"/>
            </p:cNvSpPr>
            <p:nvPr/>
          </p:nvSpPr>
          <p:spPr bwMode="auto">
            <a:xfrm>
              <a:off x="3500" y="168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" name="Rectangle 138"/>
            <p:cNvSpPr>
              <a:spLocks noChangeArrowheads="1"/>
            </p:cNvSpPr>
            <p:nvPr/>
          </p:nvSpPr>
          <p:spPr bwMode="auto">
            <a:xfrm>
              <a:off x="1780" y="197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0" name="Rectangle 139"/>
            <p:cNvSpPr>
              <a:spLocks noChangeArrowheads="1"/>
            </p:cNvSpPr>
            <p:nvPr/>
          </p:nvSpPr>
          <p:spPr bwMode="auto">
            <a:xfrm>
              <a:off x="2641" y="1397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" name="Rectangle 140"/>
            <p:cNvSpPr>
              <a:spLocks noChangeArrowheads="1"/>
            </p:cNvSpPr>
            <p:nvPr/>
          </p:nvSpPr>
          <p:spPr bwMode="auto">
            <a:xfrm>
              <a:off x="2354" y="1397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2" name="Rectangle 141"/>
            <p:cNvSpPr>
              <a:spLocks noChangeArrowheads="1"/>
            </p:cNvSpPr>
            <p:nvPr/>
          </p:nvSpPr>
          <p:spPr bwMode="auto">
            <a:xfrm>
              <a:off x="3501" y="1397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2066" y="168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" name="Rectangle 143"/>
            <p:cNvSpPr>
              <a:spLocks noChangeArrowheads="1"/>
            </p:cNvSpPr>
            <p:nvPr/>
          </p:nvSpPr>
          <p:spPr bwMode="auto">
            <a:xfrm>
              <a:off x="3215" y="311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" name="Rectangle 144"/>
            <p:cNvSpPr>
              <a:spLocks noChangeArrowheads="1"/>
            </p:cNvSpPr>
            <p:nvPr/>
          </p:nvSpPr>
          <p:spPr bwMode="auto">
            <a:xfrm>
              <a:off x="2067" y="311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" name="Rectangle 145"/>
            <p:cNvSpPr>
              <a:spLocks noChangeArrowheads="1"/>
            </p:cNvSpPr>
            <p:nvPr/>
          </p:nvSpPr>
          <p:spPr bwMode="auto">
            <a:xfrm>
              <a:off x="1780" y="225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7" name="Rectangle 146"/>
            <p:cNvSpPr>
              <a:spLocks noChangeArrowheads="1"/>
            </p:cNvSpPr>
            <p:nvPr/>
          </p:nvSpPr>
          <p:spPr bwMode="auto">
            <a:xfrm>
              <a:off x="2928" y="311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8" name="Rectangle 147"/>
            <p:cNvSpPr>
              <a:spLocks noChangeArrowheads="1"/>
            </p:cNvSpPr>
            <p:nvPr/>
          </p:nvSpPr>
          <p:spPr bwMode="auto">
            <a:xfrm>
              <a:off x="3501" y="283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9" name="Rectangle 148"/>
            <p:cNvSpPr>
              <a:spLocks noChangeArrowheads="1"/>
            </p:cNvSpPr>
            <p:nvPr/>
          </p:nvSpPr>
          <p:spPr bwMode="auto">
            <a:xfrm>
              <a:off x="2641" y="254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" name="Rectangle 149"/>
            <p:cNvSpPr>
              <a:spLocks noChangeArrowheads="1"/>
            </p:cNvSpPr>
            <p:nvPr/>
          </p:nvSpPr>
          <p:spPr bwMode="auto">
            <a:xfrm>
              <a:off x="3224" y="197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" name="Rectangle 150"/>
            <p:cNvSpPr>
              <a:spLocks noChangeArrowheads="1"/>
            </p:cNvSpPr>
            <p:nvPr/>
          </p:nvSpPr>
          <p:spPr bwMode="auto">
            <a:xfrm>
              <a:off x="2928" y="225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" name="Rectangle 151"/>
            <p:cNvSpPr>
              <a:spLocks noChangeArrowheads="1"/>
            </p:cNvSpPr>
            <p:nvPr/>
          </p:nvSpPr>
          <p:spPr bwMode="auto">
            <a:xfrm>
              <a:off x="2067" y="197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" name="Rectangle 152"/>
            <p:cNvSpPr>
              <a:spLocks noChangeArrowheads="1"/>
            </p:cNvSpPr>
            <p:nvPr/>
          </p:nvSpPr>
          <p:spPr bwMode="auto">
            <a:xfrm>
              <a:off x="2927" y="197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" name="Rectangle 153"/>
            <p:cNvSpPr>
              <a:spLocks noChangeArrowheads="1"/>
            </p:cNvSpPr>
            <p:nvPr/>
          </p:nvSpPr>
          <p:spPr bwMode="auto">
            <a:xfrm>
              <a:off x="2354" y="254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5" name="Rectangle 154"/>
            <p:cNvSpPr>
              <a:spLocks noChangeArrowheads="1"/>
            </p:cNvSpPr>
            <p:nvPr/>
          </p:nvSpPr>
          <p:spPr bwMode="auto">
            <a:xfrm>
              <a:off x="3500" y="2545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6" name="Rectangle 155"/>
            <p:cNvSpPr>
              <a:spLocks noChangeArrowheads="1"/>
            </p:cNvSpPr>
            <p:nvPr/>
          </p:nvSpPr>
          <p:spPr bwMode="auto">
            <a:xfrm>
              <a:off x="2641" y="225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" name="Rectangle 156"/>
            <p:cNvSpPr>
              <a:spLocks noChangeArrowheads="1"/>
            </p:cNvSpPr>
            <p:nvPr/>
          </p:nvSpPr>
          <p:spPr bwMode="auto">
            <a:xfrm>
              <a:off x="2067" y="283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8" name="Rectangle 157"/>
            <p:cNvSpPr>
              <a:spLocks noChangeArrowheads="1"/>
            </p:cNvSpPr>
            <p:nvPr/>
          </p:nvSpPr>
          <p:spPr bwMode="auto">
            <a:xfrm>
              <a:off x="2354" y="283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9" name="Rectangle 158"/>
            <p:cNvSpPr>
              <a:spLocks noChangeArrowheads="1"/>
            </p:cNvSpPr>
            <p:nvPr/>
          </p:nvSpPr>
          <p:spPr bwMode="auto">
            <a:xfrm>
              <a:off x="3215" y="2831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0" name="Rectangle 159"/>
            <p:cNvSpPr>
              <a:spLocks noChangeArrowheads="1"/>
            </p:cNvSpPr>
            <p:nvPr/>
          </p:nvSpPr>
          <p:spPr bwMode="auto">
            <a:xfrm>
              <a:off x="1780" y="311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58" name="Text Box 4"/>
          <p:cNvSpPr txBox="1">
            <a:spLocks noChangeArrowheads="1"/>
          </p:cNvSpPr>
          <p:nvPr/>
        </p:nvSpPr>
        <p:spPr bwMode="auto">
          <a:xfrm>
            <a:off x="838200" y="381000"/>
            <a:ext cx="7100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+mj-lt"/>
              </a:rPr>
              <a:t>Hoàn thành sản phẩm 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2163811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524000" y="457200"/>
            <a:ext cx="6096000" cy="609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Các bước thực hiện đan nong đôi: 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7157" y="1951703"/>
            <a:ext cx="6034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1 : Kẻ, cắt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các nan.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45090" y="2817812"/>
            <a:ext cx="60340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2 : Tiến hành đan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nong đôi. </a:t>
            </a:r>
          </a:p>
          <a:p>
            <a:pPr algn="ctr" eaLnBrk="1" hangingPunct="1">
              <a:spcBef>
                <a:spcPct val="50000"/>
              </a:spcBef>
            </a:pPr>
            <a:endParaRPr lang="en-US" sz="2800">
              <a:solidFill>
                <a:schemeClr val="tx1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+mj-lt"/>
              </a:rPr>
              <a:t>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" y="4886980"/>
            <a:ext cx="7100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3 : Dán nẹp xung quanh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tấm đan. 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88590" y="3351212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Cách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đan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nong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đôi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nhấc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2 nan,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đè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2 nan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lệch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nhau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nan </a:t>
            </a:r>
            <a:r>
              <a:rPr kumimoji="0" lang="en-US" sz="2800" b="0" i="0" u="none" strike="noStrike" cap="none" normalizeH="0" baseline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dọc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(cùng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chiều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giữa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hàng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nan ngang.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186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363" y="1752600"/>
            <a:ext cx="8763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cs typeface="Times New Roman" pitchFamily="18" charset="0"/>
              </a:rPr>
              <a:t>-  Ôn lại các bước </a:t>
            </a:r>
            <a:r>
              <a:rPr lang="en-US" sz="2800" i="1">
                <a:solidFill>
                  <a:srgbClr val="0000CC"/>
                </a:solidFill>
                <a:cs typeface="Times New Roman" pitchFamily="18" charset="0"/>
              </a:rPr>
              <a:t>đan nong đôi.</a:t>
            </a:r>
          </a:p>
          <a:p>
            <a:pPr>
              <a:defRPr/>
            </a:pPr>
            <a:r>
              <a:rPr lang="en-US" sz="2800" i="1">
                <a:cs typeface="Times New Roman" pitchFamily="18" charset="0"/>
              </a:rPr>
              <a:t>- </a:t>
            </a:r>
            <a:r>
              <a:rPr lang="en-US" sz="2800">
                <a:cs typeface="Times New Roman" pitchFamily="18" charset="0"/>
              </a:rPr>
              <a:t>Luyện tập thực hành đan nong đôi.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609600"/>
            <a:ext cx="2393604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DẶN DÒ</a:t>
            </a:r>
            <a:endParaRPr lang="en-US" sz="4400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302" y="2859107"/>
            <a:ext cx="8763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Char char="-"/>
              <a:defRPr/>
            </a:pPr>
            <a:r>
              <a:rPr lang="en-US" sz="2800">
                <a:cs typeface="Times New Roman" pitchFamily="18" charset="0"/>
              </a:rPr>
              <a:t>Chuẩn bị giấy màu, kéo, hồ dán để chuẩn bị học tiết sau: </a:t>
            </a:r>
            <a:r>
              <a:rPr lang="en-US" sz="2800" i="1">
                <a:solidFill>
                  <a:srgbClr val="0000CC"/>
                </a:solidFill>
                <a:cs typeface="Times New Roman" pitchFamily="18" charset="0"/>
              </a:rPr>
              <a:t>Làm lọ hoa gắn tường</a:t>
            </a:r>
            <a:r>
              <a:rPr lang="en-US" sz="2800"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6746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3000" r="2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7010400" cy="206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67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371600" y="1995488"/>
            <a:ext cx="64785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rgbClr val="000066"/>
                </a:solidFill>
              </a:rPr>
              <a:t>  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Đan nong đôi</a:t>
            </a:r>
            <a:endParaRPr lang="en-US" sz="40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" y="1340338"/>
            <a:ext cx="8229600" cy="731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>
                <a:solidFill>
                  <a:schemeClr val="tx1"/>
                </a:solidFill>
              </a:rPr>
              <a:t>Thủ công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4308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1" y="228600"/>
            <a:ext cx="7239000" cy="609600"/>
            <a:chOff x="838201" y="533400"/>
            <a:chExt cx="7239000" cy="609600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1295400" y="533400"/>
              <a:ext cx="6324600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" name="Text Box 9"/>
            <p:cNvSpPr txBox="1">
              <a:spLocks noChangeArrowheads="1"/>
            </p:cNvSpPr>
            <p:nvPr/>
          </p:nvSpPr>
          <p:spPr bwMode="auto">
            <a:xfrm>
              <a:off x="838201" y="533400"/>
              <a:ext cx="7239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u="sng" dirty="0">
                  <a:solidFill>
                    <a:srgbClr val="FF0000"/>
                  </a:solidFill>
                  <a:latin typeface="Arial" charset="0"/>
                </a:rPr>
                <a:t>Hoạt động 1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: Quan </a:t>
              </a:r>
              <a:r>
                <a:rPr lang="en-US" sz="2800" dirty="0">
                  <a:solidFill>
                    <a:srgbClr val="FF0000"/>
                  </a:solidFill>
                  <a:latin typeface="Arial" charset="0"/>
                </a:rPr>
                <a:t>sát và nhận xét.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109344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413" y="908131"/>
            <a:ext cx="4724400" cy="4951413"/>
            <a:chOff x="1468" y="1019"/>
            <a:chExt cx="3024" cy="300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68" y="1019"/>
              <a:ext cx="3024" cy="3002"/>
              <a:chOff x="1468" y="1019"/>
              <a:chExt cx="3024" cy="3002"/>
            </a:xfrm>
          </p:grpSpPr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410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28" name="Rectangle 9"/>
              <p:cNvSpPr>
                <a:spLocks noChangeArrowheads="1"/>
              </p:cNvSpPr>
              <p:nvPr/>
            </p:nvSpPr>
            <p:spPr bwMode="auto">
              <a:xfrm>
                <a:off x="378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29" name="Rectangle 10"/>
              <p:cNvSpPr>
                <a:spLocks noChangeArrowheads="1"/>
              </p:cNvSpPr>
              <p:nvPr/>
            </p:nvSpPr>
            <p:spPr bwMode="auto">
              <a:xfrm>
                <a:off x="346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>
                <a:off x="314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1" name="Rectangle 12"/>
              <p:cNvSpPr>
                <a:spLocks noChangeArrowheads="1"/>
              </p:cNvSpPr>
              <p:nvPr/>
            </p:nvSpPr>
            <p:spPr bwMode="auto">
              <a:xfrm>
                <a:off x="282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2" name="Rectangle 13"/>
              <p:cNvSpPr>
                <a:spLocks noChangeArrowheads="1"/>
              </p:cNvSpPr>
              <p:nvPr/>
            </p:nvSpPr>
            <p:spPr bwMode="auto">
              <a:xfrm>
                <a:off x="250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3" name="Rectangle 14"/>
              <p:cNvSpPr>
                <a:spLocks noChangeArrowheads="1"/>
              </p:cNvSpPr>
              <p:nvPr/>
            </p:nvSpPr>
            <p:spPr bwMode="auto">
              <a:xfrm>
                <a:off x="218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4" name="Rectangle 15"/>
              <p:cNvSpPr>
                <a:spLocks noChangeArrowheads="1"/>
              </p:cNvSpPr>
              <p:nvPr/>
            </p:nvSpPr>
            <p:spPr bwMode="auto">
              <a:xfrm>
                <a:off x="186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5" name="Rectangle 16"/>
              <p:cNvSpPr>
                <a:spLocks noChangeArrowheads="1"/>
              </p:cNvSpPr>
              <p:nvPr/>
            </p:nvSpPr>
            <p:spPr bwMode="auto">
              <a:xfrm>
                <a:off x="1540" y="332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6" name="Rectangle 17"/>
              <p:cNvSpPr>
                <a:spLocks noChangeArrowheads="1"/>
              </p:cNvSpPr>
              <p:nvPr/>
            </p:nvSpPr>
            <p:spPr bwMode="auto">
              <a:xfrm>
                <a:off x="4100" y="3039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3780" y="3039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3460" y="3039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39" name="Rectangle 20"/>
              <p:cNvSpPr>
                <a:spLocks noChangeArrowheads="1"/>
              </p:cNvSpPr>
              <p:nvPr/>
            </p:nvSpPr>
            <p:spPr bwMode="auto">
              <a:xfrm>
                <a:off x="3140" y="3039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0" name="Rectangle 21"/>
              <p:cNvSpPr>
                <a:spLocks noChangeArrowheads="1"/>
              </p:cNvSpPr>
              <p:nvPr/>
            </p:nvSpPr>
            <p:spPr bwMode="auto">
              <a:xfrm>
                <a:off x="2820" y="3039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1" name="Rectangle 22"/>
              <p:cNvSpPr>
                <a:spLocks noChangeArrowheads="1"/>
              </p:cNvSpPr>
              <p:nvPr/>
            </p:nvSpPr>
            <p:spPr bwMode="auto">
              <a:xfrm>
                <a:off x="2500" y="3039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2" name="Rectangle 23"/>
              <p:cNvSpPr>
                <a:spLocks noChangeArrowheads="1"/>
              </p:cNvSpPr>
              <p:nvPr/>
            </p:nvSpPr>
            <p:spPr bwMode="auto">
              <a:xfrm>
                <a:off x="2180" y="3039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3" name="Rectangle 24"/>
              <p:cNvSpPr>
                <a:spLocks noChangeArrowheads="1"/>
              </p:cNvSpPr>
              <p:nvPr/>
            </p:nvSpPr>
            <p:spPr bwMode="auto">
              <a:xfrm>
                <a:off x="1860" y="3039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4" name="Rectangle 25"/>
              <p:cNvSpPr>
                <a:spLocks noChangeArrowheads="1"/>
              </p:cNvSpPr>
              <p:nvPr/>
            </p:nvSpPr>
            <p:spPr bwMode="auto">
              <a:xfrm>
                <a:off x="1540" y="3039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5" name="Rectangle 26"/>
              <p:cNvSpPr>
                <a:spLocks noChangeArrowheads="1"/>
              </p:cNvSpPr>
              <p:nvPr/>
            </p:nvSpPr>
            <p:spPr bwMode="auto">
              <a:xfrm>
                <a:off x="4100" y="2756"/>
                <a:ext cx="320" cy="2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6" name="Rectangle 27"/>
              <p:cNvSpPr>
                <a:spLocks noChangeArrowheads="1"/>
              </p:cNvSpPr>
              <p:nvPr/>
            </p:nvSpPr>
            <p:spPr bwMode="auto">
              <a:xfrm>
                <a:off x="3780" y="2756"/>
                <a:ext cx="320" cy="28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7" name="Rectangle 28"/>
              <p:cNvSpPr>
                <a:spLocks noChangeArrowheads="1"/>
              </p:cNvSpPr>
              <p:nvPr/>
            </p:nvSpPr>
            <p:spPr bwMode="auto">
              <a:xfrm>
                <a:off x="3460" y="2756"/>
                <a:ext cx="320" cy="28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8" name="Rectangle 29"/>
              <p:cNvSpPr>
                <a:spLocks noChangeArrowheads="1"/>
              </p:cNvSpPr>
              <p:nvPr/>
            </p:nvSpPr>
            <p:spPr bwMode="auto">
              <a:xfrm>
                <a:off x="3140" y="2756"/>
                <a:ext cx="320" cy="2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49" name="Rectangle 30"/>
              <p:cNvSpPr>
                <a:spLocks noChangeArrowheads="1"/>
              </p:cNvSpPr>
              <p:nvPr/>
            </p:nvSpPr>
            <p:spPr bwMode="auto">
              <a:xfrm>
                <a:off x="2820" y="2756"/>
                <a:ext cx="320" cy="2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0" name="Rectangle 31"/>
              <p:cNvSpPr>
                <a:spLocks noChangeArrowheads="1"/>
              </p:cNvSpPr>
              <p:nvPr/>
            </p:nvSpPr>
            <p:spPr bwMode="auto">
              <a:xfrm>
                <a:off x="2500" y="2756"/>
                <a:ext cx="320" cy="28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1" name="Rectangle 32"/>
              <p:cNvSpPr>
                <a:spLocks noChangeArrowheads="1"/>
              </p:cNvSpPr>
              <p:nvPr/>
            </p:nvSpPr>
            <p:spPr bwMode="auto">
              <a:xfrm>
                <a:off x="2180" y="2756"/>
                <a:ext cx="320" cy="28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2" name="Rectangle 33"/>
              <p:cNvSpPr>
                <a:spLocks noChangeArrowheads="1"/>
              </p:cNvSpPr>
              <p:nvPr/>
            </p:nvSpPr>
            <p:spPr bwMode="auto">
              <a:xfrm>
                <a:off x="1860" y="2756"/>
                <a:ext cx="320" cy="2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3" name="Rectangle 34"/>
              <p:cNvSpPr>
                <a:spLocks noChangeArrowheads="1"/>
              </p:cNvSpPr>
              <p:nvPr/>
            </p:nvSpPr>
            <p:spPr bwMode="auto">
              <a:xfrm>
                <a:off x="1540" y="2756"/>
                <a:ext cx="320" cy="2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4" name="Rectangle 35"/>
              <p:cNvSpPr>
                <a:spLocks noChangeArrowheads="1"/>
              </p:cNvSpPr>
              <p:nvPr/>
            </p:nvSpPr>
            <p:spPr bwMode="auto">
              <a:xfrm>
                <a:off x="4100" y="2472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5" name="Rectangle 36"/>
              <p:cNvSpPr>
                <a:spLocks noChangeArrowheads="1"/>
              </p:cNvSpPr>
              <p:nvPr/>
            </p:nvSpPr>
            <p:spPr bwMode="auto">
              <a:xfrm>
                <a:off x="3780" y="2472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6" name="Rectangle 37"/>
              <p:cNvSpPr>
                <a:spLocks noChangeArrowheads="1"/>
              </p:cNvSpPr>
              <p:nvPr/>
            </p:nvSpPr>
            <p:spPr bwMode="auto">
              <a:xfrm>
                <a:off x="3460" y="2472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7" name="Rectangle 38"/>
              <p:cNvSpPr>
                <a:spLocks noChangeArrowheads="1"/>
              </p:cNvSpPr>
              <p:nvPr/>
            </p:nvSpPr>
            <p:spPr bwMode="auto">
              <a:xfrm>
                <a:off x="3140" y="2472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8" name="Rectangle 39"/>
              <p:cNvSpPr>
                <a:spLocks noChangeArrowheads="1"/>
              </p:cNvSpPr>
              <p:nvPr/>
            </p:nvSpPr>
            <p:spPr bwMode="auto">
              <a:xfrm>
                <a:off x="2820" y="2472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59" name="Rectangle 40"/>
              <p:cNvSpPr>
                <a:spLocks noChangeArrowheads="1"/>
              </p:cNvSpPr>
              <p:nvPr/>
            </p:nvSpPr>
            <p:spPr bwMode="auto">
              <a:xfrm>
                <a:off x="2500" y="2472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0" name="Rectangle 41"/>
              <p:cNvSpPr>
                <a:spLocks noChangeArrowheads="1"/>
              </p:cNvSpPr>
              <p:nvPr/>
            </p:nvSpPr>
            <p:spPr bwMode="auto">
              <a:xfrm>
                <a:off x="2180" y="2472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1" name="Rectangle 42"/>
              <p:cNvSpPr>
                <a:spLocks noChangeArrowheads="1"/>
              </p:cNvSpPr>
              <p:nvPr/>
            </p:nvSpPr>
            <p:spPr bwMode="auto">
              <a:xfrm>
                <a:off x="1860" y="2472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2" name="Rectangle 43"/>
              <p:cNvSpPr>
                <a:spLocks noChangeArrowheads="1"/>
              </p:cNvSpPr>
              <p:nvPr/>
            </p:nvSpPr>
            <p:spPr bwMode="auto">
              <a:xfrm>
                <a:off x="1540" y="2472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3" name="Rectangle 44"/>
              <p:cNvSpPr>
                <a:spLocks noChangeArrowheads="1"/>
              </p:cNvSpPr>
              <p:nvPr/>
            </p:nvSpPr>
            <p:spPr bwMode="auto">
              <a:xfrm>
                <a:off x="4100" y="2188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4" name="Rectangle 45"/>
              <p:cNvSpPr>
                <a:spLocks noChangeArrowheads="1"/>
              </p:cNvSpPr>
              <p:nvPr/>
            </p:nvSpPr>
            <p:spPr bwMode="auto">
              <a:xfrm>
                <a:off x="3780" y="2188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5" name="Rectangle 46"/>
              <p:cNvSpPr>
                <a:spLocks noChangeArrowheads="1"/>
              </p:cNvSpPr>
              <p:nvPr/>
            </p:nvSpPr>
            <p:spPr bwMode="auto">
              <a:xfrm>
                <a:off x="3460" y="2188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6" name="Rectangle 47"/>
              <p:cNvSpPr>
                <a:spLocks noChangeArrowheads="1"/>
              </p:cNvSpPr>
              <p:nvPr/>
            </p:nvSpPr>
            <p:spPr bwMode="auto">
              <a:xfrm>
                <a:off x="3140" y="2188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7" name="Rectangle 48"/>
              <p:cNvSpPr>
                <a:spLocks noChangeArrowheads="1"/>
              </p:cNvSpPr>
              <p:nvPr/>
            </p:nvSpPr>
            <p:spPr bwMode="auto">
              <a:xfrm>
                <a:off x="2820" y="2188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8" name="Rectangle 49"/>
              <p:cNvSpPr>
                <a:spLocks noChangeArrowheads="1"/>
              </p:cNvSpPr>
              <p:nvPr/>
            </p:nvSpPr>
            <p:spPr bwMode="auto">
              <a:xfrm>
                <a:off x="2500" y="2188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69" name="Rectangle 50"/>
              <p:cNvSpPr>
                <a:spLocks noChangeArrowheads="1"/>
              </p:cNvSpPr>
              <p:nvPr/>
            </p:nvSpPr>
            <p:spPr bwMode="auto">
              <a:xfrm>
                <a:off x="2180" y="2188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0" name="Rectangle 51"/>
              <p:cNvSpPr>
                <a:spLocks noChangeArrowheads="1"/>
              </p:cNvSpPr>
              <p:nvPr/>
            </p:nvSpPr>
            <p:spPr bwMode="auto">
              <a:xfrm>
                <a:off x="1860" y="2188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1" name="Rectangle 52"/>
              <p:cNvSpPr>
                <a:spLocks noChangeArrowheads="1"/>
              </p:cNvSpPr>
              <p:nvPr/>
            </p:nvSpPr>
            <p:spPr bwMode="auto">
              <a:xfrm>
                <a:off x="1540" y="2188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2" name="Rectangle 53"/>
              <p:cNvSpPr>
                <a:spLocks noChangeArrowheads="1"/>
              </p:cNvSpPr>
              <p:nvPr/>
            </p:nvSpPr>
            <p:spPr bwMode="auto">
              <a:xfrm>
                <a:off x="4100" y="1847"/>
                <a:ext cx="320" cy="34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3" name="Rectangle 54"/>
              <p:cNvSpPr>
                <a:spLocks noChangeArrowheads="1"/>
              </p:cNvSpPr>
              <p:nvPr/>
            </p:nvSpPr>
            <p:spPr bwMode="auto">
              <a:xfrm>
                <a:off x="3780" y="1847"/>
                <a:ext cx="320" cy="3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4" name="Rectangle 55"/>
              <p:cNvSpPr>
                <a:spLocks noChangeArrowheads="1"/>
              </p:cNvSpPr>
              <p:nvPr/>
            </p:nvSpPr>
            <p:spPr bwMode="auto">
              <a:xfrm>
                <a:off x="3460" y="1847"/>
                <a:ext cx="320" cy="34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5" name="Rectangle 56"/>
              <p:cNvSpPr>
                <a:spLocks noChangeArrowheads="1"/>
              </p:cNvSpPr>
              <p:nvPr/>
            </p:nvSpPr>
            <p:spPr bwMode="auto">
              <a:xfrm>
                <a:off x="3140" y="1847"/>
                <a:ext cx="320" cy="34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6" name="Rectangle 57"/>
              <p:cNvSpPr>
                <a:spLocks noChangeArrowheads="1"/>
              </p:cNvSpPr>
              <p:nvPr/>
            </p:nvSpPr>
            <p:spPr bwMode="auto">
              <a:xfrm>
                <a:off x="2820" y="1847"/>
                <a:ext cx="320" cy="3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7" name="Rectangle 58"/>
              <p:cNvSpPr>
                <a:spLocks noChangeArrowheads="1"/>
              </p:cNvSpPr>
              <p:nvPr/>
            </p:nvSpPr>
            <p:spPr bwMode="auto">
              <a:xfrm>
                <a:off x="2500" y="1847"/>
                <a:ext cx="320" cy="3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8" name="Rectangle 59"/>
              <p:cNvSpPr>
                <a:spLocks noChangeArrowheads="1"/>
              </p:cNvSpPr>
              <p:nvPr/>
            </p:nvSpPr>
            <p:spPr bwMode="auto">
              <a:xfrm>
                <a:off x="2180" y="1847"/>
                <a:ext cx="320" cy="34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342900" indent="-342900" algn="ctr" eaLnBrk="1" fontAlgn="ctr" hangingPunct="1"/>
                <a:r>
                  <a:rPr lang="en-US" altLang="vi-VN" sz="1800">
                    <a:latin typeface="VNI-Times" pitchFamily="2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79" name="Rectangle 60"/>
              <p:cNvSpPr>
                <a:spLocks noChangeArrowheads="1"/>
              </p:cNvSpPr>
              <p:nvPr/>
            </p:nvSpPr>
            <p:spPr bwMode="auto">
              <a:xfrm>
                <a:off x="1860" y="1847"/>
                <a:ext cx="320" cy="34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0" name="Rectangle 61"/>
              <p:cNvSpPr>
                <a:spLocks noChangeArrowheads="1"/>
              </p:cNvSpPr>
              <p:nvPr/>
            </p:nvSpPr>
            <p:spPr bwMode="auto">
              <a:xfrm>
                <a:off x="1540" y="1847"/>
                <a:ext cx="320" cy="34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1" name="Rectangle 62"/>
              <p:cNvSpPr>
                <a:spLocks noChangeArrowheads="1"/>
              </p:cNvSpPr>
              <p:nvPr/>
            </p:nvSpPr>
            <p:spPr bwMode="auto">
              <a:xfrm>
                <a:off x="4100" y="156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2" name="Rectangle 63"/>
              <p:cNvSpPr>
                <a:spLocks noChangeArrowheads="1"/>
              </p:cNvSpPr>
              <p:nvPr/>
            </p:nvSpPr>
            <p:spPr bwMode="auto">
              <a:xfrm>
                <a:off x="3780" y="1563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3" name="Rectangle 64"/>
              <p:cNvSpPr>
                <a:spLocks noChangeArrowheads="1"/>
              </p:cNvSpPr>
              <p:nvPr/>
            </p:nvSpPr>
            <p:spPr bwMode="auto">
              <a:xfrm>
                <a:off x="3460" y="1563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4" name="Rectangle 65"/>
              <p:cNvSpPr>
                <a:spLocks noChangeArrowheads="1"/>
              </p:cNvSpPr>
              <p:nvPr/>
            </p:nvSpPr>
            <p:spPr bwMode="auto">
              <a:xfrm>
                <a:off x="3140" y="1563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5" name="Rectangle 66"/>
              <p:cNvSpPr>
                <a:spLocks noChangeArrowheads="1"/>
              </p:cNvSpPr>
              <p:nvPr/>
            </p:nvSpPr>
            <p:spPr bwMode="auto">
              <a:xfrm>
                <a:off x="2820" y="1563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6" name="Rectangle 67"/>
              <p:cNvSpPr>
                <a:spLocks noChangeArrowheads="1"/>
              </p:cNvSpPr>
              <p:nvPr/>
            </p:nvSpPr>
            <p:spPr bwMode="auto">
              <a:xfrm>
                <a:off x="2500" y="1563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7" name="Rectangle 68"/>
              <p:cNvSpPr>
                <a:spLocks noChangeArrowheads="1"/>
              </p:cNvSpPr>
              <p:nvPr/>
            </p:nvSpPr>
            <p:spPr bwMode="auto">
              <a:xfrm>
                <a:off x="2180" y="1563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8" name="Rectangle 69"/>
              <p:cNvSpPr>
                <a:spLocks noChangeArrowheads="1"/>
              </p:cNvSpPr>
              <p:nvPr/>
            </p:nvSpPr>
            <p:spPr bwMode="auto">
              <a:xfrm>
                <a:off x="1860" y="1563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89" name="Rectangle 70"/>
              <p:cNvSpPr>
                <a:spLocks noChangeArrowheads="1"/>
              </p:cNvSpPr>
              <p:nvPr/>
            </p:nvSpPr>
            <p:spPr bwMode="auto">
              <a:xfrm>
                <a:off x="1540" y="1563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0" name="Rectangle 71"/>
              <p:cNvSpPr>
                <a:spLocks noChangeArrowheads="1"/>
              </p:cNvSpPr>
              <p:nvPr/>
            </p:nvSpPr>
            <p:spPr bwMode="auto">
              <a:xfrm>
                <a:off x="4100" y="1279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1" name="Rectangle 72"/>
              <p:cNvSpPr>
                <a:spLocks noChangeArrowheads="1"/>
              </p:cNvSpPr>
              <p:nvPr/>
            </p:nvSpPr>
            <p:spPr bwMode="auto">
              <a:xfrm>
                <a:off x="3780" y="1279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2" name="Rectangle 73"/>
              <p:cNvSpPr>
                <a:spLocks noChangeArrowheads="1"/>
              </p:cNvSpPr>
              <p:nvPr/>
            </p:nvSpPr>
            <p:spPr bwMode="auto">
              <a:xfrm>
                <a:off x="3460" y="1279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3" name="Rectangle 74"/>
              <p:cNvSpPr>
                <a:spLocks noChangeArrowheads="1"/>
              </p:cNvSpPr>
              <p:nvPr/>
            </p:nvSpPr>
            <p:spPr bwMode="auto">
              <a:xfrm>
                <a:off x="3140" y="1279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4" name="Rectangle 75"/>
              <p:cNvSpPr>
                <a:spLocks noChangeArrowheads="1"/>
              </p:cNvSpPr>
              <p:nvPr/>
            </p:nvSpPr>
            <p:spPr bwMode="auto">
              <a:xfrm>
                <a:off x="2820" y="1279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5" name="Rectangle 76"/>
              <p:cNvSpPr>
                <a:spLocks noChangeArrowheads="1"/>
              </p:cNvSpPr>
              <p:nvPr/>
            </p:nvSpPr>
            <p:spPr bwMode="auto">
              <a:xfrm>
                <a:off x="2500" y="1279"/>
                <a:ext cx="320" cy="2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6" name="Rectangle 77"/>
              <p:cNvSpPr>
                <a:spLocks noChangeArrowheads="1"/>
              </p:cNvSpPr>
              <p:nvPr/>
            </p:nvSpPr>
            <p:spPr bwMode="auto">
              <a:xfrm>
                <a:off x="2180" y="1279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7" name="Rectangle 78"/>
              <p:cNvSpPr>
                <a:spLocks noChangeArrowheads="1"/>
              </p:cNvSpPr>
              <p:nvPr/>
            </p:nvSpPr>
            <p:spPr bwMode="auto">
              <a:xfrm>
                <a:off x="1860" y="1279"/>
                <a:ext cx="320" cy="2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algn="ctr" eaLnBrk="1" fontAlgn="b" hangingPunct="1"/>
                <a:r>
                  <a:rPr lang="en-US" altLang="vi-VN" sz="1400">
                    <a:solidFill>
                      <a:srgbClr val="FF0000"/>
                    </a:solidFill>
                    <a:latin typeface="Wingdings" pitchFamily="2" charset="2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8" name="Rectangle 79"/>
              <p:cNvSpPr>
                <a:spLocks noChangeArrowheads="1"/>
              </p:cNvSpPr>
              <p:nvPr/>
            </p:nvSpPr>
            <p:spPr bwMode="auto">
              <a:xfrm>
                <a:off x="1540" y="1279"/>
                <a:ext cx="320" cy="28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99" name="Rectangle 80"/>
              <p:cNvSpPr>
                <a:spLocks noChangeArrowheads="1"/>
              </p:cNvSpPr>
              <p:nvPr/>
            </p:nvSpPr>
            <p:spPr bwMode="auto">
              <a:xfrm>
                <a:off x="410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0" name="Rectangle 81"/>
              <p:cNvSpPr>
                <a:spLocks noChangeArrowheads="1"/>
              </p:cNvSpPr>
              <p:nvPr/>
            </p:nvSpPr>
            <p:spPr bwMode="auto">
              <a:xfrm>
                <a:off x="378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1" name="Rectangle 82"/>
              <p:cNvSpPr>
                <a:spLocks noChangeArrowheads="1"/>
              </p:cNvSpPr>
              <p:nvPr/>
            </p:nvSpPr>
            <p:spPr bwMode="auto">
              <a:xfrm>
                <a:off x="346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2" name="Rectangle 83"/>
              <p:cNvSpPr>
                <a:spLocks noChangeArrowheads="1"/>
              </p:cNvSpPr>
              <p:nvPr/>
            </p:nvSpPr>
            <p:spPr bwMode="auto">
              <a:xfrm>
                <a:off x="314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3" name="Rectangle 84"/>
              <p:cNvSpPr>
                <a:spLocks noChangeArrowheads="1"/>
              </p:cNvSpPr>
              <p:nvPr/>
            </p:nvSpPr>
            <p:spPr bwMode="auto">
              <a:xfrm>
                <a:off x="282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4" name="Rectangle 85"/>
              <p:cNvSpPr>
                <a:spLocks noChangeArrowheads="1"/>
              </p:cNvSpPr>
              <p:nvPr/>
            </p:nvSpPr>
            <p:spPr bwMode="auto">
              <a:xfrm>
                <a:off x="250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5" name="Rectangle 86"/>
              <p:cNvSpPr>
                <a:spLocks noChangeArrowheads="1"/>
              </p:cNvSpPr>
              <p:nvPr/>
            </p:nvSpPr>
            <p:spPr bwMode="auto">
              <a:xfrm>
                <a:off x="218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6" name="Rectangle 87"/>
              <p:cNvSpPr>
                <a:spLocks noChangeArrowheads="1"/>
              </p:cNvSpPr>
              <p:nvPr/>
            </p:nvSpPr>
            <p:spPr bwMode="auto">
              <a:xfrm>
                <a:off x="186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7" name="Rectangle 88"/>
              <p:cNvSpPr>
                <a:spLocks noChangeArrowheads="1"/>
              </p:cNvSpPr>
              <p:nvPr/>
            </p:nvSpPr>
            <p:spPr bwMode="auto">
              <a:xfrm>
                <a:off x="1540" y="1019"/>
                <a:ext cx="320" cy="26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8" name="Rectangle 89"/>
              <p:cNvSpPr>
                <a:spLocks noChangeArrowheads="1"/>
              </p:cNvSpPr>
              <p:nvPr/>
            </p:nvSpPr>
            <p:spPr bwMode="auto">
              <a:xfrm>
                <a:off x="2520" y="3060"/>
                <a:ext cx="312" cy="26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/>
              <a:lstStyle/>
              <a:p>
                <a:pPr marL="342900" indent="-342900" eaLnBrk="1" fontAlgn="b" hangingPunct="1"/>
                <a:r>
                  <a:rPr lang="en-US" altLang="vi-VN" sz="1000">
                    <a:latin typeface="Arial" charset="0"/>
                    <a:cs typeface="Arial" charset="0"/>
                  </a:rPr>
                  <a:t> </a:t>
                </a:r>
                <a:endParaRPr lang="en-US" altLang="vi-VN" sz="1800">
                  <a:latin typeface="Arial" charset="0"/>
                </a:endParaRPr>
              </a:p>
            </p:txBody>
          </p:sp>
          <p:sp>
            <p:nvSpPr>
              <p:cNvPr id="109" name="Text Box 90"/>
              <p:cNvSpPr txBox="1">
                <a:spLocks noChangeArrowheads="1"/>
              </p:cNvSpPr>
              <p:nvPr/>
            </p:nvSpPr>
            <p:spPr bwMode="auto">
              <a:xfrm>
                <a:off x="1468" y="3707"/>
                <a:ext cx="3024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vi-VN" altLang="vi-VN" sz="28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" name="Line 91"/>
            <p:cNvSpPr>
              <a:spLocks noChangeShapeType="1"/>
            </p:cNvSpPr>
            <p:nvPr/>
          </p:nvSpPr>
          <p:spPr bwMode="auto">
            <a:xfrm>
              <a:off x="2173" y="179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92"/>
            <p:cNvSpPr>
              <a:spLocks noChangeShapeType="1"/>
            </p:cNvSpPr>
            <p:nvPr/>
          </p:nvSpPr>
          <p:spPr bwMode="auto">
            <a:xfrm>
              <a:off x="2496" y="145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93"/>
            <p:cNvSpPr>
              <a:spLocks noChangeShapeType="1"/>
            </p:cNvSpPr>
            <p:nvPr/>
          </p:nvSpPr>
          <p:spPr bwMode="auto">
            <a:xfrm>
              <a:off x="2832" y="127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4"/>
            <p:cNvSpPr>
              <a:spLocks noChangeShapeType="1"/>
            </p:cNvSpPr>
            <p:nvPr/>
          </p:nvSpPr>
          <p:spPr bwMode="auto">
            <a:xfrm>
              <a:off x="3766" y="147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95"/>
            <p:cNvSpPr>
              <a:spLocks noChangeShapeType="1"/>
            </p:cNvSpPr>
            <p:nvPr/>
          </p:nvSpPr>
          <p:spPr bwMode="auto">
            <a:xfrm>
              <a:off x="3443" y="180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96"/>
            <p:cNvSpPr>
              <a:spLocks noChangeShapeType="1"/>
            </p:cNvSpPr>
            <p:nvPr/>
          </p:nvSpPr>
          <p:spPr bwMode="auto">
            <a:xfrm>
              <a:off x="3124" y="208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7"/>
            <p:cNvSpPr>
              <a:spLocks noChangeShapeType="1"/>
            </p:cNvSpPr>
            <p:nvPr/>
          </p:nvSpPr>
          <p:spPr bwMode="auto">
            <a:xfrm>
              <a:off x="2819" y="237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8"/>
            <p:cNvSpPr>
              <a:spLocks noChangeShapeType="1"/>
            </p:cNvSpPr>
            <p:nvPr/>
          </p:nvSpPr>
          <p:spPr bwMode="auto">
            <a:xfrm>
              <a:off x="2509" y="2670"/>
              <a:ext cx="0" cy="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9"/>
            <p:cNvSpPr>
              <a:spLocks noChangeShapeType="1"/>
            </p:cNvSpPr>
            <p:nvPr/>
          </p:nvSpPr>
          <p:spPr bwMode="auto">
            <a:xfrm>
              <a:off x="2173" y="2919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0"/>
            <p:cNvSpPr>
              <a:spLocks noChangeShapeType="1"/>
            </p:cNvSpPr>
            <p:nvPr/>
          </p:nvSpPr>
          <p:spPr bwMode="auto">
            <a:xfrm>
              <a:off x="3443" y="29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1"/>
            <p:cNvSpPr>
              <a:spLocks noChangeShapeType="1"/>
            </p:cNvSpPr>
            <p:nvPr/>
          </p:nvSpPr>
          <p:spPr bwMode="auto">
            <a:xfrm>
              <a:off x="3766" y="265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2"/>
            <p:cNvSpPr>
              <a:spLocks noChangeShapeType="1"/>
            </p:cNvSpPr>
            <p:nvPr/>
          </p:nvSpPr>
          <p:spPr bwMode="auto">
            <a:xfrm>
              <a:off x="2256" y="2195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3"/>
            <p:cNvSpPr>
              <a:spLocks noChangeShapeType="1"/>
            </p:cNvSpPr>
            <p:nvPr/>
          </p:nvSpPr>
          <p:spPr bwMode="auto">
            <a:xfrm>
              <a:off x="1955" y="2487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4"/>
            <p:cNvSpPr>
              <a:spLocks noChangeShapeType="1"/>
            </p:cNvSpPr>
            <p:nvPr/>
          </p:nvSpPr>
          <p:spPr bwMode="auto">
            <a:xfrm>
              <a:off x="3225" y="2483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5"/>
            <p:cNvSpPr>
              <a:spLocks noChangeShapeType="1"/>
            </p:cNvSpPr>
            <p:nvPr/>
          </p:nvSpPr>
          <p:spPr bwMode="auto">
            <a:xfrm>
              <a:off x="2583" y="185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6"/>
            <p:cNvSpPr>
              <a:spLocks noChangeShapeType="1"/>
            </p:cNvSpPr>
            <p:nvPr/>
          </p:nvSpPr>
          <p:spPr bwMode="auto">
            <a:xfrm>
              <a:off x="2902" y="1571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7"/>
            <p:cNvSpPr>
              <a:spLocks noChangeShapeType="1"/>
            </p:cNvSpPr>
            <p:nvPr/>
          </p:nvSpPr>
          <p:spPr bwMode="auto">
            <a:xfrm>
              <a:off x="2906" y="2771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08"/>
            <p:cNvSpPr>
              <a:spLocks noChangeShapeType="1"/>
            </p:cNvSpPr>
            <p:nvPr/>
          </p:nvSpPr>
          <p:spPr bwMode="auto">
            <a:xfrm>
              <a:off x="1872" y="2749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09"/>
            <p:cNvSpPr>
              <a:spLocks noChangeShapeType="1"/>
            </p:cNvSpPr>
            <p:nvPr/>
          </p:nvSpPr>
          <p:spPr bwMode="auto">
            <a:xfrm>
              <a:off x="3443" y="292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10"/>
            <p:cNvSpPr>
              <a:spLocks noChangeShapeType="1"/>
            </p:cNvSpPr>
            <p:nvPr/>
          </p:nvSpPr>
          <p:spPr bwMode="auto">
            <a:xfrm>
              <a:off x="2509" y="249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11"/>
            <p:cNvSpPr>
              <a:spLocks noChangeShapeType="1"/>
            </p:cNvSpPr>
            <p:nvPr/>
          </p:nvSpPr>
          <p:spPr bwMode="auto">
            <a:xfrm>
              <a:off x="2575" y="305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12"/>
            <p:cNvSpPr>
              <a:spLocks noChangeShapeType="1"/>
            </p:cNvSpPr>
            <p:nvPr/>
          </p:nvSpPr>
          <p:spPr bwMode="auto">
            <a:xfrm>
              <a:off x="3513" y="2195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13"/>
            <p:cNvSpPr>
              <a:spLocks noChangeShapeType="1"/>
            </p:cNvSpPr>
            <p:nvPr/>
          </p:nvSpPr>
          <p:spPr bwMode="auto">
            <a:xfrm>
              <a:off x="1863" y="156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" name="Group 161"/>
          <p:cNvGrpSpPr>
            <a:grpSpLocks/>
          </p:cNvGrpSpPr>
          <p:nvPr/>
        </p:nvGrpSpPr>
        <p:grpSpPr bwMode="auto">
          <a:xfrm>
            <a:off x="4758812" y="908131"/>
            <a:ext cx="4232787" cy="4267703"/>
            <a:chOff x="1494" y="1108"/>
            <a:chExt cx="2592" cy="2594"/>
          </a:xfrm>
        </p:grpSpPr>
        <p:grpSp>
          <p:nvGrpSpPr>
            <p:cNvPr id="111" name="Group 5"/>
            <p:cNvGrpSpPr>
              <a:grpSpLocks/>
            </p:cNvGrpSpPr>
            <p:nvPr/>
          </p:nvGrpSpPr>
          <p:grpSpPr bwMode="auto">
            <a:xfrm>
              <a:off x="1494" y="2545"/>
              <a:ext cx="2592" cy="288"/>
              <a:chOff x="1728" y="432"/>
              <a:chExt cx="2592" cy="288"/>
            </a:xfrm>
          </p:grpSpPr>
          <p:sp>
            <p:nvSpPr>
              <p:cNvPr id="257" name="Rectangle 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8" name="Rectangle 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9" name="Rectangle 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0" name="Rectangle 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1" name="Rectangle 1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2" name="Rectangle 1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3" name="Rectangle 1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4" name="Rectangle 1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5" name="Rectangle 1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2" name="Group 15"/>
            <p:cNvGrpSpPr>
              <a:grpSpLocks/>
            </p:cNvGrpSpPr>
            <p:nvPr/>
          </p:nvGrpSpPr>
          <p:grpSpPr bwMode="auto">
            <a:xfrm>
              <a:off x="1494" y="1109"/>
              <a:ext cx="2592" cy="288"/>
              <a:chOff x="1728" y="432"/>
              <a:chExt cx="2592" cy="288"/>
            </a:xfrm>
          </p:grpSpPr>
          <p:sp>
            <p:nvSpPr>
              <p:cNvPr id="248" name="Rectangle 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9" name="Rectangle 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0" name="Rectangle 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1" name="Rectangle 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2" name="Rectangle 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3" name="Rectangle 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4" name="Rectangle 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5" name="Rectangle 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6" name="Rectangle 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3" name="Group 25"/>
            <p:cNvGrpSpPr>
              <a:grpSpLocks/>
            </p:cNvGrpSpPr>
            <p:nvPr/>
          </p:nvGrpSpPr>
          <p:grpSpPr bwMode="auto">
            <a:xfrm>
              <a:off x="1494" y="3405"/>
              <a:ext cx="2592" cy="288"/>
              <a:chOff x="1728" y="432"/>
              <a:chExt cx="2592" cy="288"/>
            </a:xfrm>
          </p:grpSpPr>
          <p:sp>
            <p:nvSpPr>
              <p:cNvPr id="239" name="Rectangle 2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0" name="Rectangle 2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1" name="Rectangle 2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2" name="Rectangle 2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3" name="Rectangle 3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4" name="Rectangle 3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" name="Rectangle 3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" name="Rectangle 3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7" name="Rectangle 3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4" name="Group 35"/>
            <p:cNvGrpSpPr>
              <a:grpSpLocks/>
            </p:cNvGrpSpPr>
            <p:nvPr/>
          </p:nvGrpSpPr>
          <p:grpSpPr bwMode="auto">
            <a:xfrm>
              <a:off x="1494" y="1397"/>
              <a:ext cx="2592" cy="288"/>
              <a:chOff x="1728" y="432"/>
              <a:chExt cx="2592" cy="288"/>
            </a:xfrm>
          </p:grpSpPr>
          <p:sp>
            <p:nvSpPr>
              <p:cNvPr id="230" name="Rectangle 3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1" name="Rectangle 3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2" name="Rectangle 3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3" name="Rectangle 3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4" name="Rectangle 4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5" name="Rectangle 4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6" name="Rectangle 4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7" name="Rectangle 4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8" name="Rectangle 4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5" name="Group 45"/>
            <p:cNvGrpSpPr>
              <a:grpSpLocks/>
            </p:cNvGrpSpPr>
            <p:nvPr/>
          </p:nvGrpSpPr>
          <p:grpSpPr bwMode="auto">
            <a:xfrm>
              <a:off x="1494" y="2258"/>
              <a:ext cx="2592" cy="288"/>
              <a:chOff x="1728" y="432"/>
              <a:chExt cx="2592" cy="288"/>
            </a:xfrm>
          </p:grpSpPr>
          <p:sp>
            <p:nvSpPr>
              <p:cNvPr id="221" name="Rectangle 4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2" name="Rectangle 4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3" name="Rectangle 4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4" name="Rectangle 4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5" name="Rectangle 5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6" name="Rectangle 5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7" name="Rectangle 5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8" name="Rectangle 5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9" name="Rectangle 5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6" name="Group 55"/>
            <p:cNvGrpSpPr>
              <a:grpSpLocks/>
            </p:cNvGrpSpPr>
            <p:nvPr/>
          </p:nvGrpSpPr>
          <p:grpSpPr bwMode="auto">
            <a:xfrm>
              <a:off x="1494" y="2831"/>
              <a:ext cx="2592" cy="288"/>
              <a:chOff x="1728" y="432"/>
              <a:chExt cx="2592" cy="288"/>
            </a:xfrm>
          </p:grpSpPr>
          <p:sp>
            <p:nvSpPr>
              <p:cNvPr id="212" name="Rectangle 5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3" name="Rectangle 5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4" name="Rectangle 5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5" name="Rectangle 5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6" name="Rectangle 6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7" name="Rectangle 6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8" name="Rectangle 6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9" name="Rectangle 6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0" name="Rectangle 6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7" name="Group 65"/>
            <p:cNvGrpSpPr>
              <a:grpSpLocks/>
            </p:cNvGrpSpPr>
            <p:nvPr/>
          </p:nvGrpSpPr>
          <p:grpSpPr bwMode="auto">
            <a:xfrm>
              <a:off x="1494" y="1971"/>
              <a:ext cx="2592" cy="288"/>
              <a:chOff x="1728" y="432"/>
              <a:chExt cx="2592" cy="288"/>
            </a:xfrm>
          </p:grpSpPr>
          <p:sp>
            <p:nvSpPr>
              <p:cNvPr id="203" name="Rectangle 6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4" name="Rectangle 6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5" name="Rectangle 6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6" name="Rectangle 6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7" name="Rectangle 7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8" name="Rectangle 7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9" name="Rectangle 7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0" name="Rectangle 7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1" name="Rectangle 7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8" name="Group 75"/>
            <p:cNvGrpSpPr>
              <a:grpSpLocks/>
            </p:cNvGrpSpPr>
            <p:nvPr/>
          </p:nvGrpSpPr>
          <p:grpSpPr bwMode="auto">
            <a:xfrm>
              <a:off x="1494" y="1684"/>
              <a:ext cx="2592" cy="288"/>
              <a:chOff x="1728" y="432"/>
              <a:chExt cx="2592" cy="288"/>
            </a:xfrm>
          </p:grpSpPr>
          <p:sp>
            <p:nvSpPr>
              <p:cNvPr id="194" name="Rectangle 7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5" name="Rectangle 7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6" name="Rectangle 7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7" name="Rectangle 7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8" name="Rectangle 8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9" name="Rectangle 8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0" name="Rectangle 8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1" name="Rectangle 8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2" name="Rectangle 8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19" name="Group 85"/>
            <p:cNvGrpSpPr>
              <a:grpSpLocks/>
            </p:cNvGrpSpPr>
            <p:nvPr/>
          </p:nvGrpSpPr>
          <p:grpSpPr bwMode="auto">
            <a:xfrm>
              <a:off x="1494" y="3118"/>
              <a:ext cx="2592" cy="288"/>
              <a:chOff x="1728" y="432"/>
              <a:chExt cx="2592" cy="288"/>
            </a:xfrm>
          </p:grpSpPr>
          <p:sp>
            <p:nvSpPr>
              <p:cNvPr id="185" name="Rectangle 8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6" name="Rectangle 8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7" name="Rectangle 8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8" name="Rectangle 8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9" name="Rectangle 9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0" name="Rectangle 9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1" name="Rectangle 9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2" name="Rectangle 9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3" name="Rectangle 9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20" name="Group 95"/>
            <p:cNvGrpSpPr>
              <a:grpSpLocks/>
            </p:cNvGrpSpPr>
            <p:nvPr/>
          </p:nvGrpSpPr>
          <p:grpSpPr bwMode="auto">
            <a:xfrm>
              <a:off x="1494" y="1110"/>
              <a:ext cx="2592" cy="288"/>
              <a:chOff x="1728" y="432"/>
              <a:chExt cx="2592" cy="288"/>
            </a:xfrm>
          </p:grpSpPr>
          <p:sp>
            <p:nvSpPr>
              <p:cNvPr id="176" name="Rectangle 9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7" name="Rectangle 9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8" name="Rectangle 9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9" name="Rectangle 9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0" name="Rectangle 10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1" name="Rectangle 10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2" name="Rectangle 10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3" name="Rectangle 10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84" name="Rectangle 10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21" name="Group 105"/>
            <p:cNvGrpSpPr>
              <a:grpSpLocks/>
            </p:cNvGrpSpPr>
            <p:nvPr/>
          </p:nvGrpSpPr>
          <p:grpSpPr bwMode="auto">
            <a:xfrm rot="5400000">
              <a:off x="342" y="2262"/>
              <a:ext cx="2592" cy="288"/>
              <a:chOff x="1728" y="432"/>
              <a:chExt cx="2592" cy="288"/>
            </a:xfrm>
          </p:grpSpPr>
          <p:sp>
            <p:nvSpPr>
              <p:cNvPr id="167" name="Rectangle 10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8" name="Rectangle 10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9" name="Rectangle 10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0" name="Rectangle 10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1" name="Rectangle 11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2" name="Rectangle 11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3" name="Rectangle 11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4" name="Rectangle 11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75" name="Rectangle 11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22" name="Group 115"/>
            <p:cNvGrpSpPr>
              <a:grpSpLocks/>
            </p:cNvGrpSpPr>
            <p:nvPr/>
          </p:nvGrpSpPr>
          <p:grpSpPr bwMode="auto">
            <a:xfrm>
              <a:off x="1494" y="3404"/>
              <a:ext cx="2592" cy="288"/>
              <a:chOff x="1728" y="432"/>
              <a:chExt cx="2592" cy="288"/>
            </a:xfrm>
          </p:grpSpPr>
          <p:sp>
            <p:nvSpPr>
              <p:cNvPr id="158" name="Rectangle 1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9" name="Rectangle 1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0" name="Rectangle 1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1" name="Rectangle 1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2" name="Rectangle 1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3" name="Rectangle 1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4" name="Rectangle 1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5" name="Rectangle 1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66" name="Rectangle 1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23" name="Group 125"/>
            <p:cNvGrpSpPr>
              <a:grpSpLocks/>
            </p:cNvGrpSpPr>
            <p:nvPr/>
          </p:nvGrpSpPr>
          <p:grpSpPr bwMode="auto">
            <a:xfrm rot="5400000">
              <a:off x="2645" y="2260"/>
              <a:ext cx="2592" cy="288"/>
              <a:chOff x="1728" y="432"/>
              <a:chExt cx="2592" cy="288"/>
            </a:xfrm>
          </p:grpSpPr>
          <p:sp>
            <p:nvSpPr>
              <p:cNvPr id="149" name="Rectangle 12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0" name="Rectangle 12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1" name="Rectangle 12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2" name="Rectangle 12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" name="Rectangle 13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" name="Rectangle 13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5" name="Rectangle 13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6" name="Rectangle 13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7" name="Rectangle 13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24" name="Rectangle 135"/>
            <p:cNvSpPr>
              <a:spLocks noChangeArrowheads="1"/>
            </p:cNvSpPr>
            <p:nvPr/>
          </p:nvSpPr>
          <p:spPr bwMode="auto">
            <a:xfrm>
              <a:off x="235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5" name="Rectangle 136"/>
            <p:cNvSpPr>
              <a:spLocks noChangeArrowheads="1"/>
            </p:cNvSpPr>
            <p:nvPr/>
          </p:nvSpPr>
          <p:spPr bwMode="auto">
            <a:xfrm>
              <a:off x="321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6" name="Rectangle 137"/>
            <p:cNvSpPr>
              <a:spLocks noChangeArrowheads="1"/>
            </p:cNvSpPr>
            <p:nvPr/>
          </p:nvSpPr>
          <p:spPr bwMode="auto">
            <a:xfrm>
              <a:off x="3500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7" name="Rectangle 138"/>
            <p:cNvSpPr>
              <a:spLocks noChangeArrowheads="1"/>
            </p:cNvSpPr>
            <p:nvPr/>
          </p:nvSpPr>
          <p:spPr bwMode="auto">
            <a:xfrm>
              <a:off x="1780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8" name="Rectangle 139"/>
            <p:cNvSpPr>
              <a:spLocks noChangeArrowheads="1"/>
            </p:cNvSpPr>
            <p:nvPr/>
          </p:nvSpPr>
          <p:spPr bwMode="auto">
            <a:xfrm>
              <a:off x="264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9" name="Rectangle 140"/>
            <p:cNvSpPr>
              <a:spLocks noChangeArrowheads="1"/>
            </p:cNvSpPr>
            <p:nvPr/>
          </p:nvSpPr>
          <p:spPr bwMode="auto">
            <a:xfrm>
              <a:off x="2354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0" name="Rectangle 141"/>
            <p:cNvSpPr>
              <a:spLocks noChangeArrowheads="1"/>
            </p:cNvSpPr>
            <p:nvPr/>
          </p:nvSpPr>
          <p:spPr bwMode="auto">
            <a:xfrm>
              <a:off x="350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1" name="Rectangle 142"/>
            <p:cNvSpPr>
              <a:spLocks noChangeArrowheads="1"/>
            </p:cNvSpPr>
            <p:nvPr/>
          </p:nvSpPr>
          <p:spPr bwMode="auto">
            <a:xfrm>
              <a:off x="2066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2" name="Rectangle 143"/>
            <p:cNvSpPr>
              <a:spLocks noChangeArrowheads="1"/>
            </p:cNvSpPr>
            <p:nvPr/>
          </p:nvSpPr>
          <p:spPr bwMode="auto">
            <a:xfrm>
              <a:off x="3215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" name="Rectangle 144"/>
            <p:cNvSpPr>
              <a:spLocks noChangeArrowheads="1"/>
            </p:cNvSpPr>
            <p:nvPr/>
          </p:nvSpPr>
          <p:spPr bwMode="auto">
            <a:xfrm>
              <a:off x="2067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4" name="Rectangle 145"/>
            <p:cNvSpPr>
              <a:spLocks noChangeArrowheads="1"/>
            </p:cNvSpPr>
            <p:nvPr/>
          </p:nvSpPr>
          <p:spPr bwMode="auto">
            <a:xfrm>
              <a:off x="1780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5" name="Rectangle 146"/>
            <p:cNvSpPr>
              <a:spLocks noChangeArrowheads="1"/>
            </p:cNvSpPr>
            <p:nvPr/>
          </p:nvSpPr>
          <p:spPr bwMode="auto">
            <a:xfrm>
              <a:off x="2928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6" name="Rectangle 147"/>
            <p:cNvSpPr>
              <a:spLocks noChangeArrowheads="1"/>
            </p:cNvSpPr>
            <p:nvPr/>
          </p:nvSpPr>
          <p:spPr bwMode="auto">
            <a:xfrm>
              <a:off x="3501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7" name="Rectangle 148"/>
            <p:cNvSpPr>
              <a:spLocks noChangeArrowheads="1"/>
            </p:cNvSpPr>
            <p:nvPr/>
          </p:nvSpPr>
          <p:spPr bwMode="auto">
            <a:xfrm>
              <a:off x="2641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8" name="Rectangle 149"/>
            <p:cNvSpPr>
              <a:spLocks noChangeArrowheads="1"/>
            </p:cNvSpPr>
            <p:nvPr/>
          </p:nvSpPr>
          <p:spPr bwMode="auto">
            <a:xfrm>
              <a:off x="3224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9" name="Rectangle 150"/>
            <p:cNvSpPr>
              <a:spLocks noChangeArrowheads="1"/>
            </p:cNvSpPr>
            <p:nvPr/>
          </p:nvSpPr>
          <p:spPr bwMode="auto">
            <a:xfrm>
              <a:off x="2928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0" name="Rectangle 151"/>
            <p:cNvSpPr>
              <a:spLocks noChangeArrowheads="1"/>
            </p:cNvSpPr>
            <p:nvPr/>
          </p:nvSpPr>
          <p:spPr bwMode="auto">
            <a:xfrm>
              <a:off x="206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1" name="Rectangle 152"/>
            <p:cNvSpPr>
              <a:spLocks noChangeArrowheads="1"/>
            </p:cNvSpPr>
            <p:nvPr/>
          </p:nvSpPr>
          <p:spPr bwMode="auto">
            <a:xfrm>
              <a:off x="292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2" name="Rectangle 153"/>
            <p:cNvSpPr>
              <a:spLocks noChangeArrowheads="1"/>
            </p:cNvSpPr>
            <p:nvPr/>
          </p:nvSpPr>
          <p:spPr bwMode="auto">
            <a:xfrm>
              <a:off x="2354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3" name="Rectangle 154"/>
            <p:cNvSpPr>
              <a:spLocks noChangeArrowheads="1"/>
            </p:cNvSpPr>
            <p:nvPr/>
          </p:nvSpPr>
          <p:spPr bwMode="auto">
            <a:xfrm>
              <a:off x="3500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4" name="Rectangle 155"/>
            <p:cNvSpPr>
              <a:spLocks noChangeArrowheads="1"/>
            </p:cNvSpPr>
            <p:nvPr/>
          </p:nvSpPr>
          <p:spPr bwMode="auto">
            <a:xfrm>
              <a:off x="2641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5" name="Rectangle 156"/>
            <p:cNvSpPr>
              <a:spLocks noChangeArrowheads="1"/>
            </p:cNvSpPr>
            <p:nvPr/>
          </p:nvSpPr>
          <p:spPr bwMode="auto">
            <a:xfrm>
              <a:off x="2067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6" name="Rectangle 157"/>
            <p:cNvSpPr>
              <a:spLocks noChangeArrowheads="1"/>
            </p:cNvSpPr>
            <p:nvPr/>
          </p:nvSpPr>
          <p:spPr bwMode="auto">
            <a:xfrm>
              <a:off x="2354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7" name="Rectangle 158"/>
            <p:cNvSpPr>
              <a:spLocks noChangeArrowheads="1"/>
            </p:cNvSpPr>
            <p:nvPr/>
          </p:nvSpPr>
          <p:spPr bwMode="auto">
            <a:xfrm>
              <a:off x="3215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8" name="Rectangle 159"/>
            <p:cNvSpPr>
              <a:spLocks noChangeArrowheads="1"/>
            </p:cNvSpPr>
            <p:nvPr/>
          </p:nvSpPr>
          <p:spPr bwMode="auto">
            <a:xfrm>
              <a:off x="1780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266" name="Text Box 1178"/>
          <p:cNvSpPr txBox="1">
            <a:spLocks noChangeArrowheads="1"/>
          </p:cNvSpPr>
          <p:nvPr/>
        </p:nvSpPr>
        <p:spPr bwMode="auto">
          <a:xfrm>
            <a:off x="990601" y="228600"/>
            <a:ext cx="739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GIỚI THIỆU MỘT SỐ MẪU TẤM ĐAN NONG ĐÔI</a:t>
            </a:r>
          </a:p>
        </p:txBody>
      </p:sp>
    </p:spTree>
    <p:extLst>
      <p:ext uri="{BB962C8B-B14F-4D97-AF65-F5344CB8AC3E}">
        <p14:creationId xmlns:p14="http://schemas.microsoft.com/office/powerpoint/2010/main" val="348750911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Box 1178"/>
          <p:cNvSpPr txBox="1">
            <a:spLocks noChangeArrowheads="1"/>
          </p:cNvSpPr>
          <p:nvPr/>
        </p:nvSpPr>
        <p:spPr bwMode="auto">
          <a:xfrm>
            <a:off x="990601" y="228600"/>
            <a:ext cx="739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GIỚI THIỆU MỘT SỐ MẪU TẤM ĐAN NONG ĐÔI</a:t>
            </a:r>
          </a:p>
        </p:txBody>
      </p:sp>
      <p:grpSp>
        <p:nvGrpSpPr>
          <p:cNvPr id="159" name="Group 7"/>
          <p:cNvGrpSpPr>
            <a:grpSpLocks/>
          </p:cNvGrpSpPr>
          <p:nvPr/>
        </p:nvGrpSpPr>
        <p:grpSpPr bwMode="auto">
          <a:xfrm>
            <a:off x="76200" y="1140435"/>
            <a:ext cx="4572000" cy="4269765"/>
            <a:chOff x="1494" y="1108"/>
            <a:chExt cx="2592" cy="2594"/>
          </a:xfrm>
        </p:grpSpPr>
        <p:grpSp>
          <p:nvGrpSpPr>
            <p:cNvPr id="160" name="Group 8"/>
            <p:cNvGrpSpPr>
              <a:grpSpLocks/>
            </p:cNvGrpSpPr>
            <p:nvPr/>
          </p:nvGrpSpPr>
          <p:grpSpPr bwMode="auto">
            <a:xfrm>
              <a:off x="1494" y="2545"/>
              <a:ext cx="2592" cy="288"/>
              <a:chOff x="1728" y="432"/>
              <a:chExt cx="2592" cy="288"/>
            </a:xfrm>
          </p:grpSpPr>
          <p:sp>
            <p:nvSpPr>
              <p:cNvPr id="306" name="Rectangle 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7" name="Rectangle 1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8" name="Rectangle 1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9" name="Rectangle 1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10" name="Rectangle 1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11" name="Rectangle 1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12" name="Rectangle 1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13" name="Rectangle 1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14" name="Rectangle 1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1" name="Group 18"/>
            <p:cNvGrpSpPr>
              <a:grpSpLocks/>
            </p:cNvGrpSpPr>
            <p:nvPr/>
          </p:nvGrpSpPr>
          <p:grpSpPr bwMode="auto">
            <a:xfrm>
              <a:off x="1494" y="1109"/>
              <a:ext cx="2592" cy="288"/>
              <a:chOff x="1728" y="432"/>
              <a:chExt cx="2592" cy="288"/>
            </a:xfrm>
          </p:grpSpPr>
          <p:sp>
            <p:nvSpPr>
              <p:cNvPr id="297" name="Rectangle 1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8" name="Rectangle 2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9" name="Rectangle 2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0" name="Rectangle 2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1" name="Rectangle 2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2" name="Rectangle 2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3" name="Rectangle 2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4" name="Rectangle 2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05" name="Rectangle 2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2" name="Group 28"/>
            <p:cNvGrpSpPr>
              <a:grpSpLocks/>
            </p:cNvGrpSpPr>
            <p:nvPr/>
          </p:nvGrpSpPr>
          <p:grpSpPr bwMode="auto">
            <a:xfrm>
              <a:off x="1494" y="3405"/>
              <a:ext cx="2592" cy="288"/>
              <a:chOff x="1728" y="432"/>
              <a:chExt cx="2592" cy="288"/>
            </a:xfrm>
          </p:grpSpPr>
          <p:sp>
            <p:nvSpPr>
              <p:cNvPr id="288" name="Rectangle 2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9" name="Rectangle 3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0" name="Rectangle 3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1" name="Rectangle 3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2" name="Rectangle 3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3" name="Rectangle 3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4" name="Rectangle 3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5" name="Rectangle 3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96" name="Rectangle 3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3" name="Group 38"/>
            <p:cNvGrpSpPr>
              <a:grpSpLocks/>
            </p:cNvGrpSpPr>
            <p:nvPr/>
          </p:nvGrpSpPr>
          <p:grpSpPr bwMode="auto">
            <a:xfrm>
              <a:off x="1494" y="1397"/>
              <a:ext cx="2592" cy="288"/>
              <a:chOff x="1728" y="432"/>
              <a:chExt cx="2592" cy="288"/>
            </a:xfrm>
          </p:grpSpPr>
          <p:sp>
            <p:nvSpPr>
              <p:cNvPr id="279" name="Rectangle 3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0" name="Rectangle 4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1" name="Rectangle 4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2" name="Rectangle 4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3" name="Rectangle 4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4" name="Rectangle 4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5" name="Rectangle 4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6" name="Rectangle 4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87" name="Rectangle 4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4" name="Group 48"/>
            <p:cNvGrpSpPr>
              <a:grpSpLocks/>
            </p:cNvGrpSpPr>
            <p:nvPr/>
          </p:nvGrpSpPr>
          <p:grpSpPr bwMode="auto">
            <a:xfrm>
              <a:off x="1494" y="2258"/>
              <a:ext cx="2592" cy="288"/>
              <a:chOff x="1728" y="432"/>
              <a:chExt cx="2592" cy="288"/>
            </a:xfrm>
          </p:grpSpPr>
          <p:sp>
            <p:nvSpPr>
              <p:cNvPr id="270" name="Rectangle 4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1" name="Rectangle 5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2" name="Rectangle 5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3" name="Rectangle 5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4" name="Rectangle 5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5" name="Rectangle 5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6" name="Rectangle 5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7" name="Rectangle 5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8" name="Rectangle 5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5" name="Group 58"/>
            <p:cNvGrpSpPr>
              <a:grpSpLocks/>
            </p:cNvGrpSpPr>
            <p:nvPr/>
          </p:nvGrpSpPr>
          <p:grpSpPr bwMode="auto">
            <a:xfrm>
              <a:off x="1494" y="2831"/>
              <a:ext cx="2592" cy="288"/>
              <a:chOff x="1728" y="432"/>
              <a:chExt cx="2592" cy="288"/>
            </a:xfrm>
          </p:grpSpPr>
          <p:sp>
            <p:nvSpPr>
              <p:cNvPr id="261" name="Rectangle 5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2" name="Rectangle 6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3" name="Rectangle 6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4" name="Rectangle 6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5" name="Rectangle 6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6" name="Rectangle 6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7" name="Rectangle 6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8" name="Rectangle 6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9" name="Rectangle 6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6" name="Group 68"/>
            <p:cNvGrpSpPr>
              <a:grpSpLocks/>
            </p:cNvGrpSpPr>
            <p:nvPr/>
          </p:nvGrpSpPr>
          <p:grpSpPr bwMode="auto">
            <a:xfrm>
              <a:off x="1494" y="1971"/>
              <a:ext cx="2592" cy="288"/>
              <a:chOff x="1728" y="432"/>
              <a:chExt cx="2592" cy="288"/>
            </a:xfrm>
          </p:grpSpPr>
          <p:sp>
            <p:nvSpPr>
              <p:cNvPr id="252" name="Rectangle 6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3" name="Rectangle 7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4" name="Rectangle 7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5" name="Rectangle 7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6" name="Rectangle 7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7" name="Rectangle 7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8" name="Rectangle 7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9" name="Rectangle 7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60" name="Rectangle 7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7" name="Group 78"/>
            <p:cNvGrpSpPr>
              <a:grpSpLocks/>
            </p:cNvGrpSpPr>
            <p:nvPr/>
          </p:nvGrpSpPr>
          <p:grpSpPr bwMode="auto">
            <a:xfrm>
              <a:off x="1494" y="1684"/>
              <a:ext cx="2592" cy="288"/>
              <a:chOff x="1728" y="432"/>
              <a:chExt cx="2592" cy="288"/>
            </a:xfrm>
          </p:grpSpPr>
          <p:sp>
            <p:nvSpPr>
              <p:cNvPr id="243" name="Rectangle 7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4" name="Rectangle 8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" name="Rectangle 8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" name="Rectangle 8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7" name="Rectangle 8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8" name="Rectangle 8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9" name="Rectangle 8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0" name="Rectangle 8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1" name="Rectangle 8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8" name="Group 88"/>
            <p:cNvGrpSpPr>
              <a:grpSpLocks/>
            </p:cNvGrpSpPr>
            <p:nvPr/>
          </p:nvGrpSpPr>
          <p:grpSpPr bwMode="auto">
            <a:xfrm>
              <a:off x="1494" y="3118"/>
              <a:ext cx="2592" cy="288"/>
              <a:chOff x="1728" y="432"/>
              <a:chExt cx="2592" cy="288"/>
            </a:xfrm>
          </p:grpSpPr>
          <p:sp>
            <p:nvSpPr>
              <p:cNvPr id="234" name="Rectangle 8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5" name="Rectangle 9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6" name="Rectangle 9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7" name="Rectangle 9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8" name="Rectangle 9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9" name="Rectangle 9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0" name="Rectangle 9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1" name="Rectangle 9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2" name="Rectangle 9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69" name="Group 98"/>
            <p:cNvGrpSpPr>
              <a:grpSpLocks/>
            </p:cNvGrpSpPr>
            <p:nvPr/>
          </p:nvGrpSpPr>
          <p:grpSpPr bwMode="auto">
            <a:xfrm>
              <a:off x="1494" y="1110"/>
              <a:ext cx="2592" cy="288"/>
              <a:chOff x="1728" y="432"/>
              <a:chExt cx="2592" cy="288"/>
            </a:xfrm>
          </p:grpSpPr>
          <p:sp>
            <p:nvSpPr>
              <p:cNvPr id="225" name="Rectangle 9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6" name="Rectangle 10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7" name="Rectangle 10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8" name="Rectangle 10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9" name="Rectangle 10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0" name="Rectangle 10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1" name="Rectangle 10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2" name="Rectangle 10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3" name="Rectangle 10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70" name="Group 108"/>
            <p:cNvGrpSpPr>
              <a:grpSpLocks/>
            </p:cNvGrpSpPr>
            <p:nvPr/>
          </p:nvGrpSpPr>
          <p:grpSpPr bwMode="auto">
            <a:xfrm rot="5400000">
              <a:off x="342" y="2262"/>
              <a:ext cx="2592" cy="288"/>
              <a:chOff x="1728" y="432"/>
              <a:chExt cx="2592" cy="288"/>
            </a:xfrm>
          </p:grpSpPr>
          <p:sp>
            <p:nvSpPr>
              <p:cNvPr id="216" name="Rectangle 10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7" name="Rectangle 11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8" name="Rectangle 11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9" name="Rectangle 11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0" name="Rectangle 11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1" name="Rectangle 11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2" name="Rectangle 11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3" name="Rectangle 11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24" name="Rectangle 11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71" name="Group 118"/>
            <p:cNvGrpSpPr>
              <a:grpSpLocks/>
            </p:cNvGrpSpPr>
            <p:nvPr/>
          </p:nvGrpSpPr>
          <p:grpSpPr bwMode="auto">
            <a:xfrm>
              <a:off x="1494" y="3404"/>
              <a:ext cx="2592" cy="288"/>
              <a:chOff x="1728" y="432"/>
              <a:chExt cx="2592" cy="288"/>
            </a:xfrm>
          </p:grpSpPr>
          <p:sp>
            <p:nvSpPr>
              <p:cNvPr id="207" name="Rectangle 11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8" name="Rectangle 12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9" name="Rectangle 12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0" name="Rectangle 12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1" name="Rectangle 12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2" name="Rectangle 12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3" name="Rectangle 12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4" name="Rectangle 12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15" name="Rectangle 12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172" name="Group 128"/>
            <p:cNvGrpSpPr>
              <a:grpSpLocks/>
            </p:cNvGrpSpPr>
            <p:nvPr/>
          </p:nvGrpSpPr>
          <p:grpSpPr bwMode="auto">
            <a:xfrm rot="5400000">
              <a:off x="2645" y="2260"/>
              <a:ext cx="2592" cy="288"/>
              <a:chOff x="1728" y="432"/>
              <a:chExt cx="2592" cy="288"/>
            </a:xfrm>
          </p:grpSpPr>
          <p:sp>
            <p:nvSpPr>
              <p:cNvPr id="198" name="Rectangle 12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9" name="Rectangle 13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0" name="Rectangle 13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1" name="Rectangle 13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2" name="Rectangle 13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3" name="Rectangle 13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4" name="Rectangle 13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5" name="Rectangle 13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6" name="Rectangle 13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73" name="Rectangle 138"/>
            <p:cNvSpPr>
              <a:spLocks noChangeArrowheads="1"/>
            </p:cNvSpPr>
            <p:nvPr/>
          </p:nvSpPr>
          <p:spPr bwMode="auto">
            <a:xfrm>
              <a:off x="235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" name="Rectangle 139"/>
            <p:cNvSpPr>
              <a:spLocks noChangeArrowheads="1"/>
            </p:cNvSpPr>
            <p:nvPr/>
          </p:nvSpPr>
          <p:spPr bwMode="auto">
            <a:xfrm>
              <a:off x="321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5" name="Rectangle 140"/>
            <p:cNvSpPr>
              <a:spLocks noChangeArrowheads="1"/>
            </p:cNvSpPr>
            <p:nvPr/>
          </p:nvSpPr>
          <p:spPr bwMode="auto">
            <a:xfrm>
              <a:off x="3500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6" name="Rectangle 141"/>
            <p:cNvSpPr>
              <a:spLocks noChangeArrowheads="1"/>
            </p:cNvSpPr>
            <p:nvPr/>
          </p:nvSpPr>
          <p:spPr bwMode="auto">
            <a:xfrm>
              <a:off x="1780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7" name="Rectangle 142"/>
            <p:cNvSpPr>
              <a:spLocks noChangeArrowheads="1"/>
            </p:cNvSpPr>
            <p:nvPr/>
          </p:nvSpPr>
          <p:spPr bwMode="auto">
            <a:xfrm>
              <a:off x="264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8" name="Rectangle 143"/>
            <p:cNvSpPr>
              <a:spLocks noChangeArrowheads="1"/>
            </p:cNvSpPr>
            <p:nvPr/>
          </p:nvSpPr>
          <p:spPr bwMode="auto">
            <a:xfrm>
              <a:off x="2354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9" name="Rectangle 144"/>
            <p:cNvSpPr>
              <a:spLocks noChangeArrowheads="1"/>
            </p:cNvSpPr>
            <p:nvPr/>
          </p:nvSpPr>
          <p:spPr bwMode="auto">
            <a:xfrm>
              <a:off x="350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0" name="Rectangle 145"/>
            <p:cNvSpPr>
              <a:spLocks noChangeArrowheads="1"/>
            </p:cNvSpPr>
            <p:nvPr/>
          </p:nvSpPr>
          <p:spPr bwMode="auto">
            <a:xfrm>
              <a:off x="2066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1" name="Rectangle 146"/>
            <p:cNvSpPr>
              <a:spLocks noChangeArrowheads="1"/>
            </p:cNvSpPr>
            <p:nvPr/>
          </p:nvSpPr>
          <p:spPr bwMode="auto">
            <a:xfrm>
              <a:off x="3215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2" name="Rectangle 147"/>
            <p:cNvSpPr>
              <a:spLocks noChangeArrowheads="1"/>
            </p:cNvSpPr>
            <p:nvPr/>
          </p:nvSpPr>
          <p:spPr bwMode="auto">
            <a:xfrm>
              <a:off x="2067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3" name="Rectangle 148"/>
            <p:cNvSpPr>
              <a:spLocks noChangeArrowheads="1"/>
            </p:cNvSpPr>
            <p:nvPr/>
          </p:nvSpPr>
          <p:spPr bwMode="auto">
            <a:xfrm>
              <a:off x="1780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" name="Rectangle 149"/>
            <p:cNvSpPr>
              <a:spLocks noChangeArrowheads="1"/>
            </p:cNvSpPr>
            <p:nvPr/>
          </p:nvSpPr>
          <p:spPr bwMode="auto">
            <a:xfrm>
              <a:off x="2928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5" name="Rectangle 150"/>
            <p:cNvSpPr>
              <a:spLocks noChangeArrowheads="1"/>
            </p:cNvSpPr>
            <p:nvPr/>
          </p:nvSpPr>
          <p:spPr bwMode="auto">
            <a:xfrm>
              <a:off x="3501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6" name="Rectangle 151"/>
            <p:cNvSpPr>
              <a:spLocks noChangeArrowheads="1"/>
            </p:cNvSpPr>
            <p:nvPr/>
          </p:nvSpPr>
          <p:spPr bwMode="auto">
            <a:xfrm>
              <a:off x="2641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7" name="Rectangle 152"/>
            <p:cNvSpPr>
              <a:spLocks noChangeArrowheads="1"/>
            </p:cNvSpPr>
            <p:nvPr/>
          </p:nvSpPr>
          <p:spPr bwMode="auto">
            <a:xfrm>
              <a:off x="3224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8" name="Rectangle 153"/>
            <p:cNvSpPr>
              <a:spLocks noChangeArrowheads="1"/>
            </p:cNvSpPr>
            <p:nvPr/>
          </p:nvSpPr>
          <p:spPr bwMode="auto">
            <a:xfrm>
              <a:off x="2928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9" name="Rectangle 154"/>
            <p:cNvSpPr>
              <a:spLocks noChangeArrowheads="1"/>
            </p:cNvSpPr>
            <p:nvPr/>
          </p:nvSpPr>
          <p:spPr bwMode="auto">
            <a:xfrm>
              <a:off x="206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0" name="Rectangle 155"/>
            <p:cNvSpPr>
              <a:spLocks noChangeArrowheads="1"/>
            </p:cNvSpPr>
            <p:nvPr/>
          </p:nvSpPr>
          <p:spPr bwMode="auto">
            <a:xfrm>
              <a:off x="292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1" name="Rectangle 156"/>
            <p:cNvSpPr>
              <a:spLocks noChangeArrowheads="1"/>
            </p:cNvSpPr>
            <p:nvPr/>
          </p:nvSpPr>
          <p:spPr bwMode="auto">
            <a:xfrm>
              <a:off x="2354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2" name="Rectangle 157"/>
            <p:cNvSpPr>
              <a:spLocks noChangeArrowheads="1"/>
            </p:cNvSpPr>
            <p:nvPr/>
          </p:nvSpPr>
          <p:spPr bwMode="auto">
            <a:xfrm>
              <a:off x="3500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3" name="Rectangle 158"/>
            <p:cNvSpPr>
              <a:spLocks noChangeArrowheads="1"/>
            </p:cNvSpPr>
            <p:nvPr/>
          </p:nvSpPr>
          <p:spPr bwMode="auto">
            <a:xfrm>
              <a:off x="2641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" name="Rectangle 159"/>
            <p:cNvSpPr>
              <a:spLocks noChangeArrowheads="1"/>
            </p:cNvSpPr>
            <p:nvPr/>
          </p:nvSpPr>
          <p:spPr bwMode="auto">
            <a:xfrm>
              <a:off x="2067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5" name="Rectangle 160"/>
            <p:cNvSpPr>
              <a:spLocks noChangeArrowheads="1"/>
            </p:cNvSpPr>
            <p:nvPr/>
          </p:nvSpPr>
          <p:spPr bwMode="auto">
            <a:xfrm>
              <a:off x="2354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6" name="Rectangle 161"/>
            <p:cNvSpPr>
              <a:spLocks noChangeArrowheads="1"/>
            </p:cNvSpPr>
            <p:nvPr/>
          </p:nvSpPr>
          <p:spPr bwMode="auto">
            <a:xfrm>
              <a:off x="3215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7" name="Rectangle 162"/>
            <p:cNvSpPr>
              <a:spLocks noChangeArrowheads="1"/>
            </p:cNvSpPr>
            <p:nvPr/>
          </p:nvSpPr>
          <p:spPr bwMode="auto">
            <a:xfrm>
              <a:off x="1780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15" name="Group 163"/>
          <p:cNvGrpSpPr>
            <a:grpSpLocks/>
          </p:cNvGrpSpPr>
          <p:nvPr/>
        </p:nvGrpSpPr>
        <p:grpSpPr bwMode="auto">
          <a:xfrm>
            <a:off x="4800600" y="1143786"/>
            <a:ext cx="4242757" cy="4266415"/>
            <a:chOff x="1016" y="580"/>
            <a:chExt cx="2592" cy="2594"/>
          </a:xfrm>
        </p:grpSpPr>
        <p:grpSp>
          <p:nvGrpSpPr>
            <p:cNvPr id="316" name="Group 164"/>
            <p:cNvGrpSpPr>
              <a:grpSpLocks/>
            </p:cNvGrpSpPr>
            <p:nvPr/>
          </p:nvGrpSpPr>
          <p:grpSpPr bwMode="auto">
            <a:xfrm>
              <a:off x="1016" y="2017"/>
              <a:ext cx="2592" cy="288"/>
              <a:chOff x="1728" y="432"/>
              <a:chExt cx="2592" cy="288"/>
            </a:xfrm>
          </p:grpSpPr>
          <p:sp>
            <p:nvSpPr>
              <p:cNvPr id="462" name="Rectangle 16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3" name="Rectangle 16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4" name="Rectangle 16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5" name="Rectangle 16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6" name="Rectangle 16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7" name="Rectangle 17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8" name="Rectangle 17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9" name="Rectangle 17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70" name="Rectangle 17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17" name="Group 174"/>
            <p:cNvGrpSpPr>
              <a:grpSpLocks/>
            </p:cNvGrpSpPr>
            <p:nvPr/>
          </p:nvGrpSpPr>
          <p:grpSpPr bwMode="auto">
            <a:xfrm>
              <a:off x="1016" y="581"/>
              <a:ext cx="2592" cy="288"/>
              <a:chOff x="1728" y="432"/>
              <a:chExt cx="2592" cy="288"/>
            </a:xfrm>
          </p:grpSpPr>
          <p:sp>
            <p:nvSpPr>
              <p:cNvPr id="453" name="Rectangle 17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4" name="Rectangle 17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5" name="Rectangle 17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6" name="Rectangle 17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7" name="Rectangle 17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8" name="Rectangle 18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9" name="Rectangle 18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0" name="Rectangle 18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61" name="Rectangle 18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18" name="Group 184"/>
            <p:cNvGrpSpPr>
              <a:grpSpLocks/>
            </p:cNvGrpSpPr>
            <p:nvPr/>
          </p:nvGrpSpPr>
          <p:grpSpPr bwMode="auto">
            <a:xfrm>
              <a:off x="1016" y="2877"/>
              <a:ext cx="2592" cy="288"/>
              <a:chOff x="1728" y="432"/>
              <a:chExt cx="2592" cy="288"/>
            </a:xfrm>
          </p:grpSpPr>
          <p:sp>
            <p:nvSpPr>
              <p:cNvPr id="444" name="Rectangle 18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5" name="Rectangle 18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6" name="Rectangle 18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7" name="Rectangle 18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8" name="Rectangle 18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9" name="Rectangle 19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0" name="Rectangle 19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1" name="Rectangle 19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52" name="Rectangle 19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19" name="Group 194"/>
            <p:cNvGrpSpPr>
              <a:grpSpLocks/>
            </p:cNvGrpSpPr>
            <p:nvPr/>
          </p:nvGrpSpPr>
          <p:grpSpPr bwMode="auto">
            <a:xfrm>
              <a:off x="1016" y="869"/>
              <a:ext cx="2592" cy="288"/>
              <a:chOff x="1728" y="432"/>
              <a:chExt cx="2592" cy="288"/>
            </a:xfrm>
          </p:grpSpPr>
          <p:sp>
            <p:nvSpPr>
              <p:cNvPr id="435" name="Rectangle 19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6" name="Rectangle 19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7" name="Rectangle 19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8" name="Rectangle 19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9" name="Rectangle 19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0" name="Rectangle 20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1" name="Rectangle 20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2" name="Rectangle 20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43" name="Rectangle 20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0" name="Group 204"/>
            <p:cNvGrpSpPr>
              <a:grpSpLocks/>
            </p:cNvGrpSpPr>
            <p:nvPr/>
          </p:nvGrpSpPr>
          <p:grpSpPr bwMode="auto">
            <a:xfrm>
              <a:off x="1016" y="1730"/>
              <a:ext cx="2592" cy="288"/>
              <a:chOff x="1728" y="432"/>
              <a:chExt cx="2592" cy="288"/>
            </a:xfrm>
          </p:grpSpPr>
          <p:sp>
            <p:nvSpPr>
              <p:cNvPr id="426" name="Rectangle 20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7" name="Rectangle 20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8" name="Rectangle 20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9" name="Rectangle 20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0" name="Rectangle 20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1" name="Rectangle 21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2" name="Rectangle 21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3" name="Rectangle 21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34" name="Rectangle 21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1" name="Group 214"/>
            <p:cNvGrpSpPr>
              <a:grpSpLocks/>
            </p:cNvGrpSpPr>
            <p:nvPr/>
          </p:nvGrpSpPr>
          <p:grpSpPr bwMode="auto">
            <a:xfrm>
              <a:off x="1016" y="2303"/>
              <a:ext cx="2592" cy="288"/>
              <a:chOff x="1728" y="432"/>
              <a:chExt cx="2592" cy="288"/>
            </a:xfrm>
          </p:grpSpPr>
          <p:sp>
            <p:nvSpPr>
              <p:cNvPr id="417" name="Rectangle 21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8" name="Rectangle 21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9" name="Rectangle 21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0" name="Rectangle 21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1" name="Rectangle 21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2" name="Rectangle 22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3" name="Rectangle 22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4" name="Rectangle 22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25" name="Rectangle 22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2" name="Group 224"/>
            <p:cNvGrpSpPr>
              <a:grpSpLocks/>
            </p:cNvGrpSpPr>
            <p:nvPr/>
          </p:nvGrpSpPr>
          <p:grpSpPr bwMode="auto">
            <a:xfrm>
              <a:off x="1016" y="1443"/>
              <a:ext cx="2592" cy="288"/>
              <a:chOff x="1728" y="432"/>
              <a:chExt cx="2592" cy="288"/>
            </a:xfrm>
          </p:grpSpPr>
          <p:sp>
            <p:nvSpPr>
              <p:cNvPr id="408" name="Rectangle 22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9" name="Rectangle 22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0" name="Rectangle 22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1" name="Rectangle 22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2" name="Rectangle 22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3" name="Rectangle 23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4" name="Rectangle 23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5" name="Rectangle 23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16" name="Rectangle 23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3" name="Group 234"/>
            <p:cNvGrpSpPr>
              <a:grpSpLocks/>
            </p:cNvGrpSpPr>
            <p:nvPr/>
          </p:nvGrpSpPr>
          <p:grpSpPr bwMode="auto">
            <a:xfrm>
              <a:off x="1016" y="1156"/>
              <a:ext cx="2592" cy="288"/>
              <a:chOff x="1728" y="432"/>
              <a:chExt cx="2592" cy="288"/>
            </a:xfrm>
          </p:grpSpPr>
          <p:sp>
            <p:nvSpPr>
              <p:cNvPr id="399" name="Rectangle 23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0" name="Rectangle 23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1" name="Rectangle 23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2" name="Rectangle 23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3" name="Rectangle 23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4" name="Rectangle 24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5" name="Rectangle 24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6" name="Rectangle 24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407" name="Rectangle 24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4" name="Group 244"/>
            <p:cNvGrpSpPr>
              <a:grpSpLocks/>
            </p:cNvGrpSpPr>
            <p:nvPr/>
          </p:nvGrpSpPr>
          <p:grpSpPr bwMode="auto">
            <a:xfrm>
              <a:off x="1016" y="2590"/>
              <a:ext cx="2592" cy="288"/>
              <a:chOff x="1728" y="432"/>
              <a:chExt cx="2592" cy="288"/>
            </a:xfrm>
          </p:grpSpPr>
          <p:sp>
            <p:nvSpPr>
              <p:cNvPr id="390" name="Rectangle 24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91" name="Rectangle 24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92" name="Rectangle 24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93" name="Rectangle 24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94" name="Rectangle 24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95" name="Rectangle 25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96" name="Rectangle 25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97" name="Rectangle 25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98" name="Rectangle 25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5" name="Group 254"/>
            <p:cNvGrpSpPr>
              <a:grpSpLocks/>
            </p:cNvGrpSpPr>
            <p:nvPr/>
          </p:nvGrpSpPr>
          <p:grpSpPr bwMode="auto">
            <a:xfrm>
              <a:off x="1016" y="582"/>
              <a:ext cx="2592" cy="288"/>
              <a:chOff x="1728" y="432"/>
              <a:chExt cx="2592" cy="288"/>
            </a:xfrm>
          </p:grpSpPr>
          <p:sp>
            <p:nvSpPr>
              <p:cNvPr id="381" name="Rectangle 25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2" name="Rectangle 25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3" name="Rectangle 25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4" name="Rectangle 25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5" name="Rectangle 25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6" name="Rectangle 26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7" name="Rectangle 26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8" name="Rectangle 26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9" name="Rectangle 26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6" name="Group 264"/>
            <p:cNvGrpSpPr>
              <a:grpSpLocks/>
            </p:cNvGrpSpPr>
            <p:nvPr/>
          </p:nvGrpSpPr>
          <p:grpSpPr bwMode="auto">
            <a:xfrm rot="5400000">
              <a:off x="-136" y="1734"/>
              <a:ext cx="2592" cy="288"/>
              <a:chOff x="1728" y="432"/>
              <a:chExt cx="2592" cy="288"/>
            </a:xfrm>
          </p:grpSpPr>
          <p:sp>
            <p:nvSpPr>
              <p:cNvPr id="372" name="Rectangle 26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3" name="Rectangle 26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4" name="Rectangle 26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5" name="Rectangle 26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6" name="Rectangle 26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7" name="Rectangle 27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8" name="Rectangle 27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9" name="Rectangle 27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0" name="Rectangle 27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7" name="Group 274"/>
            <p:cNvGrpSpPr>
              <a:grpSpLocks/>
            </p:cNvGrpSpPr>
            <p:nvPr/>
          </p:nvGrpSpPr>
          <p:grpSpPr bwMode="auto">
            <a:xfrm>
              <a:off x="1016" y="2876"/>
              <a:ext cx="2592" cy="288"/>
              <a:chOff x="1728" y="432"/>
              <a:chExt cx="2592" cy="288"/>
            </a:xfrm>
          </p:grpSpPr>
          <p:sp>
            <p:nvSpPr>
              <p:cNvPr id="363" name="Rectangle 27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4" name="Rectangle 27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5" name="Rectangle 27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6" name="Rectangle 27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7" name="Rectangle 27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8" name="Rectangle 28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9" name="Rectangle 28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0" name="Rectangle 28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71" name="Rectangle 28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28" name="Group 284"/>
            <p:cNvGrpSpPr>
              <a:grpSpLocks/>
            </p:cNvGrpSpPr>
            <p:nvPr/>
          </p:nvGrpSpPr>
          <p:grpSpPr bwMode="auto">
            <a:xfrm rot="5400000">
              <a:off x="2167" y="1732"/>
              <a:ext cx="2592" cy="288"/>
              <a:chOff x="1728" y="432"/>
              <a:chExt cx="2592" cy="288"/>
            </a:xfrm>
          </p:grpSpPr>
          <p:sp>
            <p:nvSpPr>
              <p:cNvPr id="354" name="Rectangle 28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55" name="Rectangle 28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56" name="Rectangle 28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57" name="Rectangle 28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58" name="Rectangle 28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59" name="Rectangle 29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0" name="Rectangle 29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1" name="Rectangle 29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62" name="Rectangle 29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329" name="Rectangle 294"/>
            <p:cNvSpPr>
              <a:spLocks noChangeArrowheads="1"/>
            </p:cNvSpPr>
            <p:nvPr/>
          </p:nvSpPr>
          <p:spPr bwMode="auto">
            <a:xfrm>
              <a:off x="1875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0" name="Rectangle 295"/>
            <p:cNvSpPr>
              <a:spLocks noChangeArrowheads="1"/>
            </p:cNvSpPr>
            <p:nvPr/>
          </p:nvSpPr>
          <p:spPr bwMode="auto">
            <a:xfrm>
              <a:off x="2735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1" name="Rectangle 296"/>
            <p:cNvSpPr>
              <a:spLocks noChangeArrowheads="1"/>
            </p:cNvSpPr>
            <p:nvPr/>
          </p:nvSpPr>
          <p:spPr bwMode="auto">
            <a:xfrm>
              <a:off x="3022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2" name="Rectangle 297"/>
            <p:cNvSpPr>
              <a:spLocks noChangeArrowheads="1"/>
            </p:cNvSpPr>
            <p:nvPr/>
          </p:nvSpPr>
          <p:spPr bwMode="auto">
            <a:xfrm>
              <a:off x="1302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3" name="Rectangle 298"/>
            <p:cNvSpPr>
              <a:spLocks noChangeArrowheads="1"/>
            </p:cNvSpPr>
            <p:nvPr/>
          </p:nvSpPr>
          <p:spPr bwMode="auto">
            <a:xfrm>
              <a:off x="2163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4" name="Rectangle 299"/>
            <p:cNvSpPr>
              <a:spLocks noChangeArrowheads="1"/>
            </p:cNvSpPr>
            <p:nvPr/>
          </p:nvSpPr>
          <p:spPr bwMode="auto">
            <a:xfrm>
              <a:off x="1876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5" name="Rectangle 300"/>
            <p:cNvSpPr>
              <a:spLocks noChangeArrowheads="1"/>
            </p:cNvSpPr>
            <p:nvPr/>
          </p:nvSpPr>
          <p:spPr bwMode="auto">
            <a:xfrm>
              <a:off x="3023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6" name="Rectangle 301"/>
            <p:cNvSpPr>
              <a:spLocks noChangeArrowheads="1"/>
            </p:cNvSpPr>
            <p:nvPr/>
          </p:nvSpPr>
          <p:spPr bwMode="auto">
            <a:xfrm>
              <a:off x="1588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7" name="Rectangle 302"/>
            <p:cNvSpPr>
              <a:spLocks noChangeArrowheads="1"/>
            </p:cNvSpPr>
            <p:nvPr/>
          </p:nvSpPr>
          <p:spPr bwMode="auto">
            <a:xfrm>
              <a:off x="2737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" name="Rectangle 303"/>
            <p:cNvSpPr>
              <a:spLocks noChangeArrowheads="1"/>
            </p:cNvSpPr>
            <p:nvPr/>
          </p:nvSpPr>
          <p:spPr bwMode="auto">
            <a:xfrm>
              <a:off x="1589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9" name="Rectangle 304"/>
            <p:cNvSpPr>
              <a:spLocks noChangeArrowheads="1"/>
            </p:cNvSpPr>
            <p:nvPr/>
          </p:nvSpPr>
          <p:spPr bwMode="auto">
            <a:xfrm>
              <a:off x="1302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0" name="Rectangle 305"/>
            <p:cNvSpPr>
              <a:spLocks noChangeArrowheads="1"/>
            </p:cNvSpPr>
            <p:nvPr/>
          </p:nvSpPr>
          <p:spPr bwMode="auto">
            <a:xfrm>
              <a:off x="2450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1" name="Rectangle 306"/>
            <p:cNvSpPr>
              <a:spLocks noChangeArrowheads="1"/>
            </p:cNvSpPr>
            <p:nvPr/>
          </p:nvSpPr>
          <p:spPr bwMode="auto">
            <a:xfrm>
              <a:off x="3023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2" name="Rectangle 307"/>
            <p:cNvSpPr>
              <a:spLocks noChangeArrowheads="1"/>
            </p:cNvSpPr>
            <p:nvPr/>
          </p:nvSpPr>
          <p:spPr bwMode="auto">
            <a:xfrm>
              <a:off x="2163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3" name="Rectangle 308"/>
            <p:cNvSpPr>
              <a:spLocks noChangeArrowheads="1"/>
            </p:cNvSpPr>
            <p:nvPr/>
          </p:nvSpPr>
          <p:spPr bwMode="auto">
            <a:xfrm>
              <a:off x="2746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4" name="Rectangle 309"/>
            <p:cNvSpPr>
              <a:spLocks noChangeArrowheads="1"/>
            </p:cNvSpPr>
            <p:nvPr/>
          </p:nvSpPr>
          <p:spPr bwMode="auto">
            <a:xfrm>
              <a:off x="2450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5" name="Rectangle 310"/>
            <p:cNvSpPr>
              <a:spLocks noChangeArrowheads="1"/>
            </p:cNvSpPr>
            <p:nvPr/>
          </p:nvSpPr>
          <p:spPr bwMode="auto">
            <a:xfrm>
              <a:off x="1589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6" name="Rectangle 311"/>
            <p:cNvSpPr>
              <a:spLocks noChangeArrowheads="1"/>
            </p:cNvSpPr>
            <p:nvPr/>
          </p:nvSpPr>
          <p:spPr bwMode="auto">
            <a:xfrm>
              <a:off x="2449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7" name="Rectangle 312"/>
            <p:cNvSpPr>
              <a:spLocks noChangeArrowheads="1"/>
            </p:cNvSpPr>
            <p:nvPr/>
          </p:nvSpPr>
          <p:spPr bwMode="auto">
            <a:xfrm>
              <a:off x="1876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8" name="Rectangle 313"/>
            <p:cNvSpPr>
              <a:spLocks noChangeArrowheads="1"/>
            </p:cNvSpPr>
            <p:nvPr/>
          </p:nvSpPr>
          <p:spPr bwMode="auto">
            <a:xfrm>
              <a:off x="3022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9" name="Rectangle 314"/>
            <p:cNvSpPr>
              <a:spLocks noChangeArrowheads="1"/>
            </p:cNvSpPr>
            <p:nvPr/>
          </p:nvSpPr>
          <p:spPr bwMode="auto">
            <a:xfrm>
              <a:off x="2163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50" name="Rectangle 315"/>
            <p:cNvSpPr>
              <a:spLocks noChangeArrowheads="1"/>
            </p:cNvSpPr>
            <p:nvPr/>
          </p:nvSpPr>
          <p:spPr bwMode="auto">
            <a:xfrm>
              <a:off x="1589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51" name="Rectangle 316"/>
            <p:cNvSpPr>
              <a:spLocks noChangeArrowheads="1"/>
            </p:cNvSpPr>
            <p:nvPr/>
          </p:nvSpPr>
          <p:spPr bwMode="auto">
            <a:xfrm>
              <a:off x="1876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52" name="Rectangle 317"/>
            <p:cNvSpPr>
              <a:spLocks noChangeArrowheads="1"/>
            </p:cNvSpPr>
            <p:nvPr/>
          </p:nvSpPr>
          <p:spPr bwMode="auto">
            <a:xfrm>
              <a:off x="2737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53" name="Rectangle 318"/>
            <p:cNvSpPr>
              <a:spLocks noChangeArrowheads="1"/>
            </p:cNvSpPr>
            <p:nvPr/>
          </p:nvSpPr>
          <p:spPr bwMode="auto">
            <a:xfrm>
              <a:off x="1302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46178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2"/>
          <p:cNvGrpSpPr>
            <a:grpSpLocks/>
          </p:cNvGrpSpPr>
          <p:nvPr/>
        </p:nvGrpSpPr>
        <p:grpSpPr bwMode="auto">
          <a:xfrm>
            <a:off x="609600" y="841375"/>
            <a:ext cx="3886200" cy="3657600"/>
            <a:chOff x="288" y="1152"/>
            <a:chExt cx="2592" cy="2592"/>
          </a:xfrm>
        </p:grpSpPr>
        <p:sp>
          <p:nvSpPr>
            <p:cNvPr id="4336" name="Rectangle 390"/>
            <p:cNvSpPr>
              <a:spLocks noChangeArrowheads="1"/>
            </p:cNvSpPr>
            <p:nvPr/>
          </p:nvSpPr>
          <p:spPr bwMode="auto">
            <a:xfrm>
              <a:off x="57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37" name="Rectangle 391"/>
            <p:cNvSpPr>
              <a:spLocks noChangeArrowheads="1"/>
            </p:cNvSpPr>
            <p:nvPr/>
          </p:nvSpPr>
          <p:spPr bwMode="auto">
            <a:xfrm>
              <a:off x="230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38" name="Rectangle 392"/>
            <p:cNvSpPr>
              <a:spLocks noChangeArrowheads="1"/>
            </p:cNvSpPr>
            <p:nvPr/>
          </p:nvSpPr>
          <p:spPr bwMode="auto">
            <a:xfrm>
              <a:off x="172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39" name="Rectangle 393"/>
            <p:cNvSpPr>
              <a:spLocks noChangeArrowheads="1"/>
            </p:cNvSpPr>
            <p:nvPr/>
          </p:nvSpPr>
          <p:spPr bwMode="auto">
            <a:xfrm>
              <a:off x="115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0" name="Rectangle 394"/>
            <p:cNvSpPr>
              <a:spLocks noChangeArrowheads="1"/>
            </p:cNvSpPr>
            <p:nvPr/>
          </p:nvSpPr>
          <p:spPr bwMode="auto">
            <a:xfrm>
              <a:off x="144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1" name="Rectangle 395"/>
            <p:cNvSpPr>
              <a:spLocks noChangeArrowheads="1"/>
            </p:cNvSpPr>
            <p:nvPr/>
          </p:nvSpPr>
          <p:spPr bwMode="auto">
            <a:xfrm>
              <a:off x="259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2" name="Rectangle 396"/>
            <p:cNvSpPr>
              <a:spLocks noChangeArrowheads="1"/>
            </p:cNvSpPr>
            <p:nvPr/>
          </p:nvSpPr>
          <p:spPr bwMode="auto">
            <a:xfrm>
              <a:off x="201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3" name="Rectangle 397"/>
            <p:cNvSpPr>
              <a:spLocks noChangeArrowheads="1"/>
            </p:cNvSpPr>
            <p:nvPr/>
          </p:nvSpPr>
          <p:spPr bwMode="auto">
            <a:xfrm>
              <a:off x="86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4" name="Rectangle 398"/>
            <p:cNvSpPr>
              <a:spLocks noChangeArrowheads="1"/>
            </p:cNvSpPr>
            <p:nvPr/>
          </p:nvSpPr>
          <p:spPr bwMode="auto">
            <a:xfrm>
              <a:off x="288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5" name="Rectangle 399"/>
            <p:cNvSpPr>
              <a:spLocks noChangeArrowheads="1"/>
            </p:cNvSpPr>
            <p:nvPr/>
          </p:nvSpPr>
          <p:spPr bwMode="auto">
            <a:xfrm>
              <a:off x="86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6" name="Rectangle 400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7" name="Rectangle 401"/>
            <p:cNvSpPr>
              <a:spLocks noChangeArrowheads="1"/>
            </p:cNvSpPr>
            <p:nvPr/>
          </p:nvSpPr>
          <p:spPr bwMode="auto">
            <a:xfrm>
              <a:off x="57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8" name="Rectangle 402"/>
            <p:cNvSpPr>
              <a:spLocks noChangeArrowheads="1"/>
            </p:cNvSpPr>
            <p:nvPr/>
          </p:nvSpPr>
          <p:spPr bwMode="auto">
            <a:xfrm>
              <a:off x="57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49" name="Rectangle 403"/>
            <p:cNvSpPr>
              <a:spLocks noChangeArrowheads="1"/>
            </p:cNvSpPr>
            <p:nvPr/>
          </p:nvSpPr>
          <p:spPr bwMode="auto">
            <a:xfrm>
              <a:off x="57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0" name="Rectangle 404"/>
            <p:cNvSpPr>
              <a:spLocks noChangeArrowheads="1"/>
            </p:cNvSpPr>
            <p:nvPr/>
          </p:nvSpPr>
          <p:spPr bwMode="auto">
            <a:xfrm>
              <a:off x="57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1" name="Rectangle 405"/>
            <p:cNvSpPr>
              <a:spLocks noChangeArrowheads="1"/>
            </p:cNvSpPr>
            <p:nvPr/>
          </p:nvSpPr>
          <p:spPr bwMode="auto">
            <a:xfrm>
              <a:off x="576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2" name="Rectangle 406"/>
            <p:cNvSpPr>
              <a:spLocks noChangeArrowheads="1"/>
            </p:cNvSpPr>
            <p:nvPr/>
          </p:nvSpPr>
          <p:spPr bwMode="auto">
            <a:xfrm>
              <a:off x="230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3" name="Rectangle 407"/>
            <p:cNvSpPr>
              <a:spLocks noChangeArrowheads="1"/>
            </p:cNvSpPr>
            <p:nvPr/>
          </p:nvSpPr>
          <p:spPr bwMode="auto">
            <a:xfrm>
              <a:off x="259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4" name="Rectangle 408"/>
            <p:cNvSpPr>
              <a:spLocks noChangeArrowheads="1"/>
            </p:cNvSpPr>
            <p:nvPr/>
          </p:nvSpPr>
          <p:spPr bwMode="auto">
            <a:xfrm>
              <a:off x="230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5" name="Rectangle 409"/>
            <p:cNvSpPr>
              <a:spLocks noChangeArrowheads="1"/>
            </p:cNvSpPr>
            <p:nvPr/>
          </p:nvSpPr>
          <p:spPr bwMode="auto">
            <a:xfrm>
              <a:off x="201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6" name="Rectangle 410"/>
            <p:cNvSpPr>
              <a:spLocks noChangeArrowheads="1"/>
            </p:cNvSpPr>
            <p:nvPr/>
          </p:nvSpPr>
          <p:spPr bwMode="auto">
            <a:xfrm>
              <a:off x="172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7" name="Rectangle 411"/>
            <p:cNvSpPr>
              <a:spLocks noChangeArrowheads="1"/>
            </p:cNvSpPr>
            <p:nvPr/>
          </p:nvSpPr>
          <p:spPr bwMode="auto">
            <a:xfrm>
              <a:off x="172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8" name="Rectangle 412"/>
            <p:cNvSpPr>
              <a:spLocks noChangeArrowheads="1"/>
            </p:cNvSpPr>
            <p:nvPr/>
          </p:nvSpPr>
          <p:spPr bwMode="auto">
            <a:xfrm>
              <a:off x="144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59" name="Rectangle 413"/>
            <p:cNvSpPr>
              <a:spLocks noChangeArrowheads="1"/>
            </p:cNvSpPr>
            <p:nvPr/>
          </p:nvSpPr>
          <p:spPr bwMode="auto">
            <a:xfrm>
              <a:off x="144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0" name="Rectangle 414"/>
            <p:cNvSpPr>
              <a:spLocks noChangeArrowheads="1"/>
            </p:cNvSpPr>
            <p:nvPr/>
          </p:nvSpPr>
          <p:spPr bwMode="auto">
            <a:xfrm>
              <a:off x="115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1" name="Rectangle 415"/>
            <p:cNvSpPr>
              <a:spLocks noChangeArrowheads="1"/>
            </p:cNvSpPr>
            <p:nvPr/>
          </p:nvSpPr>
          <p:spPr bwMode="auto">
            <a:xfrm>
              <a:off x="115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2" name="Rectangle 416"/>
            <p:cNvSpPr>
              <a:spLocks noChangeArrowheads="1"/>
            </p:cNvSpPr>
            <p:nvPr/>
          </p:nvSpPr>
          <p:spPr bwMode="auto">
            <a:xfrm>
              <a:off x="115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3" name="Rectangle 417"/>
            <p:cNvSpPr>
              <a:spLocks noChangeArrowheads="1"/>
            </p:cNvSpPr>
            <p:nvPr/>
          </p:nvSpPr>
          <p:spPr bwMode="auto">
            <a:xfrm>
              <a:off x="86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4" name="Rectangle 418"/>
            <p:cNvSpPr>
              <a:spLocks noChangeArrowheads="1"/>
            </p:cNvSpPr>
            <p:nvPr/>
          </p:nvSpPr>
          <p:spPr bwMode="auto">
            <a:xfrm>
              <a:off x="86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5" name="Rectangle 419"/>
            <p:cNvSpPr>
              <a:spLocks noChangeArrowheads="1"/>
            </p:cNvSpPr>
            <p:nvPr/>
          </p:nvSpPr>
          <p:spPr bwMode="auto">
            <a:xfrm>
              <a:off x="288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6" name="Rectangle 420"/>
            <p:cNvSpPr>
              <a:spLocks noChangeArrowheads="1"/>
            </p:cNvSpPr>
            <p:nvPr/>
          </p:nvSpPr>
          <p:spPr bwMode="auto">
            <a:xfrm>
              <a:off x="288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7" name="Rectangle 421"/>
            <p:cNvSpPr>
              <a:spLocks noChangeArrowheads="1"/>
            </p:cNvSpPr>
            <p:nvPr/>
          </p:nvSpPr>
          <p:spPr bwMode="auto">
            <a:xfrm>
              <a:off x="28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8" name="Rectangle 422"/>
            <p:cNvSpPr>
              <a:spLocks noChangeArrowheads="1"/>
            </p:cNvSpPr>
            <p:nvPr/>
          </p:nvSpPr>
          <p:spPr bwMode="auto">
            <a:xfrm>
              <a:off x="288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69" name="Rectangle 423"/>
            <p:cNvSpPr>
              <a:spLocks noChangeArrowheads="1"/>
            </p:cNvSpPr>
            <p:nvPr/>
          </p:nvSpPr>
          <p:spPr bwMode="auto">
            <a:xfrm>
              <a:off x="144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0" name="Rectangle 424"/>
            <p:cNvSpPr>
              <a:spLocks noChangeArrowheads="1"/>
            </p:cNvSpPr>
            <p:nvPr/>
          </p:nvSpPr>
          <p:spPr bwMode="auto">
            <a:xfrm>
              <a:off x="201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1" name="Rectangle 425"/>
            <p:cNvSpPr>
              <a:spLocks noChangeArrowheads="1"/>
            </p:cNvSpPr>
            <p:nvPr/>
          </p:nvSpPr>
          <p:spPr bwMode="auto">
            <a:xfrm>
              <a:off x="230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2" name="Rectangle 426"/>
            <p:cNvSpPr>
              <a:spLocks noChangeArrowheads="1"/>
            </p:cNvSpPr>
            <p:nvPr/>
          </p:nvSpPr>
          <p:spPr bwMode="auto">
            <a:xfrm>
              <a:off x="2304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3" name="Rectangle 427"/>
            <p:cNvSpPr>
              <a:spLocks noChangeArrowheads="1"/>
            </p:cNvSpPr>
            <p:nvPr/>
          </p:nvSpPr>
          <p:spPr bwMode="auto">
            <a:xfrm>
              <a:off x="2016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4" name="Rectangle 428"/>
            <p:cNvSpPr>
              <a:spLocks noChangeArrowheads="1"/>
            </p:cNvSpPr>
            <p:nvPr/>
          </p:nvSpPr>
          <p:spPr bwMode="auto">
            <a:xfrm>
              <a:off x="172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5" name="Rectangle 429"/>
            <p:cNvSpPr>
              <a:spLocks noChangeArrowheads="1"/>
            </p:cNvSpPr>
            <p:nvPr/>
          </p:nvSpPr>
          <p:spPr bwMode="auto">
            <a:xfrm>
              <a:off x="172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6" name="Rectangle 430"/>
            <p:cNvSpPr>
              <a:spLocks noChangeArrowheads="1"/>
            </p:cNvSpPr>
            <p:nvPr/>
          </p:nvSpPr>
          <p:spPr bwMode="auto">
            <a:xfrm>
              <a:off x="1728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7" name="Rectangle 431"/>
            <p:cNvSpPr>
              <a:spLocks noChangeArrowheads="1"/>
            </p:cNvSpPr>
            <p:nvPr/>
          </p:nvSpPr>
          <p:spPr bwMode="auto">
            <a:xfrm>
              <a:off x="1440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8" name="Rectangle 432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79" name="Rectangle 433"/>
            <p:cNvSpPr>
              <a:spLocks noChangeArrowheads="1"/>
            </p:cNvSpPr>
            <p:nvPr/>
          </p:nvSpPr>
          <p:spPr bwMode="auto">
            <a:xfrm>
              <a:off x="1152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0" name="Rectangle 434"/>
            <p:cNvSpPr>
              <a:spLocks noChangeArrowheads="1"/>
            </p:cNvSpPr>
            <p:nvPr/>
          </p:nvSpPr>
          <p:spPr bwMode="auto">
            <a:xfrm>
              <a:off x="259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1" name="Rectangle 435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2" name="Rectangle 436"/>
            <p:cNvSpPr>
              <a:spLocks noChangeArrowheads="1"/>
            </p:cNvSpPr>
            <p:nvPr/>
          </p:nvSpPr>
          <p:spPr bwMode="auto">
            <a:xfrm>
              <a:off x="230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3" name="Rectangle 437"/>
            <p:cNvSpPr>
              <a:spLocks noChangeArrowheads="1"/>
            </p:cNvSpPr>
            <p:nvPr/>
          </p:nvSpPr>
          <p:spPr bwMode="auto">
            <a:xfrm>
              <a:off x="259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4" name="Rectangle 438"/>
            <p:cNvSpPr>
              <a:spLocks noChangeArrowheads="1"/>
            </p:cNvSpPr>
            <p:nvPr/>
          </p:nvSpPr>
          <p:spPr bwMode="auto">
            <a:xfrm>
              <a:off x="201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5" name="Rectangle 449"/>
            <p:cNvSpPr>
              <a:spLocks noChangeArrowheads="1"/>
            </p:cNvSpPr>
            <p:nvPr/>
          </p:nvSpPr>
          <p:spPr bwMode="auto">
            <a:xfrm>
              <a:off x="259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6" name="Rectangle 453"/>
            <p:cNvSpPr>
              <a:spLocks noChangeArrowheads="1"/>
            </p:cNvSpPr>
            <p:nvPr/>
          </p:nvSpPr>
          <p:spPr bwMode="auto">
            <a:xfrm>
              <a:off x="28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7" name="Rectangle 478"/>
            <p:cNvSpPr>
              <a:spLocks noChangeArrowheads="1"/>
            </p:cNvSpPr>
            <p:nvPr/>
          </p:nvSpPr>
          <p:spPr bwMode="auto">
            <a:xfrm>
              <a:off x="259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8" name="Rectangle 481"/>
            <p:cNvSpPr>
              <a:spLocks noChangeArrowheads="1"/>
            </p:cNvSpPr>
            <p:nvPr/>
          </p:nvSpPr>
          <p:spPr bwMode="auto">
            <a:xfrm>
              <a:off x="28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89" name="Rectangle 509"/>
            <p:cNvSpPr>
              <a:spLocks noChangeArrowheads="1"/>
            </p:cNvSpPr>
            <p:nvPr/>
          </p:nvSpPr>
          <p:spPr bwMode="auto">
            <a:xfrm>
              <a:off x="28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0" name="Rectangle 510"/>
            <p:cNvSpPr>
              <a:spLocks noChangeArrowheads="1"/>
            </p:cNvSpPr>
            <p:nvPr/>
          </p:nvSpPr>
          <p:spPr bwMode="auto">
            <a:xfrm>
              <a:off x="259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1" name="Rectangle 538"/>
            <p:cNvSpPr>
              <a:spLocks noChangeArrowheads="1"/>
            </p:cNvSpPr>
            <p:nvPr/>
          </p:nvSpPr>
          <p:spPr bwMode="auto">
            <a:xfrm>
              <a:off x="28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2" name="Rectangle 540"/>
            <p:cNvSpPr>
              <a:spLocks noChangeArrowheads="1"/>
            </p:cNvSpPr>
            <p:nvPr/>
          </p:nvSpPr>
          <p:spPr bwMode="auto">
            <a:xfrm>
              <a:off x="259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3" name="Rectangle 688"/>
            <p:cNvSpPr>
              <a:spLocks noChangeArrowheads="1"/>
            </p:cNvSpPr>
            <p:nvPr/>
          </p:nvSpPr>
          <p:spPr bwMode="auto">
            <a:xfrm>
              <a:off x="576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4" name="Rectangle 689"/>
            <p:cNvSpPr>
              <a:spLocks noChangeArrowheads="1"/>
            </p:cNvSpPr>
            <p:nvPr/>
          </p:nvSpPr>
          <p:spPr bwMode="auto">
            <a:xfrm>
              <a:off x="86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5" name="Rectangle 690"/>
            <p:cNvSpPr>
              <a:spLocks noChangeArrowheads="1"/>
            </p:cNvSpPr>
            <p:nvPr/>
          </p:nvSpPr>
          <p:spPr bwMode="auto">
            <a:xfrm>
              <a:off x="86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6" name="Rectangle 691"/>
            <p:cNvSpPr>
              <a:spLocks noChangeArrowheads="1"/>
            </p:cNvSpPr>
            <p:nvPr/>
          </p:nvSpPr>
          <p:spPr bwMode="auto">
            <a:xfrm>
              <a:off x="576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7" name="Rectangle 692"/>
            <p:cNvSpPr>
              <a:spLocks noChangeArrowheads="1"/>
            </p:cNvSpPr>
            <p:nvPr/>
          </p:nvSpPr>
          <p:spPr bwMode="auto">
            <a:xfrm>
              <a:off x="1440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8" name="Rectangle 693"/>
            <p:cNvSpPr>
              <a:spLocks noChangeArrowheads="1"/>
            </p:cNvSpPr>
            <p:nvPr/>
          </p:nvSpPr>
          <p:spPr bwMode="auto">
            <a:xfrm>
              <a:off x="1440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399" name="Rectangle 694"/>
            <p:cNvSpPr>
              <a:spLocks noChangeArrowheads="1"/>
            </p:cNvSpPr>
            <p:nvPr/>
          </p:nvSpPr>
          <p:spPr bwMode="auto">
            <a:xfrm>
              <a:off x="2016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0" name="Rectangle 695"/>
            <p:cNvSpPr>
              <a:spLocks noChangeArrowheads="1"/>
            </p:cNvSpPr>
            <p:nvPr/>
          </p:nvSpPr>
          <p:spPr bwMode="auto">
            <a:xfrm>
              <a:off x="1728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1" name="Rectangle 696"/>
            <p:cNvSpPr>
              <a:spLocks noChangeArrowheads="1"/>
            </p:cNvSpPr>
            <p:nvPr/>
          </p:nvSpPr>
          <p:spPr bwMode="auto">
            <a:xfrm>
              <a:off x="1440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2" name="Rectangle 697"/>
            <p:cNvSpPr>
              <a:spLocks noChangeArrowheads="1"/>
            </p:cNvSpPr>
            <p:nvPr/>
          </p:nvSpPr>
          <p:spPr bwMode="auto">
            <a:xfrm>
              <a:off x="1440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3" name="Rectangle 698"/>
            <p:cNvSpPr>
              <a:spLocks noChangeArrowheads="1"/>
            </p:cNvSpPr>
            <p:nvPr/>
          </p:nvSpPr>
          <p:spPr bwMode="auto">
            <a:xfrm>
              <a:off x="1152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4" name="Rectangle 699"/>
            <p:cNvSpPr>
              <a:spLocks noChangeArrowheads="1"/>
            </p:cNvSpPr>
            <p:nvPr/>
          </p:nvSpPr>
          <p:spPr bwMode="auto">
            <a:xfrm>
              <a:off x="1152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5" name="Rectangle 700"/>
            <p:cNvSpPr>
              <a:spLocks noChangeArrowheads="1"/>
            </p:cNvSpPr>
            <p:nvPr/>
          </p:nvSpPr>
          <p:spPr bwMode="auto">
            <a:xfrm>
              <a:off x="1152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6" name="Rectangle 70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7" name="Rectangle 702"/>
            <p:cNvSpPr>
              <a:spLocks noChangeArrowheads="1"/>
            </p:cNvSpPr>
            <p:nvPr/>
          </p:nvSpPr>
          <p:spPr bwMode="auto">
            <a:xfrm>
              <a:off x="86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8" name="Rectangle 703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09" name="Rectangle 704"/>
            <p:cNvSpPr>
              <a:spLocks noChangeArrowheads="1"/>
            </p:cNvSpPr>
            <p:nvPr/>
          </p:nvSpPr>
          <p:spPr bwMode="auto">
            <a:xfrm>
              <a:off x="1728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10" name="Rectangle 705"/>
            <p:cNvSpPr>
              <a:spLocks noChangeArrowheads="1"/>
            </p:cNvSpPr>
            <p:nvPr/>
          </p:nvSpPr>
          <p:spPr bwMode="auto">
            <a:xfrm>
              <a:off x="2016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11" name="Rectangle 706"/>
            <p:cNvSpPr>
              <a:spLocks noChangeArrowheads="1"/>
            </p:cNvSpPr>
            <p:nvPr/>
          </p:nvSpPr>
          <p:spPr bwMode="auto">
            <a:xfrm>
              <a:off x="2016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12" name="Rectangle 707"/>
            <p:cNvSpPr>
              <a:spLocks noChangeArrowheads="1"/>
            </p:cNvSpPr>
            <p:nvPr/>
          </p:nvSpPr>
          <p:spPr bwMode="auto">
            <a:xfrm>
              <a:off x="23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13" name="Rectangle 708"/>
            <p:cNvSpPr>
              <a:spLocks noChangeArrowheads="1"/>
            </p:cNvSpPr>
            <p:nvPr/>
          </p:nvSpPr>
          <p:spPr bwMode="auto">
            <a:xfrm>
              <a:off x="1728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14" name="Rectangle 709"/>
            <p:cNvSpPr>
              <a:spLocks noChangeArrowheads="1"/>
            </p:cNvSpPr>
            <p:nvPr/>
          </p:nvSpPr>
          <p:spPr bwMode="auto">
            <a:xfrm>
              <a:off x="23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15" name="Rectangle 710"/>
            <p:cNvSpPr>
              <a:spLocks noChangeArrowheads="1"/>
            </p:cNvSpPr>
            <p:nvPr/>
          </p:nvSpPr>
          <p:spPr bwMode="auto">
            <a:xfrm>
              <a:off x="23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4416" name="Rectangle 711"/>
            <p:cNvSpPr>
              <a:spLocks noChangeArrowheads="1"/>
            </p:cNvSpPr>
            <p:nvPr/>
          </p:nvSpPr>
          <p:spPr bwMode="auto">
            <a:xfrm>
              <a:off x="2016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grpSp>
          <p:nvGrpSpPr>
            <p:cNvPr id="4417" name="Group 712"/>
            <p:cNvGrpSpPr>
              <a:grpSpLocks/>
            </p:cNvGrpSpPr>
            <p:nvPr/>
          </p:nvGrpSpPr>
          <p:grpSpPr bwMode="auto">
            <a:xfrm>
              <a:off x="288" y="1152"/>
              <a:ext cx="288" cy="2592"/>
              <a:chOff x="4704" y="1440"/>
              <a:chExt cx="288" cy="2592"/>
            </a:xfrm>
          </p:grpSpPr>
          <p:sp>
            <p:nvSpPr>
              <p:cNvPr id="4448" name="Rectangle 71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9" name="Rectangle 71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50" name="Rectangle 71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51" name="Rectangle 71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52" name="Rectangle 71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53" name="Rectangle 71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54" name="Rectangle 71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55" name="Rectangle 72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56" name="Rectangle 72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4418" name="Group 722"/>
            <p:cNvGrpSpPr>
              <a:grpSpLocks/>
            </p:cNvGrpSpPr>
            <p:nvPr/>
          </p:nvGrpSpPr>
          <p:grpSpPr bwMode="auto">
            <a:xfrm rot="5400000">
              <a:off x="1440" y="0"/>
              <a:ext cx="288" cy="2592"/>
              <a:chOff x="4704" y="1440"/>
              <a:chExt cx="288" cy="2592"/>
            </a:xfrm>
          </p:grpSpPr>
          <p:sp>
            <p:nvSpPr>
              <p:cNvPr id="4439" name="Rectangle 72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0" name="Rectangle 72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1" name="Rectangle 72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2" name="Rectangle 72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3" name="Rectangle 72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4" name="Rectangle 72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5" name="Rectangle 72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6" name="Rectangle 73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47" name="Rectangle 73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4419" name="Group 732"/>
            <p:cNvGrpSpPr>
              <a:grpSpLocks/>
            </p:cNvGrpSpPr>
            <p:nvPr/>
          </p:nvGrpSpPr>
          <p:grpSpPr bwMode="auto">
            <a:xfrm rot="-5400000">
              <a:off x="1440" y="2304"/>
              <a:ext cx="288" cy="2592"/>
              <a:chOff x="4704" y="1440"/>
              <a:chExt cx="288" cy="2592"/>
            </a:xfrm>
          </p:grpSpPr>
          <p:sp>
            <p:nvSpPr>
              <p:cNvPr id="4430" name="Rectangle 73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31" name="Rectangle 73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32" name="Rectangle 73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33" name="Rectangle 73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34" name="Rectangle 73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35" name="Rectangle 73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36" name="Rectangle 73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37" name="Rectangle 74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38" name="Rectangle 74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4420" name="Group 742"/>
            <p:cNvGrpSpPr>
              <a:grpSpLocks/>
            </p:cNvGrpSpPr>
            <p:nvPr/>
          </p:nvGrpSpPr>
          <p:grpSpPr bwMode="auto">
            <a:xfrm>
              <a:off x="2592" y="1152"/>
              <a:ext cx="288" cy="2592"/>
              <a:chOff x="4704" y="1440"/>
              <a:chExt cx="288" cy="2592"/>
            </a:xfrm>
          </p:grpSpPr>
          <p:sp>
            <p:nvSpPr>
              <p:cNvPr id="4421" name="Rectangle 74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22" name="Rectangle 74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23" name="Rectangle 74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24" name="Rectangle 74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25" name="Rectangle 74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26" name="Rectangle 74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27" name="Rectangle 74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28" name="Rectangle 75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4429" name="Rectangle 75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</p:grpSp>
      </p:grpSp>
      <p:sp>
        <p:nvSpPr>
          <p:cNvPr id="41114" name="Text Box 1178"/>
          <p:cNvSpPr txBox="1">
            <a:spLocks noChangeArrowheads="1"/>
          </p:cNvSpPr>
          <p:nvPr/>
        </p:nvSpPr>
        <p:spPr bwMode="auto">
          <a:xfrm>
            <a:off x="257500" y="215040"/>
            <a:ext cx="8458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rgbClr val="000066"/>
                </a:solidFill>
                <a:latin typeface="+mj-lt"/>
              </a:rPr>
              <a:t>    Cách đan nong mốt và nong đôi khác nhau ở điểm nào ?</a:t>
            </a:r>
          </a:p>
        </p:txBody>
      </p:sp>
      <p:grpSp>
        <p:nvGrpSpPr>
          <p:cNvPr id="466" name="Group 161"/>
          <p:cNvGrpSpPr>
            <a:grpSpLocks/>
          </p:cNvGrpSpPr>
          <p:nvPr/>
        </p:nvGrpSpPr>
        <p:grpSpPr bwMode="auto">
          <a:xfrm>
            <a:off x="4800600" y="838200"/>
            <a:ext cx="3657600" cy="3660775"/>
            <a:chOff x="1494" y="1108"/>
            <a:chExt cx="2592" cy="2594"/>
          </a:xfrm>
        </p:grpSpPr>
        <p:grpSp>
          <p:nvGrpSpPr>
            <p:cNvPr id="467" name="Group 5"/>
            <p:cNvGrpSpPr>
              <a:grpSpLocks/>
            </p:cNvGrpSpPr>
            <p:nvPr/>
          </p:nvGrpSpPr>
          <p:grpSpPr bwMode="auto">
            <a:xfrm>
              <a:off x="1494" y="2545"/>
              <a:ext cx="2592" cy="288"/>
              <a:chOff x="1728" y="432"/>
              <a:chExt cx="2592" cy="288"/>
            </a:xfrm>
          </p:grpSpPr>
          <p:sp>
            <p:nvSpPr>
              <p:cNvPr id="613" name="Rectangle 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4" name="Rectangle 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5" name="Rectangle 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6" name="Rectangle 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7" name="Rectangle 1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8" name="Rectangle 1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9" name="Rectangle 1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0" name="Rectangle 1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1" name="Rectangle 1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68" name="Group 15"/>
            <p:cNvGrpSpPr>
              <a:grpSpLocks/>
            </p:cNvGrpSpPr>
            <p:nvPr/>
          </p:nvGrpSpPr>
          <p:grpSpPr bwMode="auto">
            <a:xfrm>
              <a:off x="1494" y="1109"/>
              <a:ext cx="2592" cy="288"/>
              <a:chOff x="1728" y="432"/>
              <a:chExt cx="2592" cy="288"/>
            </a:xfrm>
          </p:grpSpPr>
          <p:sp>
            <p:nvSpPr>
              <p:cNvPr id="604" name="Rectangle 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5" name="Rectangle 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6" name="Rectangle 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7" name="Rectangle 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8" name="Rectangle 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9" name="Rectangle 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0" name="Rectangle 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1" name="Rectangle 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2" name="Rectangle 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69" name="Group 25"/>
            <p:cNvGrpSpPr>
              <a:grpSpLocks/>
            </p:cNvGrpSpPr>
            <p:nvPr/>
          </p:nvGrpSpPr>
          <p:grpSpPr bwMode="auto">
            <a:xfrm>
              <a:off x="1494" y="3405"/>
              <a:ext cx="2592" cy="288"/>
              <a:chOff x="1728" y="432"/>
              <a:chExt cx="2592" cy="288"/>
            </a:xfrm>
          </p:grpSpPr>
          <p:sp>
            <p:nvSpPr>
              <p:cNvPr id="595" name="Rectangle 2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6" name="Rectangle 2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7" name="Rectangle 2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8" name="Rectangle 2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9" name="Rectangle 3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0" name="Rectangle 3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1" name="Rectangle 3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2" name="Rectangle 3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3" name="Rectangle 3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0" name="Group 35"/>
            <p:cNvGrpSpPr>
              <a:grpSpLocks/>
            </p:cNvGrpSpPr>
            <p:nvPr/>
          </p:nvGrpSpPr>
          <p:grpSpPr bwMode="auto">
            <a:xfrm>
              <a:off x="1494" y="1397"/>
              <a:ext cx="2592" cy="288"/>
              <a:chOff x="1728" y="432"/>
              <a:chExt cx="2592" cy="288"/>
            </a:xfrm>
          </p:grpSpPr>
          <p:sp>
            <p:nvSpPr>
              <p:cNvPr id="586" name="Rectangle 3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7" name="Rectangle 3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8" name="Rectangle 3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9" name="Rectangle 3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0" name="Rectangle 4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1" name="Rectangle 4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2" name="Rectangle 4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3" name="Rectangle 4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4" name="Rectangle 4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1" name="Group 45"/>
            <p:cNvGrpSpPr>
              <a:grpSpLocks/>
            </p:cNvGrpSpPr>
            <p:nvPr/>
          </p:nvGrpSpPr>
          <p:grpSpPr bwMode="auto">
            <a:xfrm>
              <a:off x="1494" y="2258"/>
              <a:ext cx="2592" cy="288"/>
              <a:chOff x="1728" y="432"/>
              <a:chExt cx="2592" cy="288"/>
            </a:xfrm>
          </p:grpSpPr>
          <p:sp>
            <p:nvSpPr>
              <p:cNvPr id="577" name="Rectangle 4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8" name="Rectangle 4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9" name="Rectangle 4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0" name="Rectangle 4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1" name="Rectangle 5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2" name="Rectangle 5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3" name="Rectangle 5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4" name="Rectangle 5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85" name="Rectangle 5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2" name="Group 55"/>
            <p:cNvGrpSpPr>
              <a:grpSpLocks/>
            </p:cNvGrpSpPr>
            <p:nvPr/>
          </p:nvGrpSpPr>
          <p:grpSpPr bwMode="auto">
            <a:xfrm>
              <a:off x="1494" y="2831"/>
              <a:ext cx="2592" cy="288"/>
              <a:chOff x="1728" y="432"/>
              <a:chExt cx="2592" cy="288"/>
            </a:xfrm>
          </p:grpSpPr>
          <p:sp>
            <p:nvSpPr>
              <p:cNvPr id="568" name="Rectangle 5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9" name="Rectangle 5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0" name="Rectangle 5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1" name="Rectangle 5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2" name="Rectangle 6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3" name="Rectangle 6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4" name="Rectangle 6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5" name="Rectangle 6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76" name="Rectangle 6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3" name="Group 65"/>
            <p:cNvGrpSpPr>
              <a:grpSpLocks/>
            </p:cNvGrpSpPr>
            <p:nvPr/>
          </p:nvGrpSpPr>
          <p:grpSpPr bwMode="auto">
            <a:xfrm>
              <a:off x="1494" y="1971"/>
              <a:ext cx="2592" cy="288"/>
              <a:chOff x="1728" y="432"/>
              <a:chExt cx="2592" cy="288"/>
            </a:xfrm>
          </p:grpSpPr>
          <p:sp>
            <p:nvSpPr>
              <p:cNvPr id="559" name="Rectangle 6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0" name="Rectangle 6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1" name="Rectangle 6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2" name="Rectangle 6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3" name="Rectangle 7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4" name="Rectangle 7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5" name="Rectangle 7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6" name="Rectangle 7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67" name="Rectangle 7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4" name="Group 75"/>
            <p:cNvGrpSpPr>
              <a:grpSpLocks/>
            </p:cNvGrpSpPr>
            <p:nvPr/>
          </p:nvGrpSpPr>
          <p:grpSpPr bwMode="auto">
            <a:xfrm>
              <a:off x="1494" y="1684"/>
              <a:ext cx="2592" cy="288"/>
              <a:chOff x="1728" y="432"/>
              <a:chExt cx="2592" cy="288"/>
            </a:xfrm>
          </p:grpSpPr>
          <p:sp>
            <p:nvSpPr>
              <p:cNvPr id="550" name="Rectangle 7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1" name="Rectangle 7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2" name="Rectangle 7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3" name="Rectangle 7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4" name="Rectangle 8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5" name="Rectangle 8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6" name="Rectangle 8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7" name="Rectangle 8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58" name="Rectangle 8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5" name="Group 85"/>
            <p:cNvGrpSpPr>
              <a:grpSpLocks/>
            </p:cNvGrpSpPr>
            <p:nvPr/>
          </p:nvGrpSpPr>
          <p:grpSpPr bwMode="auto">
            <a:xfrm>
              <a:off x="1494" y="3118"/>
              <a:ext cx="2592" cy="288"/>
              <a:chOff x="1728" y="432"/>
              <a:chExt cx="2592" cy="288"/>
            </a:xfrm>
          </p:grpSpPr>
          <p:sp>
            <p:nvSpPr>
              <p:cNvPr id="541" name="Rectangle 8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2" name="Rectangle 8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3" name="Rectangle 8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4" name="Rectangle 8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5" name="Rectangle 9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6" name="Rectangle 9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7" name="Rectangle 9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8" name="Rectangle 9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9" name="Rectangle 9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6" name="Group 95"/>
            <p:cNvGrpSpPr>
              <a:grpSpLocks/>
            </p:cNvGrpSpPr>
            <p:nvPr/>
          </p:nvGrpSpPr>
          <p:grpSpPr bwMode="auto">
            <a:xfrm>
              <a:off x="1494" y="1110"/>
              <a:ext cx="2592" cy="288"/>
              <a:chOff x="1728" y="432"/>
              <a:chExt cx="2592" cy="288"/>
            </a:xfrm>
          </p:grpSpPr>
          <p:sp>
            <p:nvSpPr>
              <p:cNvPr id="532" name="Rectangle 9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3" name="Rectangle 9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4" name="Rectangle 9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5" name="Rectangle 9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6" name="Rectangle 10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7" name="Rectangle 10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8" name="Rectangle 10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9" name="Rectangle 10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40" name="Rectangle 10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7" name="Group 105"/>
            <p:cNvGrpSpPr>
              <a:grpSpLocks/>
            </p:cNvGrpSpPr>
            <p:nvPr/>
          </p:nvGrpSpPr>
          <p:grpSpPr bwMode="auto">
            <a:xfrm rot="5400000">
              <a:off x="342" y="2262"/>
              <a:ext cx="2592" cy="288"/>
              <a:chOff x="1728" y="432"/>
              <a:chExt cx="2592" cy="288"/>
            </a:xfrm>
          </p:grpSpPr>
          <p:sp>
            <p:nvSpPr>
              <p:cNvPr id="523" name="Rectangle 10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4" name="Rectangle 10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5" name="Rectangle 10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6" name="Rectangle 10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7" name="Rectangle 11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8" name="Rectangle 11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9" name="Rectangle 11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0" name="Rectangle 11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31" name="Rectangle 11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8" name="Group 115"/>
            <p:cNvGrpSpPr>
              <a:grpSpLocks/>
            </p:cNvGrpSpPr>
            <p:nvPr/>
          </p:nvGrpSpPr>
          <p:grpSpPr bwMode="auto">
            <a:xfrm>
              <a:off x="1494" y="3404"/>
              <a:ext cx="2592" cy="288"/>
              <a:chOff x="1728" y="432"/>
              <a:chExt cx="2592" cy="288"/>
            </a:xfrm>
          </p:grpSpPr>
          <p:sp>
            <p:nvSpPr>
              <p:cNvPr id="514" name="Rectangle 1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5" name="Rectangle 1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6" name="Rectangle 1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7" name="Rectangle 1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8" name="Rectangle 1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9" name="Rectangle 1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0" name="Rectangle 1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1" name="Rectangle 1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22" name="Rectangle 1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479" name="Group 125"/>
            <p:cNvGrpSpPr>
              <a:grpSpLocks/>
            </p:cNvGrpSpPr>
            <p:nvPr/>
          </p:nvGrpSpPr>
          <p:grpSpPr bwMode="auto">
            <a:xfrm rot="5400000">
              <a:off x="2645" y="2260"/>
              <a:ext cx="2592" cy="288"/>
              <a:chOff x="1728" y="432"/>
              <a:chExt cx="2592" cy="288"/>
            </a:xfrm>
          </p:grpSpPr>
          <p:sp>
            <p:nvSpPr>
              <p:cNvPr id="505" name="Rectangle 12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06" name="Rectangle 12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07" name="Rectangle 12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08" name="Rectangle 12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09" name="Rectangle 13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0" name="Rectangle 13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1" name="Rectangle 13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2" name="Rectangle 13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13" name="Rectangle 13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480" name="Rectangle 135"/>
            <p:cNvSpPr>
              <a:spLocks noChangeArrowheads="1"/>
            </p:cNvSpPr>
            <p:nvPr/>
          </p:nvSpPr>
          <p:spPr bwMode="auto">
            <a:xfrm>
              <a:off x="235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" name="Rectangle 136"/>
            <p:cNvSpPr>
              <a:spLocks noChangeArrowheads="1"/>
            </p:cNvSpPr>
            <p:nvPr/>
          </p:nvSpPr>
          <p:spPr bwMode="auto">
            <a:xfrm>
              <a:off x="321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2" name="Rectangle 137"/>
            <p:cNvSpPr>
              <a:spLocks noChangeArrowheads="1"/>
            </p:cNvSpPr>
            <p:nvPr/>
          </p:nvSpPr>
          <p:spPr bwMode="auto">
            <a:xfrm>
              <a:off x="3500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3" name="Rectangle 138"/>
            <p:cNvSpPr>
              <a:spLocks noChangeArrowheads="1"/>
            </p:cNvSpPr>
            <p:nvPr/>
          </p:nvSpPr>
          <p:spPr bwMode="auto">
            <a:xfrm>
              <a:off x="1780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4" name="Rectangle 139"/>
            <p:cNvSpPr>
              <a:spLocks noChangeArrowheads="1"/>
            </p:cNvSpPr>
            <p:nvPr/>
          </p:nvSpPr>
          <p:spPr bwMode="auto">
            <a:xfrm>
              <a:off x="264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5" name="Rectangle 140"/>
            <p:cNvSpPr>
              <a:spLocks noChangeArrowheads="1"/>
            </p:cNvSpPr>
            <p:nvPr/>
          </p:nvSpPr>
          <p:spPr bwMode="auto">
            <a:xfrm>
              <a:off x="2354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6" name="Rectangle 141"/>
            <p:cNvSpPr>
              <a:spLocks noChangeArrowheads="1"/>
            </p:cNvSpPr>
            <p:nvPr/>
          </p:nvSpPr>
          <p:spPr bwMode="auto">
            <a:xfrm>
              <a:off x="350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7" name="Rectangle 142"/>
            <p:cNvSpPr>
              <a:spLocks noChangeArrowheads="1"/>
            </p:cNvSpPr>
            <p:nvPr/>
          </p:nvSpPr>
          <p:spPr bwMode="auto">
            <a:xfrm>
              <a:off x="2066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8" name="Rectangle 143"/>
            <p:cNvSpPr>
              <a:spLocks noChangeArrowheads="1"/>
            </p:cNvSpPr>
            <p:nvPr/>
          </p:nvSpPr>
          <p:spPr bwMode="auto">
            <a:xfrm>
              <a:off x="3215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9" name="Rectangle 144"/>
            <p:cNvSpPr>
              <a:spLocks noChangeArrowheads="1"/>
            </p:cNvSpPr>
            <p:nvPr/>
          </p:nvSpPr>
          <p:spPr bwMode="auto">
            <a:xfrm>
              <a:off x="2067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0" name="Rectangle 145"/>
            <p:cNvSpPr>
              <a:spLocks noChangeArrowheads="1"/>
            </p:cNvSpPr>
            <p:nvPr/>
          </p:nvSpPr>
          <p:spPr bwMode="auto">
            <a:xfrm>
              <a:off x="1780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1" name="Rectangle 146"/>
            <p:cNvSpPr>
              <a:spLocks noChangeArrowheads="1"/>
            </p:cNvSpPr>
            <p:nvPr/>
          </p:nvSpPr>
          <p:spPr bwMode="auto">
            <a:xfrm>
              <a:off x="2928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2" name="Rectangle 147"/>
            <p:cNvSpPr>
              <a:spLocks noChangeArrowheads="1"/>
            </p:cNvSpPr>
            <p:nvPr/>
          </p:nvSpPr>
          <p:spPr bwMode="auto">
            <a:xfrm>
              <a:off x="3501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3" name="Rectangle 148"/>
            <p:cNvSpPr>
              <a:spLocks noChangeArrowheads="1"/>
            </p:cNvSpPr>
            <p:nvPr/>
          </p:nvSpPr>
          <p:spPr bwMode="auto">
            <a:xfrm>
              <a:off x="2641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4" name="Rectangle 149"/>
            <p:cNvSpPr>
              <a:spLocks noChangeArrowheads="1"/>
            </p:cNvSpPr>
            <p:nvPr/>
          </p:nvSpPr>
          <p:spPr bwMode="auto">
            <a:xfrm>
              <a:off x="3224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5" name="Rectangle 150"/>
            <p:cNvSpPr>
              <a:spLocks noChangeArrowheads="1"/>
            </p:cNvSpPr>
            <p:nvPr/>
          </p:nvSpPr>
          <p:spPr bwMode="auto">
            <a:xfrm>
              <a:off x="2928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6" name="Rectangle 151"/>
            <p:cNvSpPr>
              <a:spLocks noChangeArrowheads="1"/>
            </p:cNvSpPr>
            <p:nvPr/>
          </p:nvSpPr>
          <p:spPr bwMode="auto">
            <a:xfrm>
              <a:off x="206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7" name="Rectangle 152"/>
            <p:cNvSpPr>
              <a:spLocks noChangeArrowheads="1"/>
            </p:cNvSpPr>
            <p:nvPr/>
          </p:nvSpPr>
          <p:spPr bwMode="auto">
            <a:xfrm>
              <a:off x="292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8" name="Rectangle 153"/>
            <p:cNvSpPr>
              <a:spLocks noChangeArrowheads="1"/>
            </p:cNvSpPr>
            <p:nvPr/>
          </p:nvSpPr>
          <p:spPr bwMode="auto">
            <a:xfrm>
              <a:off x="2354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99" name="Rectangle 154"/>
            <p:cNvSpPr>
              <a:spLocks noChangeArrowheads="1"/>
            </p:cNvSpPr>
            <p:nvPr/>
          </p:nvSpPr>
          <p:spPr bwMode="auto">
            <a:xfrm>
              <a:off x="3500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00" name="Rectangle 155"/>
            <p:cNvSpPr>
              <a:spLocks noChangeArrowheads="1"/>
            </p:cNvSpPr>
            <p:nvPr/>
          </p:nvSpPr>
          <p:spPr bwMode="auto">
            <a:xfrm>
              <a:off x="2641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01" name="Rectangle 156"/>
            <p:cNvSpPr>
              <a:spLocks noChangeArrowheads="1"/>
            </p:cNvSpPr>
            <p:nvPr/>
          </p:nvSpPr>
          <p:spPr bwMode="auto">
            <a:xfrm>
              <a:off x="2067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02" name="Rectangle 157"/>
            <p:cNvSpPr>
              <a:spLocks noChangeArrowheads="1"/>
            </p:cNvSpPr>
            <p:nvPr/>
          </p:nvSpPr>
          <p:spPr bwMode="auto">
            <a:xfrm>
              <a:off x="2354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03" name="Rectangle 158"/>
            <p:cNvSpPr>
              <a:spLocks noChangeArrowheads="1"/>
            </p:cNvSpPr>
            <p:nvPr/>
          </p:nvSpPr>
          <p:spPr bwMode="auto">
            <a:xfrm>
              <a:off x="3215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04" name="Rectangle 159"/>
            <p:cNvSpPr>
              <a:spLocks noChangeArrowheads="1"/>
            </p:cNvSpPr>
            <p:nvPr/>
          </p:nvSpPr>
          <p:spPr bwMode="auto">
            <a:xfrm>
              <a:off x="1780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622" name="Text Box 671"/>
          <p:cNvSpPr txBox="1">
            <a:spLocks noChangeArrowheads="1"/>
          </p:cNvSpPr>
          <p:nvPr/>
        </p:nvSpPr>
        <p:spPr bwMode="auto">
          <a:xfrm>
            <a:off x="324464" y="4614208"/>
            <a:ext cx="8651875" cy="193899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FF0000"/>
                </a:solidFill>
                <a:latin typeface="+mj-lt"/>
              </a:rPr>
              <a:t>Đan nong mốt và đan nong đôi khác nhau ở chỗ: </a:t>
            </a:r>
          </a:p>
          <a:p>
            <a:r>
              <a:rPr lang="en-US" altLang="en-US" sz="2400">
                <a:solidFill>
                  <a:srgbClr val="00B050"/>
                </a:solidFill>
                <a:latin typeface="+mj-lt"/>
              </a:rPr>
              <a:t>- Đan nong mốt là nhấc một nan, đè một nan và lệch nhau một nan dọc giữa 2 hàng nan ngang liền kề. </a:t>
            </a:r>
          </a:p>
          <a:p>
            <a:r>
              <a:rPr lang="en-US" altLang="en-US" sz="2400">
                <a:solidFill>
                  <a:srgbClr val="0000CC"/>
                </a:solidFill>
                <a:latin typeface="+mj-lt"/>
              </a:rPr>
              <a:t>- Đan nong đôi là nhấc 2 nan đè 2 nan và lệch nhau một nan dọc cùng chiều giữa hai hàng nan ngang liền kề. </a:t>
            </a:r>
          </a:p>
        </p:txBody>
      </p:sp>
    </p:spTree>
    <p:extLst>
      <p:ext uri="{BB962C8B-B14F-4D97-AF65-F5344CB8AC3E}">
        <p14:creationId xmlns:p14="http://schemas.microsoft.com/office/powerpoint/2010/main" val="35222956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990600"/>
            <a:ext cx="7239000" cy="609600"/>
            <a:chOff x="838201" y="533400"/>
            <a:chExt cx="7239000" cy="6096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295400" y="533400"/>
              <a:ext cx="6324600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838201" y="533400"/>
              <a:ext cx="7239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u="sng" dirty="0">
                  <a:solidFill>
                    <a:srgbClr val="FF0000"/>
                  </a:solidFill>
                  <a:latin typeface="Arial" charset="0"/>
                </a:rPr>
                <a:t>Hoạt </a:t>
              </a:r>
              <a:r>
                <a:rPr lang="en-US" sz="2800" u="sng">
                  <a:solidFill>
                    <a:srgbClr val="FF0000"/>
                  </a:solidFill>
                  <a:latin typeface="Arial" charset="0"/>
                </a:rPr>
                <a:t>động 2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: Hướng dẫn mẫu</a:t>
              </a:r>
              <a:endParaRPr lang="en-US" sz="2800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98132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524000" y="457200"/>
            <a:ext cx="6096000" cy="609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Các bước thực hiện đan nong đôi: 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7157" y="1951703"/>
            <a:ext cx="6034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1 : Kẻ, cắt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các nan.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45090" y="2817812"/>
            <a:ext cx="60340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2 : Tiến hành đan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nong đôi. </a:t>
            </a:r>
          </a:p>
          <a:p>
            <a:pPr algn="ctr" eaLnBrk="1" hangingPunct="1">
              <a:spcBef>
                <a:spcPct val="50000"/>
              </a:spcBef>
            </a:pPr>
            <a:endParaRPr lang="en-US" sz="2800">
              <a:solidFill>
                <a:schemeClr val="tx1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+mj-lt"/>
              </a:rPr>
              <a:t>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" y="4886980"/>
            <a:ext cx="7100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Bước 3 : Dán nẹp xung quanh </a:t>
            </a:r>
            <a:r>
              <a:rPr lang="en-US" sz="2800">
                <a:solidFill>
                  <a:schemeClr val="tx1"/>
                </a:solidFill>
                <a:latin typeface="+mj-lt"/>
              </a:rPr>
              <a:t>tấm đan. 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88590" y="3351212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Cách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đan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nong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đôi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nhấc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2 nan,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đè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2 nan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lệch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nhau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nan </a:t>
            </a:r>
            <a:r>
              <a:rPr kumimoji="0" lang="en-US" sz="2800" b="0" i="0" u="none" strike="noStrike" cap="none" normalizeH="0" baseline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dọc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(cùng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chiều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giữa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hàng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nan ngang.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7256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1468</Words>
  <Application>Microsoft Office PowerPoint</Application>
  <PresentationFormat>On-screen Show (4:3)</PresentationFormat>
  <Paragraphs>817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.VnTime</vt:lpstr>
      <vt:lpstr>Arial</vt:lpstr>
      <vt:lpstr>Calibri</vt:lpstr>
      <vt:lpstr>Garamond</vt:lpstr>
      <vt:lpstr>Times New Roman</vt:lpstr>
      <vt:lpstr>VNI-Times</vt:lpstr>
      <vt:lpstr>Wingdings</vt:lpstr>
      <vt:lpstr>Wingdings 2</vt:lpstr>
      <vt:lpstr>Office Theme</vt:lpstr>
      <vt:lpstr>Default Design</vt:lpstr>
      <vt:lpstr>Môn: THỦ CÔNG  LỚP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THỦ CÔNG LỚP 3</dc:title>
  <dc:creator>meigyoku</dc:creator>
  <cp:lastModifiedBy>Windows User</cp:lastModifiedBy>
  <cp:revision>78</cp:revision>
  <dcterms:created xsi:type="dcterms:W3CDTF">2020-04-12T06:18:15Z</dcterms:created>
  <dcterms:modified xsi:type="dcterms:W3CDTF">2022-05-21T03:45:56Z</dcterms:modified>
</cp:coreProperties>
</file>