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3648" r:id="rId1"/>
    <p:sldMasterId id="2147483660" r:id="rId2"/>
  </p:sldMasterIdLst>
  <p:notesMasterIdLst>
    <p:notesMasterId r:id="rId13"/>
  </p:notesMasterIdLst>
  <p:sldIdLst>
    <p:sldId id="302" r:id="rId3"/>
    <p:sldId id="309" r:id="rId4"/>
    <p:sldId id="286" r:id="rId5"/>
    <p:sldId id="304" r:id="rId6"/>
    <p:sldId id="307" r:id="rId7"/>
    <p:sldId id="308" r:id="rId8"/>
    <p:sldId id="306" r:id="rId9"/>
    <p:sldId id="310" r:id="rId10"/>
    <p:sldId id="305" r:id="rId11"/>
    <p:sldId id="301" r:id="rId12"/>
  </p:sldIdLst>
  <p:sldSz cx="13716000" cy="9144000"/>
  <p:notesSz cx="6858000" cy="9144000"/>
  <p:defaultTextStyle>
    <a:defPPr>
      <a:defRPr lang="en-US"/>
    </a:defPPr>
    <a:lvl1pPr marL="0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042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2086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3127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4171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5214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6258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17300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48343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200"/>
    <a:srgbClr val="50AEC8"/>
    <a:srgbClr val="93CDDD"/>
    <a:srgbClr val="FCEC8E"/>
    <a:srgbClr val="00863D"/>
    <a:srgbClr val="F68426"/>
    <a:srgbClr val="FFC611"/>
    <a:srgbClr val="FFD347"/>
    <a:srgbClr val="FFD243"/>
    <a:srgbClr val="EB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04" autoAdjust="0"/>
    <p:restoredTop sz="87818" autoAdjust="0"/>
  </p:normalViewPr>
  <p:slideViewPr>
    <p:cSldViewPr>
      <p:cViewPr varScale="1">
        <p:scale>
          <a:sx n="45" d="100"/>
          <a:sy n="45" d="100"/>
        </p:scale>
        <p:origin x="1332" y="54"/>
      </p:cViewPr>
      <p:guideLst>
        <p:guide orient="horz" pos="2880"/>
        <p:guide pos="432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731143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462284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2193425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924567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3655711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386852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117994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5849136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68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840571"/>
            <a:ext cx="11658600" cy="19600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181600"/>
            <a:ext cx="9601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2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3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4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5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6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1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4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66185"/>
            <a:ext cx="3086100" cy="78020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66185"/>
            <a:ext cx="9029700" cy="78020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0" y="1496484"/>
            <a:ext cx="10287000" cy="3183467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802717"/>
            <a:ext cx="10287000" cy="2207683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03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86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1" y="2279652"/>
            <a:ext cx="11830050" cy="3803649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1" y="6119285"/>
            <a:ext cx="11830050" cy="2000249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00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434167"/>
            <a:ext cx="58293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2434167"/>
            <a:ext cx="58293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89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486834"/>
            <a:ext cx="1183005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2" y="2241551"/>
            <a:ext cx="5802510" cy="109854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2" y="3340100"/>
            <a:ext cx="5802510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5" y="2241551"/>
            <a:ext cx="5831087" cy="109854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3340100"/>
            <a:ext cx="583108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52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9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33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316567"/>
            <a:ext cx="6943725" cy="64981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6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31087" y="1316567"/>
            <a:ext cx="6943725" cy="6498167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55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98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2" y="486834"/>
            <a:ext cx="2957513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486834"/>
            <a:ext cx="8701088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03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3716000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82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875871"/>
            <a:ext cx="11658600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875620"/>
            <a:ext cx="11658600" cy="2000249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3104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208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312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417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521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625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173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4834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4"/>
            <a:ext cx="60579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2133604"/>
            <a:ext cx="60579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46821"/>
            <a:ext cx="6060283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42" indent="0">
              <a:buNone/>
              <a:defRPr sz="3100" b="1"/>
            </a:lvl2pPr>
            <a:lvl3pPr marL="1462086" indent="0">
              <a:buNone/>
              <a:defRPr sz="2900" b="1"/>
            </a:lvl3pPr>
            <a:lvl4pPr marL="2193127" indent="0">
              <a:buNone/>
              <a:defRPr sz="2600" b="1"/>
            </a:lvl4pPr>
            <a:lvl5pPr marL="2924171" indent="0">
              <a:buNone/>
              <a:defRPr sz="2600" b="1"/>
            </a:lvl5pPr>
            <a:lvl6pPr marL="3655214" indent="0">
              <a:buNone/>
              <a:defRPr sz="2600" b="1"/>
            </a:lvl6pPr>
            <a:lvl7pPr marL="4386258" indent="0">
              <a:buNone/>
              <a:defRPr sz="2600" b="1"/>
            </a:lvl7pPr>
            <a:lvl8pPr marL="5117300" indent="0">
              <a:buNone/>
              <a:defRPr sz="2600" b="1"/>
            </a:lvl8pPr>
            <a:lvl9pPr marL="5848343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99833"/>
            <a:ext cx="6060283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41" y="2046821"/>
            <a:ext cx="6062663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42" indent="0">
              <a:buNone/>
              <a:defRPr sz="3100" b="1"/>
            </a:lvl2pPr>
            <a:lvl3pPr marL="1462086" indent="0">
              <a:buNone/>
              <a:defRPr sz="2900" b="1"/>
            </a:lvl3pPr>
            <a:lvl4pPr marL="2193127" indent="0">
              <a:buNone/>
              <a:defRPr sz="2600" b="1"/>
            </a:lvl4pPr>
            <a:lvl5pPr marL="2924171" indent="0">
              <a:buNone/>
              <a:defRPr sz="2600" b="1"/>
            </a:lvl5pPr>
            <a:lvl6pPr marL="3655214" indent="0">
              <a:buNone/>
              <a:defRPr sz="2600" b="1"/>
            </a:lvl6pPr>
            <a:lvl7pPr marL="4386258" indent="0">
              <a:buNone/>
              <a:defRPr sz="2600" b="1"/>
            </a:lvl7pPr>
            <a:lvl8pPr marL="5117300" indent="0">
              <a:buNone/>
              <a:defRPr sz="2600" b="1"/>
            </a:lvl8pPr>
            <a:lvl9pPr marL="5848343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41" y="2899833"/>
            <a:ext cx="6062663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364068"/>
            <a:ext cx="4512470" cy="154940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7" y="364073"/>
            <a:ext cx="7667625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4" y="1913471"/>
            <a:ext cx="4512470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31042" indent="0">
              <a:buNone/>
              <a:defRPr sz="2000"/>
            </a:lvl2pPr>
            <a:lvl3pPr marL="1462086" indent="0">
              <a:buNone/>
              <a:defRPr sz="1600"/>
            </a:lvl3pPr>
            <a:lvl4pPr marL="2193127" indent="0">
              <a:buNone/>
              <a:defRPr sz="1400"/>
            </a:lvl4pPr>
            <a:lvl5pPr marL="2924171" indent="0">
              <a:buNone/>
              <a:defRPr sz="1400"/>
            </a:lvl5pPr>
            <a:lvl6pPr marL="3655214" indent="0">
              <a:buNone/>
              <a:defRPr sz="1400"/>
            </a:lvl6pPr>
            <a:lvl7pPr marL="4386258" indent="0">
              <a:buNone/>
              <a:defRPr sz="1400"/>
            </a:lvl7pPr>
            <a:lvl8pPr marL="5117300" indent="0">
              <a:buNone/>
              <a:defRPr sz="1400"/>
            </a:lvl8pPr>
            <a:lvl9pPr marL="584834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3" y="6400803"/>
            <a:ext cx="8229600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3" y="817033"/>
            <a:ext cx="8229600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31042" indent="0">
              <a:buNone/>
              <a:defRPr sz="4400"/>
            </a:lvl2pPr>
            <a:lvl3pPr marL="1462086" indent="0">
              <a:buNone/>
              <a:defRPr sz="3800"/>
            </a:lvl3pPr>
            <a:lvl4pPr marL="2193127" indent="0">
              <a:buNone/>
              <a:defRPr sz="3100"/>
            </a:lvl4pPr>
            <a:lvl5pPr marL="2924171" indent="0">
              <a:buNone/>
              <a:defRPr sz="3100"/>
            </a:lvl5pPr>
            <a:lvl6pPr marL="3655214" indent="0">
              <a:buNone/>
              <a:defRPr sz="3100"/>
            </a:lvl6pPr>
            <a:lvl7pPr marL="4386258" indent="0">
              <a:buNone/>
              <a:defRPr sz="3100"/>
            </a:lvl7pPr>
            <a:lvl8pPr marL="5117300" indent="0">
              <a:buNone/>
              <a:defRPr sz="3100"/>
            </a:lvl8pPr>
            <a:lvl9pPr marL="5848343" indent="0">
              <a:buNone/>
              <a:defRPr sz="3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3" y="7156454"/>
            <a:ext cx="8229600" cy="1073151"/>
          </a:xfrm>
        </p:spPr>
        <p:txBody>
          <a:bodyPr/>
          <a:lstStyle>
            <a:lvl1pPr marL="0" indent="0">
              <a:buNone/>
              <a:defRPr sz="2200"/>
            </a:lvl1pPr>
            <a:lvl2pPr marL="731042" indent="0">
              <a:buNone/>
              <a:defRPr sz="2000"/>
            </a:lvl2pPr>
            <a:lvl3pPr marL="1462086" indent="0">
              <a:buNone/>
              <a:defRPr sz="1600"/>
            </a:lvl3pPr>
            <a:lvl4pPr marL="2193127" indent="0">
              <a:buNone/>
              <a:defRPr sz="1400"/>
            </a:lvl4pPr>
            <a:lvl5pPr marL="2924171" indent="0">
              <a:buNone/>
              <a:defRPr sz="1400"/>
            </a:lvl5pPr>
            <a:lvl6pPr marL="3655214" indent="0">
              <a:buNone/>
              <a:defRPr sz="1400"/>
            </a:lvl6pPr>
            <a:lvl7pPr marL="4386258" indent="0">
              <a:buNone/>
              <a:defRPr sz="1400"/>
            </a:lvl7pPr>
            <a:lvl8pPr marL="5117300" indent="0">
              <a:buNone/>
              <a:defRPr sz="1400"/>
            </a:lvl8pPr>
            <a:lvl9pPr marL="584834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66185"/>
            <a:ext cx="12344400" cy="1524000"/>
          </a:xfrm>
          <a:prstGeom prst="rect">
            <a:avLst/>
          </a:prstGeom>
        </p:spPr>
        <p:txBody>
          <a:bodyPr vert="horz" lIns="146208" tIns="73105" rIns="146208" bIns="7310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33604"/>
            <a:ext cx="12344400" cy="6034617"/>
          </a:xfrm>
          <a:prstGeom prst="rect">
            <a:avLst/>
          </a:prstGeom>
        </p:spPr>
        <p:txBody>
          <a:bodyPr vert="horz" lIns="146208" tIns="73105" rIns="146208" bIns="7310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8475133"/>
            <a:ext cx="3200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8475133"/>
            <a:ext cx="4343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8475133"/>
            <a:ext cx="3200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2086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281" indent="-548281" algn="l" defTabSz="1462086" rtl="0" eaLnBrk="1" latinLnBrk="0" hangingPunct="1">
        <a:spcBef>
          <a:spcPct val="20000"/>
        </a:spcBef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187946" indent="-456901" algn="l" defTabSz="1462086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27607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58650" indent="-365522" algn="l" defTabSz="1462086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89693" indent="-365522" algn="l" defTabSz="1462086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4020734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751777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82822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13864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042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086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3127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4171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5214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6258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17300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48343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486834"/>
            <a:ext cx="11830050" cy="1767417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2434167"/>
            <a:ext cx="11830050" cy="5801784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8475134"/>
            <a:ext cx="308610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10/11/2021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8475134"/>
            <a:ext cx="462915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8475134"/>
            <a:ext cx="308610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4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7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microsoft.com/office/2007/relationships/hdphoto" Target="../media/hdphoto5.wdp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6698" y="-26028"/>
            <a:ext cx="13878962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39" tIns="73120" rIns="146239" bIns="73120" rtlCol="0" anchor="ctr"/>
          <a:lstStyle/>
          <a:p>
            <a:pPr algn="ctr" defTabSz="1097236"/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64796" y="19128"/>
            <a:ext cx="13878962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6239" tIns="73120" rIns="146239" bIns="73120" rtlCol="0" anchor="ctr"/>
          <a:lstStyle/>
          <a:p>
            <a:pPr algn="ctr" defTabSz="1097236"/>
            <a:endParaRPr lang="en-US" sz="3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63723" y="3902747"/>
            <a:ext cx="893020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05000" y="3823257"/>
            <a:ext cx="1737360" cy="1737360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919233" y="-948075"/>
            <a:ext cx="3704450" cy="3919876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000228" y="3962400"/>
            <a:ext cx="1485900" cy="1501867"/>
          </a:xfrm>
          <a:prstGeom prst="rect">
            <a:avLst/>
          </a:prstGeom>
          <a:noFill/>
        </p:spPr>
        <p:txBody>
          <a:bodyPr wrap="square" lIns="146220" tIns="73111" rIns="146220" bIns="73111" rtlCol="0">
            <a:spAutoFit/>
          </a:bodyPr>
          <a:lstStyle/>
          <a:p>
            <a:pPr algn="ctr" defTabSz="1097236"/>
            <a:r>
              <a:rPr lang="en-US" sz="3800" b="1" dirty="0" err="1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endParaRPr lang="en-US" sz="3800" b="1" dirty="0">
              <a:solidFill>
                <a:prstClr val="white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ctr" defTabSz="1097236"/>
            <a:r>
              <a:rPr lang="en-US" sz="5000" b="1" dirty="0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18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6"/>
            <a:ext cx="13716000" cy="99295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9052" y="317148"/>
            <a:ext cx="2012295" cy="1778854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10600" b="1" dirty="0">
                <a:solidFill>
                  <a:srgbClr val="FFC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14600" y="860260"/>
            <a:ext cx="10744200" cy="1132523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64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NIỀM VUI TUỔI THƠ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00400" y="4185231"/>
            <a:ext cx="8305800" cy="978635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TỚ NHỚ CẬU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881038" y="5822698"/>
            <a:ext cx="5848231" cy="1040269"/>
          </a:xfrm>
          <a:prstGeom prst="rect">
            <a:avLst/>
          </a:prstGeom>
          <a:noFill/>
        </p:spPr>
        <p:txBody>
          <a:bodyPr wrap="none" lIns="146286" tIns="73144" rIns="146286" bIns="7314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58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58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endParaRPr lang="en-US" sz="58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15" y="6393613"/>
            <a:ext cx="2416836" cy="222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-18319" y="6104643"/>
            <a:ext cx="13714413" cy="3020307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894" y="568636"/>
            <a:ext cx="702039" cy="1284667"/>
          </a:xfrm>
          <a:prstGeom prst="rect">
            <a:avLst/>
          </a:prstGeom>
        </p:spPr>
      </p:pic>
      <p:pic>
        <p:nvPicPr>
          <p:cNvPr id="10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91572"/>
            <a:ext cx="492020" cy="8944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2447178" y="2462169"/>
            <a:ext cx="9363822" cy="1843361"/>
          </a:xfrm>
          <a:prstGeom prst="rect">
            <a:avLst/>
          </a:prstGeom>
          <a:noFill/>
        </p:spPr>
        <p:txBody>
          <a:bodyPr wrap="square" lIns="109698" tIns="54850" rIns="109698" bIns="54850" rtlCol="0">
            <a:spAutoFit/>
          </a:bodyPr>
          <a:lstStyle/>
          <a:p>
            <a:pPr algn="ctr" defTabSz="109698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109698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3" name="图片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29323"/>
            <a:ext cx="13869862" cy="3723678"/>
          </a:xfrm>
          <a:prstGeom prst="rect">
            <a:avLst/>
          </a:prstGeom>
        </p:spPr>
      </p:pic>
      <p:pic>
        <p:nvPicPr>
          <p:cNvPr id="14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3400" y="2606679"/>
            <a:ext cx="941675" cy="1111922"/>
          </a:xfrm>
          <a:prstGeom prst="rect">
            <a:avLst/>
          </a:prstGeom>
        </p:spPr>
      </p:pic>
      <p:pic>
        <p:nvPicPr>
          <p:cNvPr id="15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728" y="2057400"/>
            <a:ext cx="1772023" cy="317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83C8A5-5093-4F3E-A93A-E19E7EDD9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418" y="5172075"/>
            <a:ext cx="3971925" cy="3971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2F30E4-590A-4164-BA9B-55D5954044F1}"/>
              </a:ext>
            </a:extLst>
          </p:cNvPr>
          <p:cNvSpPr txBox="1"/>
          <p:nvPr/>
        </p:nvSpPr>
        <p:spPr>
          <a:xfrm>
            <a:off x="1219200" y="2667000"/>
            <a:ext cx="11643819" cy="2315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vi-VN" sz="4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đọc một bài thơ về tình bạn </a:t>
            </a:r>
            <a:endParaRPr lang="en-US" sz="44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4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Nói về những điều em thích trong bài thơ đó.</a:t>
            </a:r>
            <a:endParaRPr lang="en-US" sz="44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07F507-3836-4EC9-A7B2-CB46AC456E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" y="5488766"/>
            <a:ext cx="3961793" cy="36552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E4FB6E-DAA5-4595-A350-45AFD2464706}"/>
              </a:ext>
            </a:extLst>
          </p:cNvPr>
          <p:cNvSpPr txBox="1"/>
          <p:nvPr/>
        </p:nvSpPr>
        <p:spPr>
          <a:xfrm>
            <a:off x="3581400" y="1219200"/>
            <a:ext cx="6114336" cy="94179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Yêu cầu cần đạt</a:t>
            </a:r>
            <a:endParaRPr lang="en-US" sz="54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6">
            <a:extLst>
              <a:ext uri="{FF2B5EF4-FFF2-40B4-BE49-F238E27FC236}">
                <a16:creationId xmlns:a16="http://schemas.microsoft.com/office/drawing/2014/main" id="{AAB25C37-F6E0-4D67-AFC4-921DD69365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6"/>
            <a:ext cx="13716000" cy="9929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0D4150-BDBB-4670-9E0A-3D51CF8766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29531" l="16094" r="951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38" b="68750"/>
          <a:stretch/>
        </p:blipFill>
        <p:spPr>
          <a:xfrm>
            <a:off x="9259860" y="250890"/>
            <a:ext cx="4492426" cy="167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4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85900" y="620077"/>
            <a:ext cx="11772900" cy="3001496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2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Oval 36"/>
          <p:cNvSpPr/>
          <p:nvPr/>
        </p:nvSpPr>
        <p:spPr>
          <a:xfrm>
            <a:off x="342900" y="53340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6"/>
            <a:ext cx="13716000" cy="992953"/>
          </a:xfrm>
          <a:prstGeom prst="rect">
            <a:avLst/>
          </a:prstGeom>
        </p:spPr>
      </p:pic>
      <p:sp>
        <p:nvSpPr>
          <p:cNvPr id="15" name="Rounded Rectangular Callout 14"/>
          <p:cNvSpPr/>
          <p:nvPr/>
        </p:nvSpPr>
        <p:spPr>
          <a:xfrm>
            <a:off x="8229600" y="3352800"/>
            <a:ext cx="2971800" cy="1219200"/>
          </a:xfrm>
          <a:prstGeom prst="wedgeRoundRectCallout">
            <a:avLst>
              <a:gd name="adj1" fmla="val -37951"/>
              <a:gd name="adj2" fmla="val 9184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luận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768" l="125" r="100000">
                        <a14:foregroundMark x1="13125" y1="53202" x2="18250" y2="52463"/>
                        <a14:foregroundMark x1="26125" y1="60099" x2="38250" y2="38670"/>
                        <a14:foregroundMark x1="12125" y1="92857" x2="80125" y2="75369"/>
                        <a14:foregroundMark x1="79000" y1="91379" x2="90250" y2="98030"/>
                        <a14:foregroundMark x1="60500" y1="33990" x2="64875" y2="34729"/>
                        <a14:foregroundMark x1="58250" y1="47537" x2="73375" y2="45320"/>
                        <a14:foregroundMark x1="60625" y1="85222" x2="59250" y2="98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147894"/>
            <a:ext cx="5905501" cy="299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1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6"/>
            <a:ext cx="13716000" cy="9929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1052691"/>
            <a:ext cx="486320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 MỚI</a:t>
            </a: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nhút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nhát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dạy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hát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khen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đoàn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1" algn="r">
              <a:lnSpc>
                <a:spcPct val="150000"/>
              </a:lnSpc>
            </a:pP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Trần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Đăng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Khoa</a:t>
            </a:r>
            <a:endParaRPr lang="en-US" sz="3200" i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29431"/>
            <a:ext cx="4191000" cy="37345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4310745"/>
            <a:ext cx="3971925" cy="39719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29531" l="16094" r="951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38" b="68750"/>
          <a:stretch/>
        </p:blipFill>
        <p:spPr>
          <a:xfrm>
            <a:off x="9299774" y="685800"/>
            <a:ext cx="4492426" cy="1670047"/>
          </a:xfrm>
          <a:prstGeom prst="rect">
            <a:avLst/>
          </a:prstGeom>
        </p:spPr>
      </p:pic>
      <p:pic>
        <p:nvPicPr>
          <p:cNvPr id="26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99" y="1595395"/>
            <a:ext cx="1674402" cy="1520903"/>
          </a:xfrm>
          <a:prstGeom prst="rect">
            <a:avLst/>
          </a:prstGeom>
        </p:spPr>
      </p:pic>
      <p:pic>
        <p:nvPicPr>
          <p:cNvPr id="27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14" y="684797"/>
            <a:ext cx="871386" cy="167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05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8" t="2484" r="1846" b="2917"/>
          <a:stretch/>
        </p:blipFill>
        <p:spPr>
          <a:xfrm>
            <a:off x="1554762" y="323850"/>
            <a:ext cx="11097563" cy="882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3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0" descr="图片包含 植物&#10;&#10;已生成高可信度的说明">
            <a:extLst>
              <a:ext uri="{FF2B5EF4-FFF2-40B4-BE49-F238E27FC236}">
                <a16:creationId xmlns:a16="http://schemas.microsoft.com/office/drawing/2014/main" id="{FAE9000C-4A19-4D95-B64C-9AA1FA0FEA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829800" y="1981200"/>
            <a:ext cx="4625368" cy="7696200"/>
          </a:xfrm>
          <a:prstGeom prst="rect">
            <a:avLst/>
          </a:prstGeom>
        </p:spPr>
      </p:pic>
      <p:pic>
        <p:nvPicPr>
          <p:cNvPr id="6" name="Picture 5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-76200" y="-76737"/>
            <a:ext cx="2104352" cy="1570574"/>
          </a:xfrm>
          <a:prstGeom prst="rect">
            <a:avLst/>
          </a:prstGeom>
        </p:spPr>
      </p:pic>
      <p:pic>
        <p:nvPicPr>
          <p:cNvPr id="7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92" y="-162307"/>
            <a:ext cx="1429720" cy="15705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0"/>
          <a:stretch/>
        </p:blipFill>
        <p:spPr>
          <a:xfrm>
            <a:off x="161252" y="5498124"/>
            <a:ext cx="3733800" cy="3669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021" l="0" r="100000">
                        <a14:foregroundMark x1="63875" y1="16957" x2="77063" y2="30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16907" y="6324600"/>
            <a:ext cx="3927494" cy="351756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267200" y="152400"/>
            <a:ext cx="6858000" cy="104767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32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 BÒ TÌM BẠN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 trời rúc bụi tre</a:t>
            </a:r>
            <a:b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 chiều về nghe mát</a:t>
            </a:r>
            <a:b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Bò ra sông uống nước</a:t>
            </a:r>
            <a:b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 bóng mình, ngỡ ai</a:t>
            </a:r>
            <a:b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Bò chào: - “Kìa anh bạn!</a:t>
            </a:r>
            <a:b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 gặp anh ở đây!”</a:t>
            </a:r>
            <a:b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b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 đang nằm nhìn mây</a:t>
            </a:r>
            <a:b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 bò, cười nhoẻn miệng</a:t>
            </a:r>
            <a:b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Bóng bò chợt tan biến</a:t>
            </a:r>
            <a:b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Bò tưởng bạn đi đâu</a:t>
            </a:r>
            <a:b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 ngoái trước nhìn sau</a:t>
            </a:r>
            <a:b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“Ậm ò” tìm gọi mãi...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</a:t>
            </a:r>
            <a:r>
              <a:rPr lang="en-US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Phạm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Hổ</a:t>
            </a:r>
            <a:endParaRPr lang="vi-VN" i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b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0" name="图片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2563" y="296345"/>
            <a:ext cx="851838" cy="10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2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85900" y="924877"/>
            <a:ext cx="11772900" cy="64008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Oval 9"/>
          <p:cNvSpPr/>
          <p:nvPr/>
        </p:nvSpPr>
        <p:spPr>
          <a:xfrm>
            <a:off x="342900" y="766125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1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6" t="29427" r="23060" b="14583"/>
          <a:stretch/>
        </p:blipFill>
        <p:spPr bwMode="auto">
          <a:xfrm>
            <a:off x="1485901" y="1981199"/>
            <a:ext cx="10802678" cy="632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77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83C8A5-5093-4F3E-A93A-E19E7EDD9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418" y="5172075"/>
            <a:ext cx="3971925" cy="3971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2F30E4-590A-4164-BA9B-55D5954044F1}"/>
              </a:ext>
            </a:extLst>
          </p:cNvPr>
          <p:cNvSpPr txBox="1"/>
          <p:nvPr/>
        </p:nvSpPr>
        <p:spPr>
          <a:xfrm>
            <a:off x="1219200" y="2667000"/>
            <a:ext cx="11643819" cy="2315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vi-VN" sz="4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đọc một bài thơ về tình bạn </a:t>
            </a:r>
            <a:endParaRPr lang="en-US" sz="44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4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Nói về những điều em thích trong bài thơ đó.</a:t>
            </a:r>
            <a:endParaRPr lang="en-US" sz="44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07F507-3836-4EC9-A7B2-CB46AC456E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" y="5488766"/>
            <a:ext cx="3961793" cy="36552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E4FB6E-DAA5-4595-A350-45AFD2464706}"/>
              </a:ext>
            </a:extLst>
          </p:cNvPr>
          <p:cNvSpPr txBox="1"/>
          <p:nvPr/>
        </p:nvSpPr>
        <p:spPr>
          <a:xfrm>
            <a:off x="3581400" y="1219200"/>
            <a:ext cx="6114336" cy="94179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54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54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54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54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6">
            <a:extLst>
              <a:ext uri="{FF2B5EF4-FFF2-40B4-BE49-F238E27FC236}">
                <a16:creationId xmlns:a16="http://schemas.microsoft.com/office/drawing/2014/main" id="{AAB25C37-F6E0-4D67-AFC4-921DD69365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6"/>
            <a:ext cx="13716000" cy="9929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0D4150-BDBB-4670-9E0A-3D51CF8766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29531" l="16094" r="951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38" b="68750"/>
          <a:stretch/>
        </p:blipFill>
        <p:spPr>
          <a:xfrm>
            <a:off x="9259860" y="250890"/>
            <a:ext cx="4492426" cy="167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3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5"/>
            <a:ext cx="13716000" cy="99295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91068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1052909" y="1515734"/>
            <a:ext cx="6114336" cy="84946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VẬN DỤNG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006936" y="3752854"/>
            <a:ext cx="9537366" cy="2633926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</a:bodyPr>
          <a:lstStyle/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64" y="2518948"/>
            <a:ext cx="2379101" cy="216099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" y="6502236"/>
            <a:ext cx="2634258" cy="2641764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680" y="565148"/>
            <a:ext cx="1498413" cy="2884420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25" y="5053192"/>
            <a:ext cx="1498413" cy="28656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0697" y="6711144"/>
            <a:ext cx="1251830" cy="219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2188</TotalTime>
  <Words>263</Words>
  <Application>Microsoft Office PowerPoint</Application>
  <PresentationFormat>Custom</PresentationFormat>
  <Paragraphs>38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Chi17091999@gmail.com</cp:lastModifiedBy>
  <cp:revision>582</cp:revision>
  <dcterms:created xsi:type="dcterms:W3CDTF">2020-12-08T15:48:47Z</dcterms:created>
  <dcterms:modified xsi:type="dcterms:W3CDTF">2021-11-10T02:48:56Z</dcterms:modified>
</cp:coreProperties>
</file>