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19" r:id="rId2"/>
    <p:sldId id="335" r:id="rId3"/>
    <p:sldId id="328" r:id="rId4"/>
    <p:sldId id="329" r:id="rId5"/>
    <p:sldId id="330" r:id="rId6"/>
    <p:sldId id="331" r:id="rId7"/>
    <p:sldId id="332" r:id="rId8"/>
    <p:sldId id="333" r:id="rId9"/>
    <p:sldId id="257" r:id="rId10"/>
    <p:sldId id="32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F4F"/>
    <a:srgbClr val="FF9900"/>
    <a:srgbClr val="1A90D0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47794736-BBCD-400F-BC59-7AA14D38301E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B0F5151-F26C-4DFA-9C91-DB88E8FB1083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smtClean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9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47794736-BBCD-400F-BC59-7AA14D38301E}"/>
              </a:ext>
            </a:extLst>
          </p:cNvPr>
          <p:cNvSpPr txBox="1"/>
          <p:nvPr/>
        </p:nvSpPr>
        <p:spPr>
          <a:xfrm>
            <a:off x="2857654" y="1017136"/>
            <a:ext cx="8023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60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965" y="2427827"/>
            <a:ext cx="88164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F1DAA4-2D14-4732-83D3-54896A347770}"/>
              </a:ext>
            </a:extLst>
          </p:cNvPr>
          <p:cNvSpPr txBox="1"/>
          <p:nvPr/>
        </p:nvSpPr>
        <p:spPr>
          <a:xfrm>
            <a:off x="149783" y="658989"/>
            <a:ext cx="91189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Ngày xưa, ở một gia đình kia, có hai anh em. Lúc nhỏ, anh em rất hòa thuận. Khi lớn lên, anh có vợ, em có chồng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uy mỗi người một nhà nhưng vẫn hay va chạm.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 các con không yêu thương nhau, người cha rất buồn phiền. Một hôm, ông đặt một bó đũa và một túi tiền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bàn, rồi gọi các con lại và bảo :</a:t>
            </a:r>
          </a:p>
          <a:p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Ai bẻ gãy được bó đũa này thì cha thưởng cho túi tiền.</a:t>
            </a:r>
          </a:p>
          <a:p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Bốn người con lần lượt bẻ bó đũa. Ai cũng cố hết sức mà không sao bẻ gãy được.</a:t>
            </a:r>
            <a:endParaRPr lang="en-US" sz="2400" b="1" i="0" dirty="0">
              <a:solidFill>
                <a:srgbClr val="002060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 cha bèn cởi bó đũa ra, rồi thong thả bẻ gãy từng chiếc một cách dễ dàng.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cha,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lấy từng chiếc mà bẻ th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ì có khó gì !</a:t>
            </a:r>
          </a:p>
          <a:p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 cha liền bảo :</a:t>
            </a:r>
          </a:p>
          <a:p>
            <a:r>
              <a:rPr lang="en-US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Đúng. Như thế các con đều thấy rằng chia lẻ ra thì yếu, hợp lại thì mạnh. Vậy các con phải biết </a:t>
            </a:r>
            <a:r>
              <a:rPr lang="vi-VN" sz="2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thương,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đùm bọc lẫn nhau. Có đoàn kết thì mới có sức mạnh.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3A156-8F9B-44D9-A12E-4280F0DBD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7" r="4942" b="8062"/>
          <a:stretch/>
        </p:blipFill>
        <p:spPr>
          <a:xfrm>
            <a:off x="9406881" y="0"/>
            <a:ext cx="2783759" cy="1664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8E709A-ADCC-4B0A-836F-057F8F277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99" b="6826"/>
          <a:stretch/>
        </p:blipFill>
        <p:spPr>
          <a:xfrm>
            <a:off x="9406880" y="3376634"/>
            <a:ext cx="2783759" cy="1750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002345-6955-40EC-8855-3A2DD257B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69" t="9768" r="16540" b="12487"/>
          <a:stretch/>
        </p:blipFill>
        <p:spPr>
          <a:xfrm>
            <a:off x="9405518" y="5120601"/>
            <a:ext cx="2772419" cy="1731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82C40F-1FD6-43E1-9A55-BCBEDDB73D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7" t="1861" r="26570" b="16589"/>
          <a:stretch/>
        </p:blipFill>
        <p:spPr>
          <a:xfrm>
            <a:off x="9408242" y="1625982"/>
            <a:ext cx="2783758" cy="1750652"/>
          </a:xfrm>
          <a:prstGeom prst="rect">
            <a:avLst/>
          </a:prstGeom>
        </p:spPr>
      </p:pic>
      <p:sp>
        <p:nvSpPr>
          <p:cNvPr id="16" name="文本框 22">
            <a:extLst>
              <a:ext uri="{FF2B5EF4-FFF2-40B4-BE49-F238E27FC236}">
                <a16:creationId xmlns:a16="http://schemas.microsoft.com/office/drawing/2014/main" id="{A7FBCC6D-12FC-43B3-BC62-636C8EB533DD}"/>
              </a:ext>
            </a:extLst>
          </p:cNvPr>
          <p:cNvSpPr txBox="1"/>
          <p:nvPr/>
        </p:nvSpPr>
        <p:spPr>
          <a:xfrm>
            <a:off x="2555203" y="74214"/>
            <a:ext cx="451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err="1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chuyện</a:t>
            </a:r>
            <a:r>
              <a:rPr lang="en-US" altLang="zh-CN" sz="320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bó</a:t>
            </a:r>
            <a:r>
              <a:rPr lang="en-US" altLang="zh-CN" sz="320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đũa</a:t>
            </a:r>
            <a:endParaRPr lang="zh-CN" altLang="en-US" sz="320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533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AE91E-B2DA-4FE7-9217-BCF8E764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 r="10263" b="25581"/>
          <a:stretch/>
        </p:blipFill>
        <p:spPr>
          <a:xfrm>
            <a:off x="7953374" y="2123378"/>
            <a:ext cx="2799543" cy="1741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99E1-3615-48D5-914A-923C25DEC18E}"/>
              </a:ext>
            </a:extLst>
          </p:cNvPr>
          <p:cNvSpPr txBox="1"/>
          <p:nvPr/>
        </p:nvSpPr>
        <p:spPr>
          <a:xfrm>
            <a:off x="1609343" y="589802"/>
            <a:ext cx="6960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Khi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E19E40-D367-46D4-8DE7-34E803224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9" t="9768" r="16540" b="12487"/>
          <a:stretch/>
        </p:blipFill>
        <p:spPr>
          <a:xfrm>
            <a:off x="524579" y="2128633"/>
            <a:ext cx="2799543" cy="1741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DF87CE-7BE9-4992-A96B-D06167D99A76}"/>
              </a:ext>
            </a:extLst>
          </p:cNvPr>
          <p:cNvSpPr txBox="1"/>
          <p:nvPr/>
        </p:nvSpPr>
        <p:spPr>
          <a:xfrm>
            <a:off x="971146" y="1281449"/>
            <a:ext cx="238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  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thuận</a:t>
            </a:r>
            <a:endParaRPr lang="vi-VN" sz="2400" b="1" i="0" dirty="0">
              <a:solidFill>
                <a:srgbClr val="009F4F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57C26-5296-4605-8A2E-7EA7040E5D9A}"/>
              </a:ext>
            </a:extLst>
          </p:cNvPr>
          <p:cNvSpPr txBox="1"/>
          <p:nvPr/>
        </p:nvSpPr>
        <p:spPr>
          <a:xfrm>
            <a:off x="4405462" y="1281449"/>
            <a:ext cx="28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  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endParaRPr lang="vi-VN" sz="2400" b="1" i="0" dirty="0">
              <a:solidFill>
                <a:srgbClr val="009F4F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27A61-5599-42D3-8B9A-8BB9B7567011}"/>
              </a:ext>
            </a:extLst>
          </p:cNvPr>
          <p:cNvSpPr txBox="1"/>
          <p:nvPr/>
        </p:nvSpPr>
        <p:spPr>
          <a:xfrm>
            <a:off x="8034709" y="1281449"/>
            <a:ext cx="3097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  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thuận</a:t>
            </a:r>
            <a:endParaRPr lang="vi-VN" sz="2400" b="1" i="0" dirty="0">
              <a:solidFill>
                <a:srgbClr val="009F4F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2996A1-4BD4-4DA1-ABDB-94E1B15DC2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7" t="21011" r="17936" b="18140"/>
          <a:stretch/>
        </p:blipFill>
        <p:spPr>
          <a:xfrm>
            <a:off x="4093452" y="2128633"/>
            <a:ext cx="3207450" cy="17363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B5C9BB7-224D-488B-8FC7-30FFD4CB7C42}"/>
              </a:ext>
            </a:extLst>
          </p:cNvPr>
          <p:cNvSpPr/>
          <p:nvPr/>
        </p:nvSpPr>
        <p:spPr>
          <a:xfrm>
            <a:off x="7949653" y="1249549"/>
            <a:ext cx="535133" cy="557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3E383B-57A3-4571-957A-74EB937A2804}"/>
              </a:ext>
            </a:extLst>
          </p:cNvPr>
          <p:cNvSpPr txBox="1"/>
          <p:nvPr/>
        </p:nvSpPr>
        <p:spPr>
          <a:xfrm>
            <a:off x="1683771" y="4029983"/>
            <a:ext cx="6960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DEA04-8135-47B7-BB54-ECA00FDD9F47}"/>
              </a:ext>
            </a:extLst>
          </p:cNvPr>
          <p:cNvSpPr txBox="1"/>
          <p:nvPr/>
        </p:nvSpPr>
        <p:spPr>
          <a:xfrm>
            <a:off x="1660388" y="4942152"/>
            <a:ext cx="4866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thử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thách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gãy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  <a:endParaRPr lang="vi-VN" sz="2400" b="1" i="0" dirty="0">
              <a:solidFill>
                <a:srgbClr val="009F4F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AA0F52-0EE9-4490-8F04-4A04180824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7" r="4942" b="8062"/>
          <a:stretch/>
        </p:blipFill>
        <p:spPr>
          <a:xfrm>
            <a:off x="6808789" y="4651241"/>
            <a:ext cx="3095742" cy="18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95FAD-59ED-4A1E-9518-0B7E964DA04C}"/>
              </a:ext>
            </a:extLst>
          </p:cNvPr>
          <p:cNvSpPr txBox="1"/>
          <p:nvPr/>
        </p:nvSpPr>
        <p:spPr>
          <a:xfrm>
            <a:off x="1609343" y="589802"/>
            <a:ext cx="6960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CD2E-F98B-4B30-817E-97555C047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7" t="1606" r="17501" b="14538"/>
          <a:stretch/>
        </p:blipFill>
        <p:spPr>
          <a:xfrm>
            <a:off x="913528" y="1266941"/>
            <a:ext cx="2402550" cy="1338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F94E8-3FAF-4E16-91F3-5192D816F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51" b="14859"/>
          <a:stretch/>
        </p:blipFill>
        <p:spPr>
          <a:xfrm>
            <a:off x="3612660" y="1266941"/>
            <a:ext cx="2402550" cy="135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C429A-A9A1-407F-9D0C-D6E3610FE4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7" t="1861" r="26570" b="16589"/>
          <a:stretch/>
        </p:blipFill>
        <p:spPr>
          <a:xfrm>
            <a:off x="6311792" y="1266941"/>
            <a:ext cx="2490133" cy="1356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1E930-68EF-4F84-9F14-1FFFAF529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806" y="1256304"/>
            <a:ext cx="2391884" cy="1345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2942E1-2062-431B-925B-AEAC0FDA0518}"/>
              </a:ext>
            </a:extLst>
          </p:cNvPr>
          <p:cNvSpPr txBox="1"/>
          <p:nvPr/>
        </p:nvSpPr>
        <p:spPr>
          <a:xfrm>
            <a:off x="1609343" y="2820840"/>
            <a:ext cx="9682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b="1" i="0" dirty="0">
              <a:solidFill>
                <a:srgbClr val="009F4F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FFA30-63A6-46B1-B949-64EB56B551DD}"/>
              </a:ext>
            </a:extLst>
          </p:cNvPr>
          <p:cNvSpPr txBox="1"/>
          <p:nvPr/>
        </p:nvSpPr>
        <p:spPr>
          <a:xfrm>
            <a:off x="375454" y="3416422"/>
            <a:ext cx="6157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gãy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05384-4DA9-45DF-833A-1E655E1D7D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791" b="6826"/>
          <a:stretch/>
        </p:blipFill>
        <p:spPr>
          <a:xfrm>
            <a:off x="3316078" y="4093561"/>
            <a:ext cx="2555913" cy="19389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AF977-F4F0-4DBB-88FA-1ADE596BE2C5}"/>
              </a:ext>
            </a:extLst>
          </p:cNvPr>
          <p:cNvSpPr txBox="1"/>
          <p:nvPr/>
        </p:nvSpPr>
        <p:spPr>
          <a:xfrm>
            <a:off x="452572" y="4093561"/>
            <a:ext cx="2725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b="1" i="0" dirty="0">
              <a:solidFill>
                <a:srgbClr val="009F4F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73E9C-A2A8-4CA9-A37B-FAB108A9D3C3}"/>
              </a:ext>
            </a:extLst>
          </p:cNvPr>
          <p:cNvSpPr txBox="1"/>
          <p:nvPr/>
        </p:nvSpPr>
        <p:spPr>
          <a:xfrm>
            <a:off x="6096000" y="4093561"/>
            <a:ext cx="583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C9754-09D3-4ECD-903C-9F1EE3CE0C12}"/>
              </a:ext>
            </a:extLst>
          </p:cNvPr>
          <p:cNvSpPr txBox="1"/>
          <p:nvPr/>
        </p:nvSpPr>
        <p:spPr>
          <a:xfrm>
            <a:off x="6471421" y="4689143"/>
            <a:ext cx="4661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đoàn</a:t>
            </a:r>
            <a:r>
              <a:rPr lang="en-US" sz="2400" b="1" i="0" dirty="0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9F4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b="1" i="0" dirty="0">
              <a:solidFill>
                <a:srgbClr val="009F4F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928E09A0-063A-4606-960D-FF114ADD2B73}"/>
              </a:ext>
            </a:extLst>
          </p:cNvPr>
          <p:cNvSpPr txBox="1"/>
          <p:nvPr/>
        </p:nvSpPr>
        <p:spPr>
          <a:xfrm>
            <a:off x="6898521" y="1219088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167B6255-45C5-44D1-9CD6-DF464840D7C7}"/>
              </a:ext>
            </a:extLst>
          </p:cNvPr>
          <p:cNvSpPr txBox="1"/>
          <p:nvPr/>
        </p:nvSpPr>
        <p:spPr>
          <a:xfrm>
            <a:off x="759058" y="1205419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B35433-C1C5-404A-BE70-3F1555B6DE8B}"/>
              </a:ext>
            </a:extLst>
          </p:cNvPr>
          <p:cNvSpPr/>
          <p:nvPr/>
        </p:nvSpPr>
        <p:spPr>
          <a:xfrm>
            <a:off x="4889770" y="1944146"/>
            <a:ext cx="647337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9018C6-1236-43D3-AF64-7ECCF2644CB1}"/>
              </a:ext>
            </a:extLst>
          </p:cNvPr>
          <p:cNvSpPr/>
          <p:nvPr/>
        </p:nvSpPr>
        <p:spPr>
          <a:xfrm>
            <a:off x="4889770" y="3349513"/>
            <a:ext cx="7107158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xích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mích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7AA526-A884-4F1D-9F02-3723CC24DC01}"/>
              </a:ext>
            </a:extLst>
          </p:cNvPr>
          <p:cNvSpPr/>
          <p:nvPr/>
        </p:nvSpPr>
        <p:spPr>
          <a:xfrm>
            <a:off x="4889770" y="4754880"/>
            <a:ext cx="6473376" cy="111556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57EC38-DC2B-4B83-8CDE-24CE960F79BF}"/>
              </a:ext>
            </a:extLst>
          </p:cNvPr>
          <p:cNvSpPr/>
          <p:nvPr/>
        </p:nvSpPr>
        <p:spPr>
          <a:xfrm>
            <a:off x="496417" y="1944146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4EAAFC-19F0-484B-9FB3-EDA49C4DD693}"/>
              </a:ext>
            </a:extLst>
          </p:cNvPr>
          <p:cNvSpPr/>
          <p:nvPr/>
        </p:nvSpPr>
        <p:spPr>
          <a:xfrm>
            <a:off x="496417" y="3349513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22F9F1-26E9-4BD5-AB71-BF36DB29CE11}"/>
              </a:ext>
            </a:extLst>
          </p:cNvPr>
          <p:cNvSpPr/>
          <p:nvPr/>
        </p:nvSpPr>
        <p:spPr>
          <a:xfrm>
            <a:off x="496417" y="4754880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phiền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E90AFA-497A-47CF-B910-659B8CEAEE5D}"/>
              </a:ext>
            </a:extLst>
          </p:cNvPr>
          <p:cNvCxnSpPr>
            <a:cxnSpLocks/>
          </p:cNvCxnSpPr>
          <p:nvPr/>
        </p:nvCxnSpPr>
        <p:spPr>
          <a:xfrm>
            <a:off x="3213100" y="2416825"/>
            <a:ext cx="1676670" cy="1439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4323F1-723A-4BDB-B970-D5E41DDD29E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213100" y="3856740"/>
            <a:ext cx="1676670" cy="14559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38389E-B563-4618-8C34-C422DBA92DE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213100" y="2416825"/>
            <a:ext cx="1676670" cy="2827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161755-A68F-4F96-B918-657B1398A7A7}"/>
              </a:ext>
            </a:extLst>
          </p:cNvPr>
          <p:cNvSpPr txBox="1"/>
          <p:nvPr/>
        </p:nvSpPr>
        <p:spPr>
          <a:xfrm>
            <a:off x="1609343" y="589802"/>
            <a:ext cx="6960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g.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lang="vi-V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74C32-BFF0-45EC-A224-F10FB8AB7409}"/>
              </a:ext>
            </a:extLst>
          </p:cNvPr>
          <p:cNvSpPr txBox="1"/>
          <p:nvPr/>
        </p:nvSpPr>
        <p:spPr>
          <a:xfrm>
            <a:off x="1012576" y="512800"/>
            <a:ext cx="6283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h.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B9CE79-D6D3-4C0B-AF50-327BFC7D8252}"/>
              </a:ext>
            </a:extLst>
          </p:cNvPr>
          <p:cNvGrpSpPr/>
          <p:nvPr/>
        </p:nvGrpSpPr>
        <p:grpSpPr>
          <a:xfrm>
            <a:off x="654292" y="3939257"/>
            <a:ext cx="3081129" cy="2702205"/>
            <a:chOff x="654292" y="3939257"/>
            <a:chExt cx="3081129" cy="2702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E21C64-B6DA-41D2-9BDD-4A502B5661A7}"/>
                </a:ext>
              </a:extLst>
            </p:cNvPr>
            <p:cNvGrpSpPr/>
            <p:nvPr/>
          </p:nvGrpSpPr>
          <p:grpSpPr>
            <a:xfrm>
              <a:off x="654292" y="3939257"/>
              <a:ext cx="3081129" cy="2702205"/>
              <a:chOff x="7537299" y="2003897"/>
              <a:chExt cx="5069748" cy="485410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AE3297F-931C-460B-8265-033F444526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77" t="15011" r="10599" b="14209"/>
              <a:stretch/>
            </p:blipFill>
            <p:spPr>
              <a:xfrm>
                <a:off x="7537299" y="2003897"/>
                <a:ext cx="5069748" cy="485410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B05F251-8177-46A6-A4B8-06AB49B8E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2625" b="85750" l="34333" r="67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16" t="52860" r="31598" b="14232"/>
              <a:stretch/>
            </p:blipFill>
            <p:spPr>
              <a:xfrm>
                <a:off x="7791298" y="3098183"/>
                <a:ext cx="2568103" cy="2256817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EC2E96-4F05-47D6-B2D6-130F41384E3A}"/>
                </a:ext>
              </a:extLst>
            </p:cNvPr>
            <p:cNvSpPr txBox="1"/>
            <p:nvPr/>
          </p:nvSpPr>
          <p:spPr>
            <a:xfrm>
              <a:off x="1328662" y="5443984"/>
              <a:ext cx="156075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51CFE8-568E-4B49-9991-36915F2871F5}"/>
              </a:ext>
            </a:extLst>
          </p:cNvPr>
          <p:cNvGrpSpPr/>
          <p:nvPr/>
        </p:nvGrpSpPr>
        <p:grpSpPr>
          <a:xfrm>
            <a:off x="8741924" y="3855560"/>
            <a:ext cx="3081129" cy="2785902"/>
            <a:chOff x="8741924" y="3855560"/>
            <a:chExt cx="3081129" cy="27859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49AB99-47B1-4C3E-A0F1-6B6FBB9E4B27}"/>
                </a:ext>
              </a:extLst>
            </p:cNvPr>
            <p:cNvGrpSpPr/>
            <p:nvPr/>
          </p:nvGrpSpPr>
          <p:grpSpPr>
            <a:xfrm>
              <a:off x="8741924" y="3855560"/>
              <a:ext cx="3081129" cy="2785902"/>
              <a:chOff x="-544749" y="2003897"/>
              <a:chExt cx="5069748" cy="485410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F5F807A-CC92-4869-AFED-72E54608EE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35" t="15011" r="10741" b="14209"/>
              <a:stretch/>
            </p:blipFill>
            <p:spPr>
              <a:xfrm>
                <a:off x="-544749" y="2003897"/>
                <a:ext cx="5069748" cy="485410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A19E63A-E6BB-4ACC-B2B7-6836B33C5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2625" b="85750" l="34333" r="67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16" t="52860" r="31598" b="14232"/>
              <a:stretch/>
            </p:blipFill>
            <p:spPr>
              <a:xfrm>
                <a:off x="-271476" y="3033543"/>
                <a:ext cx="2568103" cy="2256817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F9B61B-65F7-4F34-95BD-DF072E249414}"/>
                </a:ext>
              </a:extLst>
            </p:cNvPr>
            <p:cNvSpPr txBox="1"/>
            <p:nvPr/>
          </p:nvSpPr>
          <p:spPr>
            <a:xfrm>
              <a:off x="9300711" y="5461951"/>
              <a:ext cx="196355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D9229D-CEF0-4815-AA8B-25945113E29B}"/>
              </a:ext>
            </a:extLst>
          </p:cNvPr>
          <p:cNvGrpSpPr/>
          <p:nvPr/>
        </p:nvGrpSpPr>
        <p:grpSpPr>
          <a:xfrm rot="1462782">
            <a:off x="6777018" y="1369652"/>
            <a:ext cx="1774633" cy="1081255"/>
            <a:chOff x="1926946" y="2028768"/>
            <a:chExt cx="1774633" cy="108125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747892-9B4C-46E9-A278-1A47D7EB3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1926946" y="2028768"/>
              <a:ext cx="1774633" cy="10812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7693F9-AE13-4222-9C7B-626A3730EB13}"/>
                </a:ext>
              </a:extLst>
            </p:cNvPr>
            <p:cNvSpPr txBox="1"/>
            <p:nvPr/>
          </p:nvSpPr>
          <p:spPr>
            <a:xfrm>
              <a:off x="2465114" y="2277009"/>
              <a:ext cx="7565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ặt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59CA71-51A2-408D-8E0A-DD898E6D7FCA}"/>
              </a:ext>
            </a:extLst>
          </p:cNvPr>
          <p:cNvGrpSpPr/>
          <p:nvPr/>
        </p:nvGrpSpPr>
        <p:grpSpPr>
          <a:xfrm rot="1569221">
            <a:off x="1643976" y="2030451"/>
            <a:ext cx="2438400" cy="1270535"/>
            <a:chOff x="4876800" y="2021305"/>
            <a:chExt cx="2438400" cy="1270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28AC0B-60C1-414E-A40F-C88F90D9C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ABB5EC-3E6E-446A-9C1C-01932F1AA477}"/>
                </a:ext>
              </a:extLst>
            </p:cNvPr>
            <p:cNvSpPr txBox="1"/>
            <p:nvPr/>
          </p:nvSpPr>
          <p:spPr>
            <a:xfrm>
              <a:off x="5641438" y="2277009"/>
              <a:ext cx="9091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endPara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6AE774-FD36-4760-8603-0EC0CD2CD256}"/>
              </a:ext>
            </a:extLst>
          </p:cNvPr>
          <p:cNvGrpSpPr/>
          <p:nvPr/>
        </p:nvGrpSpPr>
        <p:grpSpPr>
          <a:xfrm rot="1945887">
            <a:off x="3472128" y="3849338"/>
            <a:ext cx="1774633" cy="1081255"/>
            <a:chOff x="2814263" y="3214813"/>
            <a:chExt cx="1774633" cy="108125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7D9965-672E-49EF-8F45-BFB091C99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2814263" y="3214813"/>
              <a:ext cx="1774633" cy="108125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F3244F-8183-4433-8F5A-71413F758FD3}"/>
                </a:ext>
              </a:extLst>
            </p:cNvPr>
            <p:cNvSpPr txBox="1"/>
            <p:nvPr/>
          </p:nvSpPr>
          <p:spPr>
            <a:xfrm>
              <a:off x="3362266" y="3463052"/>
              <a:ext cx="74631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bẻ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95F0ED-07C8-4FEF-9118-4E3D7A754372}"/>
              </a:ext>
            </a:extLst>
          </p:cNvPr>
          <p:cNvGrpSpPr/>
          <p:nvPr/>
        </p:nvGrpSpPr>
        <p:grpSpPr>
          <a:xfrm rot="806173">
            <a:off x="6571372" y="4168208"/>
            <a:ext cx="1774633" cy="1081255"/>
            <a:chOff x="4790412" y="4007801"/>
            <a:chExt cx="1774633" cy="108125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6C04D16-8702-4D43-8880-AD000F37D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4790412" y="4007801"/>
              <a:ext cx="1774633" cy="108125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E45DED-3E33-4C84-ADA2-7A4D3988047B}"/>
                </a:ext>
              </a:extLst>
            </p:cNvPr>
            <p:cNvSpPr txBox="1"/>
            <p:nvPr/>
          </p:nvSpPr>
          <p:spPr>
            <a:xfrm>
              <a:off x="5365439" y="4256040"/>
              <a:ext cx="730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túi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FB7923-95EA-4545-BB69-7E68755D21EC}"/>
              </a:ext>
            </a:extLst>
          </p:cNvPr>
          <p:cNvGrpSpPr/>
          <p:nvPr/>
        </p:nvGrpSpPr>
        <p:grpSpPr>
          <a:xfrm rot="20429606">
            <a:off x="4377000" y="1395520"/>
            <a:ext cx="1774633" cy="1081255"/>
            <a:chOff x="6787975" y="3429000"/>
            <a:chExt cx="1774633" cy="108125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381744-C388-4B46-B880-E043C1205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6787975" y="3429000"/>
              <a:ext cx="1774633" cy="108125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B42437-3746-463C-889F-84E31BD57577}"/>
                </a:ext>
              </a:extLst>
            </p:cNvPr>
            <p:cNvSpPr txBox="1"/>
            <p:nvPr/>
          </p:nvSpPr>
          <p:spPr>
            <a:xfrm>
              <a:off x="7315200" y="3677239"/>
              <a:ext cx="87511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44AC14-63CB-4199-825A-1F32129C0FEE}"/>
              </a:ext>
            </a:extLst>
          </p:cNvPr>
          <p:cNvGrpSpPr/>
          <p:nvPr/>
        </p:nvGrpSpPr>
        <p:grpSpPr>
          <a:xfrm rot="998147">
            <a:off x="8695026" y="2415013"/>
            <a:ext cx="2438400" cy="1270535"/>
            <a:chOff x="4876800" y="2021305"/>
            <a:chExt cx="2438400" cy="127053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4C8D98D-A20A-4FF3-A209-161A2A273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54811D-B472-4774-A28E-961A1EF07544}"/>
                </a:ext>
              </a:extLst>
            </p:cNvPr>
            <p:cNvSpPr txBox="1"/>
            <p:nvPr/>
          </p:nvSpPr>
          <p:spPr>
            <a:xfrm>
              <a:off x="5737926" y="2262688"/>
              <a:ext cx="9091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endPara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CEE9DD-D8B8-4855-9CCA-A77C1A84DCDE}"/>
              </a:ext>
            </a:extLst>
          </p:cNvPr>
          <p:cNvGrpSpPr/>
          <p:nvPr/>
        </p:nvGrpSpPr>
        <p:grpSpPr>
          <a:xfrm>
            <a:off x="4973239" y="2657497"/>
            <a:ext cx="2438400" cy="1270535"/>
            <a:chOff x="4876800" y="2021305"/>
            <a:chExt cx="2438400" cy="127053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73827B7-FCC0-4E01-9BD8-923FC33A3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A999EF-AA4F-478B-8E16-8E9ED33204D3}"/>
                </a:ext>
              </a:extLst>
            </p:cNvPr>
            <p:cNvSpPr txBox="1"/>
            <p:nvPr/>
          </p:nvSpPr>
          <p:spPr>
            <a:xfrm>
              <a:off x="5641438" y="2053319"/>
              <a:ext cx="90912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bó</a:t>
              </a:r>
              <a:r>
                <a:rPr lang="en-US" sz="32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đũa</a:t>
              </a:r>
              <a:endPara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23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FB4E17-808F-4A46-B73B-9AFD96717ABD}"/>
              </a:ext>
            </a:extLst>
          </p:cNvPr>
          <p:cNvGrpSpPr/>
          <p:nvPr/>
        </p:nvGrpSpPr>
        <p:grpSpPr>
          <a:xfrm>
            <a:off x="1246042" y="252996"/>
            <a:ext cx="3081129" cy="2702205"/>
            <a:chOff x="654292" y="3939257"/>
            <a:chExt cx="3081129" cy="27022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8D91A3-50F5-4C80-9A12-57212E421A5C}"/>
                </a:ext>
              </a:extLst>
            </p:cNvPr>
            <p:cNvGrpSpPr/>
            <p:nvPr/>
          </p:nvGrpSpPr>
          <p:grpSpPr>
            <a:xfrm>
              <a:off x="654292" y="3939257"/>
              <a:ext cx="3081129" cy="2702205"/>
              <a:chOff x="7537299" y="2003897"/>
              <a:chExt cx="5069748" cy="485410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CBC358D-FF17-4661-BA34-40882CCD1A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77" t="15011" r="10599" b="14209"/>
              <a:stretch/>
            </p:blipFill>
            <p:spPr>
              <a:xfrm>
                <a:off x="7537299" y="2003897"/>
                <a:ext cx="5069748" cy="485410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98E0E84-9111-4864-89A5-410F8265C6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2625" b="85750" l="34333" r="67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16" t="52860" r="31598" b="14232"/>
              <a:stretch/>
            </p:blipFill>
            <p:spPr>
              <a:xfrm>
                <a:off x="7791298" y="3098183"/>
                <a:ext cx="2568103" cy="2256817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2F4E8C-1825-41F3-BB73-BD6C26321D23}"/>
                </a:ext>
              </a:extLst>
            </p:cNvPr>
            <p:cNvSpPr txBox="1"/>
            <p:nvPr/>
          </p:nvSpPr>
          <p:spPr>
            <a:xfrm>
              <a:off x="1328662" y="5443984"/>
              <a:ext cx="156075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6C3E6C-71ED-409F-AC4E-902CC70F5D32}"/>
              </a:ext>
            </a:extLst>
          </p:cNvPr>
          <p:cNvGrpSpPr/>
          <p:nvPr/>
        </p:nvGrpSpPr>
        <p:grpSpPr>
          <a:xfrm>
            <a:off x="1351546" y="3462926"/>
            <a:ext cx="3081129" cy="2785902"/>
            <a:chOff x="8741924" y="3855560"/>
            <a:chExt cx="3081129" cy="2785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AA85CB-6F43-48FA-B373-B1327D1E2B3B}"/>
                </a:ext>
              </a:extLst>
            </p:cNvPr>
            <p:cNvGrpSpPr/>
            <p:nvPr/>
          </p:nvGrpSpPr>
          <p:grpSpPr>
            <a:xfrm>
              <a:off x="8741924" y="3855560"/>
              <a:ext cx="3081129" cy="2785902"/>
              <a:chOff x="-544749" y="2003897"/>
              <a:chExt cx="5069748" cy="485410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7F3D889-C9A4-4E95-866F-2A827E4D16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35" t="15011" r="10741" b="14209"/>
              <a:stretch/>
            </p:blipFill>
            <p:spPr>
              <a:xfrm>
                <a:off x="-544749" y="2003897"/>
                <a:ext cx="5069748" cy="485410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D20075C-1A93-4A10-9228-2CD8BB11C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2625" b="85750" l="34333" r="67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16" t="52860" r="31598" b="14232"/>
              <a:stretch/>
            </p:blipFill>
            <p:spPr>
              <a:xfrm>
                <a:off x="-271476" y="3033543"/>
                <a:ext cx="2568103" cy="225681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CF6253-DBC9-4867-BED0-91711B5B2F96}"/>
                </a:ext>
              </a:extLst>
            </p:cNvPr>
            <p:cNvSpPr txBox="1"/>
            <p:nvPr/>
          </p:nvSpPr>
          <p:spPr>
            <a:xfrm>
              <a:off x="9300711" y="5461951"/>
              <a:ext cx="196355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31A23F-E40C-4019-9C07-F022029F0AF6}"/>
              </a:ext>
            </a:extLst>
          </p:cNvPr>
          <p:cNvGrpSpPr/>
          <p:nvPr/>
        </p:nvGrpSpPr>
        <p:grpSpPr>
          <a:xfrm>
            <a:off x="7547058" y="3895371"/>
            <a:ext cx="1774633" cy="1081255"/>
            <a:chOff x="1926946" y="2028768"/>
            <a:chExt cx="1774633" cy="10812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3F220C-87B4-4E5B-86C3-3591EC19B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1926946" y="2028768"/>
              <a:ext cx="1774633" cy="10812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23A1C-7379-4E26-9AC7-F3ABEDC8A618}"/>
                </a:ext>
              </a:extLst>
            </p:cNvPr>
            <p:cNvSpPr txBox="1"/>
            <p:nvPr/>
          </p:nvSpPr>
          <p:spPr>
            <a:xfrm>
              <a:off x="2465114" y="2277009"/>
              <a:ext cx="7565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ặt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1AE295-129B-455D-B6B7-B4A3BCD5D12A}"/>
              </a:ext>
            </a:extLst>
          </p:cNvPr>
          <p:cNvGrpSpPr/>
          <p:nvPr/>
        </p:nvGrpSpPr>
        <p:grpSpPr>
          <a:xfrm rot="21076228" flipH="1">
            <a:off x="5450066" y="5038784"/>
            <a:ext cx="2218166" cy="1240956"/>
            <a:chOff x="4768405" y="2056083"/>
            <a:chExt cx="2016366" cy="10506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2C96AF-608F-4B96-8145-7EEA96B04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18" b="23777"/>
            <a:stretch/>
          </p:blipFill>
          <p:spPr>
            <a:xfrm>
              <a:off x="4768405" y="2056083"/>
              <a:ext cx="2016366" cy="10506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F9C363-72CF-4FD0-994D-43B3A76A4352}"/>
                </a:ext>
              </a:extLst>
            </p:cNvPr>
            <p:cNvSpPr txBox="1"/>
            <p:nvPr/>
          </p:nvSpPr>
          <p:spPr>
            <a:xfrm rot="21076228">
              <a:off x="5148881" y="2257539"/>
              <a:ext cx="909123" cy="495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endPara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5ED14E-88DD-4A1F-A342-FEC4E5826CB3}"/>
              </a:ext>
            </a:extLst>
          </p:cNvPr>
          <p:cNvGrpSpPr/>
          <p:nvPr/>
        </p:nvGrpSpPr>
        <p:grpSpPr>
          <a:xfrm>
            <a:off x="5090235" y="3872776"/>
            <a:ext cx="1774633" cy="1081255"/>
            <a:chOff x="2814263" y="3214813"/>
            <a:chExt cx="1774633" cy="108125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BD7638-5B35-4119-9B79-AE45C04FC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2814263" y="3214813"/>
              <a:ext cx="1774633" cy="108125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073E51-793F-4D29-A473-B62158D56A4E}"/>
                </a:ext>
              </a:extLst>
            </p:cNvPr>
            <p:cNvSpPr txBox="1"/>
            <p:nvPr/>
          </p:nvSpPr>
          <p:spPr>
            <a:xfrm>
              <a:off x="3362266" y="3463052"/>
              <a:ext cx="74631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bẻ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0F8A34-D633-4E6F-A2AE-830E339FD1A2}"/>
              </a:ext>
            </a:extLst>
          </p:cNvPr>
          <p:cNvGrpSpPr/>
          <p:nvPr/>
        </p:nvGrpSpPr>
        <p:grpSpPr>
          <a:xfrm>
            <a:off x="4393473" y="1137768"/>
            <a:ext cx="1774633" cy="1081255"/>
            <a:chOff x="4790412" y="4007801"/>
            <a:chExt cx="1774633" cy="108125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A4C8D6-0644-42EC-B693-1F3F1BB45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4790412" y="4007801"/>
              <a:ext cx="1774633" cy="10812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3A818C-1522-4B59-AE1D-C275CC8E6158}"/>
                </a:ext>
              </a:extLst>
            </p:cNvPr>
            <p:cNvSpPr txBox="1"/>
            <p:nvPr/>
          </p:nvSpPr>
          <p:spPr>
            <a:xfrm>
              <a:off x="5365439" y="4256040"/>
              <a:ext cx="7305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túi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B09226-944A-45E9-80A4-B58D3B8AC0BB}"/>
              </a:ext>
            </a:extLst>
          </p:cNvPr>
          <p:cNvGrpSpPr/>
          <p:nvPr/>
        </p:nvGrpSpPr>
        <p:grpSpPr>
          <a:xfrm>
            <a:off x="6160909" y="1137768"/>
            <a:ext cx="1774633" cy="1081255"/>
            <a:chOff x="6787975" y="3429000"/>
            <a:chExt cx="1774633" cy="108125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E96231-3885-4DE8-94C2-99C73D45D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24" t="28738" r="27543" b="39248"/>
            <a:stretch/>
          </p:blipFill>
          <p:spPr>
            <a:xfrm>
              <a:off x="6787975" y="3429000"/>
              <a:ext cx="1774633" cy="108125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48B0F2-9426-4F20-A833-66258BFE953B}"/>
                </a:ext>
              </a:extLst>
            </p:cNvPr>
            <p:cNvSpPr txBox="1"/>
            <p:nvPr/>
          </p:nvSpPr>
          <p:spPr>
            <a:xfrm>
              <a:off x="7315200" y="3677239"/>
              <a:ext cx="87511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endPara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97D4E8-B363-44BA-9F06-2B0862375563}"/>
              </a:ext>
            </a:extLst>
          </p:cNvPr>
          <p:cNvGrpSpPr/>
          <p:nvPr/>
        </p:nvGrpSpPr>
        <p:grpSpPr>
          <a:xfrm rot="317015">
            <a:off x="8348735" y="5023994"/>
            <a:ext cx="2438400" cy="1270535"/>
            <a:chOff x="4876800" y="2021305"/>
            <a:chExt cx="2438400" cy="127053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FFC585D-1EA2-4C60-88E4-368E19924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9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5B4A05-1AC4-407F-AF35-309C6448E1F6}"/>
                </a:ext>
              </a:extLst>
            </p:cNvPr>
            <p:cNvSpPr txBox="1"/>
            <p:nvPr/>
          </p:nvSpPr>
          <p:spPr>
            <a:xfrm rot="21282985">
              <a:off x="5693971" y="2359326"/>
              <a:ext cx="9091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endPara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841C50-3026-4EFF-8099-1952155459D7}"/>
              </a:ext>
            </a:extLst>
          </p:cNvPr>
          <p:cNvGrpSpPr/>
          <p:nvPr/>
        </p:nvGrpSpPr>
        <p:grpSpPr>
          <a:xfrm rot="193088">
            <a:off x="8118965" y="1093142"/>
            <a:ext cx="2438400" cy="1270535"/>
            <a:chOff x="4876800" y="2021305"/>
            <a:chExt cx="2438400" cy="127053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C93069-5636-4171-BCB0-3D419EC6D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9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18" b="23777"/>
            <a:stretch/>
          </p:blipFill>
          <p:spPr>
            <a:xfrm rot="127503">
              <a:off x="4876800" y="2021305"/>
              <a:ext cx="2438400" cy="127053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D111AE-58F4-433D-B32C-CB63B2649704}"/>
                </a:ext>
              </a:extLst>
            </p:cNvPr>
            <p:cNvSpPr txBox="1"/>
            <p:nvPr/>
          </p:nvSpPr>
          <p:spPr>
            <a:xfrm rot="21406912">
              <a:off x="5609318" y="2067655"/>
              <a:ext cx="90912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bó</a:t>
              </a:r>
              <a:r>
                <a:rPr lang="en-US" sz="32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đũa</a:t>
              </a:r>
              <a:endParaRPr lang="vi-VN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8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993001" y="4259677"/>
            <a:ext cx="6525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</TotalTime>
  <Words>579</Words>
  <Application>Microsoft Office PowerPoint</Application>
  <PresentationFormat>Widescreen</PresentationFormat>
  <Paragraphs>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215</cp:revision>
  <dcterms:created xsi:type="dcterms:W3CDTF">2019-11-27T07:37:57Z</dcterms:created>
  <dcterms:modified xsi:type="dcterms:W3CDTF">2021-11-02T02:04:31Z</dcterms:modified>
</cp:coreProperties>
</file>