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23"/>
  </p:notesMasterIdLst>
  <p:sldIdLst>
    <p:sldId id="256" r:id="rId4"/>
    <p:sldId id="264" r:id="rId5"/>
    <p:sldId id="283" r:id="rId6"/>
    <p:sldId id="285" r:id="rId7"/>
    <p:sldId id="284" r:id="rId8"/>
    <p:sldId id="279" r:id="rId9"/>
    <p:sldId id="298" r:id="rId10"/>
    <p:sldId id="299" r:id="rId11"/>
    <p:sldId id="293" r:id="rId12"/>
    <p:sldId id="294" r:id="rId13"/>
    <p:sldId id="295" r:id="rId14"/>
    <p:sldId id="296" r:id="rId15"/>
    <p:sldId id="297" r:id="rId16"/>
    <p:sldId id="286" r:id="rId17"/>
    <p:sldId id="287" r:id="rId18"/>
    <p:sldId id="291" r:id="rId19"/>
    <p:sldId id="300" r:id="rId20"/>
    <p:sldId id="301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  <a:srgbClr val="372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105" d="100"/>
          <a:sy n="105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42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3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1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13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9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0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8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1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8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68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9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87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2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51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60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02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90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33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73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53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2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6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68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65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9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7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3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9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9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3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4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3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1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9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18" Type="http://schemas.openxmlformats.org/officeDocument/2006/relationships/image" Target="../media/image27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17" Type="http://schemas.microsoft.com/office/2007/relationships/hdphoto" Target="../media/hdphoto9.wdp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18.png"/><Relationship Id="rId19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6" y="-52350"/>
            <a:ext cx="1005648" cy="112471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" y="30561"/>
            <a:ext cx="1143687" cy="1149015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511193" y="4761372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9" y="4910328"/>
            <a:ext cx="2290244" cy="48797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5624482"/>
            <a:ext cx="9113886" cy="1455980"/>
            <a:chOff x="-56628" y="3645402"/>
            <a:chExt cx="12208290" cy="3139888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638" y="3645402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56628" y="622993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901448" y="2080799"/>
            <a:ext cx="34189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383670" y="1044510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Tuần 8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931" y="3416692"/>
            <a:ext cx="789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TẢ ĐỒ DÙNG HỌC TẬP (68)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836" y="143258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964" y="1614431"/>
            <a:ext cx="829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cm.</a:t>
            </a:r>
            <a:r>
              <a:rPr lang="en-US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600" b="1" dirty="0" err="1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5128" y="298706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980" y="1897895"/>
            <a:ext cx="829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1812" y="222078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564" y="1833887"/>
            <a:ext cx="829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0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8298" y="283907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515943" y="1170433"/>
            <a:ext cx="7800110" cy="508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7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16" y="42282"/>
            <a:ext cx="73778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bút mực này là bố tặng em nhân dịp sinh nhật lần thứ 7.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 bút có chiều dài khoảng mười lăm xăng-ti-mét, gần bằng gang tay em. Thân bút tròn, thuôn về phía sau và được làm bằng nhựa màu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nhạt. 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bút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mực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giúp em 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ghi bài, làm bài tập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hằng ngày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rất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yêu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bút vì nó là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món quà mà bố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hứa sẽ giữ gìn bút cẩn thận, không để nó bị rơi xuống đất.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544023" flipH="1">
            <a:off x="8149121" y="674941"/>
            <a:ext cx="799997" cy="3916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821" y="4072832"/>
            <a:ext cx="5665432" cy="26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9127" y="1301323"/>
            <a:ext cx="8042868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 năm học mới, mẹ mua cho em nhiều dụng cụ học tập nào là bút, thước, bảng con</a:t>
            </a:r>
            <a:r>
              <a:rPr lang="en-US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,...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nhưng em thích nhất là c</a:t>
            </a:r>
            <a:r>
              <a:rPr lang="en-US" sz="24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thước kẻ.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thước kẻ làm bằng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nhựa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chiều dài 20cm và chiều ngan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là 1cm. Trên thước có các vạch kẻ màu đen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rất đều 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đánh dấu từng xăng-ti-mét.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Nhờ những vạch đó mà em thuận lợi trong giờ học toán, trong tiết học vẽ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Em luôn giữ gìn thước cẩn thận mỗi khi dùng xong vì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thước góp phần giúp em tiến bộ trong học tập.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965">
            <a:off x="2012027" y="-1956996"/>
            <a:ext cx="5119945" cy="53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6445" y="1409829"/>
            <a:ext cx="7226971" cy="455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đèn học là phần thưởng mà mẹ tặng em khi em bước vào lớp 1.  Đ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èn học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được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đặt sát tường, nằm ở vị trí trung tâm trên mặt bàn để em ngồi học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 đèn uốn cong như một cành hoa được gắn liền với đế đèn.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Dưới đế có công tắc và nút vặn điều chỉnh độ sáng của đèn khi sử dụng. </a:t>
            </a:r>
            <a:r>
              <a:rPr lang="en-US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Mẹ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em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không nên để đèn sáng quá sẽ gây chói và hại mắt.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 đèn bàn nhỏ bé xinh xinh là người bạn thân của 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219751" y="0"/>
            <a:ext cx="2130257" cy="39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256048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171819" y="3777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043480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141226" y="1623418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543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6360" y="5134013"/>
            <a:ext cx="1320250" cy="17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93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288548" y="815667"/>
            <a:ext cx="7407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517772" y="2035519"/>
            <a:ext cx="10585861" cy="2272025"/>
            <a:chOff x="774356" y="888444"/>
            <a:chExt cx="10585861" cy="227202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455137" y="263724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595061" y="2228387"/>
            <a:ext cx="8452539" cy="2123856"/>
            <a:chOff x="752655" y="656019"/>
            <a:chExt cx="8452539" cy="212385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64504" y="656019"/>
              <a:ext cx="7140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218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256048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171819" y="3777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043480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141226" y="1623418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543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6360" y="5134013"/>
            <a:ext cx="1320250" cy="17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93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288548" y="815667"/>
            <a:ext cx="740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ĐỊNH HƯỚNG HỌC TẬP TIẾP THEO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517772" y="2035519"/>
            <a:ext cx="8529829" cy="2702912"/>
            <a:chOff x="774356" y="888444"/>
            <a:chExt cx="8529829" cy="270291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163495" y="2637249"/>
              <a:ext cx="7140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giới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thiệu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595061" y="2228387"/>
            <a:ext cx="8452539" cy="2123856"/>
            <a:chOff x="752655" y="656019"/>
            <a:chExt cx="8452539" cy="212385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64504" y="656019"/>
              <a:ext cx="7140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9543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732" y="1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511193" y="4761372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9" y="4333986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1524000" y="3698572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755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256048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171819" y="3777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043480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141226" y="1623418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543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6360" y="5134013"/>
            <a:ext cx="1320250" cy="17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93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288548" y="815667"/>
            <a:ext cx="7407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517772" y="2035519"/>
            <a:ext cx="10585861" cy="2272025"/>
            <a:chOff x="774356" y="888444"/>
            <a:chExt cx="10585861" cy="227202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455137" y="263724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595061" y="2228387"/>
            <a:ext cx="8452539" cy="2123856"/>
            <a:chOff x="752655" y="656019"/>
            <a:chExt cx="8452539" cy="212385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64504" y="656019"/>
              <a:ext cx="7140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2817" y="429983"/>
            <a:ext cx="10774457" cy="646331"/>
            <a:chOff x="722280" y="244500"/>
            <a:chExt cx="10774457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203047" y="244500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tên các đồ dùng học tập của em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22280" y="293346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08518" y="1517596"/>
            <a:ext cx="2611406" cy="2020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623584" y="3789287"/>
            <a:ext cx="2439713" cy="20292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599823" y="2370698"/>
            <a:ext cx="2482090" cy="1257985"/>
            <a:chOff x="3759267" y="334167"/>
            <a:chExt cx="5621970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3658" y="509270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chia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sẻ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96" y="3178383"/>
            <a:ext cx="3246872" cy="186126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5384" y="966580"/>
            <a:ext cx="59161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1404163" y="2840406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11329" y="1407678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kiến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9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246774" y="1056592"/>
            <a:ext cx="1638531" cy="1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28" y="603794"/>
            <a:ext cx="1650394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32" y="844496"/>
            <a:ext cx="1234910" cy="202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6969459" y="337090"/>
            <a:ext cx="440357" cy="259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111653" y="597437"/>
            <a:ext cx="1844108" cy="202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3444215" y="3696396"/>
            <a:ext cx="1184000" cy="203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-21864" y="3871034"/>
            <a:ext cx="1609288" cy="175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085592" y="4136071"/>
            <a:ext cx="2505590" cy="1469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4972967" y="3677394"/>
            <a:ext cx="1675928" cy="20534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9565" y="2828473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3980" y="2812869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1396" y="2821518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5036" y="2780538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71709" y="2791477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9890" y="5627107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1742" y="5627108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3849" y="562710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0125" y="5639389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nhớ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7197155" y="3965616"/>
            <a:ext cx="1653221" cy="1496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97155" y="5588787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32816" y="163130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207715" y="1026695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96387" y="711770"/>
            <a:ext cx="2185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3436" y="711770"/>
            <a:ext cx="5263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5175" y="1026695"/>
            <a:ext cx="7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32816" y="163130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94594" y="1771412"/>
            <a:ext cx="4543394" cy="396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96387" y="711770"/>
            <a:ext cx="2185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3436" y="711770"/>
            <a:ext cx="5263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74479" l="31618" r="71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3" t="31798" r="29040" b="24781"/>
          <a:stretch/>
        </p:blipFill>
        <p:spPr bwMode="auto">
          <a:xfrm>
            <a:off x="4637988" y="1771412"/>
            <a:ext cx="4119513" cy="409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2000" y="1498862"/>
            <a:ext cx="0" cy="405352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5175" y="1026695"/>
            <a:ext cx="7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32816" y="163130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207715" y="1026695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96387" y="711770"/>
            <a:ext cx="2185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3436" y="711770"/>
            <a:ext cx="5263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5175" y="1026695"/>
            <a:ext cx="7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2564" y="554737"/>
            <a:ext cx="8298872" cy="65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980" y="1541279"/>
            <a:ext cx="829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97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796</Words>
  <Application>Microsoft Office PowerPoint</Application>
  <PresentationFormat>On-screen Show (4:3)</PresentationFormat>
  <Paragraphs>69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223</cp:revision>
  <dcterms:created xsi:type="dcterms:W3CDTF">2021-05-29T04:05:18Z</dcterms:created>
  <dcterms:modified xsi:type="dcterms:W3CDTF">2022-10-22T15:27:14Z</dcterms:modified>
</cp:coreProperties>
</file>