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74" r:id="rId2"/>
  </p:sldMasterIdLst>
  <p:notesMasterIdLst>
    <p:notesMasterId r:id="rId12"/>
  </p:notesMasterIdLst>
  <p:sldIdLst>
    <p:sldId id="302" r:id="rId3"/>
    <p:sldId id="311" r:id="rId4"/>
    <p:sldId id="286" r:id="rId5"/>
    <p:sldId id="307" r:id="rId6"/>
    <p:sldId id="308" r:id="rId7"/>
    <p:sldId id="310" r:id="rId8"/>
    <p:sldId id="312" r:id="rId9"/>
    <p:sldId id="305" r:id="rId10"/>
    <p:sldId id="301" r:id="rId11"/>
  </p:sldIdLst>
  <p:sldSz cx="12923838" cy="9693275"/>
  <p:notesSz cx="6858000" cy="9144000"/>
  <p:defaultText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userDrawn="1">
          <p15:clr>
            <a:srgbClr val="A4A3A4"/>
          </p15:clr>
        </p15:guide>
        <p15:guide id="2" pos="4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47" d="100"/>
          <a:sy n="47" d="100"/>
        </p:scale>
        <p:origin x="1488" y="42"/>
      </p:cViewPr>
      <p:guideLst>
        <p:guide orient="horz" pos="3053"/>
        <p:guide pos="4071"/>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20/11/2022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626060" rtl="0" eaLnBrk="1" latinLnBrk="0" hangingPunct="1">
      <a:defRPr sz="2200" kern="1200">
        <a:solidFill>
          <a:schemeClr val="tx1"/>
        </a:solidFill>
        <a:latin typeface="+mn-lt"/>
        <a:ea typeface="+mn-ea"/>
        <a:cs typeface="+mn-cs"/>
      </a:defRPr>
    </a:lvl1pPr>
    <a:lvl2pPr marL="813031" algn="l" defTabSz="1626060" rtl="0" eaLnBrk="1" latinLnBrk="0" hangingPunct="1">
      <a:defRPr sz="2200" kern="1200">
        <a:solidFill>
          <a:schemeClr val="tx1"/>
        </a:solidFill>
        <a:latin typeface="+mn-lt"/>
        <a:ea typeface="+mn-ea"/>
        <a:cs typeface="+mn-cs"/>
      </a:defRPr>
    </a:lvl2pPr>
    <a:lvl3pPr marL="1626060" algn="l" defTabSz="1626060" rtl="0" eaLnBrk="1" latinLnBrk="0" hangingPunct="1">
      <a:defRPr sz="2200" kern="1200">
        <a:solidFill>
          <a:schemeClr val="tx1"/>
        </a:solidFill>
        <a:latin typeface="+mn-lt"/>
        <a:ea typeface="+mn-ea"/>
        <a:cs typeface="+mn-cs"/>
      </a:defRPr>
    </a:lvl3pPr>
    <a:lvl4pPr marL="2439089" algn="l" defTabSz="1626060" rtl="0" eaLnBrk="1" latinLnBrk="0" hangingPunct="1">
      <a:defRPr sz="2200" kern="1200">
        <a:solidFill>
          <a:schemeClr val="tx1"/>
        </a:solidFill>
        <a:latin typeface="+mn-lt"/>
        <a:ea typeface="+mn-ea"/>
        <a:cs typeface="+mn-cs"/>
      </a:defRPr>
    </a:lvl4pPr>
    <a:lvl5pPr marL="3252119" algn="l" defTabSz="1626060" rtl="0" eaLnBrk="1" latinLnBrk="0" hangingPunct="1">
      <a:defRPr sz="2200" kern="1200">
        <a:solidFill>
          <a:schemeClr val="tx1"/>
        </a:solidFill>
        <a:latin typeface="+mn-lt"/>
        <a:ea typeface="+mn-ea"/>
        <a:cs typeface="+mn-cs"/>
      </a:defRPr>
    </a:lvl5pPr>
    <a:lvl6pPr marL="4065151" algn="l" defTabSz="1626060" rtl="0" eaLnBrk="1" latinLnBrk="0" hangingPunct="1">
      <a:defRPr sz="2200" kern="1200">
        <a:solidFill>
          <a:schemeClr val="tx1"/>
        </a:solidFill>
        <a:latin typeface="+mn-lt"/>
        <a:ea typeface="+mn-ea"/>
        <a:cs typeface="+mn-cs"/>
      </a:defRPr>
    </a:lvl6pPr>
    <a:lvl7pPr marL="4878179" algn="l" defTabSz="1626060" rtl="0" eaLnBrk="1" latinLnBrk="0" hangingPunct="1">
      <a:defRPr sz="2200" kern="1200">
        <a:solidFill>
          <a:schemeClr val="tx1"/>
        </a:solidFill>
        <a:latin typeface="+mn-lt"/>
        <a:ea typeface="+mn-ea"/>
        <a:cs typeface="+mn-cs"/>
      </a:defRPr>
    </a:lvl7pPr>
    <a:lvl8pPr marL="5691209" algn="l" defTabSz="1626060" rtl="0" eaLnBrk="1" latinLnBrk="0" hangingPunct="1">
      <a:defRPr sz="2200" kern="1200">
        <a:solidFill>
          <a:schemeClr val="tx1"/>
        </a:solidFill>
        <a:latin typeface="+mn-lt"/>
        <a:ea typeface="+mn-ea"/>
        <a:cs typeface="+mn-cs"/>
      </a:defRPr>
    </a:lvl8pPr>
    <a:lvl9pPr marL="6504239" algn="l" defTabSz="162606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11291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74240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288" y="3011203"/>
            <a:ext cx="10985263" cy="2077773"/>
          </a:xfrm>
        </p:spPr>
        <p:txBody>
          <a:bodyPr/>
          <a:lstStyle/>
          <a:p>
            <a:r>
              <a:rPr lang="en-US"/>
              <a:t>Click to edit Master title style</a:t>
            </a:r>
          </a:p>
        </p:txBody>
      </p:sp>
      <p:sp>
        <p:nvSpPr>
          <p:cNvPr id="3" name="Subtitle 2"/>
          <p:cNvSpPr>
            <a:spLocks noGrp="1"/>
          </p:cNvSpPr>
          <p:nvPr>
            <p:ph type="subTitle" idx="1"/>
          </p:nvPr>
        </p:nvSpPr>
        <p:spPr>
          <a:xfrm>
            <a:off x="1938576" y="5492856"/>
            <a:ext cx="9046687" cy="2477170"/>
          </a:xfrm>
        </p:spPr>
        <p:txBody>
          <a:bodyPr/>
          <a:lstStyle>
            <a:lvl1pPr marL="0" indent="0" algn="ctr">
              <a:buNone/>
              <a:defRPr>
                <a:solidFill>
                  <a:schemeClr val="tx1">
                    <a:tint val="75000"/>
                  </a:schemeClr>
                </a:solidFill>
              </a:defRPr>
            </a:lvl1pPr>
            <a:lvl2pPr marL="812919" indent="0" algn="ctr">
              <a:buNone/>
              <a:defRPr>
                <a:solidFill>
                  <a:schemeClr val="tx1">
                    <a:tint val="75000"/>
                  </a:schemeClr>
                </a:solidFill>
              </a:defRPr>
            </a:lvl2pPr>
            <a:lvl3pPr marL="1625840" indent="0" algn="ctr">
              <a:buNone/>
              <a:defRPr>
                <a:solidFill>
                  <a:schemeClr val="tx1">
                    <a:tint val="75000"/>
                  </a:schemeClr>
                </a:solidFill>
              </a:defRPr>
            </a:lvl3pPr>
            <a:lvl4pPr marL="2438757" indent="0" algn="ctr">
              <a:buNone/>
              <a:defRPr>
                <a:solidFill>
                  <a:schemeClr val="tx1">
                    <a:tint val="75000"/>
                  </a:schemeClr>
                </a:solidFill>
              </a:defRPr>
            </a:lvl4pPr>
            <a:lvl5pPr marL="3251678" indent="0" algn="ctr">
              <a:buNone/>
              <a:defRPr>
                <a:solidFill>
                  <a:schemeClr val="tx1">
                    <a:tint val="75000"/>
                  </a:schemeClr>
                </a:solidFill>
              </a:defRPr>
            </a:lvl5pPr>
            <a:lvl6pPr marL="4064598" indent="0" algn="ctr">
              <a:buNone/>
              <a:defRPr>
                <a:solidFill>
                  <a:schemeClr val="tx1">
                    <a:tint val="75000"/>
                  </a:schemeClr>
                </a:solidFill>
              </a:defRPr>
            </a:lvl6pPr>
            <a:lvl7pPr marL="4877519" indent="0" algn="ctr">
              <a:buNone/>
              <a:defRPr>
                <a:solidFill>
                  <a:schemeClr val="tx1">
                    <a:tint val="75000"/>
                  </a:schemeClr>
                </a:solidFill>
              </a:defRPr>
            </a:lvl7pPr>
            <a:lvl8pPr marL="5690438" indent="0" algn="ctr">
              <a:buNone/>
              <a:defRPr>
                <a:solidFill>
                  <a:schemeClr val="tx1">
                    <a:tint val="75000"/>
                  </a:schemeClr>
                </a:solidFill>
              </a:defRPr>
            </a:lvl8pPr>
            <a:lvl9pPr marL="65033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69783" y="388183"/>
            <a:ext cx="2907864" cy="82706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6192" y="388183"/>
            <a:ext cx="8508193" cy="8270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288" y="1586377"/>
            <a:ext cx="10985262" cy="3374696"/>
          </a:xfrm>
        </p:spPr>
        <p:txBody>
          <a:bodyPr anchor="b"/>
          <a:lstStyle>
            <a:lvl1pPr algn="ctr">
              <a:defRPr sz="8480"/>
            </a:lvl1pPr>
          </a:lstStyle>
          <a:p>
            <a:r>
              <a:rPr lang="en-US"/>
              <a:t>Click to edit Master title style</a:t>
            </a:r>
            <a:endParaRPr lang="en-US" dirty="0"/>
          </a:p>
        </p:txBody>
      </p:sp>
      <p:sp>
        <p:nvSpPr>
          <p:cNvPr id="3" name="Subtitle 2"/>
          <p:cNvSpPr>
            <a:spLocks noGrp="1"/>
          </p:cNvSpPr>
          <p:nvPr>
            <p:ph type="subTitle" idx="1"/>
          </p:nvPr>
        </p:nvSpPr>
        <p:spPr>
          <a:xfrm>
            <a:off x="1615480" y="5091214"/>
            <a:ext cx="9692879" cy="2340297"/>
          </a:xfrm>
        </p:spPr>
        <p:txBody>
          <a:bodyPr/>
          <a:lstStyle>
            <a:lvl1pPr marL="0" indent="0" algn="ctr">
              <a:buNone/>
              <a:defRPr sz="3392"/>
            </a:lvl1pPr>
            <a:lvl2pPr marL="646206" indent="0" algn="ctr">
              <a:buNone/>
              <a:defRPr sz="2827"/>
            </a:lvl2pPr>
            <a:lvl3pPr marL="1292413" indent="0" algn="ctr">
              <a:buNone/>
              <a:defRPr sz="2544"/>
            </a:lvl3pPr>
            <a:lvl4pPr marL="1938619" indent="0" algn="ctr">
              <a:buNone/>
              <a:defRPr sz="2261"/>
            </a:lvl4pPr>
            <a:lvl5pPr marL="2584826" indent="0" algn="ctr">
              <a:buNone/>
              <a:defRPr sz="2261"/>
            </a:lvl5pPr>
            <a:lvl6pPr marL="3231032" indent="0" algn="ctr">
              <a:buNone/>
              <a:defRPr sz="2261"/>
            </a:lvl6pPr>
            <a:lvl7pPr marL="3877239" indent="0" algn="ctr">
              <a:buNone/>
              <a:defRPr sz="2261"/>
            </a:lvl7pPr>
            <a:lvl8pPr marL="4523445" indent="0" algn="ctr">
              <a:buNone/>
              <a:defRPr sz="2261"/>
            </a:lvl8pPr>
            <a:lvl9pPr marL="5169652" indent="0" algn="ctr">
              <a:buNone/>
              <a:defRPr sz="22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45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13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1784" y="2416590"/>
            <a:ext cx="11146810" cy="4032132"/>
          </a:xfrm>
        </p:spPr>
        <p:txBody>
          <a:bodyPr anchor="b"/>
          <a:lstStyle>
            <a:lvl1pPr>
              <a:defRPr sz="8480"/>
            </a:lvl1pPr>
          </a:lstStyle>
          <a:p>
            <a:r>
              <a:rPr lang="en-US"/>
              <a:t>Click to edit Master title style</a:t>
            </a:r>
            <a:endParaRPr lang="en-US" dirty="0"/>
          </a:p>
        </p:txBody>
      </p:sp>
      <p:sp>
        <p:nvSpPr>
          <p:cNvPr id="3" name="Text Placeholder 2"/>
          <p:cNvSpPr>
            <a:spLocks noGrp="1"/>
          </p:cNvSpPr>
          <p:nvPr>
            <p:ph type="body" idx="1"/>
          </p:nvPr>
        </p:nvSpPr>
        <p:spPr>
          <a:xfrm>
            <a:off x="881784" y="6486868"/>
            <a:ext cx="11146810" cy="2120403"/>
          </a:xfrm>
        </p:spPr>
        <p:txBody>
          <a:bodyPr/>
          <a:lstStyle>
            <a:lvl1pPr marL="0" indent="0">
              <a:buNone/>
              <a:defRPr sz="3392">
                <a:solidFill>
                  <a:schemeClr val="tx1"/>
                </a:solidFill>
              </a:defRPr>
            </a:lvl1pPr>
            <a:lvl2pPr marL="646206" indent="0">
              <a:buNone/>
              <a:defRPr sz="2827">
                <a:solidFill>
                  <a:schemeClr val="tx1">
                    <a:tint val="75000"/>
                  </a:schemeClr>
                </a:solidFill>
              </a:defRPr>
            </a:lvl2pPr>
            <a:lvl3pPr marL="1292413" indent="0">
              <a:buNone/>
              <a:defRPr sz="2544">
                <a:solidFill>
                  <a:schemeClr val="tx1">
                    <a:tint val="75000"/>
                  </a:schemeClr>
                </a:solidFill>
              </a:defRPr>
            </a:lvl3pPr>
            <a:lvl4pPr marL="1938619" indent="0">
              <a:buNone/>
              <a:defRPr sz="2261">
                <a:solidFill>
                  <a:schemeClr val="tx1">
                    <a:tint val="75000"/>
                  </a:schemeClr>
                </a:solidFill>
              </a:defRPr>
            </a:lvl4pPr>
            <a:lvl5pPr marL="2584826" indent="0">
              <a:buNone/>
              <a:defRPr sz="2261">
                <a:solidFill>
                  <a:schemeClr val="tx1">
                    <a:tint val="75000"/>
                  </a:schemeClr>
                </a:solidFill>
              </a:defRPr>
            </a:lvl5pPr>
            <a:lvl6pPr marL="3231032" indent="0">
              <a:buNone/>
              <a:defRPr sz="2261">
                <a:solidFill>
                  <a:schemeClr val="tx1">
                    <a:tint val="75000"/>
                  </a:schemeClr>
                </a:solidFill>
              </a:defRPr>
            </a:lvl6pPr>
            <a:lvl7pPr marL="3877239" indent="0">
              <a:buNone/>
              <a:defRPr sz="2261">
                <a:solidFill>
                  <a:schemeClr val="tx1">
                    <a:tint val="75000"/>
                  </a:schemeClr>
                </a:solidFill>
              </a:defRPr>
            </a:lvl7pPr>
            <a:lvl8pPr marL="4523445" indent="0">
              <a:buNone/>
              <a:defRPr sz="2261">
                <a:solidFill>
                  <a:schemeClr val="tx1">
                    <a:tint val="75000"/>
                  </a:schemeClr>
                </a:solidFill>
              </a:defRPr>
            </a:lvl8pPr>
            <a:lvl9pPr marL="5169652" indent="0">
              <a:buNone/>
              <a:defRPr sz="22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07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8514" y="2580386"/>
            <a:ext cx="5492631"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42693" y="2580386"/>
            <a:ext cx="5492631"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9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0197" y="516079"/>
            <a:ext cx="11146810" cy="18735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0199" y="2376199"/>
            <a:ext cx="5467388" cy="1164539"/>
          </a:xfrm>
        </p:spPr>
        <p:txBody>
          <a:bodyPr anchor="b"/>
          <a:lstStyle>
            <a:lvl1pPr marL="0" indent="0">
              <a:buNone/>
              <a:defRPr sz="3392" b="1"/>
            </a:lvl1pPr>
            <a:lvl2pPr marL="646206" indent="0">
              <a:buNone/>
              <a:defRPr sz="2827" b="1"/>
            </a:lvl2pPr>
            <a:lvl3pPr marL="1292413" indent="0">
              <a:buNone/>
              <a:defRPr sz="2544" b="1"/>
            </a:lvl3pPr>
            <a:lvl4pPr marL="1938619" indent="0">
              <a:buNone/>
              <a:defRPr sz="2261" b="1"/>
            </a:lvl4pPr>
            <a:lvl5pPr marL="2584826" indent="0">
              <a:buNone/>
              <a:defRPr sz="2261" b="1"/>
            </a:lvl5pPr>
            <a:lvl6pPr marL="3231032" indent="0">
              <a:buNone/>
              <a:defRPr sz="2261" b="1"/>
            </a:lvl6pPr>
            <a:lvl7pPr marL="3877239" indent="0">
              <a:buNone/>
              <a:defRPr sz="2261" b="1"/>
            </a:lvl7pPr>
            <a:lvl8pPr marL="4523445" indent="0">
              <a:buNone/>
              <a:defRPr sz="2261" b="1"/>
            </a:lvl8pPr>
            <a:lvl9pPr marL="5169652" indent="0">
              <a:buNone/>
              <a:defRPr sz="2261" b="1"/>
            </a:lvl9pPr>
          </a:lstStyle>
          <a:p>
            <a:pPr lvl="0"/>
            <a:r>
              <a:rPr lang="en-US"/>
              <a:t>Click to edit Master text styles</a:t>
            </a:r>
          </a:p>
        </p:txBody>
      </p:sp>
      <p:sp>
        <p:nvSpPr>
          <p:cNvPr id="4" name="Content Placeholder 3"/>
          <p:cNvSpPr>
            <a:spLocks noGrp="1"/>
          </p:cNvSpPr>
          <p:nvPr>
            <p:ph sz="half" idx="2"/>
          </p:nvPr>
        </p:nvSpPr>
        <p:spPr>
          <a:xfrm>
            <a:off x="890199" y="3540738"/>
            <a:ext cx="5467388"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2694" y="2376199"/>
            <a:ext cx="5494314" cy="1164539"/>
          </a:xfrm>
        </p:spPr>
        <p:txBody>
          <a:bodyPr anchor="b"/>
          <a:lstStyle>
            <a:lvl1pPr marL="0" indent="0">
              <a:buNone/>
              <a:defRPr sz="3392" b="1"/>
            </a:lvl1pPr>
            <a:lvl2pPr marL="646206" indent="0">
              <a:buNone/>
              <a:defRPr sz="2827" b="1"/>
            </a:lvl2pPr>
            <a:lvl3pPr marL="1292413" indent="0">
              <a:buNone/>
              <a:defRPr sz="2544" b="1"/>
            </a:lvl3pPr>
            <a:lvl4pPr marL="1938619" indent="0">
              <a:buNone/>
              <a:defRPr sz="2261" b="1"/>
            </a:lvl4pPr>
            <a:lvl5pPr marL="2584826" indent="0">
              <a:buNone/>
              <a:defRPr sz="2261" b="1"/>
            </a:lvl5pPr>
            <a:lvl6pPr marL="3231032" indent="0">
              <a:buNone/>
              <a:defRPr sz="2261" b="1"/>
            </a:lvl6pPr>
            <a:lvl7pPr marL="3877239" indent="0">
              <a:buNone/>
              <a:defRPr sz="2261" b="1"/>
            </a:lvl7pPr>
            <a:lvl8pPr marL="4523445" indent="0">
              <a:buNone/>
              <a:defRPr sz="2261" b="1"/>
            </a:lvl8pPr>
            <a:lvl9pPr marL="5169652" indent="0">
              <a:buNone/>
              <a:defRPr sz="2261" b="1"/>
            </a:lvl9pPr>
          </a:lstStyle>
          <a:p>
            <a:pPr lvl="0"/>
            <a:r>
              <a:rPr lang="en-US"/>
              <a:t>Click to edit Master text styles</a:t>
            </a:r>
          </a:p>
        </p:txBody>
      </p:sp>
      <p:sp>
        <p:nvSpPr>
          <p:cNvPr id="6" name="Content Placeholder 5"/>
          <p:cNvSpPr>
            <a:spLocks noGrp="1"/>
          </p:cNvSpPr>
          <p:nvPr>
            <p:ph sz="quarter" idx="4"/>
          </p:nvPr>
        </p:nvSpPr>
        <p:spPr>
          <a:xfrm>
            <a:off x="6542694" y="3540738"/>
            <a:ext cx="5494314"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896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63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4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0197" y="646218"/>
            <a:ext cx="4168274" cy="2261764"/>
          </a:xfrm>
        </p:spPr>
        <p:txBody>
          <a:bodyPr anchor="b"/>
          <a:lstStyle>
            <a:lvl1pPr>
              <a:defRPr sz="4523"/>
            </a:lvl1pPr>
          </a:lstStyle>
          <a:p>
            <a:r>
              <a:rPr lang="en-US"/>
              <a:t>Click to edit Master title style</a:t>
            </a:r>
            <a:endParaRPr lang="en-US" dirty="0"/>
          </a:p>
        </p:txBody>
      </p:sp>
      <p:sp>
        <p:nvSpPr>
          <p:cNvPr id="3" name="Content Placeholder 2"/>
          <p:cNvSpPr>
            <a:spLocks noGrp="1"/>
          </p:cNvSpPr>
          <p:nvPr>
            <p:ph idx="1"/>
          </p:nvPr>
        </p:nvSpPr>
        <p:spPr>
          <a:xfrm>
            <a:off x="5494314" y="1395654"/>
            <a:ext cx="6542693" cy="6888508"/>
          </a:xfrm>
        </p:spPr>
        <p:txBody>
          <a:bodyPr/>
          <a:lstStyle>
            <a:lvl1pPr>
              <a:defRPr sz="4523"/>
            </a:lvl1pPr>
            <a:lvl2pPr>
              <a:defRPr sz="3958"/>
            </a:lvl2pPr>
            <a:lvl3pPr>
              <a:defRPr sz="3392"/>
            </a:lvl3pPr>
            <a:lvl4pPr>
              <a:defRPr sz="2827"/>
            </a:lvl4pPr>
            <a:lvl5pPr>
              <a:defRPr sz="2827"/>
            </a:lvl5pPr>
            <a:lvl6pPr>
              <a:defRPr sz="2827"/>
            </a:lvl6pPr>
            <a:lvl7pPr>
              <a:defRPr sz="2827"/>
            </a:lvl7pPr>
            <a:lvl8pPr>
              <a:defRPr sz="2827"/>
            </a:lvl8pPr>
            <a:lvl9pPr>
              <a:defRPr sz="2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0197" y="2907983"/>
            <a:ext cx="4168274" cy="5387397"/>
          </a:xfrm>
        </p:spPr>
        <p:txBody>
          <a:bodyPr/>
          <a:lstStyle>
            <a:lvl1pPr marL="0" indent="0">
              <a:buNone/>
              <a:defRPr sz="2261"/>
            </a:lvl1pPr>
            <a:lvl2pPr marL="646206" indent="0">
              <a:buNone/>
              <a:defRPr sz="1979"/>
            </a:lvl2pPr>
            <a:lvl3pPr marL="1292413" indent="0">
              <a:buNone/>
              <a:defRPr sz="1696"/>
            </a:lvl3pPr>
            <a:lvl4pPr marL="1938619" indent="0">
              <a:buNone/>
              <a:defRPr sz="1413"/>
            </a:lvl4pPr>
            <a:lvl5pPr marL="2584826" indent="0">
              <a:buNone/>
              <a:defRPr sz="1413"/>
            </a:lvl5pPr>
            <a:lvl6pPr marL="3231032" indent="0">
              <a:buNone/>
              <a:defRPr sz="1413"/>
            </a:lvl6pPr>
            <a:lvl7pPr marL="3877239" indent="0">
              <a:buNone/>
              <a:defRPr sz="1413"/>
            </a:lvl7pPr>
            <a:lvl8pPr marL="4523445" indent="0">
              <a:buNone/>
              <a:defRPr sz="1413"/>
            </a:lvl8pPr>
            <a:lvl9pPr marL="5169652" indent="0">
              <a:buNone/>
              <a:defRPr sz="1413"/>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2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0197" y="646218"/>
            <a:ext cx="4168274" cy="2261764"/>
          </a:xfrm>
        </p:spPr>
        <p:txBody>
          <a:bodyPr anchor="b"/>
          <a:lstStyle>
            <a:lvl1pPr>
              <a:defRPr sz="4523"/>
            </a:lvl1pPr>
          </a:lstStyle>
          <a:p>
            <a:r>
              <a:rPr lang="en-US"/>
              <a:t>Click to edit Master title style</a:t>
            </a:r>
            <a:endParaRPr lang="en-US" dirty="0"/>
          </a:p>
        </p:txBody>
      </p:sp>
      <p:sp>
        <p:nvSpPr>
          <p:cNvPr id="3" name="Picture Placeholder 2"/>
          <p:cNvSpPr>
            <a:spLocks noGrp="1" noChangeAspect="1"/>
          </p:cNvSpPr>
          <p:nvPr>
            <p:ph type="pic" idx="1"/>
          </p:nvPr>
        </p:nvSpPr>
        <p:spPr>
          <a:xfrm>
            <a:off x="5494314" y="1395654"/>
            <a:ext cx="6542693" cy="6888508"/>
          </a:xfrm>
        </p:spPr>
        <p:txBody>
          <a:bodyPr anchor="t"/>
          <a:lstStyle>
            <a:lvl1pPr marL="0" indent="0">
              <a:buNone/>
              <a:defRPr sz="4523"/>
            </a:lvl1pPr>
            <a:lvl2pPr marL="646206" indent="0">
              <a:buNone/>
              <a:defRPr sz="3958"/>
            </a:lvl2pPr>
            <a:lvl3pPr marL="1292413" indent="0">
              <a:buNone/>
              <a:defRPr sz="3392"/>
            </a:lvl3pPr>
            <a:lvl4pPr marL="1938619" indent="0">
              <a:buNone/>
              <a:defRPr sz="2827"/>
            </a:lvl4pPr>
            <a:lvl5pPr marL="2584826" indent="0">
              <a:buNone/>
              <a:defRPr sz="2827"/>
            </a:lvl5pPr>
            <a:lvl6pPr marL="3231032" indent="0">
              <a:buNone/>
              <a:defRPr sz="2827"/>
            </a:lvl6pPr>
            <a:lvl7pPr marL="3877239" indent="0">
              <a:buNone/>
              <a:defRPr sz="2827"/>
            </a:lvl7pPr>
            <a:lvl8pPr marL="4523445" indent="0">
              <a:buNone/>
              <a:defRPr sz="2827"/>
            </a:lvl8pPr>
            <a:lvl9pPr marL="5169652" indent="0">
              <a:buNone/>
              <a:defRPr sz="2827"/>
            </a:lvl9pPr>
          </a:lstStyle>
          <a:p>
            <a:r>
              <a:rPr lang="en-US"/>
              <a:t>Click icon to add picture</a:t>
            </a:r>
            <a:endParaRPr lang="en-US" dirty="0"/>
          </a:p>
        </p:txBody>
      </p:sp>
      <p:sp>
        <p:nvSpPr>
          <p:cNvPr id="4" name="Text Placeholder 3"/>
          <p:cNvSpPr>
            <a:spLocks noGrp="1"/>
          </p:cNvSpPr>
          <p:nvPr>
            <p:ph type="body" sz="half" idx="2"/>
          </p:nvPr>
        </p:nvSpPr>
        <p:spPr>
          <a:xfrm>
            <a:off x="890197" y="2907983"/>
            <a:ext cx="4168274" cy="5387397"/>
          </a:xfrm>
        </p:spPr>
        <p:txBody>
          <a:bodyPr/>
          <a:lstStyle>
            <a:lvl1pPr marL="0" indent="0">
              <a:buNone/>
              <a:defRPr sz="2261"/>
            </a:lvl1pPr>
            <a:lvl2pPr marL="646206" indent="0">
              <a:buNone/>
              <a:defRPr sz="1979"/>
            </a:lvl2pPr>
            <a:lvl3pPr marL="1292413" indent="0">
              <a:buNone/>
              <a:defRPr sz="1696"/>
            </a:lvl3pPr>
            <a:lvl4pPr marL="1938619" indent="0">
              <a:buNone/>
              <a:defRPr sz="1413"/>
            </a:lvl4pPr>
            <a:lvl5pPr marL="2584826" indent="0">
              <a:buNone/>
              <a:defRPr sz="1413"/>
            </a:lvl5pPr>
            <a:lvl6pPr marL="3231032" indent="0">
              <a:buNone/>
              <a:defRPr sz="1413"/>
            </a:lvl6pPr>
            <a:lvl7pPr marL="3877239" indent="0">
              <a:buNone/>
              <a:defRPr sz="1413"/>
            </a:lvl7pPr>
            <a:lvl8pPr marL="4523445" indent="0">
              <a:buNone/>
              <a:defRPr sz="1413"/>
            </a:lvl8pPr>
            <a:lvl9pPr marL="5169652" indent="0">
              <a:buNone/>
              <a:defRPr sz="1413"/>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34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643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8622" y="516077"/>
            <a:ext cx="2786703" cy="82146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8514" y="516077"/>
            <a:ext cx="8198560" cy="82146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6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923838" cy="9693276"/>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0895" y="6228831"/>
            <a:ext cx="10985263" cy="1925192"/>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020895" y="4108428"/>
            <a:ext cx="10985263" cy="2120403"/>
          </a:xfrm>
        </p:spPr>
        <p:txBody>
          <a:bodyPr anchor="b"/>
          <a:lstStyle>
            <a:lvl1pPr marL="0" indent="0">
              <a:buNone/>
              <a:defRPr sz="3400">
                <a:solidFill>
                  <a:schemeClr val="tx1">
                    <a:tint val="75000"/>
                  </a:schemeClr>
                </a:solidFill>
              </a:defRPr>
            </a:lvl1pPr>
            <a:lvl2pPr marL="812919" indent="0">
              <a:buNone/>
              <a:defRPr sz="3200">
                <a:solidFill>
                  <a:schemeClr val="tx1">
                    <a:tint val="75000"/>
                  </a:schemeClr>
                </a:solidFill>
              </a:defRPr>
            </a:lvl2pPr>
            <a:lvl3pPr marL="1625840" indent="0">
              <a:buNone/>
              <a:defRPr sz="2900">
                <a:solidFill>
                  <a:schemeClr val="tx1">
                    <a:tint val="75000"/>
                  </a:schemeClr>
                </a:solidFill>
              </a:defRPr>
            </a:lvl3pPr>
            <a:lvl4pPr marL="2438757" indent="0">
              <a:buNone/>
              <a:defRPr sz="2400">
                <a:solidFill>
                  <a:schemeClr val="tx1">
                    <a:tint val="75000"/>
                  </a:schemeClr>
                </a:solidFill>
              </a:defRPr>
            </a:lvl4pPr>
            <a:lvl5pPr marL="3251678" indent="0">
              <a:buNone/>
              <a:defRPr sz="2400">
                <a:solidFill>
                  <a:schemeClr val="tx1">
                    <a:tint val="75000"/>
                  </a:schemeClr>
                </a:solidFill>
              </a:defRPr>
            </a:lvl5pPr>
            <a:lvl6pPr marL="4064598" indent="0">
              <a:buNone/>
              <a:defRPr sz="2400">
                <a:solidFill>
                  <a:schemeClr val="tx1">
                    <a:tint val="75000"/>
                  </a:schemeClr>
                </a:solidFill>
              </a:defRPr>
            </a:lvl6pPr>
            <a:lvl7pPr marL="4877519" indent="0">
              <a:buNone/>
              <a:defRPr sz="2400">
                <a:solidFill>
                  <a:schemeClr val="tx1">
                    <a:tint val="75000"/>
                  </a:schemeClr>
                </a:solidFill>
              </a:defRPr>
            </a:lvl7pPr>
            <a:lvl8pPr marL="5690438" indent="0">
              <a:buNone/>
              <a:defRPr sz="2400">
                <a:solidFill>
                  <a:schemeClr val="tx1">
                    <a:tint val="75000"/>
                  </a:schemeClr>
                </a:solidFill>
              </a:defRPr>
            </a:lvl8pPr>
            <a:lvl9pPr marL="6503357"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92" y="2261770"/>
            <a:ext cx="5708028"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69618" y="2261770"/>
            <a:ext cx="5708028" cy="6397113"/>
          </a:xfrm>
        </p:spPr>
        <p:txBody>
          <a:bodyPr/>
          <a:lstStyle>
            <a:lvl1pPr>
              <a:defRPr sz="4900"/>
            </a:lvl1pPr>
            <a:lvl2pPr>
              <a:defRPr sz="4200"/>
            </a:lvl2pPr>
            <a:lvl3pPr>
              <a:defRPr sz="34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6194" y="2169774"/>
            <a:ext cx="5710273"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a:t>Click to edit Master text styles</a:t>
            </a:r>
          </a:p>
        </p:txBody>
      </p:sp>
      <p:sp>
        <p:nvSpPr>
          <p:cNvPr id="4" name="Content Placeholder 3"/>
          <p:cNvSpPr>
            <a:spLocks noGrp="1"/>
          </p:cNvSpPr>
          <p:nvPr>
            <p:ph sz="half" idx="2"/>
          </p:nvPr>
        </p:nvSpPr>
        <p:spPr>
          <a:xfrm>
            <a:off x="646194" y="3074025"/>
            <a:ext cx="5710273"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5135" y="2169774"/>
            <a:ext cx="5712516" cy="904257"/>
          </a:xfrm>
        </p:spPr>
        <p:txBody>
          <a:bodyPr anchor="b"/>
          <a:lstStyle>
            <a:lvl1pPr marL="0" indent="0">
              <a:buNone/>
              <a:defRPr sz="4200" b="1"/>
            </a:lvl1pPr>
            <a:lvl2pPr marL="812919" indent="0">
              <a:buNone/>
              <a:defRPr sz="3400" b="1"/>
            </a:lvl2pPr>
            <a:lvl3pPr marL="1625840" indent="0">
              <a:buNone/>
              <a:defRPr sz="3200" b="1"/>
            </a:lvl3pPr>
            <a:lvl4pPr marL="2438757" indent="0">
              <a:buNone/>
              <a:defRPr sz="2900" b="1"/>
            </a:lvl4pPr>
            <a:lvl5pPr marL="3251678" indent="0">
              <a:buNone/>
              <a:defRPr sz="2900" b="1"/>
            </a:lvl5pPr>
            <a:lvl6pPr marL="4064598" indent="0">
              <a:buNone/>
              <a:defRPr sz="2900" b="1"/>
            </a:lvl6pPr>
            <a:lvl7pPr marL="4877519" indent="0">
              <a:buNone/>
              <a:defRPr sz="2900" b="1"/>
            </a:lvl7pPr>
            <a:lvl8pPr marL="5690438" indent="0">
              <a:buNone/>
              <a:defRPr sz="2900" b="1"/>
            </a:lvl8pPr>
            <a:lvl9pPr marL="6503357" indent="0">
              <a:buNone/>
              <a:defRPr sz="2900" b="1"/>
            </a:lvl9pPr>
          </a:lstStyle>
          <a:p>
            <a:pPr lvl="0"/>
            <a:r>
              <a:rPr lang="en-US"/>
              <a:t>Click to edit Master text styles</a:t>
            </a:r>
          </a:p>
        </p:txBody>
      </p:sp>
      <p:sp>
        <p:nvSpPr>
          <p:cNvPr id="6" name="Content Placeholder 5"/>
          <p:cNvSpPr>
            <a:spLocks noGrp="1"/>
          </p:cNvSpPr>
          <p:nvPr>
            <p:ph sz="quarter" idx="4"/>
          </p:nvPr>
        </p:nvSpPr>
        <p:spPr>
          <a:xfrm>
            <a:off x="6565135" y="3074025"/>
            <a:ext cx="5712516" cy="5584854"/>
          </a:xfrm>
        </p:spPr>
        <p:txBody>
          <a:bodyPr/>
          <a:lstStyle>
            <a:lvl1pPr>
              <a:defRPr sz="4200"/>
            </a:lvl1pPr>
            <a:lvl2pPr>
              <a:defRPr sz="34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97" y="385939"/>
            <a:ext cx="4251854" cy="1642473"/>
          </a:xfrm>
        </p:spPr>
        <p:txBody>
          <a:bodyPr anchor="b"/>
          <a:lstStyle>
            <a:lvl1pPr algn="l">
              <a:defRPr sz="3400" b="1"/>
            </a:lvl1pPr>
          </a:lstStyle>
          <a:p>
            <a:r>
              <a:rPr lang="en-US"/>
              <a:t>Click to edit Master title style</a:t>
            </a:r>
          </a:p>
        </p:txBody>
      </p:sp>
      <p:sp>
        <p:nvSpPr>
          <p:cNvPr id="3" name="Content Placeholder 2"/>
          <p:cNvSpPr>
            <a:spLocks noGrp="1"/>
          </p:cNvSpPr>
          <p:nvPr>
            <p:ph idx="1"/>
          </p:nvPr>
        </p:nvSpPr>
        <p:spPr>
          <a:xfrm>
            <a:off x="5052864" y="385943"/>
            <a:ext cx="7224785" cy="8272942"/>
          </a:xfrm>
        </p:spPr>
        <p:txBody>
          <a:bodyPr/>
          <a:lstStyle>
            <a:lvl1pPr>
              <a:defRPr sz="5600"/>
            </a:lvl1pPr>
            <a:lvl2pPr>
              <a:defRPr sz="4900"/>
            </a:lvl2pPr>
            <a:lvl3pPr>
              <a:defRPr sz="420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6197" y="2028413"/>
            <a:ext cx="4251854" cy="6630470"/>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33163" y="6785297"/>
            <a:ext cx="7754303" cy="801043"/>
          </a:xfrm>
        </p:spPr>
        <p:txBody>
          <a:bodyPr anchor="b"/>
          <a:lstStyle>
            <a:lvl1pPr algn="l">
              <a:defRPr sz="3400" b="1"/>
            </a:lvl1pPr>
          </a:lstStyle>
          <a:p>
            <a:r>
              <a:rPr lang="en-US"/>
              <a:t>Click to edit Master title style</a:t>
            </a:r>
          </a:p>
        </p:txBody>
      </p:sp>
      <p:sp>
        <p:nvSpPr>
          <p:cNvPr id="3" name="Picture Placeholder 2"/>
          <p:cNvSpPr>
            <a:spLocks noGrp="1"/>
          </p:cNvSpPr>
          <p:nvPr>
            <p:ph type="pic" idx="1"/>
          </p:nvPr>
        </p:nvSpPr>
        <p:spPr>
          <a:xfrm>
            <a:off x="2533163" y="866113"/>
            <a:ext cx="7754303" cy="5815965"/>
          </a:xfrm>
        </p:spPr>
        <p:txBody>
          <a:bodyPr/>
          <a:lstStyle>
            <a:lvl1pPr marL="0" indent="0">
              <a:buNone/>
              <a:defRPr sz="5600"/>
            </a:lvl1pPr>
            <a:lvl2pPr marL="812919" indent="0">
              <a:buNone/>
              <a:defRPr sz="4900"/>
            </a:lvl2pPr>
            <a:lvl3pPr marL="1625840" indent="0">
              <a:buNone/>
              <a:defRPr sz="4200"/>
            </a:lvl3pPr>
            <a:lvl4pPr marL="2438757" indent="0">
              <a:buNone/>
              <a:defRPr sz="3400"/>
            </a:lvl4pPr>
            <a:lvl5pPr marL="3251678" indent="0">
              <a:buNone/>
              <a:defRPr sz="3400"/>
            </a:lvl5pPr>
            <a:lvl6pPr marL="4064598" indent="0">
              <a:buNone/>
              <a:defRPr sz="3400"/>
            </a:lvl6pPr>
            <a:lvl7pPr marL="4877519" indent="0">
              <a:buNone/>
              <a:defRPr sz="3400"/>
            </a:lvl7pPr>
            <a:lvl8pPr marL="5690438" indent="0">
              <a:buNone/>
              <a:defRPr sz="3400"/>
            </a:lvl8pPr>
            <a:lvl9pPr marL="6503357" indent="0">
              <a:buNone/>
              <a:defRPr sz="3400"/>
            </a:lvl9pPr>
          </a:lstStyle>
          <a:p>
            <a:endParaRPr lang="en-US"/>
          </a:p>
        </p:txBody>
      </p:sp>
      <p:sp>
        <p:nvSpPr>
          <p:cNvPr id="4" name="Text Placeholder 3"/>
          <p:cNvSpPr>
            <a:spLocks noGrp="1"/>
          </p:cNvSpPr>
          <p:nvPr>
            <p:ph type="body" sz="half" idx="2"/>
          </p:nvPr>
        </p:nvSpPr>
        <p:spPr>
          <a:xfrm>
            <a:off x="2533163" y="7586339"/>
            <a:ext cx="7754303" cy="1137615"/>
          </a:xfrm>
        </p:spPr>
        <p:txBody>
          <a:bodyPr/>
          <a:lstStyle>
            <a:lvl1pPr marL="0" indent="0">
              <a:buNone/>
              <a:defRPr sz="2400"/>
            </a:lvl1pPr>
            <a:lvl2pPr marL="812919" indent="0">
              <a:buNone/>
              <a:defRPr sz="2200"/>
            </a:lvl2pPr>
            <a:lvl3pPr marL="1625840" indent="0">
              <a:buNone/>
              <a:defRPr sz="1800"/>
            </a:lvl3pPr>
            <a:lvl4pPr marL="2438757" indent="0">
              <a:buNone/>
              <a:defRPr sz="1600"/>
            </a:lvl4pPr>
            <a:lvl5pPr marL="3251678" indent="0">
              <a:buNone/>
              <a:defRPr sz="1600"/>
            </a:lvl5pPr>
            <a:lvl6pPr marL="4064598" indent="0">
              <a:buNone/>
              <a:defRPr sz="1600"/>
            </a:lvl6pPr>
            <a:lvl7pPr marL="4877519" indent="0">
              <a:buNone/>
              <a:defRPr sz="1600"/>
            </a:lvl7pPr>
            <a:lvl8pPr marL="5690438" indent="0">
              <a:buNone/>
              <a:defRPr sz="1600"/>
            </a:lvl8pPr>
            <a:lvl9pPr marL="6503357"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6192" y="388181"/>
            <a:ext cx="11631454" cy="1615546"/>
          </a:xfrm>
          <a:prstGeom prst="rect">
            <a:avLst/>
          </a:prstGeom>
        </p:spPr>
        <p:txBody>
          <a:bodyPr vert="horz" lIns="162583" tIns="81293" rIns="162583" bIns="81293" rtlCol="0" anchor="ctr">
            <a:normAutofit/>
          </a:bodyPr>
          <a:lstStyle/>
          <a:p>
            <a:r>
              <a:rPr lang="en-US"/>
              <a:t>Click to edit Master title style</a:t>
            </a:r>
          </a:p>
        </p:txBody>
      </p:sp>
      <p:sp>
        <p:nvSpPr>
          <p:cNvPr id="3" name="Text Placeholder 2"/>
          <p:cNvSpPr>
            <a:spLocks noGrp="1"/>
          </p:cNvSpPr>
          <p:nvPr>
            <p:ph type="body" idx="1"/>
          </p:nvPr>
        </p:nvSpPr>
        <p:spPr>
          <a:xfrm>
            <a:off x="646192" y="2261770"/>
            <a:ext cx="11631454" cy="6397113"/>
          </a:xfrm>
          <a:prstGeom prst="rect">
            <a:avLst/>
          </a:prstGeom>
        </p:spPr>
        <p:txBody>
          <a:bodyPr vert="horz" lIns="162583" tIns="81293" rIns="162583" bIns="812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6192" y="8984231"/>
            <a:ext cx="3015562" cy="516079"/>
          </a:xfrm>
          <a:prstGeom prst="rect">
            <a:avLst/>
          </a:prstGeom>
        </p:spPr>
        <p:txBody>
          <a:bodyPr vert="horz" lIns="162583" tIns="81293" rIns="162583" bIns="81293" rtlCol="0" anchor="ctr"/>
          <a:lstStyle>
            <a:lvl1pPr algn="l">
              <a:defRPr sz="2200">
                <a:solidFill>
                  <a:schemeClr val="tx1">
                    <a:tint val="75000"/>
                  </a:schemeClr>
                </a:solidFill>
              </a:defRPr>
            </a:lvl1pPr>
          </a:lstStyle>
          <a:p>
            <a:fld id="{4CEF851F-4C9B-4ED8-A706-7687066F5A2C}" type="datetimeFigureOut">
              <a:rPr lang="en-US" smtClean="0"/>
              <a:t>20/11/2022</a:t>
            </a:fld>
            <a:endParaRPr lang="en-US"/>
          </a:p>
        </p:txBody>
      </p:sp>
      <p:sp>
        <p:nvSpPr>
          <p:cNvPr id="5" name="Footer Placeholder 4"/>
          <p:cNvSpPr>
            <a:spLocks noGrp="1"/>
          </p:cNvSpPr>
          <p:nvPr>
            <p:ph type="ftr" sz="quarter" idx="3"/>
          </p:nvPr>
        </p:nvSpPr>
        <p:spPr>
          <a:xfrm>
            <a:off x="4415645" y="8984231"/>
            <a:ext cx="4092549" cy="516079"/>
          </a:xfrm>
          <a:prstGeom prst="rect">
            <a:avLst/>
          </a:prstGeom>
        </p:spPr>
        <p:txBody>
          <a:bodyPr vert="horz" lIns="162583" tIns="81293" rIns="162583" bIns="81293" rtlCol="0" anchor="ctr"/>
          <a:lstStyle>
            <a:lvl1pPr algn="ctr">
              <a:defRPr sz="2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62084" y="8984231"/>
            <a:ext cx="3015562" cy="516079"/>
          </a:xfrm>
          <a:prstGeom prst="rect">
            <a:avLst/>
          </a:prstGeom>
        </p:spPr>
        <p:txBody>
          <a:bodyPr vert="horz" lIns="162583" tIns="81293" rIns="162583" bIns="81293" rtlCol="0" anchor="ctr"/>
          <a:lstStyle>
            <a:lvl1pPr algn="r">
              <a:defRPr sz="2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25840" rtl="0" eaLnBrk="1" latinLnBrk="0" hangingPunct="1">
        <a:spcBef>
          <a:spcPct val="0"/>
        </a:spcBef>
        <a:buNone/>
        <a:defRPr sz="7900" kern="1200">
          <a:solidFill>
            <a:schemeClr val="tx1"/>
          </a:solidFill>
          <a:latin typeface="+mj-lt"/>
          <a:ea typeface="+mj-ea"/>
          <a:cs typeface="+mj-cs"/>
        </a:defRPr>
      </a:lvl1pPr>
    </p:titleStyle>
    <p:bodyStyle>
      <a:lvl1pPr marL="609688" indent="-609688" algn="l" defTabSz="1625840" rtl="0" eaLnBrk="1" latinLnBrk="0" hangingPunct="1">
        <a:spcBef>
          <a:spcPct val="20000"/>
        </a:spcBef>
        <a:buFont typeface="Arial" pitchFamily="34" charset="0"/>
        <a:buChar char="•"/>
        <a:defRPr sz="5600" kern="1200">
          <a:solidFill>
            <a:schemeClr val="tx1"/>
          </a:solidFill>
          <a:latin typeface="+mn-lt"/>
          <a:ea typeface="+mn-ea"/>
          <a:cs typeface="+mn-cs"/>
        </a:defRPr>
      </a:lvl1pPr>
      <a:lvl2pPr marL="1320996" indent="-508074" algn="l" defTabSz="1625840" rtl="0" eaLnBrk="1" latinLnBrk="0" hangingPunct="1">
        <a:spcBef>
          <a:spcPct val="20000"/>
        </a:spcBef>
        <a:buFont typeface="Arial" pitchFamily="34" charset="0"/>
        <a:buChar char="–"/>
        <a:defRPr sz="4900" kern="1200">
          <a:solidFill>
            <a:schemeClr val="tx1"/>
          </a:solidFill>
          <a:latin typeface="+mn-lt"/>
          <a:ea typeface="+mn-ea"/>
          <a:cs typeface="+mn-cs"/>
        </a:defRPr>
      </a:lvl2pPr>
      <a:lvl3pPr marL="2032299" indent="-406460" algn="l" defTabSz="1625840" rtl="0" eaLnBrk="1" latinLnBrk="0" hangingPunct="1">
        <a:spcBef>
          <a:spcPct val="20000"/>
        </a:spcBef>
        <a:buFont typeface="Arial" pitchFamily="34" charset="0"/>
        <a:buChar char="•"/>
        <a:defRPr sz="4200" kern="1200">
          <a:solidFill>
            <a:schemeClr val="tx1"/>
          </a:solidFill>
          <a:latin typeface="+mn-lt"/>
          <a:ea typeface="+mn-ea"/>
          <a:cs typeface="+mn-cs"/>
        </a:defRPr>
      </a:lvl3pPr>
      <a:lvl4pPr marL="284521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658139"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47105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283976"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6096898"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909817" indent="-406460" algn="l" defTabSz="1625840"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8514" y="516079"/>
            <a:ext cx="11146810" cy="18735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8514" y="2580386"/>
            <a:ext cx="11146810" cy="6150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8514" y="8984232"/>
            <a:ext cx="2907864" cy="516077"/>
          </a:xfrm>
          <a:prstGeom prst="rect">
            <a:avLst/>
          </a:prstGeom>
        </p:spPr>
        <p:txBody>
          <a:bodyPr vert="horz" lIns="91440" tIns="45720" rIns="91440" bIns="45720" rtlCol="0" anchor="ctr"/>
          <a:lstStyle>
            <a:lvl1pPr algn="l">
              <a:defRPr sz="1696">
                <a:solidFill>
                  <a:schemeClr val="tx1">
                    <a:tint val="75000"/>
                  </a:schemeClr>
                </a:solidFill>
              </a:defRPr>
            </a:lvl1pPr>
          </a:lstStyle>
          <a:p>
            <a:fld id="{4CEF851F-4C9B-4ED8-A706-7687066F5A2C}" type="datetimeFigureOut">
              <a:rPr lang="en-US" smtClean="0"/>
              <a:t>20/11/2022</a:t>
            </a:fld>
            <a:endParaRPr lang="en-US"/>
          </a:p>
        </p:txBody>
      </p:sp>
      <p:sp>
        <p:nvSpPr>
          <p:cNvPr id="5" name="Footer Placeholder 4"/>
          <p:cNvSpPr>
            <a:spLocks noGrp="1"/>
          </p:cNvSpPr>
          <p:nvPr>
            <p:ph type="ftr" sz="quarter" idx="3"/>
          </p:nvPr>
        </p:nvSpPr>
        <p:spPr>
          <a:xfrm>
            <a:off x="4281022" y="8984232"/>
            <a:ext cx="4361795" cy="516077"/>
          </a:xfrm>
          <a:prstGeom prst="rect">
            <a:avLst/>
          </a:prstGeom>
        </p:spPr>
        <p:txBody>
          <a:bodyPr vert="horz" lIns="91440" tIns="45720" rIns="91440" bIns="45720" rtlCol="0" anchor="ctr"/>
          <a:lstStyle>
            <a:lvl1pPr algn="ctr">
              <a:defRPr sz="16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27460" y="8984232"/>
            <a:ext cx="2907864" cy="516077"/>
          </a:xfrm>
          <a:prstGeom prst="rect">
            <a:avLst/>
          </a:prstGeom>
        </p:spPr>
        <p:txBody>
          <a:bodyPr vert="horz" lIns="91440" tIns="45720" rIns="91440" bIns="45720" rtlCol="0" anchor="ctr"/>
          <a:lstStyle>
            <a:lvl1pPr algn="r">
              <a:defRPr sz="1696">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3195514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2" r:id="rId12"/>
  </p:sldLayoutIdLst>
  <p:txStyles>
    <p:titleStyle>
      <a:lvl1pPr algn="l" defTabSz="1292413" rtl="0" eaLnBrk="1" latinLnBrk="0" hangingPunct="1">
        <a:lnSpc>
          <a:spcPct val="90000"/>
        </a:lnSpc>
        <a:spcBef>
          <a:spcPct val="0"/>
        </a:spcBef>
        <a:buNone/>
        <a:defRPr sz="6219" kern="1200">
          <a:solidFill>
            <a:schemeClr val="tx1"/>
          </a:solidFill>
          <a:latin typeface="+mj-lt"/>
          <a:ea typeface="+mj-ea"/>
          <a:cs typeface="+mj-cs"/>
        </a:defRPr>
      </a:lvl1pPr>
    </p:titleStyle>
    <p:bodyStyle>
      <a:lvl1pPr marL="323103" indent="-323103" algn="l" defTabSz="1292413" rtl="0" eaLnBrk="1" latinLnBrk="0" hangingPunct="1">
        <a:lnSpc>
          <a:spcPct val="90000"/>
        </a:lnSpc>
        <a:spcBef>
          <a:spcPts val="1413"/>
        </a:spcBef>
        <a:buFont typeface="Arial" panose="020B0604020202020204" pitchFamily="34" charset="0"/>
        <a:buChar char="•"/>
        <a:defRPr sz="3958" kern="1200">
          <a:solidFill>
            <a:schemeClr val="tx1"/>
          </a:solidFill>
          <a:latin typeface="+mn-lt"/>
          <a:ea typeface="+mn-ea"/>
          <a:cs typeface="+mn-cs"/>
        </a:defRPr>
      </a:lvl1pPr>
      <a:lvl2pPr marL="969310" indent="-323103" algn="l" defTabSz="1292413" rtl="0" eaLnBrk="1" latinLnBrk="0" hangingPunct="1">
        <a:lnSpc>
          <a:spcPct val="90000"/>
        </a:lnSpc>
        <a:spcBef>
          <a:spcPts val="707"/>
        </a:spcBef>
        <a:buFont typeface="Arial" panose="020B0604020202020204" pitchFamily="34" charset="0"/>
        <a:buChar char="•"/>
        <a:defRPr sz="3392" kern="1200">
          <a:solidFill>
            <a:schemeClr val="tx1"/>
          </a:solidFill>
          <a:latin typeface="+mn-lt"/>
          <a:ea typeface="+mn-ea"/>
          <a:cs typeface="+mn-cs"/>
        </a:defRPr>
      </a:lvl2pPr>
      <a:lvl3pPr marL="1615516" indent="-323103" algn="l" defTabSz="1292413" rtl="0" eaLnBrk="1" latinLnBrk="0" hangingPunct="1">
        <a:lnSpc>
          <a:spcPct val="90000"/>
        </a:lnSpc>
        <a:spcBef>
          <a:spcPts val="707"/>
        </a:spcBef>
        <a:buFont typeface="Arial" panose="020B0604020202020204" pitchFamily="34" charset="0"/>
        <a:buChar char="•"/>
        <a:defRPr sz="2827" kern="1200">
          <a:solidFill>
            <a:schemeClr val="tx1"/>
          </a:solidFill>
          <a:latin typeface="+mn-lt"/>
          <a:ea typeface="+mn-ea"/>
          <a:cs typeface="+mn-cs"/>
        </a:defRPr>
      </a:lvl3pPr>
      <a:lvl4pPr marL="2261723"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4pPr>
      <a:lvl5pPr marL="2907929"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5pPr>
      <a:lvl6pPr marL="3554136"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6pPr>
      <a:lvl7pPr marL="4200342"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7pPr>
      <a:lvl8pPr marL="4846549"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8pPr>
      <a:lvl9pPr marL="5492755"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9pPr>
    </p:bodyStyle>
    <p:otherStyle>
      <a:defPPr>
        <a:defRPr lang="en-US"/>
      </a:defPPr>
      <a:lvl1pPr marL="0" algn="l" defTabSz="1292413" rtl="0" eaLnBrk="1" latinLnBrk="0" hangingPunct="1">
        <a:defRPr sz="2544" kern="1200">
          <a:solidFill>
            <a:schemeClr val="tx1"/>
          </a:solidFill>
          <a:latin typeface="+mn-lt"/>
          <a:ea typeface="+mn-ea"/>
          <a:cs typeface="+mn-cs"/>
        </a:defRPr>
      </a:lvl1pPr>
      <a:lvl2pPr marL="646206" algn="l" defTabSz="1292413" rtl="0" eaLnBrk="1" latinLnBrk="0" hangingPunct="1">
        <a:defRPr sz="2544" kern="1200">
          <a:solidFill>
            <a:schemeClr val="tx1"/>
          </a:solidFill>
          <a:latin typeface="+mn-lt"/>
          <a:ea typeface="+mn-ea"/>
          <a:cs typeface="+mn-cs"/>
        </a:defRPr>
      </a:lvl2pPr>
      <a:lvl3pPr marL="1292413" algn="l" defTabSz="1292413" rtl="0" eaLnBrk="1" latinLnBrk="0" hangingPunct="1">
        <a:defRPr sz="2544" kern="1200">
          <a:solidFill>
            <a:schemeClr val="tx1"/>
          </a:solidFill>
          <a:latin typeface="+mn-lt"/>
          <a:ea typeface="+mn-ea"/>
          <a:cs typeface="+mn-cs"/>
        </a:defRPr>
      </a:lvl3pPr>
      <a:lvl4pPr marL="1938619" algn="l" defTabSz="1292413" rtl="0" eaLnBrk="1" latinLnBrk="0" hangingPunct="1">
        <a:defRPr sz="2544" kern="1200">
          <a:solidFill>
            <a:schemeClr val="tx1"/>
          </a:solidFill>
          <a:latin typeface="+mn-lt"/>
          <a:ea typeface="+mn-ea"/>
          <a:cs typeface="+mn-cs"/>
        </a:defRPr>
      </a:lvl4pPr>
      <a:lvl5pPr marL="2584826" algn="l" defTabSz="1292413" rtl="0" eaLnBrk="1" latinLnBrk="0" hangingPunct="1">
        <a:defRPr sz="2544" kern="1200">
          <a:solidFill>
            <a:schemeClr val="tx1"/>
          </a:solidFill>
          <a:latin typeface="+mn-lt"/>
          <a:ea typeface="+mn-ea"/>
          <a:cs typeface="+mn-cs"/>
        </a:defRPr>
      </a:lvl5pPr>
      <a:lvl6pPr marL="3231032" algn="l" defTabSz="1292413" rtl="0" eaLnBrk="1" latinLnBrk="0" hangingPunct="1">
        <a:defRPr sz="2544" kern="1200">
          <a:solidFill>
            <a:schemeClr val="tx1"/>
          </a:solidFill>
          <a:latin typeface="+mn-lt"/>
          <a:ea typeface="+mn-ea"/>
          <a:cs typeface="+mn-cs"/>
        </a:defRPr>
      </a:lvl6pPr>
      <a:lvl7pPr marL="3877239" algn="l" defTabSz="1292413" rtl="0" eaLnBrk="1" latinLnBrk="0" hangingPunct="1">
        <a:defRPr sz="2544" kern="1200">
          <a:solidFill>
            <a:schemeClr val="tx1"/>
          </a:solidFill>
          <a:latin typeface="+mn-lt"/>
          <a:ea typeface="+mn-ea"/>
          <a:cs typeface="+mn-cs"/>
        </a:defRPr>
      </a:lvl7pPr>
      <a:lvl8pPr marL="4523445" algn="l" defTabSz="1292413" rtl="0" eaLnBrk="1" latinLnBrk="0" hangingPunct="1">
        <a:defRPr sz="2544" kern="1200">
          <a:solidFill>
            <a:schemeClr val="tx1"/>
          </a:solidFill>
          <a:latin typeface="+mn-lt"/>
          <a:ea typeface="+mn-ea"/>
          <a:cs typeface="+mn-cs"/>
        </a:defRPr>
      </a:lvl8pPr>
      <a:lvl9pPr marL="5169652" algn="l" defTabSz="1292413" rtl="0" eaLnBrk="1" latinLnBrk="0" hangingPunct="1">
        <a:defRPr sz="2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23.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90988" y="-27591"/>
            <a:ext cx="12701230" cy="36627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62618" tIns="81309" rIns="162618" bIns="81309"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365918" y="20279"/>
            <a:ext cx="11784929" cy="289431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618" tIns="81309" rIns="162618" bIns="81309" rtlCol="0" anchor="ctr"/>
          <a:lstStyle/>
          <a:p>
            <a:pPr algn="ctr" defTabSz="1220126"/>
            <a:endParaRPr lang="en-US" sz="40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2455231" y="4137183"/>
            <a:ext cx="10239757" cy="1837724"/>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782595" y="4052918"/>
            <a:ext cx="1992133" cy="1841722"/>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20126"/>
              <a:endParaRPr lang="en-US" sz="2800"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436" y="-878"/>
            <a:ext cx="3540450" cy="3780119"/>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20126"/>
              <a:endParaRPr lang="en-US" sz="2800" dirty="0">
                <a:solidFill>
                  <a:prstClr val="black"/>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891786" y="4200421"/>
            <a:ext cx="1703798" cy="1672291"/>
          </a:xfrm>
          <a:prstGeom prst="rect">
            <a:avLst/>
          </a:prstGeom>
          <a:noFill/>
        </p:spPr>
        <p:txBody>
          <a:bodyPr wrap="square" lIns="162597" tIns="81299" rIns="162597" bIns="81299" rtlCol="0">
            <a:spAutoFit/>
          </a:bodyPr>
          <a:lstStyle/>
          <a:p>
            <a:pPr algn="ctr" defTabSz="1220126"/>
            <a:r>
              <a:rPr lang="en-US" sz="40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40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1220126"/>
            <a:r>
              <a:rPr lang="en-US" sz="5400" b="1" dirty="0">
                <a:solidFill>
                  <a:prstClr val="white"/>
                </a:solidFill>
                <a:latin typeface="Times New Roman" panose="02020603050405020304" pitchFamily="18" charset="0"/>
                <a:ea typeface="Arial-Rounded" pitchFamily="34" charset="0"/>
                <a:cs typeface="Times New Roman" panose="02020603050405020304" pitchFamily="18" charset="0"/>
              </a:rPr>
              <a:t>22</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5381" y="8634199"/>
            <a:ext cx="12593301" cy="1052599"/>
          </a:xfrm>
          <a:prstGeom prst="rect">
            <a:avLst/>
          </a:prstGeom>
        </p:spPr>
      </p:pic>
      <p:sp>
        <p:nvSpPr>
          <p:cNvPr id="22" name="TextBox 21"/>
          <p:cNvSpPr txBox="1"/>
          <p:nvPr/>
        </p:nvSpPr>
        <p:spPr>
          <a:xfrm>
            <a:off x="772991" y="1427807"/>
            <a:ext cx="2307385" cy="1672279"/>
          </a:xfrm>
          <a:prstGeom prst="rect">
            <a:avLst/>
          </a:prstGeom>
          <a:noFill/>
        </p:spPr>
        <p:txBody>
          <a:bodyPr wrap="square" lIns="162583" tIns="81293" rIns="162583" bIns="81293" rtlCol="0">
            <a:spAutoFit/>
          </a:bodyPr>
          <a:lstStyle/>
          <a:p>
            <a:pPr algn="ctr"/>
            <a:r>
              <a:rPr lang="en-US" sz="9800" b="1" dirty="0">
                <a:solidFill>
                  <a:srgbClr val="FFC000"/>
                </a:solidFill>
                <a:latin typeface="Times New Roman" panose="02020603050405020304" pitchFamily="18" charset="0"/>
                <a:ea typeface="Arial-Rounded" pitchFamily="34" charset="0"/>
                <a:cs typeface="Times New Roman" panose="02020603050405020304" pitchFamily="18" charset="0"/>
              </a:rPr>
              <a:t>12</a:t>
            </a:r>
          </a:p>
        </p:txBody>
      </p:sp>
      <p:sp>
        <p:nvSpPr>
          <p:cNvPr id="30" name="TextBox 29"/>
          <p:cNvSpPr txBox="1"/>
          <p:nvPr/>
        </p:nvSpPr>
        <p:spPr>
          <a:xfrm>
            <a:off x="2780335" y="1257095"/>
            <a:ext cx="9777585" cy="1179836"/>
          </a:xfrm>
          <a:prstGeom prst="rect">
            <a:avLst/>
          </a:prstGeom>
          <a:noFill/>
        </p:spPr>
        <p:txBody>
          <a:bodyPr wrap="square" lIns="162583" tIns="81293" rIns="162583" bIns="81293" rtlCol="0">
            <a:spAutoFit/>
          </a:bodyPr>
          <a:lstStyle/>
          <a:p>
            <a:pPr algn="ctr"/>
            <a:r>
              <a:rPr lang="en-US" sz="66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NIỀM VUI TUỔI THƠ</a:t>
            </a:r>
          </a:p>
        </p:txBody>
      </p:sp>
      <p:sp>
        <p:nvSpPr>
          <p:cNvPr id="31" name="TextBox 30"/>
          <p:cNvSpPr txBox="1"/>
          <p:nvPr/>
        </p:nvSpPr>
        <p:spPr>
          <a:xfrm>
            <a:off x="2267956" y="4436636"/>
            <a:ext cx="9523792" cy="995170"/>
          </a:xfrm>
          <a:prstGeom prst="rect">
            <a:avLst/>
          </a:prstGeom>
          <a:noFill/>
        </p:spPr>
        <p:txBody>
          <a:bodyPr wrap="square" lIns="162583" tIns="81293" rIns="162583" bIns="81293" rtlCol="0">
            <a:spAutoFit/>
          </a:bodyPr>
          <a:lstStyle/>
          <a:p>
            <a:pPr algn="ctr"/>
            <a:r>
              <a:rPr lang="en-US" sz="5400" b="1" dirty="0">
                <a:solidFill>
                  <a:srgbClr val="0070C0"/>
                </a:solidFill>
                <a:latin typeface="Times New Roman" panose="02020603050405020304" pitchFamily="18" charset="0"/>
                <a:ea typeface="Arial-Rounded" pitchFamily="34" charset="0"/>
                <a:cs typeface="Times New Roman" panose="02020603050405020304" pitchFamily="18" charset="0"/>
              </a:rPr>
              <a:t>TỚ LÀ LÊ - GÔ</a:t>
            </a:r>
          </a:p>
        </p:txBody>
      </p:sp>
      <p:sp>
        <p:nvSpPr>
          <p:cNvPr id="34" name="Rectangle 33"/>
          <p:cNvSpPr/>
          <p:nvPr/>
        </p:nvSpPr>
        <p:spPr>
          <a:xfrm>
            <a:off x="4257821" y="6172465"/>
            <a:ext cx="6056047" cy="1087590"/>
          </a:xfrm>
          <a:prstGeom prst="rect">
            <a:avLst/>
          </a:prstGeom>
          <a:noFill/>
        </p:spPr>
        <p:txBody>
          <a:bodyPr wrap="none" lIns="162670" tIns="81336" rIns="162670" bIns="8133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60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60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58" y="7083584"/>
            <a:ext cx="2771249" cy="2363768"/>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9808695" y="1421435"/>
            <a:ext cx="431206" cy="483771"/>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671897" y="250631"/>
            <a:ext cx="368947" cy="36894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8" name="五角星 35"/>
          <p:cNvSpPr/>
          <p:nvPr/>
        </p:nvSpPr>
        <p:spPr>
          <a:xfrm rot="19384917">
            <a:off x="9379006" y="114517"/>
            <a:ext cx="800858" cy="800858"/>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9" name="五角星 34"/>
          <p:cNvSpPr/>
          <p:nvPr/>
        </p:nvSpPr>
        <p:spPr>
          <a:xfrm rot="337835">
            <a:off x="10919513" y="345469"/>
            <a:ext cx="815404" cy="815404"/>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30" name="五角星 36"/>
          <p:cNvSpPr/>
          <p:nvPr/>
        </p:nvSpPr>
        <p:spPr>
          <a:xfrm rot="20248740">
            <a:off x="11373636" y="1540346"/>
            <a:ext cx="652061" cy="62647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426337" y="7844666"/>
            <a:ext cx="15751937" cy="1425292"/>
          </a:xfrm>
          <a:prstGeom prst="rect">
            <a:avLst/>
          </a:prstGeom>
        </p:spPr>
      </p:pic>
      <p:pic>
        <p:nvPicPr>
          <p:cNvPr id="32" name="图片 7"/>
          <p:cNvPicPr>
            <a:picLocks noChangeAspect="1"/>
          </p:cNvPicPr>
          <p:nvPr/>
        </p:nvPicPr>
        <p:blipFill>
          <a:blip r:embed="rId4"/>
          <a:stretch>
            <a:fillRect/>
          </a:stretch>
        </p:blipFill>
        <p:spPr>
          <a:xfrm>
            <a:off x="489539" y="6556444"/>
            <a:ext cx="2155454" cy="2814599"/>
          </a:xfrm>
          <a:prstGeom prst="rect">
            <a:avLst/>
          </a:prstGeom>
          <a:noFill/>
          <a:ln w="9525">
            <a:noFill/>
          </a:ln>
        </p:spPr>
      </p:pic>
      <p:pic>
        <p:nvPicPr>
          <p:cNvPr id="33" name="图片 8"/>
          <p:cNvPicPr>
            <a:picLocks noChangeAspect="1"/>
          </p:cNvPicPr>
          <p:nvPr/>
        </p:nvPicPr>
        <p:blipFill>
          <a:blip r:embed="rId5"/>
          <a:stretch>
            <a:fillRect/>
          </a:stretch>
        </p:blipFill>
        <p:spPr>
          <a:xfrm>
            <a:off x="10199939" y="6447268"/>
            <a:ext cx="1941351" cy="268229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227730" y="961628"/>
            <a:ext cx="10293182" cy="965777"/>
          </a:xfrm>
          <a:prstGeom prst="rect">
            <a:avLst/>
          </a:prstGeom>
          <a:noFill/>
        </p:spPr>
        <p:txBody>
          <a:bodyPr wrap="square" rtlCol="0">
            <a:spAutoFit/>
          </a:bodyPr>
          <a:lstStyle/>
          <a:p>
            <a:r>
              <a:rPr lang="en-US" altLang="zh-CN"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556861" y="2076222"/>
            <a:ext cx="12366977" cy="1468297"/>
            <a:chOff x="774356" y="888444"/>
            <a:chExt cx="10187293" cy="113823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Tìm và đọc mở rộng được các bài hướng dẫn tổ chức một trò chơi hoặc hoạt động tập thể</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65918" y="3731988"/>
            <a:ext cx="11947667" cy="1248354"/>
            <a:chOff x="752655" y="2065203"/>
            <a:chExt cx="10209001" cy="9677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099549"/>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niềm vui khi được chơi các trò chơi hoặc hoạt động tập thể</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32721" y="5591993"/>
            <a:ext cx="10637811" cy="964453"/>
            <a:chOff x="778314" y="3282272"/>
            <a:chExt cx="7041019" cy="747653"/>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95104" y="3282272"/>
              <a:ext cx="5724229" cy="502484"/>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an toàn khi tham gia chơi</a:t>
              </a:r>
            </a:p>
          </p:txBody>
        </p:sp>
      </p:grpSp>
    </p:spTree>
    <p:extLst>
      <p:ext uri="{BB962C8B-B14F-4D97-AF65-F5344CB8AC3E}">
        <p14:creationId xmlns:p14="http://schemas.microsoft.com/office/powerpoint/2010/main" val="34710345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757889" y="245987"/>
            <a:ext cx="13499320" cy="814352"/>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1" y="1"/>
            <a:ext cx="12923838" cy="491397"/>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7" name="Oval 36"/>
          <p:cNvSpPr/>
          <p:nvPr/>
        </p:nvSpPr>
        <p:spPr>
          <a:xfrm>
            <a:off x="-156511" y="28806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1</a:t>
            </a:r>
          </a:p>
        </p:txBody>
      </p:sp>
      <p:grpSp>
        <p:nvGrpSpPr>
          <p:cNvPr id="4" name="Group 3"/>
          <p:cNvGrpSpPr/>
          <p:nvPr/>
        </p:nvGrpSpPr>
        <p:grpSpPr>
          <a:xfrm>
            <a:off x="434542" y="1593327"/>
            <a:ext cx="12199577" cy="7410880"/>
            <a:chOff x="393185" y="1550557"/>
            <a:chExt cx="14943890" cy="7410880"/>
          </a:xfrm>
        </p:grpSpPr>
        <p:sp>
          <p:nvSpPr>
            <p:cNvPr id="2" name="Rectangle 1"/>
            <p:cNvSpPr/>
            <p:nvPr/>
          </p:nvSpPr>
          <p:spPr>
            <a:xfrm>
              <a:off x="393185" y="1550557"/>
              <a:ext cx="14940994" cy="6919926"/>
            </a:xfrm>
            <a:prstGeom prst="rect">
              <a:avLst/>
            </a:prstGeom>
          </p:spPr>
          <p:txBody>
            <a:bodyPr wrap="square" lIns="101681" tIns="50841" rIns="101681" bIns="50841">
              <a:spAutoFit/>
            </a:bodyPr>
            <a:lstStyle/>
            <a:p>
              <a:pPr algn="ctr"/>
              <a:r>
                <a:rPr lang="vi-VN" sz="4000" b="1"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Trời, Đất, Nước</a:t>
              </a:r>
              <a:endParaRPr lang="vi-VN" sz="4000" dirty="0">
                <a:solidFill>
                  <a:srgbClr val="00206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just"/>
              <a:r>
                <a:rPr lang="vi-VN" sz="3100" dirty="0">
                  <a:solidFill>
                    <a:srgbClr val="002060"/>
                  </a:solidFill>
                  <a:latin typeface="Times New Roman" panose="02020603050405020304" pitchFamily="18" charset="0"/>
                  <a:cs typeface="Times New Roman" panose="02020603050405020304" pitchFamily="18" charset="0"/>
                </a:rPr>
                <a:t> </a:t>
              </a:r>
              <a:r>
                <a:rPr lang="en-US" sz="3100" dirty="0">
                  <a:solidFill>
                    <a:schemeClr val="accent6">
                      <a:lumMod val="50000"/>
                    </a:schemeClr>
                  </a:solidFill>
                  <a:latin typeface="Times New Roman" panose="02020603050405020304" pitchFamily="18" charset="0"/>
                  <a:cs typeface="Times New Roman" panose="02020603050405020304" pitchFamily="18" charset="0"/>
                </a:rPr>
                <a:t>a</a:t>
              </a:r>
              <a:r>
                <a:rPr lang="vi-VN" sz="3100" dirty="0">
                  <a:solidFill>
                    <a:schemeClr val="accent6">
                      <a:lumMod val="50000"/>
                    </a:schemeClr>
                  </a:solidFill>
                  <a:latin typeface="Times New Roman" panose="02020603050405020304" pitchFamily="18" charset="0"/>
                  <a:cs typeface="Times New Roman" panose="02020603050405020304" pitchFamily="18" charset="0"/>
                </a:rPr>
                <a:t>)Cách chơi:</a:t>
              </a:r>
              <a:endParaRPr lang="en-US" sz="3100" dirty="0">
                <a:solidFill>
                  <a:schemeClr val="accent6">
                    <a:lumMod val="50000"/>
                  </a:schemeClr>
                </a:solidFill>
                <a:latin typeface="Times New Roman" panose="02020603050405020304" pitchFamily="18" charset="0"/>
                <a:cs typeface="Times New Roman" panose="02020603050405020304" pitchFamily="18" charset="0"/>
              </a:endParaRPr>
            </a:p>
            <a:p>
              <a:pPr algn="just"/>
              <a:br>
                <a:rPr lang="vi-VN"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ea typeface="Arial-Rounded" panose="020B0500000000000000" pitchFamily="34" charset="0"/>
                  <a:cs typeface="Times New Roman" panose="02020603050405020304" pitchFamily="18" charset="0"/>
                </a:rPr>
                <a:t>Quản trò nói: “Trời” và chỉ ai đó, người đó sẽ trả lời là “Chim”. Quản trò nói “Nước” và chỉ vào ai đó, người đó sẽ trả lời là “Cá”. Quản trò nói “Đất” và chỉ ai đó, người đó sẽ trả lời là “Cây”. Ngược lại quản trò nói “Chim” thì người được chỉ phải nói là “Trời”... Cứ như thế, nhanh dần tốc độ của trò chơi sẽ có em nhầm, nh</a:t>
              </a:r>
              <a:r>
                <a:rPr lang="en-US" sz="3100" dirty="0">
                  <a:latin typeface="Times New Roman" panose="02020603050405020304" pitchFamily="18" charset="0"/>
                  <a:ea typeface="Arial-Rounded" panose="020B0500000000000000" pitchFamily="34" charset="0"/>
                  <a:cs typeface="Times New Roman" panose="02020603050405020304" pitchFamily="18" charset="0"/>
                </a:rPr>
                <a:t>ữ</a:t>
              </a:r>
              <a:r>
                <a:rPr lang="vi-VN" sz="3100" dirty="0">
                  <a:latin typeface="Times New Roman" panose="02020603050405020304" pitchFamily="18" charset="0"/>
                  <a:ea typeface="Arial-Rounded" panose="020B0500000000000000" pitchFamily="34" charset="0"/>
                  <a:cs typeface="Times New Roman" panose="02020603050405020304" pitchFamily="18" charset="0"/>
                </a:rPr>
                <a:t>ng em đó sẽ phải làm các động tác bay, bơi cho tập thể xem.</a:t>
              </a:r>
              <a:endParaRPr lang="en-US" sz="3100" dirty="0">
                <a:latin typeface="Times New Roman" panose="02020603050405020304" pitchFamily="18" charset="0"/>
                <a:ea typeface="Arial-Rounded" panose="020B0500000000000000" pitchFamily="34" charset="0"/>
                <a:cs typeface="Times New Roman" panose="02020603050405020304" pitchFamily="18" charset="0"/>
              </a:endParaRPr>
            </a:p>
            <a:p>
              <a:pPr algn="just"/>
              <a:endParaRPr lang="en-US" sz="31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3100" dirty="0">
                  <a:solidFill>
                    <a:schemeClr val="accent6">
                      <a:lumMod val="50000"/>
                    </a:schemeClr>
                  </a:solidFill>
                  <a:latin typeface="Times New Roman" panose="02020603050405020304" pitchFamily="18" charset="0"/>
                  <a:cs typeface="Times New Roman" panose="02020603050405020304" pitchFamily="18" charset="0"/>
                </a:rPr>
                <a:t>b</a:t>
              </a:r>
              <a:r>
                <a:rPr lang="vi-VN" sz="3100" dirty="0">
                  <a:solidFill>
                    <a:schemeClr val="accent6">
                      <a:lumMod val="50000"/>
                    </a:schemeClr>
                  </a:solidFill>
                  <a:latin typeface="Times New Roman" panose="02020603050405020304" pitchFamily="18" charset="0"/>
                  <a:cs typeface="Times New Roman" panose="02020603050405020304" pitchFamily="18" charset="0"/>
                </a:rPr>
                <a:t>) Luật chơi:</a:t>
              </a:r>
              <a:endParaRPr lang="en-US" sz="3100" dirty="0">
                <a:solidFill>
                  <a:schemeClr val="accent6">
                    <a:lumMod val="50000"/>
                  </a:schemeClr>
                </a:solidFill>
                <a:latin typeface="Times New Roman" panose="02020603050405020304" pitchFamily="18" charset="0"/>
                <a:cs typeface="Times New Roman" panose="02020603050405020304" pitchFamily="18" charset="0"/>
              </a:endParaRPr>
            </a:p>
            <a:p>
              <a:r>
                <a:rPr lang="vi-VN" sz="3100" dirty="0">
                  <a:latin typeface="Times New Roman" panose="02020603050405020304" pitchFamily="18" charset="0"/>
                  <a:ea typeface="Arial-Rounded" panose="020B0500000000000000" pitchFamily="34" charset="0"/>
                  <a:cs typeface="Times New Roman" panose="02020603050405020304" pitchFamily="18" charset="0"/>
                </a:rPr>
                <a:t>- Không nói theo đúng quy định hoặc đến lượt mà  trả lời chậm thì  bị phạt.</a:t>
              </a:r>
              <a:br>
                <a:rPr lang="vi-VN" sz="3100" dirty="0">
                  <a:latin typeface="Times New Roman" panose="02020603050405020304" pitchFamily="18" charset="0"/>
                  <a:ea typeface="Arial-Rounded" panose="020B0500000000000000" pitchFamily="34" charset="0"/>
                  <a:cs typeface="Times New Roman" panose="02020603050405020304" pitchFamily="18" charset="0"/>
                </a:rPr>
              </a:br>
              <a:br>
                <a:rPr lang="vi-VN" sz="3100" dirty="0">
                  <a:latin typeface="Times New Roman" panose="02020603050405020304" pitchFamily="18" charset="0"/>
                  <a:ea typeface="Arial-Rounded" panose="020B0500000000000000" pitchFamily="34" charset="0"/>
                  <a:cs typeface="Times New Roman" panose="02020603050405020304" pitchFamily="18" charset="0"/>
                </a:rPr>
              </a:br>
              <a:r>
                <a:rPr lang="vi-VN" sz="3100" b="1" u="sng" dirty="0">
                  <a:latin typeface="Times New Roman" panose="02020603050405020304" pitchFamily="18" charset="0"/>
                  <a:ea typeface="Arial-Rounded" panose="020B0500000000000000" pitchFamily="34" charset="0"/>
                  <a:cs typeface="Times New Roman" panose="02020603050405020304" pitchFamily="18" charset="0"/>
                </a:rPr>
                <a:t>Chú ý: </a:t>
              </a:r>
              <a:r>
                <a:rPr lang="vi-VN" sz="3100" dirty="0">
                  <a:latin typeface="Times New Roman" panose="02020603050405020304" pitchFamily="18" charset="0"/>
                  <a:ea typeface="Arial-Rounded" panose="020B0500000000000000" pitchFamily="34" charset="0"/>
                  <a:cs typeface="Times New Roman" panose="02020603050405020304" pitchFamily="18" charset="0"/>
                </a:rPr>
                <a:t>Trước khi thực hiện trò chơi với từng người, quản trò cho tập thể thuộc các từ đó đáp như trên.</a:t>
              </a: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7" name="图片 40964" descr="1-40"/>
          <p:cNvPicPr>
            <a:picLocks noChangeAspect="1"/>
          </p:cNvPicPr>
          <p:nvPr/>
        </p:nvPicPr>
        <p:blipFill>
          <a:blip r:embed="rId3"/>
          <a:stretch>
            <a:fillRect/>
          </a:stretch>
        </p:blipFill>
        <p:spPr>
          <a:xfrm>
            <a:off x="10437495" y="1180022"/>
            <a:ext cx="2195442" cy="1615238"/>
          </a:xfrm>
          <a:prstGeom prst="rect">
            <a:avLst/>
          </a:prstGeom>
          <a:noFill/>
          <a:ln w="9525">
            <a:noFill/>
          </a:ln>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8970" y="898293"/>
            <a:ext cx="11031749" cy="1726589"/>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p>
        </p:txBody>
      </p:sp>
      <p:sp>
        <p:nvSpPr>
          <p:cNvPr id="5" name="Oval 4"/>
          <p:cNvSpPr/>
          <p:nvPr/>
        </p:nvSpPr>
        <p:spPr>
          <a:xfrm>
            <a:off x="0" y="1105138"/>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219074" y="1"/>
            <a:ext cx="12491245" cy="491397"/>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401762" y="8634199"/>
            <a:ext cx="15727363" cy="1052599"/>
          </a:xfrm>
          <a:prstGeom prst="rect">
            <a:avLst/>
          </a:prstGeom>
        </p:spPr>
      </p:pic>
      <p:pic>
        <p:nvPicPr>
          <p:cNvPr id="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0731" t="50000" r="59373" b="28244"/>
          <a:stretch/>
        </p:blipFill>
        <p:spPr bwMode="auto">
          <a:xfrm>
            <a:off x="219074" y="3170238"/>
            <a:ext cx="3367533" cy="416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4633119" y="3856037"/>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50000"/>
                  </a:schemeClr>
                </a:solidFill>
                <a:latin typeface="Times New Roman" panose="02020603050405020304" pitchFamily="18" charset="0"/>
                <a:cs typeface="Times New Roman" panose="02020603050405020304" pitchFamily="18" charset="0"/>
              </a:rPr>
              <a:t>Tên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trò</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chơi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hoặc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4633119" y="5422665"/>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6">
                    <a:lumMod val="50000"/>
                  </a:schemeClr>
                </a:solidFill>
                <a:latin typeface="Times New Roman" panose="02020603050405020304" pitchFamily="18" charset="0"/>
                <a:cs typeface="Times New Roman" panose="02020603050405020304" pitchFamily="18" charset="0"/>
              </a:rPr>
              <a:t>Các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bước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động</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01512" y="6814104"/>
            <a:ext cx="1435403" cy="2327338"/>
          </a:xfrm>
          <a:prstGeom prst="rect">
            <a:avLst/>
          </a:prstGeom>
        </p:spPr>
      </p:pic>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8210" y="96024"/>
            <a:ext cx="11295909" cy="1726589"/>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p>
        </p:txBody>
      </p:sp>
      <p:sp>
        <p:nvSpPr>
          <p:cNvPr id="5" name="Oval 4"/>
          <p:cNvSpPr/>
          <p:nvPr/>
        </p:nvSpPr>
        <p:spPr>
          <a:xfrm>
            <a:off x="289719" y="96024"/>
            <a:ext cx="1048491" cy="10453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sp>
        <p:nvSpPr>
          <p:cNvPr id="3" name="Rounded Rectangle 2"/>
          <p:cNvSpPr/>
          <p:nvPr/>
        </p:nvSpPr>
        <p:spPr>
          <a:xfrm>
            <a:off x="6157119" y="959318"/>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1. Tên trò chơi: Lộn cầu vồng</a:t>
            </a:r>
          </a:p>
        </p:txBody>
      </p:sp>
      <p:sp>
        <p:nvSpPr>
          <p:cNvPr id="12" name="Rounded Rectangle 11"/>
          <p:cNvSpPr/>
          <p:nvPr/>
        </p:nvSpPr>
        <p:spPr>
          <a:xfrm>
            <a:off x="6157119" y="2285361"/>
            <a:ext cx="5638800" cy="10668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2. Các bước hoạt động</a:t>
            </a:r>
          </a:p>
        </p:txBody>
      </p:sp>
      <p:sp>
        <p:nvSpPr>
          <p:cNvPr id="11" name="TextBox 10"/>
          <p:cNvSpPr txBox="1"/>
          <p:nvPr/>
        </p:nvSpPr>
        <p:spPr>
          <a:xfrm>
            <a:off x="975519" y="3605848"/>
            <a:ext cx="11658600" cy="6186309"/>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Cách chơi:                 </a:t>
            </a:r>
            <a:r>
              <a:rPr lang="en-US" sz="2800" b="1" dirty="0">
                <a:solidFill>
                  <a:srgbClr val="0070C0"/>
                </a:solidFill>
                <a:latin typeface="Times New Roman" panose="02020603050405020304" pitchFamily="18" charset="0"/>
                <a:cs typeface="Times New Roman" panose="02020603050405020304" pitchFamily="18" charset="0"/>
              </a:rPr>
              <a:t>“Lộn cầu vồng</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Nước trong nước chảy</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Có cô mười bảy</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Có chị mười ba</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Hai chị em ta</a:t>
            </a:r>
            <a:endParaRPr lang="vi-VN" sz="2800"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Ra lộn cầu vồng”</a:t>
            </a:r>
            <a:endParaRPr lang="vi-VN" sz="2800" dirty="0">
              <a:solidFill>
                <a:srgbClr val="0070C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Để chơi trò này, 2 người đứng quay mặt vào nhau và nắm tay nhau vừa đọc bài đồng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làm động tác đu đưa 2 tay sang hai bên. Đọc đến câu cuối cùng thì cả hai người chơi cùng giơ cao cánh tay (vẫn nắm tay nhau), rồi cùng xoay người nửa vòng, chui qua tay, quay lưng vào nhau mà tay không bị rời nhau. </a:t>
            </a:r>
          </a:p>
          <a:p>
            <a:r>
              <a:rPr lang="en-US" sz="2800" b="1" dirty="0">
                <a:solidFill>
                  <a:srgbClr val="FF0000"/>
                </a:solidFill>
                <a:latin typeface="Times New Roman" panose="02020603050405020304" pitchFamily="18" charset="0"/>
                <a:cs typeface="Times New Roman" panose="02020603050405020304" pitchFamily="18" charset="0"/>
              </a:rPr>
              <a:t>Luật chơi:</a:t>
            </a:r>
          </a:p>
          <a:p>
            <a:r>
              <a:rPr lang="en-US" sz="2800" b="1" dirty="0">
                <a:latin typeface="Times New Roman" panose="02020603050405020304" pitchFamily="18" charset="0"/>
                <a:cs typeface="Times New Roman" panose="02020603050405020304" pitchFamily="18" charset="0"/>
              </a:rPr>
              <a:t>        Bạn nào xoay người mà không nắm được tay bạn thì sẽ thua cuộc. Người thua cuộc phải hát một bài hoặc nhảy lò cò một đoạn đường.</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8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119" y="62381"/>
            <a:ext cx="11658600" cy="1726589"/>
          </a:xfrm>
          <a:prstGeom prst="rect">
            <a:avLst/>
          </a:prstGeom>
          <a:noFill/>
        </p:spPr>
        <p:txBody>
          <a:bodyPr wrap="square" lIns="162583" tIns="81293" rIns="162583" bIns="8129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p>
        </p:txBody>
      </p:sp>
      <p:sp>
        <p:nvSpPr>
          <p:cNvPr id="5" name="Oval 4"/>
          <p:cNvSpPr/>
          <p:nvPr/>
        </p:nvSpPr>
        <p:spPr>
          <a:xfrm>
            <a:off x="-1005681" y="350837"/>
            <a:ext cx="1048491" cy="969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2606" tIns="81303" rIns="162606" bIns="81303" rtlCol="0" anchor="ctr"/>
          <a:lstStyle/>
          <a:p>
            <a:pPr algn="ctr"/>
            <a:r>
              <a:rPr lang="en-US" sz="4900" b="1" dirty="0">
                <a:solidFill>
                  <a:schemeClr val="bg1"/>
                </a:solidFill>
                <a:latin typeface="Times New Roman" panose="02020603050405020304" pitchFamily="18" charset="0"/>
                <a:cs typeface="Times New Roman" panose="02020603050405020304" pitchFamily="18" charset="0"/>
              </a:rPr>
              <a:t>2</a:t>
            </a:r>
          </a:p>
        </p:txBody>
      </p:sp>
      <p:sp>
        <p:nvSpPr>
          <p:cNvPr id="3" name="Rounded Rectangle 2"/>
          <p:cNvSpPr/>
          <p:nvPr/>
        </p:nvSpPr>
        <p:spPr>
          <a:xfrm>
            <a:off x="4854633" y="1483911"/>
            <a:ext cx="7543800" cy="674999"/>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1. Tên trò chơi: Dung dăng dung dẻ</a:t>
            </a:r>
          </a:p>
        </p:txBody>
      </p:sp>
      <p:sp>
        <p:nvSpPr>
          <p:cNvPr id="12" name="Rounded Rectangle 11"/>
          <p:cNvSpPr/>
          <p:nvPr/>
        </p:nvSpPr>
        <p:spPr>
          <a:xfrm>
            <a:off x="4969092" y="2346071"/>
            <a:ext cx="5193910" cy="635793"/>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Times New Roman" panose="02020603050405020304" pitchFamily="18" charset="0"/>
                <a:cs typeface="Times New Roman" panose="02020603050405020304" pitchFamily="18" charset="0"/>
              </a:rPr>
              <a:t>2. Các bước hoạt động</a:t>
            </a:r>
          </a:p>
        </p:txBody>
      </p:sp>
      <p:sp>
        <p:nvSpPr>
          <p:cNvPr id="11" name="TextBox 10"/>
          <p:cNvSpPr txBox="1"/>
          <p:nvPr/>
        </p:nvSpPr>
        <p:spPr>
          <a:xfrm>
            <a:off x="442119" y="6596821"/>
            <a:ext cx="11658600"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1. </a:t>
            </a:r>
            <a:r>
              <a:rPr lang="en-US" dirty="0">
                <a:latin typeface="Times New Roman" panose="02020603050405020304" pitchFamily="18" charset="0"/>
                <a:cs typeface="Times New Roman" panose="02020603050405020304" pitchFamily="18" charset="0"/>
              </a:rPr>
              <a:t>Cách chơi: Tất cả người chơi nắm tay nhau thành hàng ngang, vừa đi vừa đung đưa tay, bước về phía trước và hát theo lời đồng dao. Khi hát đến câu “Ngồi thụp xuống đây” thì tất cả cùng ngồi thụp xuống, sau một lát thì đứng dậy chơi tiếp. Ai không ngồi kịp thì bị phạt. </a:t>
            </a:r>
          </a:p>
          <a:p>
            <a:r>
              <a:rPr lang="en-US" dirty="0">
                <a:latin typeface="Times New Roman" panose="02020603050405020304" pitchFamily="18" charset="0"/>
                <a:cs typeface="Times New Roman" panose="02020603050405020304" pitchFamily="18" charset="0"/>
              </a:rPr>
              <a:t>     2.  Luật chơi: Ai bị phạt sẽ bị nhảy lò cò hoặc bị búng tai, ….</a:t>
            </a:r>
            <a:endParaRPr lang="vi-VN" dirty="0">
              <a:latin typeface="Times New Roman" panose="02020603050405020304" pitchFamily="18" charset="0"/>
              <a:cs typeface="Times New Roman" panose="02020603050405020304" pitchFamily="18" charset="0"/>
            </a:endParaRPr>
          </a:p>
          <a:p>
            <a:endParaRPr lang="vi-VN"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71900845"/>
              </p:ext>
            </p:extLst>
          </p:nvPr>
        </p:nvGraphicFramePr>
        <p:xfrm>
          <a:off x="442119" y="3250002"/>
          <a:ext cx="10484910" cy="3017520"/>
        </p:xfrm>
        <a:graphic>
          <a:graphicData uri="http://schemas.openxmlformats.org/drawingml/2006/table">
            <a:tbl>
              <a:tblPr firstRow="1" bandRow="1">
                <a:tableStyleId>{5C22544A-7EE6-4342-B048-85BDC9FD1C3A}</a:tableStyleId>
              </a:tblPr>
              <a:tblGrid>
                <a:gridCol w="5242455">
                  <a:extLst>
                    <a:ext uri="{9D8B030D-6E8A-4147-A177-3AD203B41FA5}">
                      <a16:colId xmlns:a16="http://schemas.microsoft.com/office/drawing/2014/main" val="773016460"/>
                    </a:ext>
                  </a:extLst>
                </a:gridCol>
                <a:gridCol w="5242455">
                  <a:extLst>
                    <a:ext uri="{9D8B030D-6E8A-4147-A177-3AD203B41FA5}">
                      <a16:colId xmlns:a16="http://schemas.microsoft.com/office/drawing/2014/main" val="1389051977"/>
                    </a:ext>
                  </a:extLst>
                </a:gridCol>
              </a:tblGrid>
              <a:tr h="2968236">
                <a:tc>
                  <a:txBody>
                    <a:bodyPr/>
                    <a:lstStyle/>
                    <a:p>
                      <a:r>
                        <a:rPr lang="en-US" dirty="0">
                          <a:latin typeface="Times New Roman" panose="02020603050405020304" pitchFamily="18" charset="0"/>
                          <a:cs typeface="Times New Roman" panose="02020603050405020304" pitchFamily="18" charset="0"/>
                        </a:rPr>
                        <a:t>                Dung dăng dung dẻ</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Dắt trẻ đi chơi</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Đến ngõ nhà trời</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Lạy cậu lạy </a:t>
                      </a:r>
                      <a:r>
                        <a:rPr lang="en-US" dirty="0" err="1">
                          <a:latin typeface="Times New Roman" panose="02020603050405020304" pitchFamily="18" charset="0"/>
                          <a:cs typeface="Times New Roman" panose="02020603050405020304" pitchFamily="18" charset="0"/>
                        </a:rPr>
                        <a:t>mợ</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Cho chó về quê</a:t>
                      </a:r>
                      <a:endParaRPr lang="vi-VN" dirty="0">
                        <a:latin typeface="Times New Roman" panose="02020603050405020304" pitchFamily="18" charset="0"/>
                        <a:cs typeface="Times New Roman" panose="02020603050405020304" pitchFamily="18" charset="0"/>
                      </a:endParaRPr>
                    </a:p>
                    <a:p>
                      <a:endParaRPr lang="vi-VN" dirty="0"/>
                    </a:p>
                  </a:txBody>
                  <a:tcPr/>
                </a:tc>
                <a:tc>
                  <a:txBody>
                    <a:bodyPr/>
                    <a:lstStyle/>
                    <a:p>
                      <a:r>
                        <a:rPr lang="en-US" dirty="0">
                          <a:latin typeface="Times New Roman" panose="02020603050405020304" pitchFamily="18" charset="0"/>
                          <a:cs typeface="Times New Roman" panose="02020603050405020304" pitchFamily="18" charset="0"/>
                        </a:rPr>
                        <a:t>      Cho dê đi học</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Cho cóc ở nhà</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Cho gà bới bếp</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Xì xà xì xụp</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Ngồi thụp xuống đây</a:t>
                      </a:r>
                      <a:endParaRPr lang="vi-VN" dirty="0">
                        <a:latin typeface="Times New Roman" panose="02020603050405020304" pitchFamily="18" charset="0"/>
                        <a:cs typeface="Times New Roman" panose="02020603050405020304" pitchFamily="18" charset="0"/>
                      </a:endParaRPr>
                    </a:p>
                    <a:p>
                      <a:endParaRPr lang="vi-VN" dirty="0"/>
                    </a:p>
                  </a:txBody>
                  <a:tcPr/>
                </a:tc>
                <a:extLst>
                  <a:ext uri="{0D108BD9-81ED-4DB2-BD59-A6C34878D82A}">
                    <a16:rowId xmlns:a16="http://schemas.microsoft.com/office/drawing/2014/main" val="1365171308"/>
                  </a:ext>
                </a:extLst>
              </a:tr>
            </a:tbl>
          </a:graphicData>
        </a:graphic>
      </p:graphicFrame>
    </p:spTree>
    <p:extLst>
      <p:ext uri="{BB962C8B-B14F-4D97-AF65-F5344CB8AC3E}">
        <p14:creationId xmlns:p14="http://schemas.microsoft.com/office/powerpoint/2010/main" val="34830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9908285" y="1360491"/>
            <a:ext cx="431206" cy="483771"/>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052895" y="312222"/>
            <a:ext cx="368947" cy="36894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8" name="五角星 35"/>
          <p:cNvSpPr/>
          <p:nvPr/>
        </p:nvSpPr>
        <p:spPr>
          <a:xfrm rot="19384917">
            <a:off x="9968320" y="106591"/>
            <a:ext cx="800858" cy="800858"/>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29" name="五角星 34"/>
          <p:cNvSpPr/>
          <p:nvPr/>
        </p:nvSpPr>
        <p:spPr>
          <a:xfrm rot="337835">
            <a:off x="11317463" y="451886"/>
            <a:ext cx="815404" cy="815404"/>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endParaRPr>
          </a:p>
        </p:txBody>
      </p:sp>
      <p:sp>
        <p:nvSpPr>
          <p:cNvPr id="30" name="五角星 36"/>
          <p:cNvSpPr/>
          <p:nvPr/>
        </p:nvSpPr>
        <p:spPr>
          <a:xfrm rot="20248740">
            <a:off x="11374541" y="1581211"/>
            <a:ext cx="652061" cy="62647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96">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426337" y="7844666"/>
            <a:ext cx="15751937" cy="1425292"/>
          </a:xfrm>
          <a:prstGeom prst="rect">
            <a:avLst/>
          </a:prstGeom>
        </p:spPr>
      </p:pic>
      <p:pic>
        <p:nvPicPr>
          <p:cNvPr id="32" name="图片 7"/>
          <p:cNvPicPr>
            <a:picLocks noChangeAspect="1"/>
          </p:cNvPicPr>
          <p:nvPr/>
        </p:nvPicPr>
        <p:blipFill>
          <a:blip r:embed="rId4"/>
          <a:stretch>
            <a:fillRect/>
          </a:stretch>
        </p:blipFill>
        <p:spPr>
          <a:xfrm>
            <a:off x="-66255" y="6706196"/>
            <a:ext cx="2155454" cy="2814599"/>
          </a:xfrm>
          <a:prstGeom prst="rect">
            <a:avLst/>
          </a:prstGeom>
          <a:noFill/>
          <a:ln w="9525">
            <a:noFill/>
          </a:ln>
        </p:spPr>
      </p:pic>
      <p:pic>
        <p:nvPicPr>
          <p:cNvPr id="33" name="图片 8"/>
          <p:cNvPicPr>
            <a:picLocks noChangeAspect="1"/>
          </p:cNvPicPr>
          <p:nvPr/>
        </p:nvPicPr>
        <p:blipFill>
          <a:blip r:embed="rId5"/>
          <a:stretch>
            <a:fillRect/>
          </a:stretch>
        </p:blipFill>
        <p:spPr>
          <a:xfrm>
            <a:off x="10119519" y="6587667"/>
            <a:ext cx="1941351" cy="268229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227730" y="961628"/>
            <a:ext cx="10293182" cy="965777"/>
          </a:xfrm>
          <a:prstGeom prst="rect">
            <a:avLst/>
          </a:prstGeom>
          <a:noFill/>
        </p:spPr>
        <p:txBody>
          <a:bodyPr wrap="square" rtlCol="0">
            <a:spAutoFit/>
          </a:bodyPr>
          <a:lstStyle/>
          <a:p>
            <a:r>
              <a:rPr lang="en-US" altLang="zh-CN"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676"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35178" y="2240371"/>
            <a:ext cx="13141343" cy="1468297"/>
            <a:chOff x="774356" y="888444"/>
            <a:chExt cx="10187293" cy="113823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Tìm và đọc mở rộng được các bài hướng dẫn tổ chức một trò chơi hoặc hoạt động tập thể</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670568" y="4118971"/>
            <a:ext cx="13683810" cy="1248354"/>
            <a:chOff x="752655" y="2065203"/>
            <a:chExt cx="10209001" cy="9677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099549"/>
              <a:ext cx="8905080" cy="933390"/>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niềm vui khi được chơi các trò chơi hoặc hoạt động tập thể</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32721" y="5634536"/>
            <a:ext cx="10620438" cy="921908"/>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02484"/>
            </a:xfrm>
            <a:prstGeom prst="rect">
              <a:avLst/>
            </a:prstGeom>
            <a:noFill/>
          </p:spPr>
          <p:txBody>
            <a:bodyPr wrap="square" rtlCol="0">
              <a:spAutoFit/>
            </a:bodyPr>
            <a:lstStyle/>
            <a:p>
              <a:r>
                <a:rPr lang="en-US" sz="3612"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an toàn khi tham gia chơi</a:t>
              </a:r>
            </a:p>
          </p:txBody>
        </p:sp>
      </p:grpSp>
    </p:spTree>
    <p:extLst>
      <p:ext uri="{BB962C8B-B14F-4D97-AF65-F5344CB8AC3E}">
        <p14:creationId xmlns:p14="http://schemas.microsoft.com/office/powerpoint/2010/main" val="13710274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05201" y="8634198"/>
            <a:ext cx="12513438"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 y="0"/>
            <a:ext cx="12923838"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28138" y="1021683"/>
            <a:ext cx="11914170" cy="938817"/>
          </a:xfrm>
          <a:prstGeom prst="rect">
            <a:avLst/>
          </a:prstGeom>
          <a:noFill/>
        </p:spPr>
        <p:txBody>
          <a:bodyPr wrap="square" lIns="122018" tIns="61009" rIns="122018" bIns="61009"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Định</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hướng</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học</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tập</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tiếp</a:t>
            </a:r>
            <a:r>
              <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3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theo</a:t>
            </a:r>
            <a:endParaRPr lang="en-US" sz="53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899479" y="3715756"/>
            <a:ext cx="10935959" cy="3031698"/>
          </a:xfrm>
          <a:prstGeom prst="rect">
            <a:avLst/>
          </a:prstGeom>
          <a:noFill/>
        </p:spPr>
        <p:txBody>
          <a:bodyPr wrap="square" lIns="122018" tIns="61009" rIns="122018" bIns="61009">
            <a:spAutoFit/>
          </a:bodyPr>
          <a:lstStyle/>
          <a:p>
            <a:pPr marL="610088" indent="-610088">
              <a:lnSpc>
                <a:spcPct val="150000"/>
              </a:lnSpc>
              <a:buFontTx/>
              <a:buChar char="-"/>
            </a:pP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dao</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610088" indent="-610088">
              <a:lnSpc>
                <a:spcPct val="150000"/>
              </a:lnSpc>
              <a:buFontTx/>
              <a:buChar char="-"/>
            </a:pP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4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9468" y="5472701"/>
            <a:ext cx="2727981" cy="229080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74" y="6898818"/>
            <a:ext cx="3020555" cy="280045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4241" y="2164165"/>
            <a:ext cx="1718146" cy="30576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709" y="6510354"/>
            <a:ext cx="1718146" cy="3037790"/>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83235" y="7231257"/>
            <a:ext cx="1435403" cy="232733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5567" y="602794"/>
            <a:ext cx="804988" cy="1361836"/>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719" y="1160480"/>
            <a:ext cx="564172" cy="948227"/>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1402254" y="3202232"/>
            <a:ext cx="10736966" cy="2032867"/>
          </a:xfrm>
          <a:prstGeom prst="rect">
            <a:avLst/>
          </a:prstGeom>
          <a:noFill/>
        </p:spPr>
        <p:txBody>
          <a:bodyPr wrap="square" lIns="121984" tIns="60993" rIns="121984" bIns="60993" rtlCol="0">
            <a:spAutoFit/>
          </a:bodyPr>
          <a:lstStyle/>
          <a:p>
            <a:pPr algn="ctr" defTabSz="1219848">
              <a:lnSpc>
                <a:spcPct val="150000"/>
              </a:lnSpc>
            </a:pPr>
            <a:r>
              <a:rPr lang="en-US" sz="4400" dirty="0" err="1">
                <a:solidFill>
                  <a:srgbClr val="FF0000"/>
                </a:solidFill>
                <a:latin typeface="Times New Roman" panose="02020603050405020304" pitchFamily="18" charset="0"/>
                <a:cs typeface="Times New Roman" panose="02020603050405020304" pitchFamily="18" charset="0"/>
              </a:rPr>
              <a:t>Tạm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hẹn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gặp</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lại</a:t>
            </a:r>
            <a:r>
              <a:rPr lang="en-US" sz="4400" dirty="0">
                <a:solidFill>
                  <a:srgbClr val="FF0000"/>
                </a:solidFill>
                <a:latin typeface="Times New Roman" panose="02020603050405020304" pitchFamily="18" charset="0"/>
                <a:cs typeface="Times New Roman" panose="02020603050405020304" pitchFamily="18" charset="0"/>
              </a:rPr>
              <a:t> </a:t>
            </a:r>
          </a:p>
          <a:p>
            <a:pPr algn="ctr" defTabSz="1219848">
              <a:lnSpc>
                <a:spcPct val="150000"/>
              </a:lnSpc>
            </a:pPr>
            <a:r>
              <a:rPr lang="en-US" sz="4400" dirty="0" err="1">
                <a:solidFill>
                  <a:srgbClr val="FF0000"/>
                </a:solidFill>
                <a:latin typeface="Times New Roman" panose="02020603050405020304" pitchFamily="18" charset="0"/>
                <a:cs typeface="Times New Roman" panose="02020603050405020304" pitchFamily="18" charset="0"/>
              </a:rPr>
              <a:t>các</a:t>
            </a:r>
            <a:r>
              <a:rPr lang="en-US" sz="4400" dirty="0">
                <a:solidFill>
                  <a:srgbClr val="FF0000"/>
                </a:solidFill>
                <a:latin typeface="Times New Roman" panose="02020603050405020304" pitchFamily="18" charset="0"/>
                <a:cs typeface="Times New Roman" panose="02020603050405020304" pitchFamily="18" charset="0"/>
              </a:rPr>
              <a:t> con </a:t>
            </a:r>
            <a:r>
              <a:rPr lang="en-US" sz="4400" dirty="0" err="1">
                <a:solidFill>
                  <a:srgbClr val="FF0000"/>
                </a:solidFill>
                <a:latin typeface="Times New Roman" panose="02020603050405020304" pitchFamily="18" charset="0"/>
                <a:cs typeface="Times New Roman" panose="02020603050405020304" pitchFamily="18" charset="0"/>
              </a:rPr>
              <a:t>vào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những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sau</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15994" y="2763262"/>
            <a:ext cx="1079766" cy="1178715"/>
          </a:xfrm>
          <a:prstGeom prst="rect">
            <a:avLst/>
          </a:prstGeom>
        </p:spPr>
      </p:pic>
      <p:pic>
        <p:nvPicPr>
          <p:cNvPr id="1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401762" y="8634198"/>
            <a:ext cx="15727363" cy="1052599"/>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401762" y="0"/>
            <a:ext cx="15727363" cy="52056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20" name="图片 35">
            <a:extLst>
              <a:ext uri="{FF2B5EF4-FFF2-40B4-BE49-F238E27FC236}">
                <a16:creationId xmlns:a16="http://schemas.microsoft.com/office/drawing/2014/main" id="{6D336546-DCB4-44A1-9408-72467C3E8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9345" y="2670261"/>
            <a:ext cx="2727981" cy="2290809"/>
          </a:xfrm>
          <a:prstGeom prst="rect">
            <a:avLst/>
          </a:prstGeom>
        </p:spPr>
      </p:pic>
      <p:pic>
        <p:nvPicPr>
          <p:cNvPr id="21" name="图片 39">
            <a:extLst>
              <a:ext uri="{FF2B5EF4-FFF2-40B4-BE49-F238E27FC236}">
                <a16:creationId xmlns:a16="http://schemas.microsoft.com/office/drawing/2014/main" id="{BA3AC262-0CFA-437F-8EEC-1E1473D1C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72" y="6892823"/>
            <a:ext cx="3020555" cy="2800453"/>
          </a:xfrm>
          <a:prstGeom prst="rect">
            <a:avLst/>
          </a:prstGeom>
        </p:spPr>
      </p:pic>
      <p:pic>
        <p:nvPicPr>
          <p:cNvPr id="22" name="图片 41">
            <a:extLst>
              <a:ext uri="{FF2B5EF4-FFF2-40B4-BE49-F238E27FC236}">
                <a16:creationId xmlns:a16="http://schemas.microsoft.com/office/drawing/2014/main" id="{F0CA763B-28AA-4F2E-B16E-CEE647F24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0147" y="599096"/>
            <a:ext cx="1718146" cy="3057686"/>
          </a:xfrm>
          <a:prstGeom prst="rect">
            <a:avLst/>
          </a:prstGeom>
        </p:spPr>
      </p:pic>
      <p:pic>
        <p:nvPicPr>
          <p:cNvPr id="23" name="图片 43">
            <a:extLst>
              <a:ext uri="{FF2B5EF4-FFF2-40B4-BE49-F238E27FC236}">
                <a16:creationId xmlns:a16="http://schemas.microsoft.com/office/drawing/2014/main" id="{88688721-FFAF-4DDA-811B-7DEE30BCC5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0678" y="5356734"/>
            <a:ext cx="1718146" cy="3037790"/>
          </a:xfrm>
          <a:prstGeom prst="rect">
            <a:avLst/>
          </a:prstGeom>
        </p:spPr>
      </p:pic>
      <p:pic>
        <p:nvPicPr>
          <p:cNvPr id="24" name="Picture 23">
            <a:extLst>
              <a:ext uri="{FF2B5EF4-FFF2-40B4-BE49-F238E27FC236}">
                <a16:creationId xmlns:a16="http://schemas.microsoft.com/office/drawing/2014/main" id="{47F7FCC9-1039-46C8-BD0B-1FC7198DA8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65157" y="7114279"/>
            <a:ext cx="1435403" cy="2327338"/>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2235</TotalTime>
  <Words>755</Words>
  <Application>Microsoft Office PowerPoint</Application>
  <PresentationFormat>Custom</PresentationFormat>
  <Paragraphs>65</Paragraphs>
  <Slides>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Nguyen Kim Chi</cp:lastModifiedBy>
  <cp:revision>612</cp:revision>
  <dcterms:created xsi:type="dcterms:W3CDTF">2020-12-08T15:48:47Z</dcterms:created>
  <dcterms:modified xsi:type="dcterms:W3CDTF">2022-11-20T09:07:56Z</dcterms:modified>
</cp:coreProperties>
</file>