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77" r:id="rId4"/>
    <p:sldId id="264" r:id="rId5"/>
    <p:sldId id="272" r:id="rId6"/>
    <p:sldId id="284" r:id="rId7"/>
    <p:sldId id="280" r:id="rId8"/>
    <p:sldId id="290" r:id="rId9"/>
    <p:sldId id="291" r:id="rId10"/>
    <p:sldId id="288" r:id="rId11"/>
    <p:sldId id="281" r:id="rId12"/>
    <p:sldId id="287" r:id="rId13"/>
    <p:sldId id="282" r:id="rId14"/>
    <p:sldId id="289" r:id="rId15"/>
    <p:sldId id="29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FBD456-5177-4033-B866-44A028640944}" v="111" dt="2021-12-21T15:02:29.292"/>
    <p1510:client id="{BC7F75FE-9EFE-4936-8656-5988E5883965}" v="441" dt="2022-01-18T10:11:31.772"/>
    <p1510:client id="{E09B71DF-0F7D-DF4A-BC49-68F69CB1DBBD}" v="1" dt="2022-01-18T08:48:18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9" autoAdjust="0"/>
    <p:restoredTop sz="93927" autoAdjust="0"/>
  </p:normalViewPr>
  <p:slideViewPr>
    <p:cSldViewPr snapToGrid="0">
      <p:cViewPr varScale="1">
        <p:scale>
          <a:sx n="65" d="100"/>
          <a:sy n="65" d="100"/>
        </p:scale>
        <p:origin x="11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ung Nguyen" userId="177559efd2366614" providerId="Windows Live" clId="Web-{BC7F75FE-9EFE-4936-8656-5988E5883965}"/>
    <pc:docChg chg="addSld delSld modSld sldOrd">
      <pc:chgData name="Nhung Nguyen" userId="177559efd2366614" providerId="Windows Live" clId="Web-{BC7F75FE-9EFE-4936-8656-5988E5883965}" dt="2022-01-18T10:11:31.772" v="390" actId="1076"/>
      <pc:docMkLst>
        <pc:docMk/>
      </pc:docMkLst>
      <pc:sldChg chg="addSp delSp modSp addAnim delAnim modAnim">
        <pc:chgData name="Nhung Nguyen" userId="177559efd2366614" providerId="Windows Live" clId="Web-{BC7F75FE-9EFE-4936-8656-5988E5883965}" dt="2022-01-18T09:57:58.489" v="165"/>
        <pc:sldMkLst>
          <pc:docMk/>
          <pc:sldMk cId="1790959735" sldId="272"/>
        </pc:sldMkLst>
        <pc:spChg chg="add mod">
          <ac:chgData name="Nhung Nguyen" userId="177559efd2366614" providerId="Windows Live" clId="Web-{BC7F75FE-9EFE-4936-8656-5988E5883965}" dt="2022-01-18T09:56:38.128" v="108"/>
          <ac:spMkLst>
            <pc:docMk/>
            <pc:sldMk cId="1790959735" sldId="272"/>
            <ac:spMk id="7" creationId="{87011E99-FE96-44A8-9924-327232C4426D}"/>
          </ac:spMkLst>
        </pc:spChg>
        <pc:spChg chg="del">
          <ac:chgData name="Nhung Nguyen" userId="177559efd2366614" providerId="Windows Live" clId="Web-{BC7F75FE-9EFE-4936-8656-5988E5883965}" dt="2022-01-18T09:47:12.913" v="4"/>
          <ac:spMkLst>
            <pc:docMk/>
            <pc:sldMk cId="1790959735" sldId="272"/>
            <ac:spMk id="8" creationId="{14B26D2C-1BC9-4238-BC4C-795267AEDD6F}"/>
          </ac:spMkLst>
        </pc:spChg>
        <pc:spChg chg="add mod">
          <ac:chgData name="Nhung Nguyen" userId="177559efd2366614" providerId="Windows Live" clId="Web-{BC7F75FE-9EFE-4936-8656-5988E5883965}" dt="2022-01-18T09:56:26.862" v="107"/>
          <ac:spMkLst>
            <pc:docMk/>
            <pc:sldMk cId="1790959735" sldId="272"/>
            <ac:spMk id="9" creationId="{0F345120-900F-4AE1-9307-0E0A16F649B8}"/>
          </ac:spMkLst>
        </pc:spChg>
        <pc:picChg chg="del">
          <ac:chgData name="Nhung Nguyen" userId="177559efd2366614" providerId="Windows Live" clId="Web-{BC7F75FE-9EFE-4936-8656-5988E5883965}" dt="2022-01-18T09:47:09.975" v="3"/>
          <ac:picMkLst>
            <pc:docMk/>
            <pc:sldMk cId="1790959735" sldId="272"/>
            <ac:picMk id="2" creationId="{ED3A5AEA-85EC-0242-BB23-E4EBA01E18F2}"/>
          </ac:picMkLst>
        </pc:picChg>
        <pc:picChg chg="add del mod">
          <ac:chgData name="Nhung Nguyen" userId="177559efd2366614" providerId="Windows Live" clId="Web-{BC7F75FE-9EFE-4936-8656-5988E5883965}" dt="2022-01-18T09:50:51.777" v="38"/>
          <ac:picMkLst>
            <pc:docMk/>
            <pc:sldMk cId="1790959735" sldId="272"/>
            <ac:picMk id="3" creationId="{16F5EAF6-CEDA-49D7-973A-994F02D1F6A8}"/>
          </ac:picMkLst>
        </pc:picChg>
        <pc:picChg chg="add mod">
          <ac:chgData name="Nhung Nguyen" userId="177559efd2366614" providerId="Windows Live" clId="Web-{BC7F75FE-9EFE-4936-8656-5988E5883965}" dt="2022-01-18T09:56:45.065" v="110" actId="1076"/>
          <ac:picMkLst>
            <pc:docMk/>
            <pc:sldMk cId="1790959735" sldId="272"/>
            <ac:picMk id="4" creationId="{5D8C9F2A-2135-4BE4-A149-3B739E96581D}"/>
          </ac:picMkLst>
        </pc:picChg>
        <pc:picChg chg="add mod">
          <ac:chgData name="Nhung Nguyen" userId="177559efd2366614" providerId="Windows Live" clId="Web-{BC7F75FE-9EFE-4936-8656-5988E5883965}" dt="2022-01-18T09:56:42.300" v="109" actId="1076"/>
          <ac:picMkLst>
            <pc:docMk/>
            <pc:sldMk cId="1790959735" sldId="272"/>
            <ac:picMk id="5" creationId="{3B04BF1B-660C-43B4-ABB0-6B5E69536EB7}"/>
          </ac:picMkLst>
        </pc:picChg>
        <pc:picChg chg="add mod">
          <ac:chgData name="Nhung Nguyen" userId="177559efd2366614" providerId="Windows Live" clId="Web-{BC7F75FE-9EFE-4936-8656-5988E5883965}" dt="2022-01-18T09:55:52.752" v="95" actId="1076"/>
          <ac:picMkLst>
            <pc:docMk/>
            <pc:sldMk cId="1790959735" sldId="272"/>
            <ac:picMk id="6" creationId="{34D8C62B-AD52-4919-BB6B-974B685F02AA}"/>
          </ac:picMkLst>
        </pc:picChg>
      </pc:sldChg>
      <pc:sldChg chg="del">
        <pc:chgData name="Nhung Nguyen" userId="177559efd2366614" providerId="Windows Live" clId="Web-{BC7F75FE-9EFE-4936-8656-5988E5883965}" dt="2022-01-18T09:47:58.976" v="15"/>
        <pc:sldMkLst>
          <pc:docMk/>
          <pc:sldMk cId="3439283864" sldId="276"/>
        </pc:sldMkLst>
      </pc:sldChg>
      <pc:sldChg chg="modSp">
        <pc:chgData name="Nhung Nguyen" userId="177559efd2366614" providerId="Windows Live" clId="Web-{BC7F75FE-9EFE-4936-8656-5988E5883965}" dt="2022-01-18T09:55:14.923" v="78" actId="1076"/>
        <pc:sldMkLst>
          <pc:docMk/>
          <pc:sldMk cId="2454958529" sldId="277"/>
        </pc:sldMkLst>
        <pc:spChg chg="mod">
          <ac:chgData name="Nhung Nguyen" userId="177559efd2366614" providerId="Windows Live" clId="Web-{BC7F75FE-9EFE-4936-8656-5988E5883965}" dt="2022-01-18T09:55:12.048" v="77" actId="1076"/>
          <ac:spMkLst>
            <pc:docMk/>
            <pc:sldMk cId="2454958529" sldId="277"/>
            <ac:spMk id="7" creationId="{8335C7F1-7D73-42EF-972E-05DE2BB5909A}"/>
          </ac:spMkLst>
        </pc:spChg>
        <pc:spChg chg="mod">
          <ac:chgData name="Nhung Nguyen" userId="177559efd2366614" providerId="Windows Live" clId="Web-{BC7F75FE-9EFE-4936-8656-5988E5883965}" dt="2022-01-18T09:55:14.923" v="78" actId="1076"/>
          <ac:spMkLst>
            <pc:docMk/>
            <pc:sldMk cId="2454958529" sldId="277"/>
            <ac:spMk id="8" creationId="{86A14355-88C9-4328-B899-C6DA64E46706}"/>
          </ac:spMkLst>
        </pc:spChg>
        <pc:spChg chg="mod">
          <ac:chgData name="Nhung Nguyen" userId="177559efd2366614" providerId="Windows Live" clId="Web-{BC7F75FE-9EFE-4936-8656-5988E5883965}" dt="2022-01-18T09:54:40.141" v="74" actId="1076"/>
          <ac:spMkLst>
            <pc:docMk/>
            <pc:sldMk cId="2454958529" sldId="277"/>
            <ac:spMk id="11" creationId="{FA022A75-22EB-481E-8CA2-69B773B0AAD2}"/>
          </ac:spMkLst>
        </pc:spChg>
      </pc:sldChg>
      <pc:sldChg chg="del">
        <pc:chgData name="Nhung Nguyen" userId="177559efd2366614" providerId="Windows Live" clId="Web-{BC7F75FE-9EFE-4936-8656-5988E5883965}" dt="2022-01-18T09:47:51.914" v="11"/>
        <pc:sldMkLst>
          <pc:docMk/>
          <pc:sldMk cId="2490393133" sldId="278"/>
        </pc:sldMkLst>
      </pc:sldChg>
      <pc:sldChg chg="del">
        <pc:chgData name="Nhung Nguyen" userId="177559efd2366614" providerId="Windows Live" clId="Web-{BC7F75FE-9EFE-4936-8656-5988E5883965}" dt="2022-01-18T09:47:53.101" v="12"/>
        <pc:sldMkLst>
          <pc:docMk/>
          <pc:sldMk cId="2400897170" sldId="279"/>
        </pc:sldMkLst>
      </pc:sldChg>
      <pc:sldChg chg="addSp delSp modSp addAnim delAnim modAnim">
        <pc:chgData name="Nhung Nguyen" userId="177559efd2366614" providerId="Windows Live" clId="Web-{BC7F75FE-9EFE-4936-8656-5988E5883965}" dt="2022-01-18T09:57:56.723" v="163" actId="20577"/>
        <pc:sldMkLst>
          <pc:docMk/>
          <pc:sldMk cId="1772978634" sldId="280"/>
        </pc:sldMkLst>
        <pc:spChg chg="add mod">
          <ac:chgData name="Nhung Nguyen" userId="177559efd2366614" providerId="Windows Live" clId="Web-{BC7F75FE-9EFE-4936-8656-5988E5883965}" dt="2022-01-18T09:57:21.301" v="128" actId="1076"/>
          <ac:spMkLst>
            <pc:docMk/>
            <pc:sldMk cId="1772978634" sldId="280"/>
            <ac:spMk id="6" creationId="{42DB464C-FEA1-49E0-BB2B-3ACE3FCAC99D}"/>
          </ac:spMkLst>
        </pc:spChg>
        <pc:spChg chg="add mod">
          <ac:chgData name="Nhung Nguyen" userId="177559efd2366614" providerId="Windows Live" clId="Web-{BC7F75FE-9EFE-4936-8656-5988E5883965}" dt="2022-01-18T09:57:56.723" v="163" actId="20577"/>
          <ac:spMkLst>
            <pc:docMk/>
            <pc:sldMk cId="1772978634" sldId="280"/>
            <ac:spMk id="7" creationId="{A613EEEB-D4E1-4F87-B25D-427A37FF3198}"/>
          </ac:spMkLst>
        </pc:spChg>
        <pc:spChg chg="del">
          <ac:chgData name="Nhung Nguyen" userId="177559efd2366614" providerId="Windows Live" clId="Web-{BC7F75FE-9EFE-4936-8656-5988E5883965}" dt="2022-01-18T09:47:56.898" v="14"/>
          <ac:spMkLst>
            <pc:docMk/>
            <pc:sldMk cId="1772978634" sldId="280"/>
            <ac:spMk id="8" creationId="{14B26D2C-1BC9-4238-BC4C-795267AEDD6F}"/>
          </ac:spMkLst>
        </pc:spChg>
        <pc:picChg chg="del">
          <ac:chgData name="Nhung Nguyen" userId="177559efd2366614" providerId="Windows Live" clId="Web-{BC7F75FE-9EFE-4936-8656-5988E5883965}" dt="2022-01-18T09:47:54.898" v="13"/>
          <ac:picMkLst>
            <pc:docMk/>
            <pc:sldMk cId="1772978634" sldId="280"/>
            <ac:picMk id="2" creationId="{ED3A5AEA-85EC-0242-BB23-E4EBA01E18F2}"/>
          </ac:picMkLst>
        </pc:picChg>
        <pc:picChg chg="add del mod">
          <ac:chgData name="Nhung Nguyen" userId="177559efd2366614" providerId="Windows Live" clId="Web-{BC7F75FE-9EFE-4936-8656-5988E5883965}" dt="2022-01-18T09:51:42.434" v="53"/>
          <ac:picMkLst>
            <pc:docMk/>
            <pc:sldMk cId="1772978634" sldId="280"/>
            <ac:picMk id="3" creationId="{BD6AC877-C605-44FE-A6E3-EB163289A9CE}"/>
          </ac:picMkLst>
        </pc:picChg>
        <pc:picChg chg="add mod">
          <ac:chgData name="Nhung Nguyen" userId="177559efd2366614" providerId="Windows Live" clId="Web-{BC7F75FE-9EFE-4936-8656-5988E5883965}" dt="2022-01-18T09:56:55.534" v="114" actId="1076"/>
          <ac:picMkLst>
            <pc:docMk/>
            <pc:sldMk cId="1772978634" sldId="280"/>
            <ac:picMk id="4" creationId="{28432C17-87BB-4731-BE8C-3E2E092721CB}"/>
          </ac:picMkLst>
        </pc:picChg>
        <pc:picChg chg="add mod">
          <ac:chgData name="Nhung Nguyen" userId="177559efd2366614" providerId="Windows Live" clId="Web-{BC7F75FE-9EFE-4936-8656-5988E5883965}" dt="2022-01-18T09:56:57.456" v="115" actId="1076"/>
          <ac:picMkLst>
            <pc:docMk/>
            <pc:sldMk cId="1772978634" sldId="280"/>
            <ac:picMk id="5" creationId="{DFFC0ED1-AB7D-4F0F-BD3A-82929CE4D683}"/>
          </ac:picMkLst>
        </pc:picChg>
      </pc:sldChg>
      <pc:sldChg chg="addSp modSp add replId">
        <pc:chgData name="Nhung Nguyen" userId="177559efd2366614" providerId="Windows Live" clId="Web-{BC7F75FE-9EFE-4936-8656-5988E5883965}" dt="2022-01-18T09:49:32.197" v="33" actId="14100"/>
        <pc:sldMkLst>
          <pc:docMk/>
          <pc:sldMk cId="1195251732" sldId="281"/>
        </pc:sldMkLst>
        <pc:picChg chg="add mod">
          <ac:chgData name="Nhung Nguyen" userId="177559efd2366614" providerId="Windows Live" clId="Web-{BC7F75FE-9EFE-4936-8656-5988E5883965}" dt="2022-01-18T09:49:02.571" v="28" actId="1076"/>
          <ac:picMkLst>
            <pc:docMk/>
            <pc:sldMk cId="1195251732" sldId="281"/>
            <ac:picMk id="2" creationId="{C8A81C63-71CB-49E9-9300-62BACD2160F0}"/>
          </ac:picMkLst>
        </pc:picChg>
        <pc:picChg chg="add mod">
          <ac:chgData name="Nhung Nguyen" userId="177559efd2366614" providerId="Windows Live" clId="Web-{BC7F75FE-9EFE-4936-8656-5988E5883965}" dt="2022-01-18T09:49:32.197" v="33" actId="14100"/>
          <ac:picMkLst>
            <pc:docMk/>
            <pc:sldMk cId="1195251732" sldId="281"/>
            <ac:picMk id="3" creationId="{B86973F9-19CD-4ED2-8879-AD9DE478FA4D}"/>
          </ac:picMkLst>
        </pc:picChg>
      </pc:sldChg>
      <pc:sldChg chg="del">
        <pc:chgData name="Nhung Nguyen" userId="177559efd2366614" providerId="Windows Live" clId="Web-{BC7F75FE-9EFE-4936-8656-5988E5883965}" dt="2022-01-18T09:48:00.523" v="16"/>
        <pc:sldMkLst>
          <pc:docMk/>
          <pc:sldMk cId="3583779892" sldId="281"/>
        </pc:sldMkLst>
      </pc:sldChg>
      <pc:sldChg chg="addSp delSp modSp add ord replId">
        <pc:chgData name="Nhung Nguyen" userId="177559efd2366614" providerId="Windows Live" clId="Web-{BC7F75FE-9EFE-4936-8656-5988E5883965}" dt="2022-01-18T10:07:36.548" v="171"/>
        <pc:sldMkLst>
          <pc:docMk/>
          <pc:sldMk cId="1941648262" sldId="282"/>
        </pc:sldMkLst>
        <pc:picChg chg="add del mod">
          <ac:chgData name="Nhung Nguyen" userId="177559efd2366614" providerId="Windows Live" clId="Web-{BC7F75FE-9EFE-4936-8656-5988E5883965}" dt="2022-01-18T10:07:17.251" v="167"/>
          <ac:picMkLst>
            <pc:docMk/>
            <pc:sldMk cId="1941648262" sldId="282"/>
            <ac:picMk id="2" creationId="{065C45B5-0677-4239-B352-F810E6E17451}"/>
          </ac:picMkLst>
        </pc:picChg>
        <pc:picChg chg="add mod">
          <ac:chgData name="Nhung Nguyen" userId="177559efd2366614" providerId="Windows Live" clId="Web-{BC7F75FE-9EFE-4936-8656-5988E5883965}" dt="2022-01-18T10:07:24.063" v="170" actId="14100"/>
          <ac:picMkLst>
            <pc:docMk/>
            <pc:sldMk cId="1941648262" sldId="282"/>
            <ac:picMk id="3" creationId="{4A885F66-216F-449A-88B7-B6C46FED8BDC}"/>
          </ac:picMkLst>
        </pc:picChg>
      </pc:sldChg>
      <pc:sldChg chg="delSp modSp new addAnim modAnim">
        <pc:chgData name="Nhung Nguyen" userId="177559efd2366614" providerId="Windows Live" clId="Web-{BC7F75FE-9EFE-4936-8656-5988E5883965}" dt="2022-01-18T10:11:31.772" v="390" actId="1076"/>
        <pc:sldMkLst>
          <pc:docMk/>
          <pc:sldMk cId="3380942504" sldId="283"/>
        </pc:sldMkLst>
        <pc:spChg chg="del">
          <ac:chgData name="Nhung Nguyen" userId="177559efd2366614" providerId="Windows Live" clId="Web-{BC7F75FE-9EFE-4936-8656-5988E5883965}" dt="2022-01-18T10:09:27.535" v="363"/>
          <ac:spMkLst>
            <pc:docMk/>
            <pc:sldMk cId="3380942504" sldId="283"/>
            <ac:spMk id="2" creationId="{13EC9BD7-9CC2-4BEF-937B-7CA1B7983459}"/>
          </ac:spMkLst>
        </pc:spChg>
        <pc:spChg chg="mod">
          <ac:chgData name="Nhung Nguyen" userId="177559efd2366614" providerId="Windows Live" clId="Web-{BC7F75FE-9EFE-4936-8656-5988E5883965}" dt="2022-01-18T10:11:31.772" v="390" actId="1076"/>
          <ac:spMkLst>
            <pc:docMk/>
            <pc:sldMk cId="3380942504" sldId="283"/>
            <ac:spMk id="3" creationId="{BBE48EBA-F113-4BFD-8043-AECCBEA568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5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6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5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7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49" y="146274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2284921" cy="2295565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728709" y="2080798"/>
            <a:ext cx="681244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</a:t>
            </a:r>
          </a:p>
          <a:p>
            <a:pPr algn="ctr"/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VỀ VIỆC  CHĂM SÓC CÂY CỐI (30)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244670" y="1283001"/>
            <a:ext cx="268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EDAAE-439C-488D-8680-A5552F2E4960}"/>
              </a:ext>
            </a:extLst>
          </p:cNvPr>
          <p:cNvSpPr txBox="1"/>
          <p:nvPr/>
        </p:nvSpPr>
        <p:spPr>
          <a:xfrm>
            <a:off x="1215876" y="203220"/>
            <a:ext cx="908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B4F81-B9CC-44E1-A2A5-49DE844E04EA}"/>
              </a:ext>
            </a:extLst>
          </p:cNvPr>
          <p:cNvSpPr txBox="1"/>
          <p:nvPr/>
        </p:nvSpPr>
        <p:spPr>
          <a:xfrm>
            <a:off x="1217538" y="985469"/>
            <a:ext cx="9756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30BFB-D610-45B6-9199-AE4735F05303}"/>
              </a:ext>
            </a:extLst>
          </p:cNvPr>
          <p:cNvSpPr txBox="1"/>
          <p:nvPr/>
        </p:nvSpPr>
        <p:spPr>
          <a:xfrm>
            <a:off x="1215876" y="3294234"/>
            <a:ext cx="9992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TIÊU CHÍ VIẾT ĐOẠN VĂN</a:t>
            </a:r>
          </a:p>
          <a:p>
            <a:pPr fontAlgn="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2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C7126-BF09-4DAE-82E5-47B00BC015CD}"/>
              </a:ext>
            </a:extLst>
          </p:cNvPr>
          <p:cNvSpPr txBox="1"/>
          <p:nvPr/>
        </p:nvSpPr>
        <p:spPr>
          <a:xfrm>
            <a:off x="1135626" y="1002890"/>
            <a:ext cx="103386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559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4A885F66-216F-449A-88B7-B6C46FED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6" y="561112"/>
            <a:ext cx="10919011" cy="51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4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4911932"/>
            <a:ext cx="1342786" cy="17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16" y="5171894"/>
            <a:ext cx="1220868" cy="168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85956" y="747511"/>
            <a:ext cx="540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8322" y="1530723"/>
            <a:ext cx="885339" cy="628639"/>
            <a:chOff x="2485459" y="1975436"/>
            <a:chExt cx="1772914" cy="1393004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8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99213" y="2597415"/>
            <a:ext cx="883311" cy="628639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4500F8B-FB66-487F-91C5-0281971A9FDB}"/>
              </a:ext>
            </a:extLst>
          </p:cNvPr>
          <p:cNvSpPr txBox="1"/>
          <p:nvPr/>
        </p:nvSpPr>
        <p:spPr>
          <a:xfrm>
            <a:off x="1755741" y="1636502"/>
            <a:ext cx="834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F8B0D-C796-4CB5-82FA-271383C605D7}"/>
              </a:ext>
            </a:extLst>
          </p:cNvPr>
          <p:cNvSpPr txBox="1"/>
          <p:nvPr/>
        </p:nvSpPr>
        <p:spPr>
          <a:xfrm>
            <a:off x="1682523" y="2611272"/>
            <a:ext cx="990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91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4911932"/>
            <a:ext cx="1342786" cy="17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16" y="5171894"/>
            <a:ext cx="1220868" cy="168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15846" y="1176404"/>
            <a:ext cx="85005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tiếp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theo</a:t>
            </a: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3 – 5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chứng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sống</a:t>
            </a: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34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3628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" y="0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535487" y="922986"/>
            <a:ext cx="7813745" cy="6192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13199" y="1602983"/>
            <a:ext cx="436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81664" y="2265838"/>
            <a:ext cx="9114504" cy="619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về việc chăm sóc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( 30)</a:t>
            </a:r>
            <a:endParaRPr lang="vi-VN" sz="3200" b="1" dirty="0">
              <a:solidFill>
                <a:schemeClr val="bg1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4911932"/>
            <a:ext cx="1342786" cy="17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16" y="5171894"/>
            <a:ext cx="1220868" cy="168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85956" y="747511"/>
            <a:ext cx="540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8322" y="1530723"/>
            <a:ext cx="885339" cy="628639"/>
            <a:chOff x="2485459" y="1975436"/>
            <a:chExt cx="1772914" cy="1393004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8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99213" y="2597415"/>
            <a:ext cx="883311" cy="628639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4500F8B-FB66-487F-91C5-0281971A9FDB}"/>
              </a:ext>
            </a:extLst>
          </p:cNvPr>
          <p:cNvSpPr txBox="1"/>
          <p:nvPr/>
        </p:nvSpPr>
        <p:spPr>
          <a:xfrm>
            <a:off x="1755741" y="1636502"/>
            <a:ext cx="834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F8B0D-C796-4CB5-82FA-271383C605D7}"/>
              </a:ext>
            </a:extLst>
          </p:cNvPr>
          <p:cNvSpPr txBox="1"/>
          <p:nvPr/>
        </p:nvSpPr>
        <p:spPr>
          <a:xfrm>
            <a:off x="1682523" y="2611272"/>
            <a:ext cx="990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203DA73-9DDD-4521-8E2D-CA2C108D5336}"/>
              </a:ext>
            </a:extLst>
          </p:cNvPr>
          <p:cNvSpPr/>
          <p:nvPr/>
        </p:nvSpPr>
        <p:spPr>
          <a:xfrm>
            <a:off x="1401099" y="1054162"/>
            <a:ext cx="575167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5CD765-F46D-48F0-8006-2ABE8A650D27}"/>
              </a:ext>
            </a:extLst>
          </p:cNvPr>
          <p:cNvSpPr/>
          <p:nvPr/>
        </p:nvSpPr>
        <p:spPr>
          <a:xfrm>
            <a:off x="2182761" y="929148"/>
            <a:ext cx="648929" cy="648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B04BF1B-660C-43B4-ABB0-6B5E6953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77" y="685452"/>
            <a:ext cx="4661647" cy="3046930"/>
          </a:xfrm>
          <a:prstGeom prst="rect">
            <a:avLst/>
          </a:prstGeo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D8C62B-AD52-4919-BB6B-974B685F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76" y="735683"/>
            <a:ext cx="4835592" cy="30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F2CC7-B3B8-47A3-BD7B-BDE2205BE9F5}"/>
              </a:ext>
            </a:extLst>
          </p:cNvPr>
          <p:cNvSpPr txBox="1"/>
          <p:nvPr/>
        </p:nvSpPr>
        <p:spPr>
          <a:xfrm>
            <a:off x="1489587" y="162232"/>
            <a:ext cx="840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/>
              <a:t>.</a:t>
            </a:r>
          </a:p>
        </p:txBody>
      </p:sp>
      <p:pic>
        <p:nvPicPr>
          <p:cNvPr id="8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F27AD5-1B1A-4D57-85BA-E5A1C0D4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77" y="3811070"/>
            <a:ext cx="4661647" cy="2884698"/>
          </a:xfrm>
          <a:prstGeom prst="rect">
            <a:avLst/>
          </a:prstGeom>
        </p:spPr>
      </p:pic>
      <p:pic>
        <p:nvPicPr>
          <p:cNvPr id="10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1E237F2-ECAE-4E51-BE4F-B42394753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75" y="3811070"/>
            <a:ext cx="4835591" cy="288469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31E424E-57DB-4A85-B41C-1A4FC9B2ECCA}"/>
              </a:ext>
            </a:extLst>
          </p:cNvPr>
          <p:cNvSpPr/>
          <p:nvPr/>
        </p:nvSpPr>
        <p:spPr>
          <a:xfrm>
            <a:off x="1415824" y="105540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1C57A7-04D3-44E9-9645-3D0367D3B29A}"/>
              </a:ext>
            </a:extLst>
          </p:cNvPr>
          <p:cNvSpPr/>
          <p:nvPr/>
        </p:nvSpPr>
        <p:spPr>
          <a:xfrm>
            <a:off x="6663241" y="395542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7186AD-2E70-455F-8DCC-B660351BAA9F}"/>
              </a:ext>
            </a:extLst>
          </p:cNvPr>
          <p:cNvSpPr/>
          <p:nvPr/>
        </p:nvSpPr>
        <p:spPr>
          <a:xfrm>
            <a:off x="6663241" y="930631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BBA412-D8A5-4E1E-869B-2EA1675CB669}"/>
              </a:ext>
            </a:extLst>
          </p:cNvPr>
          <p:cNvSpPr/>
          <p:nvPr/>
        </p:nvSpPr>
        <p:spPr>
          <a:xfrm>
            <a:off x="1226446" y="4005315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095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B04BF1B-660C-43B4-ABB0-6B5E6953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27" y="547584"/>
            <a:ext cx="5569974" cy="4126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11E99-FE96-44A8-9924-327232C4426D}"/>
              </a:ext>
            </a:extLst>
          </p:cNvPr>
          <p:cNvSpPr txBox="1"/>
          <p:nvPr/>
        </p:nvSpPr>
        <p:spPr>
          <a:xfrm>
            <a:off x="471443" y="4765050"/>
            <a:ext cx="5565057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bắt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sâu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nhổ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cỏ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45120-900F-4AE1-9307-0E0A16F649B8}"/>
              </a:ext>
            </a:extLst>
          </p:cNvPr>
          <p:cNvSpPr txBox="1"/>
          <p:nvPr/>
        </p:nvSpPr>
        <p:spPr>
          <a:xfrm>
            <a:off x="6377593" y="4718692"/>
            <a:ext cx="5342964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lấy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để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24AEC-D711-4AC1-9271-23596E32101B}"/>
              </a:ext>
            </a:extLst>
          </p:cNvPr>
          <p:cNvSpPr txBox="1"/>
          <p:nvPr/>
        </p:nvSpPr>
        <p:spPr>
          <a:xfrm>
            <a:off x="1368273" y="0"/>
            <a:ext cx="840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/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6B1321-C4BE-4063-ADE5-A1E63A302412}"/>
              </a:ext>
            </a:extLst>
          </p:cNvPr>
          <p:cNvSpPr/>
          <p:nvPr/>
        </p:nvSpPr>
        <p:spPr>
          <a:xfrm>
            <a:off x="1098177" y="773130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pic>
        <p:nvPicPr>
          <p:cNvPr id="11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E466CE-3B5B-42EE-988D-68D18B0FF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76" y="539357"/>
            <a:ext cx="5233798" cy="41350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B464F85-920F-46E1-86CF-E524916DD691}"/>
              </a:ext>
            </a:extLst>
          </p:cNvPr>
          <p:cNvSpPr/>
          <p:nvPr/>
        </p:nvSpPr>
        <p:spPr>
          <a:xfrm>
            <a:off x="6593541" y="773130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BCC07-1C4C-4C8B-B190-E2CA91FB5852}"/>
              </a:ext>
            </a:extLst>
          </p:cNvPr>
          <p:cNvSpPr txBox="1"/>
          <p:nvPr/>
        </p:nvSpPr>
        <p:spPr>
          <a:xfrm>
            <a:off x="6377593" y="5327409"/>
            <a:ext cx="5342964" cy="830997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Mai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lấy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vào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bình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. Mai </a:t>
            </a:r>
            <a:r>
              <a:rPr lang="en-US" sz="2400" dirty="0" err="1">
                <a:latin typeface="Times New Roman"/>
                <a:cs typeface="Times New Roman"/>
              </a:rPr>
              <a:t>chuẩn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bị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81133-C7F8-43F8-A1F2-1D2D4707C9B1}"/>
              </a:ext>
            </a:extLst>
          </p:cNvPr>
          <p:cNvSpPr txBox="1"/>
          <p:nvPr/>
        </p:nvSpPr>
        <p:spPr>
          <a:xfrm>
            <a:off x="471442" y="5327409"/>
            <a:ext cx="5565057" cy="1569660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Tranh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vẽ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cảnh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vườn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những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bông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khoe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sắc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thắm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mấy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chú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bướm</a:t>
            </a:r>
            <a:r>
              <a:rPr lang="en-US" sz="2400" dirty="0">
                <a:latin typeface="Times New Roman"/>
                <a:cs typeface="Times New Roman"/>
              </a:rPr>
              <a:t> bay </a:t>
            </a:r>
            <a:r>
              <a:rPr lang="en-US" sz="2400" dirty="0" err="1">
                <a:latin typeface="Times New Roman"/>
                <a:cs typeface="Times New Roman"/>
              </a:rPr>
              <a:t>lượn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khắp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nơi</a:t>
            </a:r>
            <a:r>
              <a:rPr lang="en-US" sz="2400" dirty="0">
                <a:latin typeface="Times New Roman"/>
                <a:cs typeface="Times New Roman"/>
              </a:rPr>
              <a:t>. Mai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chăm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chú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nhổ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cỏ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bắt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sâu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52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FC0ED1-AB7D-4F0F-BD3A-82929CE4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5" y="241352"/>
            <a:ext cx="5757367" cy="5096273"/>
          </a:xfrm>
          <a:prstGeom prst="rect">
            <a:avLst/>
          </a:prstGeom>
        </p:spPr>
      </p:pic>
      <p:pic>
        <p:nvPicPr>
          <p:cNvPr id="4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8432C17-87BB-4731-BE8C-3E2E09272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41352"/>
            <a:ext cx="5321852" cy="4976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B464C-FEA1-49E0-BB2B-3ACE3FCAC99D}"/>
              </a:ext>
            </a:extLst>
          </p:cNvPr>
          <p:cNvSpPr txBox="1"/>
          <p:nvPr/>
        </p:nvSpPr>
        <p:spPr>
          <a:xfrm>
            <a:off x="349046" y="5221481"/>
            <a:ext cx="5415258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EEEB-D4E1-4F87-B25D-427A37FF3198}"/>
              </a:ext>
            </a:extLst>
          </p:cNvPr>
          <p:cNvSpPr txBox="1"/>
          <p:nvPr/>
        </p:nvSpPr>
        <p:spPr>
          <a:xfrm>
            <a:off x="6203575" y="5272483"/>
            <a:ext cx="5639379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chào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vườn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để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cs typeface="Times New Roman"/>
              </a:rPr>
              <a:t>. 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B73CD9-2E14-4782-8931-830C3E652BBF}"/>
              </a:ext>
            </a:extLst>
          </p:cNvPr>
          <p:cNvSpPr/>
          <p:nvPr/>
        </p:nvSpPr>
        <p:spPr>
          <a:xfrm>
            <a:off x="892274" y="76847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53263D-336E-4A9F-8431-DC9F7C8DC79A}"/>
              </a:ext>
            </a:extLst>
          </p:cNvPr>
          <p:cNvSpPr/>
          <p:nvPr/>
        </p:nvSpPr>
        <p:spPr>
          <a:xfrm>
            <a:off x="6604817" y="750297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046EB-3272-4B51-B6BD-DD448202D9A3}"/>
              </a:ext>
            </a:extLst>
          </p:cNvPr>
          <p:cNvSpPr txBox="1"/>
          <p:nvPr/>
        </p:nvSpPr>
        <p:spPr>
          <a:xfrm>
            <a:off x="349046" y="5696204"/>
            <a:ext cx="5415258" cy="1200329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Mai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en-US" sz="2400" dirty="0" err="1">
                <a:latin typeface="Times New Roman"/>
                <a:cs typeface="Times New Roman"/>
              </a:rPr>
              <a:t>Những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tia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mát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làm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như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tắm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gội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sạch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sẽ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164C8-6526-4B1E-A208-9BE6436585DC}"/>
              </a:ext>
            </a:extLst>
          </p:cNvPr>
          <p:cNvSpPr txBox="1"/>
          <p:nvPr/>
        </p:nvSpPr>
        <p:spPr>
          <a:xfrm>
            <a:off x="6203576" y="5669006"/>
            <a:ext cx="5639378" cy="1200329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dirty="0" err="1">
                <a:latin typeface="Times New Roman"/>
                <a:cs typeface="Times New Roman"/>
              </a:rPr>
              <a:t>Trước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cs typeface="Times New Roman"/>
              </a:rPr>
              <a:t>, Mai </a:t>
            </a:r>
            <a:r>
              <a:rPr lang="en-US" sz="2400" dirty="0" err="1">
                <a:latin typeface="Times New Roman"/>
                <a:cs typeface="Times New Roman"/>
              </a:rPr>
              <a:t>không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quên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chào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tạm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biệt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vườn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những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bông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màu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sắc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rực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rỡ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en-US" sz="2400" dirty="0" err="1">
                <a:latin typeface="Times New Roman"/>
                <a:cs typeface="Times New Roman"/>
              </a:rPr>
              <a:t>Nét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mặt</a:t>
            </a:r>
            <a:r>
              <a:rPr lang="en-US" sz="2400" dirty="0">
                <a:latin typeface="Times New Roman"/>
                <a:cs typeface="Times New Roman"/>
              </a:rPr>
              <a:t> Mai </a:t>
            </a:r>
            <a:r>
              <a:rPr lang="en-US" sz="2400" dirty="0" err="1">
                <a:latin typeface="Times New Roman"/>
                <a:cs typeface="Times New Roman"/>
              </a:rPr>
              <a:t>rất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vui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vẻ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29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203DA73-9DDD-4521-8E2D-CA2C108D5336}"/>
              </a:ext>
            </a:extLst>
          </p:cNvPr>
          <p:cNvSpPr/>
          <p:nvPr/>
        </p:nvSpPr>
        <p:spPr>
          <a:xfrm>
            <a:off x="1401099" y="1054162"/>
            <a:ext cx="575167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5CD765-F46D-48F0-8006-2ABE8A650D27}"/>
              </a:ext>
            </a:extLst>
          </p:cNvPr>
          <p:cNvSpPr/>
          <p:nvPr/>
        </p:nvSpPr>
        <p:spPr>
          <a:xfrm>
            <a:off x="2182761" y="929148"/>
            <a:ext cx="648929" cy="648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B04BF1B-660C-43B4-ABB0-6B5E6953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77" y="685452"/>
            <a:ext cx="4661647" cy="3046930"/>
          </a:xfrm>
          <a:prstGeom prst="rect">
            <a:avLst/>
          </a:prstGeo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D8C62B-AD52-4919-BB6B-974B685F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76" y="735683"/>
            <a:ext cx="4835592" cy="30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F2CC7-B3B8-47A3-BD7B-BDE2205BE9F5}"/>
              </a:ext>
            </a:extLst>
          </p:cNvPr>
          <p:cNvSpPr txBox="1"/>
          <p:nvPr/>
        </p:nvSpPr>
        <p:spPr>
          <a:xfrm>
            <a:off x="1489587" y="162232"/>
            <a:ext cx="840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/>
              <a:t>.</a:t>
            </a:r>
          </a:p>
        </p:txBody>
      </p:sp>
      <p:pic>
        <p:nvPicPr>
          <p:cNvPr id="8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F27AD5-1B1A-4D57-85BA-E5A1C0D4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77" y="3811070"/>
            <a:ext cx="4661647" cy="2884698"/>
          </a:xfrm>
          <a:prstGeom prst="rect">
            <a:avLst/>
          </a:prstGeom>
        </p:spPr>
      </p:pic>
      <p:pic>
        <p:nvPicPr>
          <p:cNvPr id="10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1E237F2-ECAE-4E51-BE4F-B42394753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75" y="3811070"/>
            <a:ext cx="4835591" cy="2884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5D2605-83AD-405F-B574-5FA0856D440E}"/>
              </a:ext>
            </a:extLst>
          </p:cNvPr>
          <p:cNvSpPr txBox="1"/>
          <p:nvPr/>
        </p:nvSpPr>
        <p:spPr>
          <a:xfrm>
            <a:off x="3170904" y="175505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1E424E-57DB-4A85-B41C-1A4FC9B2ECCA}"/>
              </a:ext>
            </a:extLst>
          </p:cNvPr>
          <p:cNvSpPr/>
          <p:nvPr/>
        </p:nvSpPr>
        <p:spPr>
          <a:xfrm>
            <a:off x="1415824" y="105540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1C57A7-04D3-44E9-9645-3D0367D3B29A}"/>
              </a:ext>
            </a:extLst>
          </p:cNvPr>
          <p:cNvSpPr/>
          <p:nvPr/>
        </p:nvSpPr>
        <p:spPr>
          <a:xfrm>
            <a:off x="6663241" y="395542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7186AD-2E70-455F-8DCC-B660351BAA9F}"/>
              </a:ext>
            </a:extLst>
          </p:cNvPr>
          <p:cNvSpPr/>
          <p:nvPr/>
        </p:nvSpPr>
        <p:spPr>
          <a:xfrm>
            <a:off x="6663241" y="930631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BBA412-D8A5-4E1E-869B-2EA1675CB669}"/>
              </a:ext>
            </a:extLst>
          </p:cNvPr>
          <p:cNvSpPr/>
          <p:nvPr/>
        </p:nvSpPr>
        <p:spPr>
          <a:xfrm>
            <a:off x="1226446" y="4005315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66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EDAAE-439C-488D-8680-A5552F2E4960}"/>
              </a:ext>
            </a:extLst>
          </p:cNvPr>
          <p:cNvSpPr txBox="1"/>
          <p:nvPr/>
        </p:nvSpPr>
        <p:spPr>
          <a:xfrm>
            <a:off x="1366614" y="895166"/>
            <a:ext cx="1016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B4F81-B9CC-44E1-A2A5-49DE844E04EA}"/>
              </a:ext>
            </a:extLst>
          </p:cNvPr>
          <p:cNvSpPr txBox="1"/>
          <p:nvPr/>
        </p:nvSpPr>
        <p:spPr>
          <a:xfrm>
            <a:off x="1366614" y="1907644"/>
            <a:ext cx="9756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553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EDAAE-439C-488D-8680-A5552F2E4960}"/>
              </a:ext>
            </a:extLst>
          </p:cNvPr>
          <p:cNvSpPr txBox="1"/>
          <p:nvPr/>
        </p:nvSpPr>
        <p:spPr>
          <a:xfrm>
            <a:off x="1163391" y="39759"/>
            <a:ext cx="1016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B4F81-B9CC-44E1-A2A5-49DE844E04EA}"/>
              </a:ext>
            </a:extLst>
          </p:cNvPr>
          <p:cNvSpPr txBox="1"/>
          <p:nvPr/>
        </p:nvSpPr>
        <p:spPr>
          <a:xfrm>
            <a:off x="1271685" y="624534"/>
            <a:ext cx="9756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223F94-3B29-49B4-9D84-72B6807AB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6" y="2527855"/>
            <a:ext cx="7252882" cy="37794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…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... 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68637-1B48-4E46-9BC7-E58B47CB5503}"/>
              </a:ext>
            </a:extLst>
          </p:cNvPr>
          <p:cNvSpPr txBox="1"/>
          <p:nvPr/>
        </p:nvSpPr>
        <p:spPr>
          <a:xfrm>
            <a:off x="8088624" y="3044049"/>
            <a:ext cx="3746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9748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815</Words>
  <Application>Microsoft Office PowerPoint</Application>
  <PresentationFormat>Widescreen</PresentationFormat>
  <Paragraphs>83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Kim Chi</cp:lastModifiedBy>
  <cp:revision>350</cp:revision>
  <dcterms:created xsi:type="dcterms:W3CDTF">2021-05-29T04:05:18Z</dcterms:created>
  <dcterms:modified xsi:type="dcterms:W3CDTF">2022-02-10T13:30:52Z</dcterms:modified>
</cp:coreProperties>
</file>