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  <p:sldMasterId id="2147483736" r:id="rId3"/>
    <p:sldMasterId id="2147483772" r:id="rId4"/>
    <p:sldMasterId id="2147483784" r:id="rId5"/>
  </p:sldMasterIdLst>
  <p:notesMasterIdLst>
    <p:notesMasterId r:id="rId15"/>
  </p:notesMasterIdLst>
  <p:sldIdLst>
    <p:sldId id="268" r:id="rId6"/>
    <p:sldId id="378" r:id="rId7"/>
    <p:sldId id="519" r:id="rId8"/>
    <p:sldId id="526" r:id="rId9"/>
    <p:sldId id="527" r:id="rId10"/>
    <p:sldId id="528" r:id="rId11"/>
    <p:sldId id="529" r:id="rId12"/>
    <p:sldId id="530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6062E-B235-4605-81C9-0F86DC032F2A}" type="datetimeFigureOut">
              <a:rPr lang="en-US" smtClean="0"/>
              <a:t>13/2/2022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9B003-E639-4AA7-A0B3-974266FCA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7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346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54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0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65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39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943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209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679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120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770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181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06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81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940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629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675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510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27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1433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80312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768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92548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0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581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22433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2846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03611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4788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1808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87501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798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44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300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46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883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13/2/2022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528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13/2/2022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07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13/2/2022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969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972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591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83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968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11066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6590359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2273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13/2/2022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181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46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13/2/2022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49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13/2/2022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8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9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6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4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46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55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13/2/2022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7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8639426" y="6570742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106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33357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png"/><Relationship Id="rId18" Type="http://schemas.openxmlformats.org/officeDocument/2006/relationships/image" Target="../media/image19.gif"/><Relationship Id="rId26" Type="http://schemas.microsoft.com/office/2007/relationships/hdphoto" Target="../media/hdphoto10.wdp"/><Relationship Id="rId3" Type="http://schemas.openxmlformats.org/officeDocument/2006/relationships/image" Target="../media/image10.png"/><Relationship Id="rId21" Type="http://schemas.openxmlformats.org/officeDocument/2006/relationships/image" Target="../media/image21.png"/><Relationship Id="rId7" Type="http://schemas.openxmlformats.org/officeDocument/2006/relationships/image" Target="../media/image12.png"/><Relationship Id="rId12" Type="http://schemas.openxmlformats.org/officeDocument/2006/relationships/image" Target="../media/image15.gif"/><Relationship Id="rId17" Type="http://schemas.openxmlformats.org/officeDocument/2006/relationships/image" Target="../media/image18.png"/><Relationship Id="rId25" Type="http://schemas.openxmlformats.org/officeDocument/2006/relationships/image" Target="../media/image23.png"/><Relationship Id="rId2" Type="http://schemas.openxmlformats.org/officeDocument/2006/relationships/image" Target="../media/image9.gif"/><Relationship Id="rId16" Type="http://schemas.microsoft.com/office/2007/relationships/hdphoto" Target="../media/hdphoto6.wdp"/><Relationship Id="rId20" Type="http://schemas.microsoft.com/office/2007/relationships/hdphoto" Target="../media/hdphoto7.wdp"/><Relationship Id="rId29" Type="http://schemas.openxmlformats.org/officeDocument/2006/relationships/image" Target="../media/image25.gif"/><Relationship Id="rId1" Type="http://schemas.openxmlformats.org/officeDocument/2006/relationships/slideLayout" Target="../slideLayouts/slideLayout37.xml"/><Relationship Id="rId6" Type="http://schemas.microsoft.com/office/2007/relationships/hdphoto" Target="../media/hdphoto2.wdp"/><Relationship Id="rId11" Type="http://schemas.openxmlformats.org/officeDocument/2006/relationships/image" Target="../media/image14.gif"/><Relationship Id="rId24" Type="http://schemas.microsoft.com/office/2007/relationships/hdphoto" Target="../media/hdphoto9.wdp"/><Relationship Id="rId5" Type="http://schemas.openxmlformats.org/officeDocument/2006/relationships/image" Target="../media/image11.png"/><Relationship Id="rId15" Type="http://schemas.openxmlformats.org/officeDocument/2006/relationships/image" Target="../media/image17.png"/><Relationship Id="rId23" Type="http://schemas.openxmlformats.org/officeDocument/2006/relationships/image" Target="../media/image22.png"/><Relationship Id="rId28" Type="http://schemas.microsoft.com/office/2007/relationships/hdphoto" Target="../media/hdphoto11.wdp"/><Relationship Id="rId10" Type="http://schemas.microsoft.com/office/2007/relationships/hdphoto" Target="../media/hdphoto4.wdp"/><Relationship Id="rId19" Type="http://schemas.openxmlformats.org/officeDocument/2006/relationships/image" Target="../media/image20.png"/><Relationship Id="rId31" Type="http://schemas.microsoft.com/office/2007/relationships/hdphoto" Target="../media/hdphoto12.wdp"/><Relationship Id="rId4" Type="http://schemas.microsoft.com/office/2007/relationships/hdphoto" Target="../media/hdphoto1.wdp"/><Relationship Id="rId9" Type="http://schemas.openxmlformats.org/officeDocument/2006/relationships/image" Target="../media/image13.png"/><Relationship Id="rId14" Type="http://schemas.microsoft.com/office/2007/relationships/hdphoto" Target="../media/hdphoto5.wdp"/><Relationship Id="rId22" Type="http://schemas.microsoft.com/office/2007/relationships/hdphoto" Target="../media/hdphoto8.wdp"/><Relationship Id="rId27" Type="http://schemas.openxmlformats.org/officeDocument/2006/relationships/image" Target="../media/image24.png"/><Relationship Id="rId30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6734927" cy="2065953"/>
            <a:chOff x="2118480" y="1316166"/>
            <a:chExt cx="1577334" cy="1549541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317488" y="1411392"/>
              <a:ext cx="1378326" cy="145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000" spc="300" noProof="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6000" spc="300" noProof="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6000" spc="300" noProof="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mở</a:t>
              </a:r>
              <a:r>
                <a:rPr lang="en-US" altLang="zh-CN" sz="6000" spc="300" noProof="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6000" spc="300" noProof="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rộng</a:t>
              </a:r>
              <a:endParaRPr lang="en-US" altLang="zh-CN" sz="6000" spc="300" noProof="0" dirty="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30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    </a:t>
              </a:r>
              <a:r>
                <a:rPr lang="en-US" altLang="zh-CN" sz="6000" spc="3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</a:t>
              </a:r>
              <a:r>
                <a:rPr kumimoji="0" lang="en-US" altLang="zh-CN" sz="6000" b="0" i="0" u="none" strike="noStrike" kern="1200" cap="none" spc="300" normalizeH="0" baseline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uần</a:t>
              </a:r>
              <a:r>
                <a:rPr kumimoji="0" lang="en-US" altLang="zh-CN" sz="6000" b="0" i="0" u="none" strike="noStrike" kern="1200" cap="none" spc="30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22</a:t>
              </a:r>
              <a:endParaRPr kumimoji="0" lang="zh-CN" altLang="en-US" sz="6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E0BCE7-50E3-4A5B-8025-AD9C0EADA2D6}"/>
              </a:ext>
            </a:extLst>
          </p:cNvPr>
          <p:cNvSpPr txBox="1"/>
          <p:nvPr/>
        </p:nvSpPr>
        <p:spPr>
          <a:xfrm>
            <a:off x="2757055" y="969819"/>
            <a:ext cx="6664036" cy="3334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YÊU CẦU CẦN ĐẠT</a:t>
            </a:r>
          </a:p>
          <a:p>
            <a:pPr defTabSz="1219170">
              <a:buClr>
                <a:srgbClr val="000000"/>
              </a:buClr>
            </a:pPr>
            <a:endParaRPr lang="en-US" sz="2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457189" indent="-457189" defTabSz="1219170">
              <a:buClr>
                <a:srgbClr val="000000"/>
              </a:buClr>
              <a:buFont typeface="Arial"/>
              <a:buAutoNum type="arabicPeriod"/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thơ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vẻ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đẹp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thiên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nhiên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457189" indent="-457189" defTabSz="1219170">
              <a:buClr>
                <a:srgbClr val="000000"/>
              </a:buClr>
              <a:buFont typeface="Arial"/>
              <a:buAutoNum type="arabicPeriod"/>
            </a:pP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457189" indent="-457189" defTabSz="1219170">
              <a:buClr>
                <a:srgbClr val="000000"/>
              </a:buClr>
              <a:buFont typeface="Arial"/>
              <a:buAutoNum type="arabicPeriod"/>
            </a:pPr>
            <a:r>
              <a:rPr lang="vi-VN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Biết </a:t>
            </a:r>
            <a:r>
              <a:rPr lang="pl-PL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chia sẻ những trải nghiệm, suy nghĩ, cảm xúc về nội dung bài thơ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57189" indent="-457189" defTabSz="1219170">
              <a:buClr>
                <a:srgbClr val="000000"/>
              </a:buClr>
              <a:buFont typeface="Arial"/>
              <a:buAutoNum type="arabicPeriod"/>
            </a:pP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57189" indent="-457189" defTabSz="1219170">
              <a:buClr>
                <a:srgbClr val="000000"/>
              </a:buClr>
              <a:buFont typeface="Arial"/>
              <a:buAutoNum type="arabicPeriod"/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Bồi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dưỡng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tình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yêu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đối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thiên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nhiên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57189" indent="-457189" defTabSz="1219170">
              <a:buClr>
                <a:srgbClr val="000000"/>
              </a:buClr>
              <a:buFont typeface="Arial"/>
              <a:buAutoNum type="arabicPeriod"/>
            </a:pPr>
            <a:endParaRPr lang="en-US" sz="1867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9489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4B6A6-4658-4695-94E7-4DFE2DE7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41" y="232967"/>
            <a:ext cx="11724279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2824" y="1558530"/>
            <a:ext cx="510181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333333"/>
                </a:solidFill>
                <a:latin typeface="Helvetica Neue"/>
              </a:rPr>
              <a:t>	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vi-VN" sz="2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 lúc nào cũng chạy</a:t>
            </a:r>
          </a:p>
          <a:p>
            <a:pPr algn="just"/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 ngày vội thế à</a:t>
            </a:r>
          </a:p>
          <a:p>
            <a:pPr algn="just"/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 nào cũng huýt sáo</a:t>
            </a:r>
          </a:p>
          <a:p>
            <a:pPr algn="just"/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 nào cũng hát ca …</a:t>
            </a:r>
          </a:p>
          <a:p>
            <a:pPr algn="just"/>
            <a:endParaRPr lang="vi-VN" sz="2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 thích chơi chong chóng</a:t>
            </a:r>
          </a:p>
          <a:p>
            <a:pPr algn="just"/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bé chơi thả diều</a:t>
            </a:r>
          </a:p>
          <a:p>
            <a:pPr algn="just"/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giật tung nón bé</a:t>
            </a:r>
          </a:p>
          <a:p>
            <a:pPr algn="just"/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 bông đùa chọc trêu</a:t>
            </a:r>
            <a:endParaRPr lang="vi-VN" sz="28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785" y="1452282"/>
            <a:ext cx="7025435" cy="513105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AE1D22E-7184-4C68-ADFA-115495F2C274}"/>
              </a:ext>
            </a:extLst>
          </p:cNvPr>
          <p:cNvCxnSpPr/>
          <p:nvPr/>
        </p:nvCxnSpPr>
        <p:spPr>
          <a:xfrm>
            <a:off x="832513" y="914400"/>
            <a:ext cx="589583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06B125-8AD8-447C-90EC-656A655C3016}"/>
              </a:ext>
            </a:extLst>
          </p:cNvPr>
          <p:cNvCxnSpPr>
            <a:cxnSpLocks/>
          </p:cNvCxnSpPr>
          <p:nvPr/>
        </p:nvCxnSpPr>
        <p:spPr>
          <a:xfrm>
            <a:off x="6989928" y="914400"/>
            <a:ext cx="470620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8918DB-D1FF-4DD0-A862-89AD9420C452}"/>
              </a:ext>
            </a:extLst>
          </p:cNvPr>
          <p:cNvCxnSpPr>
            <a:cxnSpLocks/>
          </p:cNvCxnSpPr>
          <p:nvPr/>
        </p:nvCxnSpPr>
        <p:spPr>
          <a:xfrm>
            <a:off x="452824" y="1298812"/>
            <a:ext cx="17581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57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1BE81E-701C-40A9-A42E-24542A34CCBC}"/>
              </a:ext>
            </a:extLst>
          </p:cNvPr>
          <p:cNvSpPr txBox="1"/>
          <p:nvPr/>
        </p:nvSpPr>
        <p:spPr>
          <a:xfrm>
            <a:off x="2129050" y="242712"/>
            <a:ext cx="7465326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ùa xuân, mùa hè</a:t>
            </a:r>
            <a:endParaRPr lang="en-US" sz="3200" b="1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2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Mùa xuân hoa nở đẹp tươi</a:t>
            </a:r>
            <a:b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Bướm con bướm mẹ ra chơi hoa hồng</a:t>
            </a:r>
            <a:b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Bướm mẹ hút mật đầu bông</a:t>
            </a:r>
            <a:b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Bướm con đùa với nụ hồng đỏ hoe.</a:t>
            </a:r>
            <a:endParaRPr lang="en-US" sz="32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2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 sao khi chớm vào hè</a:t>
            </a:r>
            <a:b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Xôn xao tiếng sẻ tiếng ve báo mùa</a:t>
            </a:r>
            <a:b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Rộn ràng là một cơn mưa</a:t>
            </a:r>
            <a:b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 đồng bông lúa cũng vừa uốn câu.</a:t>
            </a:r>
            <a:endParaRPr lang="en-US" sz="32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</a:t>
            </a:r>
            <a:endParaRPr lang="vi-VN" sz="32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734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FA5E3E0-F25A-45D1-B016-9E9A05EC5241}"/>
              </a:ext>
            </a:extLst>
          </p:cNvPr>
          <p:cNvSpPr txBox="1"/>
          <p:nvPr/>
        </p:nvSpPr>
        <p:spPr>
          <a:xfrm>
            <a:off x="2514601" y="659011"/>
            <a:ext cx="6093724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28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Nắng vừa đậu trên lá</a:t>
            </a:r>
          </a:p>
          <a:p>
            <a:pPr algn="ctr"/>
            <a:r>
              <a:rPr lang="vi-VN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Gió rung nắng rơi ngay</a:t>
            </a:r>
          </a:p>
          <a:p>
            <a:pPr algn="ctr"/>
            <a:r>
              <a:rPr lang="vi-VN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 chạy vội ra nhặt</a:t>
            </a:r>
          </a:p>
          <a:p>
            <a:pPr algn="ctr"/>
            <a:r>
              <a:rPr lang="vi-VN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Nắng không vào bàn tay</a:t>
            </a:r>
          </a:p>
          <a:p>
            <a:pPr algn="ctr"/>
            <a:r>
              <a:rPr lang="vi-VN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 cúc vàng nắng đậu</a:t>
            </a:r>
          </a:p>
          <a:p>
            <a:pPr algn="ctr"/>
            <a:r>
              <a:rPr lang="vi-VN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 cúc càng vàng tươi</a:t>
            </a:r>
          </a:p>
          <a:p>
            <a:pPr algn="ctr"/>
            <a:r>
              <a:rPr lang="vi-VN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Nắng mà có hoa cúc</a:t>
            </a:r>
          </a:p>
          <a:p>
            <a:pPr algn="ctr"/>
            <a:r>
              <a:rPr lang="vi-VN" sz="28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Nắng cũng thơm nắng ơi!</a:t>
            </a:r>
            <a:endParaRPr lang="en-US" sz="28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</a:p>
          <a:p>
            <a:pPr algn="ctr"/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Lê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endParaRPr lang="vi-VN" sz="2800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88191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28" y="365125"/>
            <a:ext cx="11685495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2.Viết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71" y="2124075"/>
            <a:ext cx="9937375" cy="357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83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E0BCE7-50E3-4A5B-8025-AD9C0EADA2D6}"/>
              </a:ext>
            </a:extLst>
          </p:cNvPr>
          <p:cNvSpPr txBox="1"/>
          <p:nvPr/>
        </p:nvSpPr>
        <p:spPr>
          <a:xfrm>
            <a:off x="2757055" y="969819"/>
            <a:ext cx="6664036" cy="3334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                 YÊU CẦU CẦN ĐẠT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Tìm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đọc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vẻ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đẹp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nhiên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Biết </a:t>
            </a: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chia sẻ những trải nghiệm, suy nghĩ, cảm xúc về nội dung bài thơ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Bồi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dưỡng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yêu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đối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nhiên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8277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E0BCE7-50E3-4A5B-8025-AD9C0EADA2D6}"/>
              </a:ext>
            </a:extLst>
          </p:cNvPr>
          <p:cNvSpPr txBox="1"/>
          <p:nvPr/>
        </p:nvSpPr>
        <p:spPr>
          <a:xfrm>
            <a:off x="2757055" y="969819"/>
            <a:ext cx="6664036" cy="3703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ĐỊNH HƯỚNG HOẠT ĐỘNG TIẾP THEO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457189" lvl="0" indent="-457189" defTabSz="1219170">
              <a:buClr>
                <a:srgbClr val="000000"/>
              </a:buClr>
              <a:buFont typeface="Arial"/>
              <a:buAutoNum type="arabicPeriod"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Đọc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vẻ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đẹp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, </a:t>
            </a:r>
            <a:r>
              <a:rPr lang="pl-PL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chia sẻ những trải nghiệm, suy nghĩ, cảm xúc về nội dung bài thơ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người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thân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nghe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sau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sách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báo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hoang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dã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(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hổ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báo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sư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tử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, …)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rabicPeriod"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4350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 cstate="hq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1" cstate="hq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/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/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</a:t>
            </a:r>
            <a:r>
              <a:rPr kumimoji="0" lang="en-US" sz="5400" b="1" i="0" u="none" strike="noStrike" kern="1200" cap="none" spc="0" normalizeH="0" baseline="0" noProof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ẹn 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 lại các bạn ở bài sau nhé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85" y="1033966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4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361</Words>
  <Application>Microsoft Office PowerPoint</Application>
  <PresentationFormat>Widescreen</PresentationFormat>
  <Paragraphs>55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Microsoft YaHei</vt:lpstr>
      <vt:lpstr>Arial</vt:lpstr>
      <vt:lpstr>Calibri</vt:lpstr>
      <vt:lpstr>Calibri Light</vt:lpstr>
      <vt:lpstr>Helvetica Neue</vt:lpstr>
      <vt:lpstr>Kalam</vt:lpstr>
      <vt:lpstr>Montserrat</vt:lpstr>
      <vt:lpstr>Times New Roman</vt:lpstr>
      <vt:lpstr>3_Office Theme</vt:lpstr>
      <vt:lpstr>2_Office 主题​​</vt:lpstr>
      <vt:lpstr>8_Office Theme</vt:lpstr>
      <vt:lpstr>Office Theme</vt:lpstr>
      <vt:lpstr>Doodle Sketchbook by Slidesgo</vt:lpstr>
      <vt:lpstr>PowerPoint Presentation</vt:lpstr>
      <vt:lpstr>PowerPoint Presentation</vt:lpstr>
      <vt:lpstr>1. Tìm đọc một bài thơ về vẻ đẹp thiên nhiên. Trao đổi với các bạn suy nghĩ của em về bài thơ.</vt:lpstr>
      <vt:lpstr>PowerPoint Presentation</vt:lpstr>
      <vt:lpstr>PowerPoint Presentation</vt:lpstr>
      <vt:lpstr>2.Viết vào vở một khổ thơ em thích.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Nguyen Kim Chi</cp:lastModifiedBy>
  <cp:revision>59</cp:revision>
  <dcterms:created xsi:type="dcterms:W3CDTF">2021-05-27T08:02:03Z</dcterms:created>
  <dcterms:modified xsi:type="dcterms:W3CDTF">2022-02-13T02:52:47Z</dcterms:modified>
</cp:coreProperties>
</file>