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42"/>
  </p:notesMasterIdLst>
  <p:sldIdLst>
    <p:sldId id="373" r:id="rId3"/>
    <p:sldId id="259" r:id="rId4"/>
    <p:sldId id="263" r:id="rId5"/>
    <p:sldId id="260" r:id="rId6"/>
    <p:sldId id="282" r:id="rId7"/>
    <p:sldId id="281" r:id="rId8"/>
    <p:sldId id="283" r:id="rId9"/>
    <p:sldId id="284" r:id="rId10"/>
    <p:sldId id="262" r:id="rId11"/>
    <p:sldId id="275" r:id="rId12"/>
    <p:sldId id="375" r:id="rId13"/>
    <p:sldId id="266" r:id="rId14"/>
    <p:sldId id="285" r:id="rId15"/>
    <p:sldId id="280" r:id="rId16"/>
    <p:sldId id="270" r:id="rId17"/>
    <p:sldId id="272" r:id="rId18"/>
    <p:sldId id="286" r:id="rId19"/>
    <p:sldId id="287" r:id="rId20"/>
    <p:sldId id="288" r:id="rId21"/>
    <p:sldId id="289" r:id="rId22"/>
    <p:sldId id="290" r:id="rId23"/>
    <p:sldId id="276" r:id="rId24"/>
    <p:sldId id="372" r:id="rId25"/>
    <p:sldId id="267" r:id="rId26"/>
    <p:sldId id="273" r:id="rId27"/>
    <p:sldId id="277" r:id="rId28"/>
    <p:sldId id="291" r:id="rId29"/>
    <p:sldId id="292" r:id="rId30"/>
    <p:sldId id="294" r:id="rId31"/>
    <p:sldId id="295" r:id="rId32"/>
    <p:sldId id="296" r:id="rId33"/>
    <p:sldId id="297" r:id="rId34"/>
    <p:sldId id="298" r:id="rId35"/>
    <p:sldId id="293" r:id="rId36"/>
    <p:sldId id="374" r:id="rId37"/>
    <p:sldId id="376" r:id="rId38"/>
    <p:sldId id="377" r:id="rId39"/>
    <p:sldId id="378" r:id="rId40"/>
    <p:sldId id="379" r:id="rId41"/>
  </p:sldIdLst>
  <p:sldSz cx="12192000" cy="6858000"/>
  <p:notesSz cx="6858000" cy="9144000"/>
  <p:custDataLst>
    <p:tags r:id="rId4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DBF9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32" autoAdjust="0"/>
    <p:restoredTop sz="94660"/>
  </p:normalViewPr>
  <p:slideViewPr>
    <p:cSldViewPr snapToGrid="0">
      <p:cViewPr varScale="1">
        <p:scale>
          <a:sx n="57" d="100"/>
          <a:sy n="57" d="100"/>
        </p:scale>
        <p:origin x="2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gs" Target="tags/tag1.xml"/><Relationship Id="rId4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ienngoclamk5@gmail.com" userId="3c70f70aa0c99d39" providerId="LiveId" clId="{23F1D185-6C26-4C28-BE87-69C002BBC698}"/>
    <pc:docChg chg="custSel addSld delSld modSld sldOrd replTag">
      <pc:chgData name="thienngoclamk5@gmail.com" userId="3c70f70aa0c99d39" providerId="LiveId" clId="{23F1D185-6C26-4C28-BE87-69C002BBC698}" dt="2021-10-19T02:34:51.730" v="1173"/>
      <pc:docMkLst>
        <pc:docMk/>
      </pc:docMkLst>
      <pc:sldChg chg="add del modTransition">
        <pc:chgData name="thienngoclamk5@gmail.com" userId="3c70f70aa0c99d39" providerId="LiveId" clId="{23F1D185-6C26-4C28-BE87-69C002BBC698}" dt="2021-10-19T02:08:35.571" v="635" actId="2696"/>
        <pc:sldMkLst>
          <pc:docMk/>
          <pc:sldMk cId="1119422599" sldId="376"/>
        </pc:sldMkLst>
      </pc:sldChg>
      <pc:sldChg chg="modSp add mod ord modTransition">
        <pc:chgData name="thienngoclamk5@gmail.com" userId="3c70f70aa0c99d39" providerId="LiveId" clId="{23F1D185-6C26-4C28-BE87-69C002BBC698}" dt="2021-10-19T02:08:40.743" v="643"/>
        <pc:sldMkLst>
          <pc:docMk/>
          <pc:sldMk cId="3335035620" sldId="376"/>
        </pc:sldMkLst>
        <pc:spChg chg="mod">
          <ac:chgData name="thienngoclamk5@gmail.com" userId="3c70f70aa0c99d39" providerId="LiveId" clId="{23F1D185-6C26-4C28-BE87-69C002BBC698}" dt="2021-10-19T02:08:40.743" v="643"/>
          <ac:spMkLst>
            <pc:docMk/>
            <pc:sldMk cId="3335035620" sldId="376"/>
            <ac:spMk id="4" creationId="{416E8655-306E-41AA-A983-01E06BFF5435}"/>
          </ac:spMkLst>
        </pc:spChg>
      </pc:sldChg>
      <pc:sldChg chg="modSp add del mod ord modTransition">
        <pc:chgData name="thienngoclamk5@gmail.com" userId="3c70f70aa0c99d39" providerId="LiveId" clId="{23F1D185-6C26-4C28-BE87-69C002BBC698}" dt="2021-10-18T11:20:18.556" v="622" actId="2696"/>
        <pc:sldMkLst>
          <pc:docMk/>
          <pc:sldMk cId="4189356138" sldId="376"/>
        </pc:sldMkLst>
        <pc:spChg chg="mod">
          <ac:chgData name="thienngoclamk5@gmail.com" userId="3c70f70aa0c99d39" providerId="LiveId" clId="{23F1D185-6C26-4C28-BE87-69C002BBC698}" dt="2021-10-18T11:18:01.290" v="8"/>
          <ac:spMkLst>
            <pc:docMk/>
            <pc:sldMk cId="4189356138" sldId="376"/>
            <ac:spMk id="28" creationId="{CC633FF1-9108-4F23-93C8-A73B9CD42A63}"/>
          </ac:spMkLst>
        </pc:spChg>
      </pc:sldChg>
      <pc:sldChg chg="add del ord modTransition">
        <pc:chgData name="thienngoclamk5@gmail.com" userId="3c70f70aa0c99d39" providerId="LiveId" clId="{23F1D185-6C26-4C28-BE87-69C002BBC698}" dt="2021-10-18T11:20:18.562" v="623" actId="2696"/>
        <pc:sldMkLst>
          <pc:docMk/>
          <pc:sldMk cId="3837394734" sldId="377"/>
        </pc:sldMkLst>
      </pc:sldChg>
      <pc:sldChg chg="add ord modTransition">
        <pc:chgData name="thienngoclamk5@gmail.com" userId="3c70f70aa0c99d39" providerId="LiveId" clId="{23F1D185-6C26-4C28-BE87-69C002BBC698}" dt="2021-10-19T02:08:40.634" v="641"/>
        <pc:sldMkLst>
          <pc:docMk/>
          <pc:sldMk cId="4026978051" sldId="377"/>
        </pc:sldMkLst>
      </pc:sldChg>
      <pc:sldChg chg="modSp add del mod ord modTransition">
        <pc:chgData name="thienngoclamk5@gmail.com" userId="3c70f70aa0c99d39" providerId="LiveId" clId="{23F1D185-6C26-4C28-BE87-69C002BBC698}" dt="2021-10-18T11:19:26.303" v="337" actId="2696"/>
        <pc:sldMkLst>
          <pc:docMk/>
          <pc:sldMk cId="203779096" sldId="378"/>
        </pc:sldMkLst>
        <pc:spChg chg="mod">
          <ac:chgData name="thienngoclamk5@gmail.com" userId="3c70f70aa0c99d39" providerId="LiveId" clId="{23F1D185-6C26-4C28-BE87-69C002BBC698}" dt="2021-10-18T11:19:24.641" v="330"/>
          <ac:spMkLst>
            <pc:docMk/>
            <pc:sldMk cId="203779096" sldId="378"/>
            <ac:spMk id="18" creationId="{949A1B74-CD50-4E62-862F-0C2D909F4629}"/>
          </ac:spMkLst>
        </pc:spChg>
        <pc:spChg chg="mod">
          <ac:chgData name="thienngoclamk5@gmail.com" userId="3c70f70aa0c99d39" providerId="LiveId" clId="{23F1D185-6C26-4C28-BE87-69C002BBC698}" dt="2021-10-18T11:19:25.971" v="336"/>
          <ac:spMkLst>
            <pc:docMk/>
            <pc:sldMk cId="203779096" sldId="378"/>
            <ac:spMk id="22" creationId="{E8BD694E-97C6-4E45-906C-99001BC549D5}"/>
          </ac:spMkLst>
        </pc:spChg>
        <pc:spChg chg="mod">
          <ac:chgData name="thienngoclamk5@gmail.com" userId="3c70f70aa0c99d39" providerId="LiveId" clId="{23F1D185-6C26-4C28-BE87-69C002BBC698}" dt="2021-10-18T11:19:25.970" v="334"/>
          <ac:spMkLst>
            <pc:docMk/>
            <pc:sldMk cId="203779096" sldId="378"/>
            <ac:spMk id="23" creationId="{7E9A33AD-7124-4264-AFA6-B4AB4A00538D}"/>
          </ac:spMkLst>
        </pc:spChg>
      </pc:sldChg>
      <pc:sldChg chg="modSp add del mod ord modTransition">
        <pc:chgData name="thienngoclamk5@gmail.com" userId="3c70f70aa0c99d39" providerId="LiveId" clId="{23F1D185-6C26-4C28-BE87-69C002BBC698}" dt="2021-10-19T02:09:58.933" v="654" actId="2696"/>
        <pc:sldMkLst>
          <pc:docMk/>
          <pc:sldMk cId="249521960" sldId="378"/>
        </pc:sldMkLst>
        <pc:spChg chg="mod">
          <ac:chgData name="thienngoclamk5@gmail.com" userId="3c70f70aa0c99d39" providerId="LiveId" clId="{23F1D185-6C26-4C28-BE87-69C002BBC698}" dt="2021-10-19T02:09:58.614" v="653"/>
          <ac:spMkLst>
            <pc:docMk/>
            <pc:sldMk cId="249521960" sldId="378"/>
            <ac:spMk id="28" creationId="{CC633FF1-9108-4F23-93C8-A73B9CD42A63}"/>
          </ac:spMkLst>
        </pc:spChg>
      </pc:sldChg>
      <pc:sldChg chg="modSp add del mod ord modTransition">
        <pc:chgData name="thienngoclamk5@gmail.com" userId="3c70f70aa0c99d39" providerId="LiveId" clId="{23F1D185-6C26-4C28-BE87-69C002BBC698}" dt="2021-10-19T02:13:52.741" v="818" actId="2696"/>
        <pc:sldMkLst>
          <pc:docMk/>
          <pc:sldMk cId="336571732" sldId="378"/>
        </pc:sldMkLst>
        <pc:spChg chg="mod">
          <ac:chgData name="thienngoclamk5@gmail.com" userId="3c70f70aa0c99d39" providerId="LiveId" clId="{23F1D185-6C26-4C28-BE87-69C002BBC698}" dt="2021-10-19T02:12:05.153" v="797"/>
          <ac:spMkLst>
            <pc:docMk/>
            <pc:sldMk cId="336571732" sldId="378"/>
            <ac:spMk id="11" creationId="{6A31BEA7-05FB-4A03-88D4-E231FDA5F2AF}"/>
          </ac:spMkLst>
        </pc:spChg>
        <pc:spChg chg="mod">
          <ac:chgData name="thienngoclamk5@gmail.com" userId="3c70f70aa0c99d39" providerId="LiveId" clId="{23F1D185-6C26-4C28-BE87-69C002BBC698}" dt="2021-10-19T02:12:05.155" v="800"/>
          <ac:spMkLst>
            <pc:docMk/>
            <pc:sldMk cId="336571732" sldId="378"/>
            <ac:spMk id="12" creationId="{315B189E-81FC-4536-803F-9BEFEB8B01D5}"/>
          </ac:spMkLst>
        </pc:spChg>
        <pc:spChg chg="mod">
          <ac:chgData name="thienngoclamk5@gmail.com" userId="3c70f70aa0c99d39" providerId="LiveId" clId="{23F1D185-6C26-4C28-BE87-69C002BBC698}" dt="2021-10-19T02:12:05.156" v="802"/>
          <ac:spMkLst>
            <pc:docMk/>
            <pc:sldMk cId="336571732" sldId="378"/>
            <ac:spMk id="13" creationId="{684E8D98-8149-4F65-8363-60B873FAE34E}"/>
          </ac:spMkLst>
        </pc:spChg>
        <pc:spChg chg="mod">
          <ac:chgData name="thienngoclamk5@gmail.com" userId="3c70f70aa0c99d39" providerId="LiveId" clId="{23F1D185-6C26-4C28-BE87-69C002BBC698}" dt="2021-10-19T02:12:05.156" v="804"/>
          <ac:spMkLst>
            <pc:docMk/>
            <pc:sldMk cId="336571732" sldId="378"/>
            <ac:spMk id="14" creationId="{2EBD5CBB-6DAA-4C9C-B1A2-F0C74EFF11DE}"/>
          </ac:spMkLst>
        </pc:spChg>
        <pc:spChg chg="mod">
          <ac:chgData name="thienngoclamk5@gmail.com" userId="3c70f70aa0c99d39" providerId="LiveId" clId="{23F1D185-6C26-4C28-BE87-69C002BBC698}" dt="2021-10-19T02:12:05.154" v="798"/>
          <ac:spMkLst>
            <pc:docMk/>
            <pc:sldMk cId="336571732" sldId="378"/>
            <ac:spMk id="15" creationId="{57033DC7-FDBC-4C69-A2A0-803AEDCEFF62}"/>
          </ac:spMkLst>
        </pc:spChg>
        <pc:spChg chg="mod">
          <ac:chgData name="thienngoclamk5@gmail.com" userId="3c70f70aa0c99d39" providerId="LiveId" clId="{23F1D185-6C26-4C28-BE87-69C002BBC698}" dt="2021-10-19T02:12:05.157" v="805"/>
          <ac:spMkLst>
            <pc:docMk/>
            <pc:sldMk cId="336571732" sldId="378"/>
            <ac:spMk id="16" creationId="{307D50FC-2F6B-4E73-89EB-11FF02AEA723}"/>
          </ac:spMkLst>
        </pc:spChg>
        <pc:spChg chg="mod">
          <ac:chgData name="thienngoclamk5@gmail.com" userId="3c70f70aa0c99d39" providerId="LiveId" clId="{23F1D185-6C26-4C28-BE87-69C002BBC698}" dt="2021-10-19T02:12:05.157" v="807"/>
          <ac:spMkLst>
            <pc:docMk/>
            <pc:sldMk cId="336571732" sldId="378"/>
            <ac:spMk id="17" creationId="{29809F94-E84F-4B7B-A696-38ED11B4A200}"/>
          </ac:spMkLst>
        </pc:spChg>
        <pc:spChg chg="mod">
          <ac:chgData name="thienngoclamk5@gmail.com" userId="3c70f70aa0c99d39" providerId="LiveId" clId="{23F1D185-6C26-4C28-BE87-69C002BBC698}" dt="2021-10-19T02:12:05.158" v="809"/>
          <ac:spMkLst>
            <pc:docMk/>
            <pc:sldMk cId="336571732" sldId="378"/>
            <ac:spMk id="18" creationId="{113B14D5-AC19-4C16-8FAD-15A8F31C443E}"/>
          </ac:spMkLst>
        </pc:spChg>
        <pc:spChg chg="mod">
          <ac:chgData name="thienngoclamk5@gmail.com" userId="3c70f70aa0c99d39" providerId="LiveId" clId="{23F1D185-6C26-4C28-BE87-69C002BBC698}" dt="2021-10-19T02:12:05.158" v="811"/>
          <ac:spMkLst>
            <pc:docMk/>
            <pc:sldMk cId="336571732" sldId="378"/>
            <ac:spMk id="19" creationId="{D3255C30-6751-41BC-A499-BF3B9CBA8B55}"/>
          </ac:spMkLst>
        </pc:spChg>
        <pc:spChg chg="mod">
          <ac:chgData name="thienngoclamk5@gmail.com" userId="3c70f70aa0c99d39" providerId="LiveId" clId="{23F1D185-6C26-4C28-BE87-69C002BBC698}" dt="2021-10-19T02:13:07.867" v="813"/>
          <ac:spMkLst>
            <pc:docMk/>
            <pc:sldMk cId="336571732" sldId="378"/>
            <ac:spMk id="25" creationId="{EC9DD9F7-624B-44F9-8FC4-C9A890C21460}"/>
          </ac:spMkLst>
        </pc:spChg>
        <pc:spChg chg="mod">
          <ac:chgData name="thienngoclamk5@gmail.com" userId="3c70f70aa0c99d39" providerId="LiveId" clId="{23F1D185-6C26-4C28-BE87-69C002BBC698}" dt="2021-10-19T02:13:40.013" v="815"/>
          <ac:spMkLst>
            <pc:docMk/>
            <pc:sldMk cId="336571732" sldId="378"/>
            <ac:spMk id="26" creationId="{C25C97E8-E9D4-47B9-ACAC-94E9AE296FB6}"/>
          </ac:spMkLst>
        </pc:spChg>
        <pc:spChg chg="mod">
          <ac:chgData name="thienngoclamk5@gmail.com" userId="3c70f70aa0c99d39" providerId="LiveId" clId="{23F1D185-6C26-4C28-BE87-69C002BBC698}" dt="2021-10-19T02:13:52.391" v="817"/>
          <ac:spMkLst>
            <pc:docMk/>
            <pc:sldMk cId="336571732" sldId="378"/>
            <ac:spMk id="27" creationId="{93396B53-3850-41AC-B290-54EAC5DD7EC4}"/>
          </ac:spMkLst>
        </pc:spChg>
      </pc:sldChg>
      <pc:sldChg chg="modSp add del mod ord modTransition">
        <pc:chgData name="thienngoclamk5@gmail.com" userId="3c70f70aa0c99d39" providerId="LiveId" clId="{23F1D185-6C26-4C28-BE87-69C002BBC698}" dt="2021-10-18T11:18:17.921" v="45" actId="2696"/>
        <pc:sldMkLst>
          <pc:docMk/>
          <pc:sldMk cId="413171968" sldId="378"/>
        </pc:sldMkLst>
        <pc:spChg chg="mod">
          <ac:chgData name="thienngoclamk5@gmail.com" userId="3c70f70aa0c99d39" providerId="LiveId" clId="{23F1D185-6C26-4C28-BE87-69C002BBC698}" dt="2021-10-18T11:18:17.568" v="44"/>
          <ac:spMkLst>
            <pc:docMk/>
            <pc:sldMk cId="413171968" sldId="378"/>
            <ac:spMk id="9" creationId="{F1FADAC9-05AC-4B26-89B3-980D83D3F1CE}"/>
          </ac:spMkLst>
        </pc:spChg>
      </pc:sldChg>
      <pc:sldChg chg="modSp add del mod ord modTransition">
        <pc:chgData name="thienngoclamk5@gmail.com" userId="3c70f70aa0c99d39" providerId="LiveId" clId="{23F1D185-6C26-4C28-BE87-69C002BBC698}" dt="2021-10-18T11:19:22.013" v="313" actId="2696"/>
        <pc:sldMkLst>
          <pc:docMk/>
          <pc:sldMk cId="788787891" sldId="378"/>
        </pc:sldMkLst>
        <pc:spChg chg="mod">
          <ac:chgData name="thienngoclamk5@gmail.com" userId="3c70f70aa0c99d39" providerId="LiveId" clId="{23F1D185-6C26-4C28-BE87-69C002BBC698}" dt="2021-10-18T11:19:21.365" v="306"/>
          <ac:spMkLst>
            <pc:docMk/>
            <pc:sldMk cId="788787891" sldId="378"/>
            <ac:spMk id="18" creationId="{D365C0F3-8D09-4713-9D3A-631B33F565B7}"/>
          </ac:spMkLst>
        </pc:spChg>
        <pc:spChg chg="mod">
          <ac:chgData name="thienngoclamk5@gmail.com" userId="3c70f70aa0c99d39" providerId="LiveId" clId="{23F1D185-6C26-4C28-BE87-69C002BBC698}" dt="2021-10-18T11:19:21.709" v="312"/>
          <ac:spMkLst>
            <pc:docMk/>
            <pc:sldMk cId="788787891" sldId="378"/>
            <ac:spMk id="22" creationId="{856575DC-08AC-4290-8507-81F02E1AA027}"/>
          </ac:spMkLst>
        </pc:spChg>
        <pc:spChg chg="mod">
          <ac:chgData name="thienngoclamk5@gmail.com" userId="3c70f70aa0c99d39" providerId="LiveId" clId="{23F1D185-6C26-4C28-BE87-69C002BBC698}" dt="2021-10-18T11:19:21.708" v="310"/>
          <ac:spMkLst>
            <pc:docMk/>
            <pc:sldMk cId="788787891" sldId="378"/>
            <ac:spMk id="23" creationId="{D18888EA-FFBD-4203-AF52-C16BEFA91B6E}"/>
          </ac:spMkLst>
        </pc:spChg>
      </pc:sldChg>
      <pc:sldChg chg="modSp add del mod ord modTransition">
        <pc:chgData name="thienngoclamk5@gmail.com" userId="3c70f70aa0c99d39" providerId="LiveId" clId="{23F1D185-6C26-4C28-BE87-69C002BBC698}" dt="2021-10-18T11:18:07.904" v="19" actId="2696"/>
        <pc:sldMkLst>
          <pc:docMk/>
          <pc:sldMk cId="796166702" sldId="378"/>
        </pc:sldMkLst>
        <pc:spChg chg="mod">
          <ac:chgData name="thienngoclamk5@gmail.com" userId="3c70f70aa0c99d39" providerId="LiveId" clId="{23F1D185-6C26-4C28-BE87-69C002BBC698}" dt="2021-10-18T11:18:07.513" v="18"/>
          <ac:spMkLst>
            <pc:docMk/>
            <pc:sldMk cId="796166702" sldId="378"/>
            <ac:spMk id="9" creationId="{486710D0-2974-4010-829A-AA8F9D369E44}"/>
          </ac:spMkLst>
        </pc:spChg>
      </pc:sldChg>
      <pc:sldChg chg="modSp add del ord modTransition">
        <pc:chgData name="thienngoclamk5@gmail.com" userId="3c70f70aa0c99d39" providerId="LiveId" clId="{23F1D185-6C26-4C28-BE87-69C002BBC698}" dt="2021-10-18T11:18:35.497" v="109" actId="2696"/>
        <pc:sldMkLst>
          <pc:docMk/>
          <pc:sldMk cId="807666359" sldId="378"/>
        </pc:sldMkLst>
        <pc:spChg chg="mod">
          <ac:chgData name="thienngoclamk5@gmail.com" userId="3c70f70aa0c99d39" providerId="LiveId" clId="{23F1D185-6C26-4C28-BE87-69C002BBC698}" dt="2021-10-18T11:18:35.278" v="107"/>
          <ac:spMkLst>
            <pc:docMk/>
            <pc:sldMk cId="807666359" sldId="378"/>
            <ac:spMk id="3" creationId="{00000000-0000-0000-0000-000000000000}"/>
          </ac:spMkLst>
        </pc:spChg>
        <pc:spChg chg="mod">
          <ac:chgData name="thienngoclamk5@gmail.com" userId="3c70f70aa0c99d39" providerId="LiveId" clId="{23F1D185-6C26-4C28-BE87-69C002BBC698}" dt="2021-10-18T11:18:35.279" v="108"/>
          <ac:spMkLst>
            <pc:docMk/>
            <pc:sldMk cId="807666359" sldId="378"/>
            <ac:spMk id="4" creationId="{00000000-0000-0000-0000-000000000000}"/>
          </ac:spMkLst>
        </pc:spChg>
      </pc:sldChg>
      <pc:sldChg chg="modSp add del mod ord modTransition">
        <pc:chgData name="thienngoclamk5@gmail.com" userId="3c70f70aa0c99d39" providerId="LiveId" clId="{23F1D185-6C26-4C28-BE87-69C002BBC698}" dt="2021-10-19T02:23:30.440" v="960" actId="2696"/>
        <pc:sldMkLst>
          <pc:docMk/>
          <pc:sldMk cId="1131141720" sldId="378"/>
        </pc:sldMkLst>
        <pc:spChg chg="mod">
          <ac:chgData name="thienngoclamk5@gmail.com" userId="3c70f70aa0c99d39" providerId="LiveId" clId="{23F1D185-6C26-4C28-BE87-69C002BBC698}" dt="2021-10-19T02:23:29.007" v="953"/>
          <ac:spMkLst>
            <pc:docMk/>
            <pc:sldMk cId="1131141720" sldId="378"/>
            <ac:spMk id="18" creationId="{D365C0F3-8D09-4713-9D3A-631B33F565B7}"/>
          </ac:spMkLst>
        </pc:spChg>
        <pc:spChg chg="mod">
          <ac:chgData name="thienngoclamk5@gmail.com" userId="3c70f70aa0c99d39" providerId="LiveId" clId="{23F1D185-6C26-4C28-BE87-69C002BBC698}" dt="2021-10-19T02:23:29.862" v="959"/>
          <ac:spMkLst>
            <pc:docMk/>
            <pc:sldMk cId="1131141720" sldId="378"/>
            <ac:spMk id="22" creationId="{856575DC-08AC-4290-8507-81F02E1AA027}"/>
          </ac:spMkLst>
        </pc:spChg>
        <pc:spChg chg="mod">
          <ac:chgData name="thienngoclamk5@gmail.com" userId="3c70f70aa0c99d39" providerId="LiveId" clId="{23F1D185-6C26-4C28-BE87-69C002BBC698}" dt="2021-10-19T02:23:29.860" v="957"/>
          <ac:spMkLst>
            <pc:docMk/>
            <pc:sldMk cId="1131141720" sldId="378"/>
            <ac:spMk id="23" creationId="{D18888EA-FFBD-4203-AF52-C16BEFA91B6E}"/>
          </ac:spMkLst>
        </pc:spChg>
      </pc:sldChg>
      <pc:sldChg chg="modSp add del mod ord modTransition">
        <pc:chgData name="thienngoclamk5@gmail.com" userId="3c70f70aa0c99d39" providerId="LiveId" clId="{23F1D185-6C26-4C28-BE87-69C002BBC698}" dt="2021-10-19T02:10:07.886" v="666" actId="2696"/>
        <pc:sldMkLst>
          <pc:docMk/>
          <pc:sldMk cId="1244634233" sldId="378"/>
        </pc:sldMkLst>
        <pc:spChg chg="mod">
          <ac:chgData name="thienngoclamk5@gmail.com" userId="3c70f70aa0c99d39" providerId="LiveId" clId="{23F1D185-6C26-4C28-BE87-69C002BBC698}" dt="2021-10-19T02:10:07.688" v="665"/>
          <ac:spMkLst>
            <pc:docMk/>
            <pc:sldMk cId="1244634233" sldId="378"/>
            <ac:spMk id="9" creationId="{486710D0-2974-4010-829A-AA8F9D369E44}"/>
          </ac:spMkLst>
        </pc:spChg>
      </pc:sldChg>
      <pc:sldChg chg="modSp add del mod ord modTransition">
        <pc:chgData name="thienngoclamk5@gmail.com" userId="3c70f70aa0c99d39" providerId="LiveId" clId="{23F1D185-6C26-4C28-BE87-69C002BBC698}" dt="2021-10-18T11:18:33.100" v="97" actId="2696"/>
        <pc:sldMkLst>
          <pc:docMk/>
          <pc:sldMk cId="1276890704" sldId="378"/>
        </pc:sldMkLst>
        <pc:spChg chg="mod">
          <ac:chgData name="thienngoclamk5@gmail.com" userId="3c70f70aa0c99d39" providerId="LiveId" clId="{23F1D185-6C26-4C28-BE87-69C002BBC698}" dt="2021-10-18T11:18:32.708" v="94"/>
          <ac:spMkLst>
            <pc:docMk/>
            <pc:sldMk cId="1276890704" sldId="378"/>
            <ac:spMk id="22" creationId="{0D898170-D8C4-4FC4-82A3-6BF85469EB50}"/>
          </ac:spMkLst>
        </pc:spChg>
        <pc:spChg chg="mod">
          <ac:chgData name="thienngoclamk5@gmail.com" userId="3c70f70aa0c99d39" providerId="LiveId" clId="{23F1D185-6C26-4C28-BE87-69C002BBC698}" dt="2021-10-18T11:18:32.709" v="96"/>
          <ac:spMkLst>
            <pc:docMk/>
            <pc:sldMk cId="1276890704" sldId="378"/>
            <ac:spMk id="23" creationId="{27F2CCD6-762B-461E-A341-A540D9D94F4A}"/>
          </ac:spMkLst>
        </pc:spChg>
      </pc:sldChg>
      <pc:sldChg chg="modSp add del mod ord modTransition">
        <pc:chgData name="thienngoclamk5@gmail.com" userId="3c70f70aa0c99d39" providerId="LiveId" clId="{23F1D185-6C26-4C28-BE87-69C002BBC698}" dt="2021-10-19T02:22:10.984" v="936" actId="2696"/>
        <pc:sldMkLst>
          <pc:docMk/>
          <pc:sldMk cId="1413227106" sldId="378"/>
        </pc:sldMkLst>
        <pc:spChg chg="mod">
          <ac:chgData name="thienngoclamk5@gmail.com" userId="3c70f70aa0c99d39" providerId="LiveId" clId="{23F1D185-6C26-4C28-BE87-69C002BBC698}" dt="2021-10-19T02:22:09.219" v="917"/>
          <ac:spMkLst>
            <pc:docMk/>
            <pc:sldMk cId="1413227106" sldId="378"/>
            <ac:spMk id="22" creationId="{ADBBD81C-9176-4240-BCD2-E8E49A5EA598}"/>
          </ac:spMkLst>
        </pc:spChg>
        <pc:spChg chg="mod">
          <ac:chgData name="thienngoclamk5@gmail.com" userId="3c70f70aa0c99d39" providerId="LiveId" clId="{23F1D185-6C26-4C28-BE87-69C002BBC698}" dt="2021-10-19T02:22:09.610" v="921"/>
          <ac:spMkLst>
            <pc:docMk/>
            <pc:sldMk cId="1413227106" sldId="378"/>
            <ac:spMk id="23" creationId="{7F5DD651-A3A3-4BF0-97FB-3B1DD59F983B}"/>
          </ac:spMkLst>
        </pc:spChg>
        <pc:spChg chg="mod">
          <ac:chgData name="thienngoclamk5@gmail.com" userId="3c70f70aa0c99d39" providerId="LiveId" clId="{23F1D185-6C26-4C28-BE87-69C002BBC698}" dt="2021-10-19T02:22:10.067" v="928"/>
          <ac:spMkLst>
            <pc:docMk/>
            <pc:sldMk cId="1413227106" sldId="378"/>
            <ac:spMk id="24" creationId="{73333CAE-2152-4646-BF0B-39D3F4EAD632}"/>
          </ac:spMkLst>
        </pc:spChg>
        <pc:spChg chg="mod">
          <ac:chgData name="thienngoclamk5@gmail.com" userId="3c70f70aa0c99d39" providerId="LiveId" clId="{23F1D185-6C26-4C28-BE87-69C002BBC698}" dt="2021-10-19T02:22:09.613" v="923"/>
          <ac:spMkLst>
            <pc:docMk/>
            <pc:sldMk cId="1413227106" sldId="378"/>
            <ac:spMk id="28" creationId="{2AB61F70-9498-448F-8143-607807921678}"/>
          </ac:spMkLst>
        </pc:spChg>
        <pc:spChg chg="mod">
          <ac:chgData name="thienngoclamk5@gmail.com" userId="3c70f70aa0c99d39" providerId="LiveId" clId="{23F1D185-6C26-4C28-BE87-69C002BBC698}" dt="2021-10-19T02:22:09.613" v="923"/>
          <ac:spMkLst>
            <pc:docMk/>
            <pc:sldMk cId="1413227106" sldId="378"/>
            <ac:spMk id="29" creationId="{B5FC561E-DD6E-4CF1-8EB7-1896ED9B71A0}"/>
          </ac:spMkLst>
        </pc:spChg>
        <pc:spChg chg="mod">
          <ac:chgData name="thienngoclamk5@gmail.com" userId="3c70f70aa0c99d39" providerId="LiveId" clId="{23F1D185-6C26-4C28-BE87-69C002BBC698}" dt="2021-10-19T02:22:09.613" v="923"/>
          <ac:spMkLst>
            <pc:docMk/>
            <pc:sldMk cId="1413227106" sldId="378"/>
            <ac:spMk id="30" creationId="{FDFE57D4-055F-4FFC-9F13-2A65243FEF56}"/>
          </ac:spMkLst>
        </pc:spChg>
        <pc:spChg chg="mod">
          <ac:chgData name="thienngoclamk5@gmail.com" userId="3c70f70aa0c99d39" providerId="LiveId" clId="{23F1D185-6C26-4C28-BE87-69C002BBC698}" dt="2021-10-19T02:22:09.220" v="919"/>
          <ac:spMkLst>
            <pc:docMk/>
            <pc:sldMk cId="1413227106" sldId="378"/>
            <ac:spMk id="32" creationId="{AE8B9F58-13C8-4192-BC53-9E6C64FABFC6}"/>
          </ac:spMkLst>
        </pc:spChg>
        <pc:spChg chg="mod">
          <ac:chgData name="thienngoclamk5@gmail.com" userId="3c70f70aa0c99d39" providerId="LiveId" clId="{23F1D185-6C26-4C28-BE87-69C002BBC698}" dt="2021-10-19T02:22:09.220" v="919"/>
          <ac:spMkLst>
            <pc:docMk/>
            <pc:sldMk cId="1413227106" sldId="378"/>
            <ac:spMk id="33" creationId="{68A8D87F-E62D-4C05-91BD-DF4803EFD637}"/>
          </ac:spMkLst>
        </pc:spChg>
        <pc:spChg chg="mod">
          <ac:chgData name="thienngoclamk5@gmail.com" userId="3c70f70aa0c99d39" providerId="LiveId" clId="{23F1D185-6C26-4C28-BE87-69C002BBC698}" dt="2021-10-19T02:22:09.220" v="919"/>
          <ac:spMkLst>
            <pc:docMk/>
            <pc:sldMk cId="1413227106" sldId="378"/>
            <ac:spMk id="34" creationId="{5A28AAD7-8A68-41B4-8BAD-33E65CCE9CAC}"/>
          </ac:spMkLst>
        </pc:spChg>
        <pc:spChg chg="mod">
          <ac:chgData name="thienngoclamk5@gmail.com" userId="3c70f70aa0c99d39" providerId="LiveId" clId="{23F1D185-6C26-4C28-BE87-69C002BBC698}" dt="2021-10-19T02:22:10.068" v="930"/>
          <ac:spMkLst>
            <pc:docMk/>
            <pc:sldMk cId="1413227106" sldId="378"/>
            <ac:spMk id="36" creationId="{B0AF9185-486C-4278-B970-6A80E83968FF}"/>
          </ac:spMkLst>
        </pc:spChg>
        <pc:spChg chg="mod">
          <ac:chgData name="thienngoclamk5@gmail.com" userId="3c70f70aa0c99d39" providerId="LiveId" clId="{23F1D185-6C26-4C28-BE87-69C002BBC698}" dt="2021-10-19T02:22:10.068" v="930"/>
          <ac:spMkLst>
            <pc:docMk/>
            <pc:sldMk cId="1413227106" sldId="378"/>
            <ac:spMk id="37" creationId="{BB034237-D535-4AE5-87EA-60DD1FADB568}"/>
          </ac:spMkLst>
        </pc:spChg>
        <pc:spChg chg="mod">
          <ac:chgData name="thienngoclamk5@gmail.com" userId="3c70f70aa0c99d39" providerId="LiveId" clId="{23F1D185-6C26-4C28-BE87-69C002BBC698}" dt="2021-10-19T02:22:09.614" v="925"/>
          <ac:spMkLst>
            <pc:docMk/>
            <pc:sldMk cId="1413227106" sldId="378"/>
            <ac:spMk id="39" creationId="{18FE55AF-0E74-44BD-A923-69BCE610636C}"/>
          </ac:spMkLst>
        </pc:spChg>
        <pc:spChg chg="mod">
          <ac:chgData name="thienngoclamk5@gmail.com" userId="3c70f70aa0c99d39" providerId="LiveId" clId="{23F1D185-6C26-4C28-BE87-69C002BBC698}" dt="2021-10-19T02:22:10.547" v="935"/>
          <ac:spMkLst>
            <pc:docMk/>
            <pc:sldMk cId="1413227106" sldId="378"/>
            <ac:spMk id="42" creationId="{C2B17940-9055-4CF8-8ED0-93154614AA51}"/>
          </ac:spMkLst>
        </pc:spChg>
        <pc:grpChg chg="mod">
          <ac:chgData name="thienngoclamk5@gmail.com" userId="3c70f70aa0c99d39" providerId="LiveId" clId="{23F1D185-6C26-4C28-BE87-69C002BBC698}" dt="2021-10-19T02:22:09.613" v="923"/>
          <ac:grpSpMkLst>
            <pc:docMk/>
            <pc:sldMk cId="1413227106" sldId="378"/>
            <ac:grpSpMk id="26" creationId="{1A0FB891-A148-4AF4-9889-C77BCA08C727}"/>
          </ac:grpSpMkLst>
        </pc:grpChg>
        <pc:grpChg chg="mod">
          <ac:chgData name="thienngoclamk5@gmail.com" userId="3c70f70aa0c99d39" providerId="LiveId" clId="{23F1D185-6C26-4C28-BE87-69C002BBC698}" dt="2021-10-19T02:22:09.613" v="923"/>
          <ac:grpSpMkLst>
            <pc:docMk/>
            <pc:sldMk cId="1413227106" sldId="378"/>
            <ac:grpSpMk id="27" creationId="{D225890F-8D29-437A-99A2-FBFAB058DB77}"/>
          </ac:grpSpMkLst>
        </pc:grpChg>
        <pc:grpChg chg="mod">
          <ac:chgData name="thienngoclamk5@gmail.com" userId="3c70f70aa0c99d39" providerId="LiveId" clId="{23F1D185-6C26-4C28-BE87-69C002BBC698}" dt="2021-10-19T02:22:09.220" v="919"/>
          <ac:grpSpMkLst>
            <pc:docMk/>
            <pc:sldMk cId="1413227106" sldId="378"/>
            <ac:grpSpMk id="31" creationId="{21154F6C-DB22-486B-BA92-539E601908C0}"/>
          </ac:grpSpMkLst>
        </pc:grpChg>
        <pc:grpChg chg="mod">
          <ac:chgData name="thienngoclamk5@gmail.com" userId="3c70f70aa0c99d39" providerId="LiveId" clId="{23F1D185-6C26-4C28-BE87-69C002BBC698}" dt="2021-10-19T02:22:10.068" v="930"/>
          <ac:grpSpMkLst>
            <pc:docMk/>
            <pc:sldMk cId="1413227106" sldId="378"/>
            <ac:grpSpMk id="35" creationId="{966C1655-918A-4233-B758-D15470E18991}"/>
          </ac:grpSpMkLst>
        </pc:grpChg>
        <pc:picChg chg="mod">
          <ac:chgData name="thienngoclamk5@gmail.com" userId="3c70f70aa0c99d39" providerId="LiveId" clId="{23F1D185-6C26-4C28-BE87-69C002BBC698}" dt="2021-10-19T02:22:08.819" v="915"/>
          <ac:picMkLst>
            <pc:docMk/>
            <pc:sldMk cId="1413227106" sldId="378"/>
            <ac:picMk id="25" creationId="{E29564EF-AB87-4E4E-820D-F46E510077BB}"/>
          </ac:picMkLst>
        </pc:picChg>
        <pc:picChg chg="mod">
          <ac:chgData name="thienngoclamk5@gmail.com" userId="3c70f70aa0c99d39" providerId="LiveId" clId="{23F1D185-6C26-4C28-BE87-69C002BBC698}" dt="2021-10-19T02:22:09.614" v="926"/>
          <ac:picMkLst>
            <pc:docMk/>
            <pc:sldMk cId="1413227106" sldId="378"/>
            <ac:picMk id="38" creationId="{CB7C41D7-6EB0-4B69-9EDD-DDEEB341185F}"/>
          </ac:picMkLst>
        </pc:picChg>
        <pc:picChg chg="mod">
          <ac:chgData name="thienngoclamk5@gmail.com" userId="3c70f70aa0c99d39" providerId="LiveId" clId="{23F1D185-6C26-4C28-BE87-69C002BBC698}" dt="2021-10-19T02:22:10.068" v="931"/>
          <ac:picMkLst>
            <pc:docMk/>
            <pc:sldMk cId="1413227106" sldId="378"/>
            <ac:picMk id="40" creationId="{A9EA9338-67EA-4975-B3DA-06F29EB8523F}"/>
          </ac:picMkLst>
        </pc:picChg>
        <pc:cxnChg chg="mod">
          <ac:chgData name="thienngoclamk5@gmail.com" userId="3c70f70aa0c99d39" providerId="LiveId" clId="{23F1D185-6C26-4C28-BE87-69C002BBC698}" dt="2021-10-19T02:22:10.072" v="933"/>
          <ac:cxnSpMkLst>
            <pc:docMk/>
            <pc:sldMk cId="1413227106" sldId="378"/>
            <ac:cxnSpMk id="41" creationId="{C715D8A0-5B8C-442E-AD27-CB6501230F6E}"/>
          </ac:cxnSpMkLst>
        </pc:cxnChg>
      </pc:sldChg>
      <pc:sldChg chg="modSp add del ord modTransition">
        <pc:chgData name="thienngoclamk5@gmail.com" userId="3c70f70aa0c99d39" providerId="LiveId" clId="{23F1D185-6C26-4C28-BE87-69C002BBC698}" dt="2021-10-19T02:11:40.511" v="756" actId="2696"/>
        <pc:sldMkLst>
          <pc:docMk/>
          <pc:sldMk cId="1456110293" sldId="378"/>
        </pc:sldMkLst>
        <pc:spChg chg="mod">
          <ac:chgData name="thienngoclamk5@gmail.com" userId="3c70f70aa0c99d39" providerId="LiveId" clId="{23F1D185-6C26-4C28-BE87-69C002BBC698}" dt="2021-10-19T02:11:40.344" v="754"/>
          <ac:spMkLst>
            <pc:docMk/>
            <pc:sldMk cId="1456110293" sldId="378"/>
            <ac:spMk id="3" creationId="{00000000-0000-0000-0000-000000000000}"/>
          </ac:spMkLst>
        </pc:spChg>
        <pc:spChg chg="mod">
          <ac:chgData name="thienngoclamk5@gmail.com" userId="3c70f70aa0c99d39" providerId="LiveId" clId="{23F1D185-6C26-4C28-BE87-69C002BBC698}" dt="2021-10-19T02:11:40.345" v="755"/>
          <ac:spMkLst>
            <pc:docMk/>
            <pc:sldMk cId="1456110293" sldId="378"/>
            <ac:spMk id="4" creationId="{00000000-0000-0000-0000-000000000000}"/>
          </ac:spMkLst>
        </pc:spChg>
      </pc:sldChg>
      <pc:sldChg chg="modSp add del mod ord modTransition">
        <pc:chgData name="thienngoclamk5@gmail.com" userId="3c70f70aa0c99d39" providerId="LiveId" clId="{23F1D185-6C26-4C28-BE87-69C002BBC698}" dt="2021-10-19T02:24:34.255" v="1052" actId="2696"/>
        <pc:sldMkLst>
          <pc:docMk/>
          <pc:sldMk cId="1489124202" sldId="378"/>
        </pc:sldMkLst>
        <pc:spChg chg="mod">
          <ac:chgData name="thienngoclamk5@gmail.com" userId="3c70f70aa0c99d39" providerId="LiveId" clId="{23F1D185-6C26-4C28-BE87-69C002BBC698}" dt="2021-10-19T02:24:33.887" v="1051"/>
          <ac:spMkLst>
            <pc:docMk/>
            <pc:sldMk cId="1489124202" sldId="378"/>
            <ac:spMk id="12" creationId="{FF835596-9B8A-4AB5-8CA2-595A3ADA272C}"/>
          </ac:spMkLst>
        </pc:spChg>
      </pc:sldChg>
      <pc:sldChg chg="modSp add del mod ord modTransition">
        <pc:chgData name="thienngoclamk5@gmail.com" userId="3c70f70aa0c99d39" providerId="LiveId" clId="{23F1D185-6C26-4C28-BE87-69C002BBC698}" dt="2021-10-18T11:18:29.521" v="81" actId="2696"/>
        <pc:sldMkLst>
          <pc:docMk/>
          <pc:sldMk cId="1680680748" sldId="378"/>
        </pc:sldMkLst>
        <pc:spChg chg="mod">
          <ac:chgData name="thienngoclamk5@gmail.com" userId="3c70f70aa0c99d39" providerId="LiveId" clId="{23F1D185-6C26-4C28-BE87-69C002BBC698}" dt="2021-10-18T11:18:29.061" v="68"/>
          <ac:spMkLst>
            <pc:docMk/>
            <pc:sldMk cId="1680680748" sldId="378"/>
            <ac:spMk id="24" creationId="{97F64C1D-16E2-460A-A79B-A0F0FD34211A}"/>
          </ac:spMkLst>
        </pc:spChg>
        <pc:spChg chg="mod">
          <ac:chgData name="thienngoclamk5@gmail.com" userId="3c70f70aa0c99d39" providerId="LiveId" clId="{23F1D185-6C26-4C28-BE87-69C002BBC698}" dt="2021-10-18T11:18:29.061" v="70"/>
          <ac:spMkLst>
            <pc:docMk/>
            <pc:sldMk cId="1680680748" sldId="378"/>
            <ac:spMk id="25" creationId="{C476C615-1BAB-442F-A942-CA49A15434DD}"/>
          </ac:spMkLst>
        </pc:spChg>
        <pc:spChg chg="mod">
          <ac:chgData name="thienngoclamk5@gmail.com" userId="3c70f70aa0c99d39" providerId="LiveId" clId="{23F1D185-6C26-4C28-BE87-69C002BBC698}" dt="2021-10-18T11:18:29.064" v="72"/>
          <ac:spMkLst>
            <pc:docMk/>
            <pc:sldMk cId="1680680748" sldId="378"/>
            <ac:spMk id="26" creationId="{C5999A10-7493-415C-B962-2E31DFF42839}"/>
          </ac:spMkLst>
        </pc:spChg>
        <pc:spChg chg="mod">
          <ac:chgData name="thienngoclamk5@gmail.com" userId="3c70f70aa0c99d39" providerId="LiveId" clId="{23F1D185-6C26-4C28-BE87-69C002BBC698}" dt="2021-10-18T11:18:29.065" v="74"/>
          <ac:spMkLst>
            <pc:docMk/>
            <pc:sldMk cId="1680680748" sldId="378"/>
            <ac:spMk id="27" creationId="{B76A517B-1AC8-4CBD-9331-576943A92DDF}"/>
          </ac:spMkLst>
        </pc:spChg>
        <pc:spChg chg="mod">
          <ac:chgData name="thienngoclamk5@gmail.com" userId="3c70f70aa0c99d39" providerId="LiveId" clId="{23F1D185-6C26-4C28-BE87-69C002BBC698}" dt="2021-10-18T11:18:29.069" v="80"/>
          <ac:spMkLst>
            <pc:docMk/>
            <pc:sldMk cId="1680680748" sldId="378"/>
            <ac:spMk id="29" creationId="{0E30909C-2E69-4CCB-87BB-7BEF235EB78E}"/>
          </ac:spMkLst>
        </pc:spChg>
        <pc:spChg chg="mod">
          <ac:chgData name="thienngoclamk5@gmail.com" userId="3c70f70aa0c99d39" providerId="LiveId" clId="{23F1D185-6C26-4C28-BE87-69C002BBC698}" dt="2021-10-18T11:18:29.068" v="78"/>
          <ac:spMkLst>
            <pc:docMk/>
            <pc:sldMk cId="1680680748" sldId="378"/>
            <ac:spMk id="30" creationId="{0CA23728-93B9-40F8-A0E6-3D76E67D558D}"/>
          </ac:spMkLst>
        </pc:spChg>
        <pc:picChg chg="mod">
          <ac:chgData name="thienngoclamk5@gmail.com" userId="3c70f70aa0c99d39" providerId="LiveId" clId="{23F1D185-6C26-4C28-BE87-69C002BBC698}" dt="2021-10-18T11:18:29.068" v="76"/>
          <ac:picMkLst>
            <pc:docMk/>
            <pc:sldMk cId="1680680748" sldId="378"/>
            <ac:picMk id="31" creationId="{47023C96-D292-4512-9413-7D83DD8F7FAE}"/>
          </ac:picMkLst>
        </pc:picChg>
      </pc:sldChg>
      <pc:sldChg chg="modSp add mod ord modTransition">
        <pc:chgData name="thienngoclamk5@gmail.com" userId="3c70f70aa0c99d39" providerId="LiveId" clId="{23F1D185-6C26-4C28-BE87-69C002BBC698}" dt="2021-10-19T02:34:51.730" v="1173"/>
        <pc:sldMkLst>
          <pc:docMk/>
          <pc:sldMk cId="1831448296" sldId="378"/>
        </pc:sldMkLst>
        <pc:spChg chg="mod">
          <ac:chgData name="thienngoclamk5@gmail.com" userId="3c70f70aa0c99d39" providerId="LiveId" clId="{23F1D185-6C26-4C28-BE87-69C002BBC698}" dt="2021-10-19T02:34:51.692" v="1168"/>
          <ac:spMkLst>
            <pc:docMk/>
            <pc:sldMk cId="1831448296" sldId="378"/>
            <ac:spMk id="14" creationId="{52F6BDBD-2797-4F27-B689-EA027BCC24BE}"/>
          </ac:spMkLst>
        </pc:spChg>
        <pc:spChg chg="mod">
          <ac:chgData name="thienngoclamk5@gmail.com" userId="3c70f70aa0c99d39" providerId="LiveId" clId="{23F1D185-6C26-4C28-BE87-69C002BBC698}" dt="2021-10-19T02:34:51.698" v="1169"/>
          <ac:spMkLst>
            <pc:docMk/>
            <pc:sldMk cId="1831448296" sldId="378"/>
            <ac:spMk id="15" creationId="{D9CEA09E-CA79-4C1E-AFE0-AA2739742719}"/>
          </ac:spMkLst>
        </pc:spChg>
        <pc:picChg chg="mod">
          <ac:chgData name="thienngoclamk5@gmail.com" userId="3c70f70aa0c99d39" providerId="LiveId" clId="{23F1D185-6C26-4C28-BE87-69C002BBC698}" dt="2021-10-19T02:34:51.716" v="1171"/>
          <ac:picMkLst>
            <pc:docMk/>
            <pc:sldMk cId="1831448296" sldId="378"/>
            <ac:picMk id="25" creationId="{D93F1C23-B13E-47C6-B010-398CD7CE0C0C}"/>
          </ac:picMkLst>
        </pc:picChg>
        <pc:cxnChg chg="mod">
          <ac:chgData name="thienngoclamk5@gmail.com" userId="3c70f70aa0c99d39" providerId="LiveId" clId="{23F1D185-6C26-4C28-BE87-69C002BBC698}" dt="2021-10-19T02:34:51.730" v="1173"/>
          <ac:cxnSpMkLst>
            <pc:docMk/>
            <pc:sldMk cId="1831448296" sldId="378"/>
            <ac:cxnSpMk id="7" creationId="{EE4F097B-5E7D-4146-8A50-E9695C811B97}"/>
          </ac:cxnSpMkLst>
        </pc:cxnChg>
      </pc:sldChg>
      <pc:sldChg chg="modSp add del mod ord modTransition">
        <pc:chgData name="thienngoclamk5@gmail.com" userId="3c70f70aa0c99d39" providerId="LiveId" clId="{23F1D185-6C26-4C28-BE87-69C002BBC698}" dt="2021-10-18T11:19:43.821" v="405" actId="2696"/>
        <pc:sldMkLst>
          <pc:docMk/>
          <pc:sldMk cId="1839550103" sldId="378"/>
        </pc:sldMkLst>
        <pc:spChg chg="mod">
          <ac:chgData name="thienngoclamk5@gmail.com" userId="3c70f70aa0c99d39" providerId="LiveId" clId="{23F1D185-6C26-4C28-BE87-69C002BBC698}" dt="2021-10-18T11:19:43.520" v="404"/>
          <ac:spMkLst>
            <pc:docMk/>
            <pc:sldMk cId="1839550103" sldId="378"/>
            <ac:spMk id="12" creationId="{FF835596-9B8A-4AB5-8CA2-595A3ADA272C}"/>
          </ac:spMkLst>
        </pc:spChg>
      </pc:sldChg>
      <pc:sldChg chg="modSp add del mod ord modTransition">
        <pc:chgData name="thienngoclamk5@gmail.com" userId="3c70f70aa0c99d39" providerId="LiveId" clId="{23F1D185-6C26-4C28-BE87-69C002BBC698}" dt="2021-10-18T11:19:16.916" v="289" actId="2696"/>
        <pc:sldMkLst>
          <pc:docMk/>
          <pc:sldMk cId="1926686633" sldId="378"/>
        </pc:sldMkLst>
        <pc:spChg chg="mod">
          <ac:chgData name="thienngoclamk5@gmail.com" userId="3c70f70aa0c99d39" providerId="LiveId" clId="{23F1D185-6C26-4C28-BE87-69C002BBC698}" dt="2021-10-18T11:19:07.593" v="270"/>
          <ac:spMkLst>
            <pc:docMk/>
            <pc:sldMk cId="1926686633" sldId="378"/>
            <ac:spMk id="22" creationId="{ADBBD81C-9176-4240-BCD2-E8E49A5EA598}"/>
          </ac:spMkLst>
        </pc:spChg>
        <pc:spChg chg="mod">
          <ac:chgData name="thienngoclamk5@gmail.com" userId="3c70f70aa0c99d39" providerId="LiveId" clId="{23F1D185-6C26-4C28-BE87-69C002BBC698}" dt="2021-10-18T11:19:07.826" v="274"/>
          <ac:spMkLst>
            <pc:docMk/>
            <pc:sldMk cId="1926686633" sldId="378"/>
            <ac:spMk id="23" creationId="{7F5DD651-A3A3-4BF0-97FB-3B1DD59F983B}"/>
          </ac:spMkLst>
        </pc:spChg>
        <pc:spChg chg="mod">
          <ac:chgData name="thienngoclamk5@gmail.com" userId="3c70f70aa0c99d39" providerId="LiveId" clId="{23F1D185-6C26-4C28-BE87-69C002BBC698}" dt="2021-10-18T11:19:15.281" v="281"/>
          <ac:spMkLst>
            <pc:docMk/>
            <pc:sldMk cId="1926686633" sldId="378"/>
            <ac:spMk id="24" creationId="{73333CAE-2152-4646-BF0B-39D3F4EAD632}"/>
          </ac:spMkLst>
        </pc:spChg>
        <pc:spChg chg="mod">
          <ac:chgData name="thienngoclamk5@gmail.com" userId="3c70f70aa0c99d39" providerId="LiveId" clId="{23F1D185-6C26-4C28-BE87-69C002BBC698}" dt="2021-10-18T11:19:07.827" v="276"/>
          <ac:spMkLst>
            <pc:docMk/>
            <pc:sldMk cId="1926686633" sldId="378"/>
            <ac:spMk id="28" creationId="{2AB61F70-9498-448F-8143-607807921678}"/>
          </ac:spMkLst>
        </pc:spChg>
        <pc:spChg chg="mod">
          <ac:chgData name="thienngoclamk5@gmail.com" userId="3c70f70aa0c99d39" providerId="LiveId" clId="{23F1D185-6C26-4C28-BE87-69C002BBC698}" dt="2021-10-18T11:19:07.827" v="276"/>
          <ac:spMkLst>
            <pc:docMk/>
            <pc:sldMk cId="1926686633" sldId="378"/>
            <ac:spMk id="29" creationId="{B5FC561E-DD6E-4CF1-8EB7-1896ED9B71A0}"/>
          </ac:spMkLst>
        </pc:spChg>
        <pc:spChg chg="mod">
          <ac:chgData name="thienngoclamk5@gmail.com" userId="3c70f70aa0c99d39" providerId="LiveId" clId="{23F1D185-6C26-4C28-BE87-69C002BBC698}" dt="2021-10-18T11:19:07.827" v="276"/>
          <ac:spMkLst>
            <pc:docMk/>
            <pc:sldMk cId="1926686633" sldId="378"/>
            <ac:spMk id="30" creationId="{FDFE57D4-055F-4FFC-9F13-2A65243FEF56}"/>
          </ac:spMkLst>
        </pc:spChg>
        <pc:spChg chg="mod">
          <ac:chgData name="thienngoclamk5@gmail.com" userId="3c70f70aa0c99d39" providerId="LiveId" clId="{23F1D185-6C26-4C28-BE87-69C002BBC698}" dt="2021-10-18T11:19:07.594" v="272"/>
          <ac:spMkLst>
            <pc:docMk/>
            <pc:sldMk cId="1926686633" sldId="378"/>
            <ac:spMk id="32" creationId="{AE8B9F58-13C8-4192-BC53-9E6C64FABFC6}"/>
          </ac:spMkLst>
        </pc:spChg>
        <pc:spChg chg="mod">
          <ac:chgData name="thienngoclamk5@gmail.com" userId="3c70f70aa0c99d39" providerId="LiveId" clId="{23F1D185-6C26-4C28-BE87-69C002BBC698}" dt="2021-10-18T11:19:07.594" v="272"/>
          <ac:spMkLst>
            <pc:docMk/>
            <pc:sldMk cId="1926686633" sldId="378"/>
            <ac:spMk id="33" creationId="{68A8D87F-E62D-4C05-91BD-DF4803EFD637}"/>
          </ac:spMkLst>
        </pc:spChg>
        <pc:spChg chg="mod">
          <ac:chgData name="thienngoclamk5@gmail.com" userId="3c70f70aa0c99d39" providerId="LiveId" clId="{23F1D185-6C26-4C28-BE87-69C002BBC698}" dt="2021-10-18T11:19:07.594" v="272"/>
          <ac:spMkLst>
            <pc:docMk/>
            <pc:sldMk cId="1926686633" sldId="378"/>
            <ac:spMk id="34" creationId="{5A28AAD7-8A68-41B4-8BAD-33E65CCE9CAC}"/>
          </ac:spMkLst>
        </pc:spChg>
        <pc:spChg chg="mod">
          <ac:chgData name="thienngoclamk5@gmail.com" userId="3c70f70aa0c99d39" providerId="LiveId" clId="{23F1D185-6C26-4C28-BE87-69C002BBC698}" dt="2021-10-18T11:19:15.282" v="283"/>
          <ac:spMkLst>
            <pc:docMk/>
            <pc:sldMk cId="1926686633" sldId="378"/>
            <ac:spMk id="36" creationId="{B0AF9185-486C-4278-B970-6A80E83968FF}"/>
          </ac:spMkLst>
        </pc:spChg>
        <pc:spChg chg="mod">
          <ac:chgData name="thienngoclamk5@gmail.com" userId="3c70f70aa0c99d39" providerId="LiveId" clId="{23F1D185-6C26-4C28-BE87-69C002BBC698}" dt="2021-10-18T11:19:15.282" v="283"/>
          <ac:spMkLst>
            <pc:docMk/>
            <pc:sldMk cId="1926686633" sldId="378"/>
            <ac:spMk id="37" creationId="{BB034237-D535-4AE5-87EA-60DD1FADB568}"/>
          </ac:spMkLst>
        </pc:spChg>
        <pc:spChg chg="mod">
          <ac:chgData name="thienngoclamk5@gmail.com" userId="3c70f70aa0c99d39" providerId="LiveId" clId="{23F1D185-6C26-4C28-BE87-69C002BBC698}" dt="2021-10-18T11:19:07.827" v="278"/>
          <ac:spMkLst>
            <pc:docMk/>
            <pc:sldMk cId="1926686633" sldId="378"/>
            <ac:spMk id="39" creationId="{18FE55AF-0E74-44BD-A923-69BCE610636C}"/>
          </ac:spMkLst>
        </pc:spChg>
        <pc:spChg chg="mod">
          <ac:chgData name="thienngoclamk5@gmail.com" userId="3c70f70aa0c99d39" providerId="LiveId" clId="{23F1D185-6C26-4C28-BE87-69C002BBC698}" dt="2021-10-18T11:19:16.518" v="288"/>
          <ac:spMkLst>
            <pc:docMk/>
            <pc:sldMk cId="1926686633" sldId="378"/>
            <ac:spMk id="42" creationId="{C2B17940-9055-4CF8-8ED0-93154614AA51}"/>
          </ac:spMkLst>
        </pc:spChg>
        <pc:grpChg chg="mod">
          <ac:chgData name="thienngoclamk5@gmail.com" userId="3c70f70aa0c99d39" providerId="LiveId" clId="{23F1D185-6C26-4C28-BE87-69C002BBC698}" dt="2021-10-18T11:19:07.827" v="276"/>
          <ac:grpSpMkLst>
            <pc:docMk/>
            <pc:sldMk cId="1926686633" sldId="378"/>
            <ac:grpSpMk id="26" creationId="{1A0FB891-A148-4AF4-9889-C77BCA08C727}"/>
          </ac:grpSpMkLst>
        </pc:grpChg>
        <pc:grpChg chg="mod">
          <ac:chgData name="thienngoclamk5@gmail.com" userId="3c70f70aa0c99d39" providerId="LiveId" clId="{23F1D185-6C26-4C28-BE87-69C002BBC698}" dt="2021-10-18T11:19:07.827" v="276"/>
          <ac:grpSpMkLst>
            <pc:docMk/>
            <pc:sldMk cId="1926686633" sldId="378"/>
            <ac:grpSpMk id="27" creationId="{D225890F-8D29-437A-99A2-FBFAB058DB77}"/>
          </ac:grpSpMkLst>
        </pc:grpChg>
        <pc:grpChg chg="mod">
          <ac:chgData name="thienngoclamk5@gmail.com" userId="3c70f70aa0c99d39" providerId="LiveId" clId="{23F1D185-6C26-4C28-BE87-69C002BBC698}" dt="2021-10-18T11:19:07.594" v="272"/>
          <ac:grpSpMkLst>
            <pc:docMk/>
            <pc:sldMk cId="1926686633" sldId="378"/>
            <ac:grpSpMk id="31" creationId="{21154F6C-DB22-486B-BA92-539E601908C0}"/>
          </ac:grpSpMkLst>
        </pc:grpChg>
        <pc:grpChg chg="mod">
          <ac:chgData name="thienngoclamk5@gmail.com" userId="3c70f70aa0c99d39" providerId="LiveId" clId="{23F1D185-6C26-4C28-BE87-69C002BBC698}" dt="2021-10-18T11:19:15.282" v="283"/>
          <ac:grpSpMkLst>
            <pc:docMk/>
            <pc:sldMk cId="1926686633" sldId="378"/>
            <ac:grpSpMk id="35" creationId="{966C1655-918A-4233-B758-D15470E18991}"/>
          </ac:grpSpMkLst>
        </pc:grpChg>
        <pc:picChg chg="mod">
          <ac:chgData name="thienngoclamk5@gmail.com" userId="3c70f70aa0c99d39" providerId="LiveId" clId="{23F1D185-6C26-4C28-BE87-69C002BBC698}" dt="2021-10-18T11:19:07.278" v="268"/>
          <ac:picMkLst>
            <pc:docMk/>
            <pc:sldMk cId="1926686633" sldId="378"/>
            <ac:picMk id="25" creationId="{E29564EF-AB87-4E4E-820D-F46E510077BB}"/>
          </ac:picMkLst>
        </pc:picChg>
        <pc:picChg chg="mod">
          <ac:chgData name="thienngoclamk5@gmail.com" userId="3c70f70aa0c99d39" providerId="LiveId" clId="{23F1D185-6C26-4C28-BE87-69C002BBC698}" dt="2021-10-18T11:19:07.827" v="279"/>
          <ac:picMkLst>
            <pc:docMk/>
            <pc:sldMk cId="1926686633" sldId="378"/>
            <ac:picMk id="38" creationId="{CB7C41D7-6EB0-4B69-9EDD-DDEEB341185F}"/>
          </ac:picMkLst>
        </pc:picChg>
        <pc:picChg chg="mod">
          <ac:chgData name="thienngoclamk5@gmail.com" userId="3c70f70aa0c99d39" providerId="LiveId" clId="{23F1D185-6C26-4C28-BE87-69C002BBC698}" dt="2021-10-18T11:19:15.283" v="284"/>
          <ac:picMkLst>
            <pc:docMk/>
            <pc:sldMk cId="1926686633" sldId="378"/>
            <ac:picMk id="40" creationId="{A9EA9338-67EA-4975-B3DA-06F29EB8523F}"/>
          </ac:picMkLst>
        </pc:picChg>
        <pc:cxnChg chg="mod">
          <ac:chgData name="thienngoclamk5@gmail.com" userId="3c70f70aa0c99d39" providerId="LiveId" clId="{23F1D185-6C26-4C28-BE87-69C002BBC698}" dt="2021-10-18T11:19:15.283" v="286"/>
          <ac:cxnSpMkLst>
            <pc:docMk/>
            <pc:sldMk cId="1926686633" sldId="378"/>
            <ac:cxnSpMk id="41" creationId="{C715D8A0-5B8C-442E-AD27-CB6501230F6E}"/>
          </ac:cxnSpMkLst>
        </pc:cxnChg>
      </pc:sldChg>
      <pc:sldChg chg="modSp add del mod ord modTransition">
        <pc:chgData name="thienngoclamk5@gmail.com" userId="3c70f70aa0c99d39" providerId="LiveId" clId="{23F1D185-6C26-4C28-BE87-69C002BBC698}" dt="2021-10-19T02:10:21.500" v="680" actId="2696"/>
        <pc:sldMkLst>
          <pc:docMk/>
          <pc:sldMk cId="1998720640" sldId="378"/>
        </pc:sldMkLst>
        <pc:spChg chg="mod">
          <ac:chgData name="thienngoclamk5@gmail.com" userId="3c70f70aa0c99d39" providerId="LiveId" clId="{23F1D185-6C26-4C28-BE87-69C002BBC698}" dt="2021-10-19T02:10:12.349" v="677" actId="208"/>
          <ac:spMkLst>
            <pc:docMk/>
            <pc:sldMk cId="1998720640" sldId="378"/>
            <ac:spMk id="18" creationId="{4C3CDB23-B64B-4622-A163-0336452FA620}"/>
          </ac:spMkLst>
        </pc:spChg>
        <pc:spChg chg="mod">
          <ac:chgData name="thienngoclamk5@gmail.com" userId="3c70f70aa0c99d39" providerId="LiveId" clId="{23F1D185-6C26-4C28-BE87-69C002BBC698}" dt="2021-10-19T02:10:21.212" v="679"/>
          <ac:spMkLst>
            <pc:docMk/>
            <pc:sldMk cId="1998720640" sldId="378"/>
            <ac:spMk id="24" creationId="{0E9BEF5D-3E38-4DCA-AB99-84ACDFAB91D5}"/>
          </ac:spMkLst>
        </pc:spChg>
      </pc:sldChg>
      <pc:sldChg chg="modSp add del mod ord modTransition">
        <pc:chgData name="thienngoclamk5@gmail.com" userId="3c70f70aa0c99d39" providerId="LiveId" clId="{23F1D185-6C26-4C28-BE87-69C002BBC698}" dt="2021-10-19T02:11:57.305" v="768" actId="2696"/>
        <pc:sldMkLst>
          <pc:docMk/>
          <pc:sldMk cId="2014980890" sldId="378"/>
        </pc:sldMkLst>
        <pc:spChg chg="mod">
          <ac:chgData name="thienngoclamk5@gmail.com" userId="3c70f70aa0c99d39" providerId="LiveId" clId="{23F1D185-6C26-4C28-BE87-69C002BBC698}" dt="2021-10-19T02:11:56.890" v="767"/>
          <ac:spMkLst>
            <pc:docMk/>
            <pc:sldMk cId="2014980890" sldId="378"/>
            <ac:spMk id="12" creationId="{37C554A0-7DDD-46AA-9CCF-1D99C5AAA0C5}"/>
          </ac:spMkLst>
        </pc:spChg>
      </pc:sldChg>
      <pc:sldChg chg="modSp add del mod ord modTransition">
        <pc:chgData name="thienngoclamk5@gmail.com" userId="3c70f70aa0c99d39" providerId="LiveId" clId="{23F1D185-6C26-4C28-BE87-69C002BBC698}" dt="2021-10-18T11:18:42.819" v="121" actId="2696"/>
        <pc:sldMkLst>
          <pc:docMk/>
          <pc:sldMk cId="2108757971" sldId="378"/>
        </pc:sldMkLst>
        <pc:spChg chg="mod">
          <ac:chgData name="thienngoclamk5@gmail.com" userId="3c70f70aa0c99d39" providerId="LiveId" clId="{23F1D185-6C26-4C28-BE87-69C002BBC698}" dt="2021-10-18T11:18:42.452" v="120"/>
          <ac:spMkLst>
            <pc:docMk/>
            <pc:sldMk cId="2108757971" sldId="378"/>
            <ac:spMk id="12" creationId="{37C554A0-7DDD-46AA-9CCF-1D99C5AAA0C5}"/>
          </ac:spMkLst>
        </pc:spChg>
      </pc:sldChg>
      <pc:sldChg chg="modSp add del mod ord modTransition">
        <pc:chgData name="thienngoclamk5@gmail.com" userId="3c70f70aa0c99d39" providerId="LiveId" clId="{23F1D185-6C26-4C28-BE87-69C002BBC698}" dt="2021-10-19T02:26:27.613" v="1076" actId="2696"/>
        <pc:sldMkLst>
          <pc:docMk/>
          <pc:sldMk cId="2124417161" sldId="378"/>
        </pc:sldMkLst>
        <pc:spChg chg="mod">
          <ac:chgData name="thienngoclamk5@gmail.com" userId="3c70f70aa0c99d39" providerId="LiveId" clId="{23F1D185-6C26-4C28-BE87-69C002BBC698}" dt="2021-10-19T02:26:27.177" v="1073"/>
          <ac:spMkLst>
            <pc:docMk/>
            <pc:sldMk cId="2124417161" sldId="378"/>
            <ac:spMk id="12" creationId="{7725223B-3405-411B-8BFA-B4919270EB9E}"/>
          </ac:spMkLst>
        </pc:spChg>
        <pc:spChg chg="mod">
          <ac:chgData name="thienngoclamk5@gmail.com" userId="3c70f70aa0c99d39" providerId="LiveId" clId="{23F1D185-6C26-4C28-BE87-69C002BBC698}" dt="2021-10-19T02:26:27.177" v="1075"/>
          <ac:spMkLst>
            <pc:docMk/>
            <pc:sldMk cId="2124417161" sldId="378"/>
            <ac:spMk id="19" creationId="{2F9011A6-12C3-4AB1-878B-6EAE2996D0E3}"/>
          </ac:spMkLst>
        </pc:spChg>
        <pc:picChg chg="mod">
          <ac:chgData name="thienngoclamk5@gmail.com" userId="3c70f70aa0c99d39" providerId="LiveId" clId="{23F1D185-6C26-4C28-BE87-69C002BBC698}" dt="2021-10-19T02:26:27.176" v="1071"/>
          <ac:picMkLst>
            <pc:docMk/>
            <pc:sldMk cId="2124417161" sldId="378"/>
            <ac:picMk id="6" creationId="{F932DC4F-3904-4E50-8764-955AC44C9EB1}"/>
          </ac:picMkLst>
        </pc:picChg>
      </pc:sldChg>
      <pc:sldChg chg="modSp add del mod ord modTransition">
        <pc:chgData name="thienngoclamk5@gmail.com" userId="3c70f70aa0c99d39" providerId="LiveId" clId="{23F1D185-6C26-4C28-BE87-69C002BBC698}" dt="2021-10-18T11:19:37.721" v="393" actId="2696"/>
        <pc:sldMkLst>
          <pc:docMk/>
          <pc:sldMk cId="2180925928" sldId="378"/>
        </pc:sldMkLst>
        <pc:spChg chg="mod">
          <ac:chgData name="thienngoclamk5@gmail.com" userId="3c70f70aa0c99d39" providerId="LiveId" clId="{23F1D185-6C26-4C28-BE87-69C002BBC698}" dt="2021-10-18T11:19:32.721" v="382"/>
          <ac:spMkLst>
            <pc:docMk/>
            <pc:sldMk cId="2180925928" sldId="378"/>
            <ac:spMk id="29" creationId="{D34B2CC7-391E-4CD6-820A-BA000A77D668}"/>
          </ac:spMkLst>
        </pc:spChg>
        <pc:spChg chg="mod">
          <ac:chgData name="thienngoclamk5@gmail.com" userId="3c70f70aa0c99d39" providerId="LiveId" clId="{23F1D185-6C26-4C28-BE87-69C002BBC698}" dt="2021-10-18T11:19:34.070" v="386"/>
          <ac:spMkLst>
            <pc:docMk/>
            <pc:sldMk cId="2180925928" sldId="378"/>
            <ac:spMk id="30" creationId="{CB92BCE1-D6DE-4F41-892F-CD07597B5B42}"/>
          </ac:spMkLst>
        </pc:spChg>
        <pc:spChg chg="mod">
          <ac:chgData name="thienngoclamk5@gmail.com" userId="3c70f70aa0c99d39" providerId="LiveId" clId="{23F1D185-6C26-4C28-BE87-69C002BBC698}" dt="2021-10-18T11:19:35.462" v="390"/>
          <ac:spMkLst>
            <pc:docMk/>
            <pc:sldMk cId="2180925928" sldId="378"/>
            <ac:spMk id="31" creationId="{EC990E6A-E22E-4EE6-910E-415D804D5149}"/>
          </ac:spMkLst>
        </pc:spChg>
        <pc:spChg chg="mod">
          <ac:chgData name="thienngoclamk5@gmail.com" userId="3c70f70aa0c99d39" providerId="LiveId" clId="{23F1D185-6C26-4C28-BE87-69C002BBC698}" dt="2021-10-18T11:19:33.193" v="383"/>
          <ac:spMkLst>
            <pc:docMk/>
            <pc:sldMk cId="2180925928" sldId="378"/>
            <ac:spMk id="32" creationId="{E8BAD9CF-FD0B-46B3-BA4F-56C9A58A4C89}"/>
          </ac:spMkLst>
        </pc:spChg>
        <pc:spChg chg="mod">
          <ac:chgData name="thienngoclamk5@gmail.com" userId="3c70f70aa0c99d39" providerId="LiveId" clId="{23F1D185-6C26-4C28-BE87-69C002BBC698}" dt="2021-10-18T11:19:33.636" v="384"/>
          <ac:spMkLst>
            <pc:docMk/>
            <pc:sldMk cId="2180925928" sldId="378"/>
            <ac:spMk id="33" creationId="{97EEA951-8E90-4E76-A3B7-16B7DF9842ED}"/>
          </ac:spMkLst>
        </pc:spChg>
        <pc:spChg chg="mod">
          <ac:chgData name="thienngoclamk5@gmail.com" userId="3c70f70aa0c99d39" providerId="LiveId" clId="{23F1D185-6C26-4C28-BE87-69C002BBC698}" dt="2021-10-18T11:19:34.530" v="387"/>
          <ac:spMkLst>
            <pc:docMk/>
            <pc:sldMk cId="2180925928" sldId="378"/>
            <ac:spMk id="34" creationId="{4EB708E7-9B98-4920-B39B-821DAD9F2BBF}"/>
          </ac:spMkLst>
        </pc:spChg>
        <pc:spChg chg="mod">
          <ac:chgData name="thienngoclamk5@gmail.com" userId="3c70f70aa0c99d39" providerId="LiveId" clId="{23F1D185-6C26-4C28-BE87-69C002BBC698}" dt="2021-10-18T11:19:34.997" v="388"/>
          <ac:spMkLst>
            <pc:docMk/>
            <pc:sldMk cId="2180925928" sldId="378"/>
            <ac:spMk id="35" creationId="{F8540D41-CF0C-4A0B-80E6-7C69BB6D6300}"/>
          </ac:spMkLst>
        </pc:spChg>
        <pc:spChg chg="mod">
          <ac:chgData name="thienngoclamk5@gmail.com" userId="3c70f70aa0c99d39" providerId="LiveId" clId="{23F1D185-6C26-4C28-BE87-69C002BBC698}" dt="2021-10-18T11:19:35.958" v="391"/>
          <ac:spMkLst>
            <pc:docMk/>
            <pc:sldMk cId="2180925928" sldId="378"/>
            <ac:spMk id="36" creationId="{4E028E4D-0091-4F22-997D-C09B4BA95C92}"/>
          </ac:spMkLst>
        </pc:spChg>
        <pc:spChg chg="mod">
          <ac:chgData name="thienngoclamk5@gmail.com" userId="3c70f70aa0c99d39" providerId="LiveId" clId="{23F1D185-6C26-4C28-BE87-69C002BBC698}" dt="2021-10-18T11:19:37.323" v="392"/>
          <ac:spMkLst>
            <pc:docMk/>
            <pc:sldMk cId="2180925928" sldId="378"/>
            <ac:spMk id="37" creationId="{74C48B89-DAC4-430D-9345-52DB2AC6DA0D}"/>
          </ac:spMkLst>
        </pc:spChg>
      </pc:sldChg>
      <pc:sldChg chg="modSp add del mod ord modTransition">
        <pc:chgData name="thienngoclamk5@gmail.com" userId="3c70f70aa0c99d39" providerId="LiveId" clId="{23F1D185-6C26-4C28-BE87-69C002BBC698}" dt="2021-10-18T11:20:18.572" v="624" actId="2696"/>
        <pc:sldMkLst>
          <pc:docMk/>
          <pc:sldMk cId="2195277231" sldId="378"/>
        </pc:sldMkLst>
        <pc:spChg chg="mod">
          <ac:chgData name="thienngoclamk5@gmail.com" userId="3c70f70aa0c99d39" providerId="LiveId" clId="{23F1D185-6C26-4C28-BE87-69C002BBC698}" dt="2021-10-18T11:19:48.893" v="418"/>
          <ac:spMkLst>
            <pc:docMk/>
            <pc:sldMk cId="2195277231" sldId="378"/>
            <ac:spMk id="12" creationId="{7725223B-3405-411B-8BFA-B4919270EB9E}"/>
          </ac:spMkLst>
        </pc:spChg>
        <pc:spChg chg="mod">
          <ac:chgData name="thienngoclamk5@gmail.com" userId="3c70f70aa0c99d39" providerId="LiveId" clId="{23F1D185-6C26-4C28-BE87-69C002BBC698}" dt="2021-10-18T11:19:48.971" v="420"/>
          <ac:spMkLst>
            <pc:docMk/>
            <pc:sldMk cId="2195277231" sldId="378"/>
            <ac:spMk id="19" creationId="{2F9011A6-12C3-4AB1-878B-6EAE2996D0E3}"/>
          </ac:spMkLst>
        </pc:spChg>
        <pc:picChg chg="mod">
          <ac:chgData name="thienngoclamk5@gmail.com" userId="3c70f70aa0c99d39" providerId="LiveId" clId="{23F1D185-6C26-4C28-BE87-69C002BBC698}" dt="2021-10-18T11:19:48.701" v="416"/>
          <ac:picMkLst>
            <pc:docMk/>
            <pc:sldMk cId="2195277231" sldId="378"/>
            <ac:picMk id="6" creationId="{F932DC4F-3904-4E50-8764-955AC44C9EB1}"/>
          </ac:picMkLst>
        </pc:picChg>
      </pc:sldChg>
      <pc:sldChg chg="modSp add del mod ord modTransition">
        <pc:chgData name="thienngoclamk5@gmail.com" userId="3c70f70aa0c99d39" providerId="LiveId" clId="{23F1D185-6C26-4C28-BE87-69C002BBC698}" dt="2021-10-19T02:29:55.832" v="1108" actId="2696"/>
        <pc:sldMkLst>
          <pc:docMk/>
          <pc:sldMk cId="2394617594" sldId="378"/>
        </pc:sldMkLst>
        <pc:spChg chg="mod">
          <ac:chgData name="thienngoclamk5@gmail.com" userId="3c70f70aa0c99d39" providerId="LiveId" clId="{23F1D185-6C26-4C28-BE87-69C002BBC698}" dt="2021-10-19T02:29:55.316" v="1107"/>
          <ac:spMkLst>
            <pc:docMk/>
            <pc:sldMk cId="2394617594" sldId="378"/>
            <ac:spMk id="21" creationId="{95C17BF1-479D-4BEE-A686-A06F45091025}"/>
          </ac:spMkLst>
        </pc:spChg>
        <pc:spChg chg="mod">
          <ac:chgData name="thienngoclamk5@gmail.com" userId="3c70f70aa0c99d39" providerId="LiveId" clId="{23F1D185-6C26-4C28-BE87-69C002BBC698}" dt="2021-10-19T02:29:54.908" v="1099"/>
          <ac:spMkLst>
            <pc:docMk/>
            <pc:sldMk cId="2394617594" sldId="378"/>
            <ac:spMk id="23" creationId="{C97E93D7-DB0A-42F2-A48A-AEBC9334BDD5}"/>
          </ac:spMkLst>
        </pc:spChg>
        <pc:spChg chg="mod">
          <ac:chgData name="thienngoclamk5@gmail.com" userId="3c70f70aa0c99d39" providerId="LiveId" clId="{23F1D185-6C26-4C28-BE87-69C002BBC698}" dt="2021-10-19T02:29:55.316" v="1105"/>
          <ac:spMkLst>
            <pc:docMk/>
            <pc:sldMk cId="2394617594" sldId="378"/>
            <ac:spMk id="24" creationId="{85D23521-56DF-4FCF-8BF9-58A379402125}"/>
          </ac:spMkLst>
        </pc:spChg>
        <pc:spChg chg="mod">
          <ac:chgData name="thienngoclamk5@gmail.com" userId="3c70f70aa0c99d39" providerId="LiveId" clId="{23F1D185-6C26-4C28-BE87-69C002BBC698}" dt="2021-10-19T02:29:54.906" v="1097"/>
          <ac:spMkLst>
            <pc:docMk/>
            <pc:sldMk cId="2394617594" sldId="378"/>
            <ac:spMk id="25" creationId="{F18249A0-080B-41E0-9723-B7E3F3A0B29A}"/>
          </ac:spMkLst>
        </pc:spChg>
        <pc:cxnChg chg="mod">
          <ac:chgData name="thienngoclamk5@gmail.com" userId="3c70f70aa0c99d39" providerId="LiveId" clId="{23F1D185-6C26-4C28-BE87-69C002BBC698}" dt="2021-10-19T02:29:55.315" v="1103"/>
          <ac:cxnSpMkLst>
            <pc:docMk/>
            <pc:sldMk cId="2394617594" sldId="378"/>
            <ac:cxnSpMk id="26" creationId="{B2E80DC2-C6BF-417B-BE9B-01DE570A253F}"/>
          </ac:cxnSpMkLst>
        </pc:cxnChg>
      </pc:sldChg>
      <pc:sldChg chg="modSp add del mod ord modTransition">
        <pc:chgData name="thienngoclamk5@gmail.com" userId="3c70f70aa0c99d39" providerId="LiveId" clId="{23F1D185-6C26-4C28-BE87-69C002BBC698}" dt="2021-10-18T11:18:56.556" v="201" actId="2696"/>
        <pc:sldMkLst>
          <pc:docMk/>
          <pc:sldMk cId="2582184165" sldId="378"/>
        </pc:sldMkLst>
        <pc:spChg chg="mod">
          <ac:chgData name="thienngoclamk5@gmail.com" userId="3c70f70aa0c99d39" providerId="LiveId" clId="{23F1D185-6C26-4C28-BE87-69C002BBC698}" dt="2021-10-18T11:18:55.610" v="191"/>
          <ac:spMkLst>
            <pc:docMk/>
            <pc:sldMk cId="2582184165" sldId="378"/>
            <ac:spMk id="30" creationId="{C7884BC4-B24B-4690-803A-0F3466F79AD5}"/>
          </ac:spMkLst>
        </pc:spChg>
        <pc:spChg chg="mod">
          <ac:chgData name="thienngoclamk5@gmail.com" userId="3c70f70aa0c99d39" providerId="LiveId" clId="{23F1D185-6C26-4C28-BE87-69C002BBC698}" dt="2021-10-18T11:18:55.612" v="193"/>
          <ac:spMkLst>
            <pc:docMk/>
            <pc:sldMk cId="2582184165" sldId="378"/>
            <ac:spMk id="31" creationId="{68D25D19-4678-4A16-AA58-3F58E5891093}"/>
          </ac:spMkLst>
        </pc:spChg>
        <pc:spChg chg="mod">
          <ac:chgData name="thienngoclamk5@gmail.com" userId="3c70f70aa0c99d39" providerId="LiveId" clId="{23F1D185-6C26-4C28-BE87-69C002BBC698}" dt="2021-10-18T11:18:55.613" v="195"/>
          <ac:spMkLst>
            <pc:docMk/>
            <pc:sldMk cId="2582184165" sldId="378"/>
            <ac:spMk id="32" creationId="{DD2D1B75-9A8D-4528-A24B-2BEBC820879A}"/>
          </ac:spMkLst>
        </pc:spChg>
        <pc:spChg chg="mod">
          <ac:chgData name="thienngoclamk5@gmail.com" userId="3c70f70aa0c99d39" providerId="LiveId" clId="{23F1D185-6C26-4C28-BE87-69C002BBC698}" dt="2021-10-18T11:18:56.251" v="200"/>
          <ac:spMkLst>
            <pc:docMk/>
            <pc:sldMk cId="2582184165" sldId="378"/>
            <ac:spMk id="33" creationId="{B3CA510E-4593-431B-AF86-886E8B4CBF72}"/>
          </ac:spMkLst>
        </pc:spChg>
        <pc:spChg chg="mod">
          <ac:chgData name="thienngoclamk5@gmail.com" userId="3c70f70aa0c99d39" providerId="LiveId" clId="{23F1D185-6C26-4C28-BE87-69C002BBC698}" dt="2021-10-18T11:18:56.249" v="199"/>
          <ac:spMkLst>
            <pc:docMk/>
            <pc:sldMk cId="2582184165" sldId="378"/>
            <ac:spMk id="34" creationId="{0C126B1F-3F5B-48C5-8349-9CDE1E3CC76A}"/>
          </ac:spMkLst>
        </pc:spChg>
      </pc:sldChg>
      <pc:sldChg chg="modSp add del mod ord modTransition">
        <pc:chgData name="thienngoclamk5@gmail.com" userId="3c70f70aa0c99d39" providerId="LiveId" clId="{23F1D185-6C26-4C28-BE87-69C002BBC698}" dt="2021-10-19T02:24:13.515" v="1040" actId="2696"/>
        <pc:sldMkLst>
          <pc:docMk/>
          <pc:sldMk cId="2800679750" sldId="378"/>
        </pc:sldMkLst>
        <pc:spChg chg="mod">
          <ac:chgData name="thienngoclamk5@gmail.com" userId="3c70f70aa0c99d39" providerId="LiveId" clId="{23F1D185-6C26-4C28-BE87-69C002BBC698}" dt="2021-10-19T02:23:45.847" v="1029"/>
          <ac:spMkLst>
            <pc:docMk/>
            <pc:sldMk cId="2800679750" sldId="378"/>
            <ac:spMk id="29" creationId="{D34B2CC7-391E-4CD6-820A-BA000A77D668}"/>
          </ac:spMkLst>
        </pc:spChg>
        <pc:spChg chg="mod">
          <ac:chgData name="thienngoclamk5@gmail.com" userId="3c70f70aa0c99d39" providerId="LiveId" clId="{23F1D185-6C26-4C28-BE87-69C002BBC698}" dt="2021-10-19T02:23:48.976" v="1033"/>
          <ac:spMkLst>
            <pc:docMk/>
            <pc:sldMk cId="2800679750" sldId="378"/>
            <ac:spMk id="30" creationId="{CB92BCE1-D6DE-4F41-892F-CD07597B5B42}"/>
          </ac:spMkLst>
        </pc:spChg>
        <pc:spChg chg="mod">
          <ac:chgData name="thienngoclamk5@gmail.com" userId="3c70f70aa0c99d39" providerId="LiveId" clId="{23F1D185-6C26-4C28-BE87-69C002BBC698}" dt="2021-10-19T02:24:10.906" v="1037"/>
          <ac:spMkLst>
            <pc:docMk/>
            <pc:sldMk cId="2800679750" sldId="378"/>
            <ac:spMk id="31" creationId="{EC990E6A-E22E-4EE6-910E-415D804D5149}"/>
          </ac:spMkLst>
        </pc:spChg>
        <pc:spChg chg="mod">
          <ac:chgData name="thienngoclamk5@gmail.com" userId="3c70f70aa0c99d39" providerId="LiveId" clId="{23F1D185-6C26-4C28-BE87-69C002BBC698}" dt="2021-10-19T02:23:46.351" v="1030"/>
          <ac:spMkLst>
            <pc:docMk/>
            <pc:sldMk cId="2800679750" sldId="378"/>
            <ac:spMk id="32" creationId="{E8BAD9CF-FD0B-46B3-BA4F-56C9A58A4C89}"/>
          </ac:spMkLst>
        </pc:spChg>
        <pc:spChg chg="mod">
          <ac:chgData name="thienngoclamk5@gmail.com" userId="3c70f70aa0c99d39" providerId="LiveId" clId="{23F1D185-6C26-4C28-BE87-69C002BBC698}" dt="2021-10-19T02:23:48.085" v="1031"/>
          <ac:spMkLst>
            <pc:docMk/>
            <pc:sldMk cId="2800679750" sldId="378"/>
            <ac:spMk id="33" creationId="{97EEA951-8E90-4E76-A3B7-16B7DF9842ED}"/>
          </ac:spMkLst>
        </pc:spChg>
        <pc:spChg chg="mod">
          <ac:chgData name="thienngoclamk5@gmail.com" userId="3c70f70aa0c99d39" providerId="LiveId" clId="{23F1D185-6C26-4C28-BE87-69C002BBC698}" dt="2021-10-19T02:24:00.255" v="1034"/>
          <ac:spMkLst>
            <pc:docMk/>
            <pc:sldMk cId="2800679750" sldId="378"/>
            <ac:spMk id="34" creationId="{4EB708E7-9B98-4920-B39B-821DAD9F2BBF}"/>
          </ac:spMkLst>
        </pc:spChg>
        <pc:spChg chg="mod">
          <ac:chgData name="thienngoclamk5@gmail.com" userId="3c70f70aa0c99d39" providerId="LiveId" clId="{23F1D185-6C26-4C28-BE87-69C002BBC698}" dt="2021-10-19T02:24:05.795" v="1035"/>
          <ac:spMkLst>
            <pc:docMk/>
            <pc:sldMk cId="2800679750" sldId="378"/>
            <ac:spMk id="35" creationId="{F8540D41-CF0C-4A0B-80E6-7C69BB6D6300}"/>
          </ac:spMkLst>
        </pc:spChg>
        <pc:spChg chg="mod">
          <ac:chgData name="thienngoclamk5@gmail.com" userId="3c70f70aa0c99d39" providerId="LiveId" clId="{23F1D185-6C26-4C28-BE87-69C002BBC698}" dt="2021-10-19T02:24:11.943" v="1038"/>
          <ac:spMkLst>
            <pc:docMk/>
            <pc:sldMk cId="2800679750" sldId="378"/>
            <ac:spMk id="36" creationId="{4E028E4D-0091-4F22-997D-C09B4BA95C92}"/>
          </ac:spMkLst>
        </pc:spChg>
        <pc:spChg chg="mod">
          <ac:chgData name="thienngoclamk5@gmail.com" userId="3c70f70aa0c99d39" providerId="LiveId" clId="{23F1D185-6C26-4C28-BE87-69C002BBC698}" dt="2021-10-19T02:24:13.072" v="1039"/>
          <ac:spMkLst>
            <pc:docMk/>
            <pc:sldMk cId="2800679750" sldId="378"/>
            <ac:spMk id="37" creationId="{74C48B89-DAC4-430D-9345-52DB2AC6DA0D}"/>
          </ac:spMkLst>
        </pc:spChg>
      </pc:sldChg>
      <pc:sldChg chg="modSp add del mod ord modTransition">
        <pc:chgData name="thienngoclamk5@gmail.com" userId="3c70f70aa0c99d39" providerId="LiveId" clId="{23F1D185-6C26-4C28-BE87-69C002BBC698}" dt="2021-10-19T02:10:39.346" v="692" actId="2696"/>
        <pc:sldMkLst>
          <pc:docMk/>
          <pc:sldMk cId="2879271165" sldId="378"/>
        </pc:sldMkLst>
        <pc:spChg chg="mod">
          <ac:chgData name="thienngoclamk5@gmail.com" userId="3c70f70aa0c99d39" providerId="LiveId" clId="{23F1D185-6C26-4C28-BE87-69C002BBC698}" dt="2021-10-19T02:10:39.069" v="691"/>
          <ac:spMkLst>
            <pc:docMk/>
            <pc:sldMk cId="2879271165" sldId="378"/>
            <ac:spMk id="9" creationId="{F1FADAC9-05AC-4B26-89B3-980D83D3F1CE}"/>
          </ac:spMkLst>
        </pc:spChg>
      </pc:sldChg>
      <pc:sldChg chg="modSp add del mod ord modTransition">
        <pc:chgData name="thienngoclamk5@gmail.com" userId="3c70f70aa0c99d39" providerId="LiveId" clId="{23F1D185-6C26-4C28-BE87-69C002BBC698}" dt="2021-10-19T02:31:39.423" v="1144" actId="2696"/>
        <pc:sldMkLst>
          <pc:docMk/>
          <pc:sldMk cId="2983987259" sldId="378"/>
        </pc:sldMkLst>
        <pc:spChg chg="mod">
          <ac:chgData name="thienngoclamk5@gmail.com" userId="3c70f70aa0c99d39" providerId="LiveId" clId="{23F1D185-6C26-4C28-BE87-69C002BBC698}" dt="2021-10-19T02:31:39.089" v="1143"/>
          <ac:spMkLst>
            <pc:docMk/>
            <pc:sldMk cId="2983987259" sldId="378"/>
            <ac:spMk id="13" creationId="{760277FF-EAB0-44E9-B39E-256C03BA2219}"/>
          </ac:spMkLst>
        </pc:spChg>
        <pc:spChg chg="mod">
          <ac:chgData name="thienngoclamk5@gmail.com" userId="3c70f70aa0c99d39" providerId="LiveId" clId="{23F1D185-6C26-4C28-BE87-69C002BBC698}" dt="2021-10-19T02:31:39.089" v="1139"/>
          <ac:spMkLst>
            <pc:docMk/>
            <pc:sldMk cId="2983987259" sldId="378"/>
            <ac:spMk id="14" creationId="{766A77D9-4ADF-49BC-8484-522FDC97627A}"/>
          </ac:spMkLst>
        </pc:spChg>
        <pc:spChg chg="mod">
          <ac:chgData name="thienngoclamk5@gmail.com" userId="3c70f70aa0c99d39" providerId="LiveId" clId="{23F1D185-6C26-4C28-BE87-69C002BBC698}" dt="2021-10-19T02:31:35.606" v="1135"/>
          <ac:spMkLst>
            <pc:docMk/>
            <pc:sldMk cId="2983987259" sldId="378"/>
            <ac:spMk id="17" creationId="{274D34D5-18B5-4960-8C88-05ADEFBA377E}"/>
          </ac:spMkLst>
        </pc:spChg>
        <pc:spChg chg="mod">
          <ac:chgData name="thienngoclamk5@gmail.com" userId="3c70f70aa0c99d39" providerId="LiveId" clId="{23F1D185-6C26-4C28-BE87-69C002BBC698}" dt="2021-10-19T02:31:35.603" v="1131"/>
          <ac:spMkLst>
            <pc:docMk/>
            <pc:sldMk cId="2983987259" sldId="378"/>
            <ac:spMk id="19" creationId="{347599E8-BCCC-46B6-8E4E-E61A8931898F}"/>
          </ac:spMkLst>
        </pc:spChg>
        <pc:cxnChg chg="mod">
          <ac:chgData name="thienngoclamk5@gmail.com" userId="3c70f70aa0c99d39" providerId="LiveId" clId="{23F1D185-6C26-4C28-BE87-69C002BBC698}" dt="2021-10-19T02:31:35.605" v="1133"/>
          <ac:cxnSpMkLst>
            <pc:docMk/>
            <pc:sldMk cId="2983987259" sldId="378"/>
            <ac:cxnSpMk id="18" creationId="{AC2A19BE-ECF3-49FA-A9C3-0CD2878FCB9E}"/>
          </ac:cxnSpMkLst>
        </pc:cxnChg>
      </pc:sldChg>
      <pc:sldChg chg="modSp add del mod ord modTransition">
        <pc:chgData name="thienngoclamk5@gmail.com" userId="3c70f70aa0c99d39" providerId="LiveId" clId="{23F1D185-6C26-4C28-BE87-69C002BBC698}" dt="2021-10-19T02:23:36.890" v="1008" actId="2696"/>
        <pc:sldMkLst>
          <pc:docMk/>
          <pc:sldMk cId="3012796537" sldId="378"/>
        </pc:sldMkLst>
        <pc:spChg chg="mod">
          <ac:chgData name="thienngoclamk5@gmail.com" userId="3c70f70aa0c99d39" providerId="LiveId" clId="{23F1D185-6C26-4C28-BE87-69C002BBC698}" dt="2021-10-19T02:23:35.940" v="1001"/>
          <ac:spMkLst>
            <pc:docMk/>
            <pc:sldMk cId="3012796537" sldId="378"/>
            <ac:spMk id="18" creationId="{67844E6F-1BC9-4E26-88BC-C2988E8A7623}"/>
          </ac:spMkLst>
        </pc:spChg>
        <pc:spChg chg="mod">
          <ac:chgData name="thienngoclamk5@gmail.com" userId="3c70f70aa0c99d39" providerId="LiveId" clId="{23F1D185-6C26-4C28-BE87-69C002BBC698}" dt="2021-10-19T02:23:36.438" v="1007"/>
          <ac:spMkLst>
            <pc:docMk/>
            <pc:sldMk cId="3012796537" sldId="378"/>
            <ac:spMk id="22" creationId="{207E4C02-7A9F-4426-9B35-C843CB0406BD}"/>
          </ac:spMkLst>
        </pc:spChg>
        <pc:spChg chg="mod">
          <ac:chgData name="thienngoclamk5@gmail.com" userId="3c70f70aa0c99d39" providerId="LiveId" clId="{23F1D185-6C26-4C28-BE87-69C002BBC698}" dt="2021-10-19T02:23:36.434" v="1005"/>
          <ac:spMkLst>
            <pc:docMk/>
            <pc:sldMk cId="3012796537" sldId="378"/>
            <ac:spMk id="23" creationId="{97F393F3-9ED9-4A3F-ADDA-C531CF1BBFDC}"/>
          </ac:spMkLst>
        </pc:spChg>
      </pc:sldChg>
      <pc:sldChg chg="modSp add del mod ord modTransition">
        <pc:chgData name="thienngoclamk5@gmail.com" userId="3c70f70aa0c99d39" providerId="LiveId" clId="{23F1D185-6C26-4C28-BE87-69C002BBC698}" dt="2021-10-19T02:34:07.923" v="1160" actId="2696"/>
        <pc:sldMkLst>
          <pc:docMk/>
          <pc:sldMk cId="3034660824" sldId="378"/>
        </pc:sldMkLst>
        <pc:spChg chg="mod">
          <ac:chgData name="thienngoclamk5@gmail.com" userId="3c70f70aa0c99d39" providerId="LiveId" clId="{23F1D185-6C26-4C28-BE87-69C002BBC698}" dt="2021-10-19T02:34:07.426" v="1159"/>
          <ac:spMkLst>
            <pc:docMk/>
            <pc:sldMk cId="3034660824" sldId="378"/>
            <ac:spMk id="13" creationId="{55B52434-32B8-4C32-91B5-EC539D7A9795}"/>
          </ac:spMkLst>
        </pc:spChg>
        <pc:spChg chg="mod">
          <ac:chgData name="thienngoclamk5@gmail.com" userId="3c70f70aa0c99d39" providerId="LiveId" clId="{23F1D185-6C26-4C28-BE87-69C002BBC698}" dt="2021-10-19T02:34:06.332" v="1155"/>
          <ac:spMkLst>
            <pc:docMk/>
            <pc:sldMk cId="3034660824" sldId="378"/>
            <ac:spMk id="15" creationId="{4E0E4E12-5415-4951-A738-23ABEDEC25D6}"/>
          </ac:spMkLst>
        </pc:spChg>
      </pc:sldChg>
      <pc:sldChg chg="modSp add del mod ord modTransition">
        <pc:chgData name="thienngoclamk5@gmail.com" userId="3c70f70aa0c99d39" providerId="LiveId" clId="{23F1D185-6C26-4C28-BE87-69C002BBC698}" dt="2021-10-19T02:14:37.555" v="848" actId="2696"/>
        <pc:sldMkLst>
          <pc:docMk/>
          <pc:sldMk cId="3171559572" sldId="378"/>
        </pc:sldMkLst>
        <pc:spChg chg="mod">
          <ac:chgData name="thienngoclamk5@gmail.com" userId="3c70f70aa0c99d39" providerId="LiveId" clId="{23F1D185-6C26-4C28-BE87-69C002BBC698}" dt="2021-10-19T02:14:28.566" v="838"/>
          <ac:spMkLst>
            <pc:docMk/>
            <pc:sldMk cId="3171559572" sldId="378"/>
            <ac:spMk id="30" creationId="{C7884BC4-B24B-4690-803A-0F3466F79AD5}"/>
          </ac:spMkLst>
        </pc:spChg>
        <pc:spChg chg="mod">
          <ac:chgData name="thienngoclamk5@gmail.com" userId="3c70f70aa0c99d39" providerId="LiveId" clId="{23F1D185-6C26-4C28-BE87-69C002BBC698}" dt="2021-10-19T02:14:28.567" v="840"/>
          <ac:spMkLst>
            <pc:docMk/>
            <pc:sldMk cId="3171559572" sldId="378"/>
            <ac:spMk id="31" creationId="{68D25D19-4678-4A16-AA58-3F58E5891093}"/>
          </ac:spMkLst>
        </pc:spChg>
        <pc:spChg chg="mod">
          <ac:chgData name="thienngoclamk5@gmail.com" userId="3c70f70aa0c99d39" providerId="LiveId" clId="{23F1D185-6C26-4C28-BE87-69C002BBC698}" dt="2021-10-19T02:14:28.568" v="842"/>
          <ac:spMkLst>
            <pc:docMk/>
            <pc:sldMk cId="3171559572" sldId="378"/>
            <ac:spMk id="32" creationId="{DD2D1B75-9A8D-4528-A24B-2BEBC820879A}"/>
          </ac:spMkLst>
        </pc:spChg>
        <pc:spChg chg="mod">
          <ac:chgData name="thienngoclamk5@gmail.com" userId="3c70f70aa0c99d39" providerId="LiveId" clId="{23F1D185-6C26-4C28-BE87-69C002BBC698}" dt="2021-10-19T02:14:37.268" v="847"/>
          <ac:spMkLst>
            <pc:docMk/>
            <pc:sldMk cId="3171559572" sldId="378"/>
            <ac:spMk id="33" creationId="{B3CA510E-4593-431B-AF86-886E8B4CBF72}"/>
          </ac:spMkLst>
        </pc:spChg>
        <pc:spChg chg="mod">
          <ac:chgData name="thienngoclamk5@gmail.com" userId="3c70f70aa0c99d39" providerId="LiveId" clId="{23F1D185-6C26-4C28-BE87-69C002BBC698}" dt="2021-10-19T02:14:37.267" v="846"/>
          <ac:spMkLst>
            <pc:docMk/>
            <pc:sldMk cId="3171559572" sldId="378"/>
            <ac:spMk id="34" creationId="{0C126B1F-3F5B-48C5-8349-9CDE1E3CC76A}"/>
          </ac:spMkLst>
        </pc:spChg>
      </pc:sldChg>
      <pc:sldChg chg="modSp add del mod ord modTransition">
        <pc:chgData name="thienngoclamk5@gmail.com" userId="3c70f70aa0c99d39" providerId="LiveId" clId="{23F1D185-6C26-4C28-BE87-69C002BBC698}" dt="2021-10-19T02:11:24.615" v="744" actId="2696"/>
        <pc:sldMkLst>
          <pc:docMk/>
          <pc:sldMk cId="3245550955" sldId="378"/>
        </pc:sldMkLst>
        <pc:spChg chg="mod">
          <ac:chgData name="thienngoclamk5@gmail.com" userId="3c70f70aa0c99d39" providerId="LiveId" clId="{23F1D185-6C26-4C28-BE87-69C002BBC698}" dt="2021-10-19T02:11:24.007" v="741"/>
          <ac:spMkLst>
            <pc:docMk/>
            <pc:sldMk cId="3245550955" sldId="378"/>
            <ac:spMk id="22" creationId="{0D898170-D8C4-4FC4-82A3-6BF85469EB50}"/>
          </ac:spMkLst>
        </pc:spChg>
        <pc:spChg chg="mod">
          <ac:chgData name="thienngoclamk5@gmail.com" userId="3c70f70aa0c99d39" providerId="LiveId" clId="{23F1D185-6C26-4C28-BE87-69C002BBC698}" dt="2021-10-19T02:11:24.008" v="743"/>
          <ac:spMkLst>
            <pc:docMk/>
            <pc:sldMk cId="3245550955" sldId="378"/>
            <ac:spMk id="23" creationId="{27F2CCD6-762B-461E-A341-A540D9D94F4A}"/>
          </ac:spMkLst>
        </pc:spChg>
      </pc:sldChg>
      <pc:sldChg chg="modSp add del mod ord modTransition">
        <pc:chgData name="thienngoclamk5@gmail.com" userId="3c70f70aa0c99d39" providerId="LiveId" clId="{23F1D185-6C26-4C28-BE87-69C002BBC698}" dt="2021-10-18T11:19:03.041" v="239" actId="2696"/>
        <pc:sldMkLst>
          <pc:docMk/>
          <pc:sldMk cId="3442551849" sldId="378"/>
        </pc:sldMkLst>
        <pc:spChg chg="mod">
          <ac:chgData name="thienngoclamk5@gmail.com" userId="3c70f70aa0c99d39" providerId="LiveId" clId="{23F1D185-6C26-4C28-BE87-69C002BBC698}" dt="2021-10-18T11:19:02.323" v="233"/>
          <ac:spMkLst>
            <pc:docMk/>
            <pc:sldMk cId="3442551849" sldId="378"/>
            <ac:spMk id="40" creationId="{D12E96D0-E537-4065-B6DB-BF6DD399D45D}"/>
          </ac:spMkLst>
        </pc:spChg>
        <pc:spChg chg="mod">
          <ac:chgData name="thienngoclamk5@gmail.com" userId="3c70f70aa0c99d39" providerId="LiveId" clId="{23F1D185-6C26-4C28-BE87-69C002BBC698}" dt="2021-10-18T11:19:02.734" v="238"/>
          <ac:spMkLst>
            <pc:docMk/>
            <pc:sldMk cId="3442551849" sldId="378"/>
            <ac:spMk id="49" creationId="{5496E52F-BCAD-4F5E-9F75-DA4B955C1496}"/>
          </ac:spMkLst>
        </pc:spChg>
        <pc:spChg chg="mod">
          <ac:chgData name="thienngoclamk5@gmail.com" userId="3c70f70aa0c99d39" providerId="LiveId" clId="{23F1D185-6C26-4C28-BE87-69C002BBC698}" dt="2021-10-18T11:19:01.939" v="229"/>
          <ac:spMkLst>
            <pc:docMk/>
            <pc:sldMk cId="3442551849" sldId="378"/>
            <ac:spMk id="50" creationId="{F87D8BFF-A5C0-48DC-91C9-9A5DED986881}"/>
          </ac:spMkLst>
        </pc:spChg>
        <pc:picChg chg="mod">
          <ac:chgData name="thienngoclamk5@gmail.com" userId="3c70f70aa0c99d39" providerId="LiveId" clId="{23F1D185-6C26-4C28-BE87-69C002BBC698}" dt="2021-10-18T11:19:01.600" v="224"/>
          <ac:picMkLst>
            <pc:docMk/>
            <pc:sldMk cId="3442551849" sldId="378"/>
            <ac:picMk id="38" creationId="{1F623A07-F55F-4681-A333-787FABF21077}"/>
          </ac:picMkLst>
        </pc:picChg>
        <pc:picChg chg="mod">
          <ac:chgData name="thienngoclamk5@gmail.com" userId="3c70f70aa0c99d39" providerId="LiveId" clId="{23F1D185-6C26-4C28-BE87-69C002BBC698}" dt="2021-10-18T11:19:01.605" v="225"/>
          <ac:picMkLst>
            <pc:docMk/>
            <pc:sldMk cId="3442551849" sldId="378"/>
            <ac:picMk id="39" creationId="{D803E166-7355-48DA-BEB6-C6D2AABB9470}"/>
          </ac:picMkLst>
        </pc:picChg>
        <pc:picChg chg="mod">
          <ac:chgData name="thienngoclamk5@gmail.com" userId="3c70f70aa0c99d39" providerId="LiveId" clId="{23F1D185-6C26-4C28-BE87-69C002BBC698}" dt="2021-10-18T11:19:01.605" v="226"/>
          <ac:picMkLst>
            <pc:docMk/>
            <pc:sldMk cId="3442551849" sldId="378"/>
            <ac:picMk id="41" creationId="{BCD989AC-B569-47BB-A747-8D33B452D06E}"/>
          </ac:picMkLst>
        </pc:picChg>
        <pc:cxnChg chg="mod">
          <ac:chgData name="thienngoclamk5@gmail.com" userId="3c70f70aa0c99d39" providerId="LiveId" clId="{23F1D185-6C26-4C28-BE87-69C002BBC698}" dt="2021-10-18T11:19:01.939" v="228"/>
          <ac:cxnSpMkLst>
            <pc:docMk/>
            <pc:sldMk cId="3442551849" sldId="378"/>
            <ac:cxnSpMk id="7" creationId="{CFE743FA-A2CD-4C32-B33B-76B3441F3ED8}"/>
          </ac:cxnSpMkLst>
        </pc:cxnChg>
        <pc:cxnChg chg="mod">
          <ac:chgData name="thienngoclamk5@gmail.com" userId="3c70f70aa0c99d39" providerId="LiveId" clId="{23F1D185-6C26-4C28-BE87-69C002BBC698}" dt="2021-10-18T11:19:02.323" v="231"/>
          <ac:cxnSpMkLst>
            <pc:docMk/>
            <pc:sldMk cId="3442551849" sldId="378"/>
            <ac:cxnSpMk id="44" creationId="{287BE99B-3AB3-4E8C-A10E-2ED5E25509D7}"/>
          </ac:cxnSpMkLst>
        </pc:cxnChg>
        <pc:cxnChg chg="mod">
          <ac:chgData name="thienngoclamk5@gmail.com" userId="3c70f70aa0c99d39" providerId="LiveId" clId="{23F1D185-6C26-4C28-BE87-69C002BBC698}" dt="2021-10-18T11:19:02.733" v="237"/>
          <ac:cxnSpMkLst>
            <pc:docMk/>
            <pc:sldMk cId="3442551849" sldId="378"/>
            <ac:cxnSpMk id="46" creationId="{53EA7C52-8510-42A5-B593-52D55E2AF9A9}"/>
          </ac:cxnSpMkLst>
        </pc:cxnChg>
      </pc:sldChg>
      <pc:sldChg chg="modSp add del mod ord modTransition">
        <pc:chgData name="thienngoclamk5@gmail.com" userId="3c70f70aa0c99d39" providerId="LiveId" clId="{23F1D185-6C26-4C28-BE87-69C002BBC698}" dt="2021-10-18T11:19:30.247" v="361" actId="2696"/>
        <pc:sldMkLst>
          <pc:docMk/>
          <pc:sldMk cId="3469685038" sldId="378"/>
        </pc:sldMkLst>
        <pc:spChg chg="mod">
          <ac:chgData name="thienngoclamk5@gmail.com" userId="3c70f70aa0c99d39" providerId="LiveId" clId="{23F1D185-6C26-4C28-BE87-69C002BBC698}" dt="2021-10-18T11:19:29.663" v="354"/>
          <ac:spMkLst>
            <pc:docMk/>
            <pc:sldMk cId="3469685038" sldId="378"/>
            <ac:spMk id="18" creationId="{67844E6F-1BC9-4E26-88BC-C2988E8A7623}"/>
          </ac:spMkLst>
        </pc:spChg>
        <pc:spChg chg="mod">
          <ac:chgData name="thienngoclamk5@gmail.com" userId="3c70f70aa0c99d39" providerId="LiveId" clId="{23F1D185-6C26-4C28-BE87-69C002BBC698}" dt="2021-10-18T11:19:29.971" v="360"/>
          <ac:spMkLst>
            <pc:docMk/>
            <pc:sldMk cId="3469685038" sldId="378"/>
            <ac:spMk id="22" creationId="{207E4C02-7A9F-4426-9B35-C843CB0406BD}"/>
          </ac:spMkLst>
        </pc:spChg>
        <pc:spChg chg="mod">
          <ac:chgData name="thienngoclamk5@gmail.com" userId="3c70f70aa0c99d39" providerId="LiveId" clId="{23F1D185-6C26-4C28-BE87-69C002BBC698}" dt="2021-10-18T11:19:29.969" v="358"/>
          <ac:spMkLst>
            <pc:docMk/>
            <pc:sldMk cId="3469685038" sldId="378"/>
            <ac:spMk id="23" creationId="{97F393F3-9ED9-4A3F-ADDA-C531CF1BBFDC}"/>
          </ac:spMkLst>
        </pc:spChg>
      </pc:sldChg>
      <pc:sldChg chg="modSp add del mod ord modTransition">
        <pc:chgData name="thienngoclamk5@gmail.com" userId="3c70f70aa0c99d39" providerId="LiveId" clId="{23F1D185-6C26-4C28-BE87-69C002BBC698}" dt="2021-10-19T02:11:17.471" v="728" actId="2696"/>
        <pc:sldMkLst>
          <pc:docMk/>
          <pc:sldMk cId="3557198998" sldId="378"/>
        </pc:sldMkLst>
        <pc:spChg chg="mod">
          <ac:chgData name="thienngoclamk5@gmail.com" userId="3c70f70aa0c99d39" providerId="LiveId" clId="{23F1D185-6C26-4C28-BE87-69C002BBC698}" dt="2021-10-19T02:11:16.850" v="715"/>
          <ac:spMkLst>
            <pc:docMk/>
            <pc:sldMk cId="3557198998" sldId="378"/>
            <ac:spMk id="24" creationId="{97F64C1D-16E2-460A-A79B-A0F0FD34211A}"/>
          </ac:spMkLst>
        </pc:spChg>
        <pc:spChg chg="mod">
          <ac:chgData name="thienngoclamk5@gmail.com" userId="3c70f70aa0c99d39" providerId="LiveId" clId="{23F1D185-6C26-4C28-BE87-69C002BBC698}" dt="2021-10-19T02:11:16.851" v="717"/>
          <ac:spMkLst>
            <pc:docMk/>
            <pc:sldMk cId="3557198998" sldId="378"/>
            <ac:spMk id="25" creationId="{C476C615-1BAB-442F-A942-CA49A15434DD}"/>
          </ac:spMkLst>
        </pc:spChg>
        <pc:spChg chg="mod">
          <ac:chgData name="thienngoclamk5@gmail.com" userId="3c70f70aa0c99d39" providerId="LiveId" clId="{23F1D185-6C26-4C28-BE87-69C002BBC698}" dt="2021-10-19T02:11:16.853" v="719"/>
          <ac:spMkLst>
            <pc:docMk/>
            <pc:sldMk cId="3557198998" sldId="378"/>
            <ac:spMk id="26" creationId="{C5999A10-7493-415C-B962-2E31DFF42839}"/>
          </ac:spMkLst>
        </pc:spChg>
        <pc:spChg chg="mod">
          <ac:chgData name="thienngoclamk5@gmail.com" userId="3c70f70aa0c99d39" providerId="LiveId" clId="{23F1D185-6C26-4C28-BE87-69C002BBC698}" dt="2021-10-19T02:11:16.856" v="721"/>
          <ac:spMkLst>
            <pc:docMk/>
            <pc:sldMk cId="3557198998" sldId="378"/>
            <ac:spMk id="27" creationId="{B76A517B-1AC8-4CBD-9331-576943A92DDF}"/>
          </ac:spMkLst>
        </pc:spChg>
        <pc:spChg chg="mod">
          <ac:chgData name="thienngoclamk5@gmail.com" userId="3c70f70aa0c99d39" providerId="LiveId" clId="{23F1D185-6C26-4C28-BE87-69C002BBC698}" dt="2021-10-19T02:11:16.865" v="727"/>
          <ac:spMkLst>
            <pc:docMk/>
            <pc:sldMk cId="3557198998" sldId="378"/>
            <ac:spMk id="29" creationId="{0E30909C-2E69-4CCB-87BB-7BEF235EB78E}"/>
          </ac:spMkLst>
        </pc:spChg>
        <pc:spChg chg="mod">
          <ac:chgData name="thienngoclamk5@gmail.com" userId="3c70f70aa0c99d39" providerId="LiveId" clId="{23F1D185-6C26-4C28-BE87-69C002BBC698}" dt="2021-10-19T02:11:16.863" v="725"/>
          <ac:spMkLst>
            <pc:docMk/>
            <pc:sldMk cId="3557198998" sldId="378"/>
            <ac:spMk id="30" creationId="{0CA23728-93B9-40F8-A0E6-3D76E67D558D}"/>
          </ac:spMkLst>
        </pc:spChg>
        <pc:picChg chg="mod">
          <ac:chgData name="thienngoclamk5@gmail.com" userId="3c70f70aa0c99d39" providerId="LiveId" clId="{23F1D185-6C26-4C28-BE87-69C002BBC698}" dt="2021-10-19T02:11:16.859" v="723"/>
          <ac:picMkLst>
            <pc:docMk/>
            <pc:sldMk cId="3557198998" sldId="378"/>
            <ac:picMk id="31" creationId="{47023C96-D292-4512-9413-7D83DD8F7FAE}"/>
          </ac:picMkLst>
        </pc:picChg>
      </pc:sldChg>
      <pc:sldChg chg="modSp add del mod ord modTransition">
        <pc:chgData name="thienngoclamk5@gmail.com" userId="3c70f70aa0c99d39" providerId="LiveId" clId="{23F1D185-6C26-4C28-BE87-69C002BBC698}" dt="2021-10-18T11:18:13.561" v="33" actId="2696"/>
        <pc:sldMkLst>
          <pc:docMk/>
          <pc:sldMk cId="3908352746" sldId="378"/>
        </pc:sldMkLst>
        <pc:spChg chg="mod">
          <ac:chgData name="thienngoclamk5@gmail.com" userId="3c70f70aa0c99d39" providerId="LiveId" clId="{23F1D185-6C26-4C28-BE87-69C002BBC698}" dt="2021-10-18T11:18:12.933" v="30" actId="208"/>
          <ac:spMkLst>
            <pc:docMk/>
            <pc:sldMk cId="3908352746" sldId="378"/>
            <ac:spMk id="18" creationId="{4C3CDB23-B64B-4622-A163-0336452FA620}"/>
          </ac:spMkLst>
        </pc:spChg>
        <pc:spChg chg="mod">
          <ac:chgData name="thienngoclamk5@gmail.com" userId="3c70f70aa0c99d39" providerId="LiveId" clId="{23F1D185-6C26-4C28-BE87-69C002BBC698}" dt="2021-10-18T11:18:13.310" v="32"/>
          <ac:spMkLst>
            <pc:docMk/>
            <pc:sldMk cId="3908352746" sldId="378"/>
            <ac:spMk id="24" creationId="{0E9BEF5D-3E38-4DCA-AB99-84ACDFAB91D5}"/>
          </ac:spMkLst>
        </pc:spChg>
      </pc:sldChg>
      <pc:sldChg chg="modSp add del mod ord modTransition">
        <pc:chgData name="thienngoclamk5@gmail.com" userId="3c70f70aa0c99d39" providerId="LiveId" clId="{23F1D185-6C26-4C28-BE87-69C002BBC698}" dt="2021-10-19T02:21:12.265" v="886" actId="2696"/>
        <pc:sldMkLst>
          <pc:docMk/>
          <pc:sldMk cId="3981689645" sldId="378"/>
        </pc:sldMkLst>
        <pc:spChg chg="mod">
          <ac:chgData name="thienngoclamk5@gmail.com" userId="3c70f70aa0c99d39" providerId="LiveId" clId="{23F1D185-6C26-4C28-BE87-69C002BBC698}" dt="2021-10-19T02:21:09.665" v="880"/>
          <ac:spMkLst>
            <pc:docMk/>
            <pc:sldMk cId="3981689645" sldId="378"/>
            <ac:spMk id="40" creationId="{D12E96D0-E537-4065-B6DB-BF6DD399D45D}"/>
          </ac:spMkLst>
        </pc:spChg>
        <pc:spChg chg="mod">
          <ac:chgData name="thienngoclamk5@gmail.com" userId="3c70f70aa0c99d39" providerId="LiveId" clId="{23F1D185-6C26-4C28-BE87-69C002BBC698}" dt="2021-10-19T02:21:11.861" v="885"/>
          <ac:spMkLst>
            <pc:docMk/>
            <pc:sldMk cId="3981689645" sldId="378"/>
            <ac:spMk id="49" creationId="{5496E52F-BCAD-4F5E-9F75-DA4B955C1496}"/>
          </ac:spMkLst>
        </pc:spChg>
        <pc:spChg chg="mod">
          <ac:chgData name="thienngoclamk5@gmail.com" userId="3c70f70aa0c99d39" providerId="LiveId" clId="{23F1D185-6C26-4C28-BE87-69C002BBC698}" dt="2021-10-19T02:20:58.256" v="876"/>
          <ac:spMkLst>
            <pc:docMk/>
            <pc:sldMk cId="3981689645" sldId="378"/>
            <ac:spMk id="50" creationId="{F87D8BFF-A5C0-48DC-91C9-9A5DED986881}"/>
          </ac:spMkLst>
        </pc:spChg>
        <pc:picChg chg="mod">
          <ac:chgData name="thienngoclamk5@gmail.com" userId="3c70f70aa0c99d39" providerId="LiveId" clId="{23F1D185-6C26-4C28-BE87-69C002BBC698}" dt="2021-10-19T02:14:48.482" v="871"/>
          <ac:picMkLst>
            <pc:docMk/>
            <pc:sldMk cId="3981689645" sldId="378"/>
            <ac:picMk id="38" creationId="{1F623A07-F55F-4681-A333-787FABF21077}"/>
          </ac:picMkLst>
        </pc:picChg>
        <pc:picChg chg="mod">
          <ac:chgData name="thienngoclamk5@gmail.com" userId="3c70f70aa0c99d39" providerId="LiveId" clId="{23F1D185-6C26-4C28-BE87-69C002BBC698}" dt="2021-10-19T02:14:48.482" v="872"/>
          <ac:picMkLst>
            <pc:docMk/>
            <pc:sldMk cId="3981689645" sldId="378"/>
            <ac:picMk id="39" creationId="{D803E166-7355-48DA-BEB6-C6D2AABB9470}"/>
          </ac:picMkLst>
        </pc:picChg>
        <pc:picChg chg="mod">
          <ac:chgData name="thienngoclamk5@gmail.com" userId="3c70f70aa0c99d39" providerId="LiveId" clId="{23F1D185-6C26-4C28-BE87-69C002BBC698}" dt="2021-10-19T02:14:48.483" v="873"/>
          <ac:picMkLst>
            <pc:docMk/>
            <pc:sldMk cId="3981689645" sldId="378"/>
            <ac:picMk id="41" creationId="{BCD989AC-B569-47BB-A747-8D33B452D06E}"/>
          </ac:picMkLst>
        </pc:picChg>
        <pc:cxnChg chg="mod">
          <ac:chgData name="thienngoclamk5@gmail.com" userId="3c70f70aa0c99d39" providerId="LiveId" clId="{23F1D185-6C26-4C28-BE87-69C002BBC698}" dt="2021-10-19T02:20:58.256" v="875"/>
          <ac:cxnSpMkLst>
            <pc:docMk/>
            <pc:sldMk cId="3981689645" sldId="378"/>
            <ac:cxnSpMk id="7" creationId="{CFE743FA-A2CD-4C32-B33B-76B3441F3ED8}"/>
          </ac:cxnSpMkLst>
        </pc:cxnChg>
        <pc:cxnChg chg="mod">
          <ac:chgData name="thienngoclamk5@gmail.com" userId="3c70f70aa0c99d39" providerId="LiveId" clId="{23F1D185-6C26-4C28-BE87-69C002BBC698}" dt="2021-10-19T02:21:09.663" v="878"/>
          <ac:cxnSpMkLst>
            <pc:docMk/>
            <pc:sldMk cId="3981689645" sldId="378"/>
            <ac:cxnSpMk id="44" creationId="{287BE99B-3AB3-4E8C-A10E-2ED5E25509D7}"/>
          </ac:cxnSpMkLst>
        </pc:cxnChg>
        <pc:cxnChg chg="mod">
          <ac:chgData name="thienngoclamk5@gmail.com" userId="3c70f70aa0c99d39" providerId="LiveId" clId="{23F1D185-6C26-4C28-BE87-69C002BBC698}" dt="2021-10-19T02:21:11.858" v="884"/>
          <ac:cxnSpMkLst>
            <pc:docMk/>
            <pc:sldMk cId="3981689645" sldId="378"/>
            <ac:cxnSpMk id="46" creationId="{53EA7C52-8510-42A5-B593-52D55E2AF9A9}"/>
          </ac:cxnSpMkLst>
        </pc:cxnChg>
      </pc:sldChg>
      <pc:sldChg chg="modSp add del mod ord modTransition">
        <pc:chgData name="thienngoclamk5@gmail.com" userId="3c70f70aa0c99d39" providerId="LiveId" clId="{23F1D185-6C26-4C28-BE87-69C002BBC698}" dt="2021-10-18T11:18:53.105" v="171" actId="2696"/>
        <pc:sldMkLst>
          <pc:docMk/>
          <pc:sldMk cId="4207777971" sldId="378"/>
        </pc:sldMkLst>
        <pc:spChg chg="mod">
          <ac:chgData name="thienngoclamk5@gmail.com" userId="3c70f70aa0c99d39" providerId="LiveId" clId="{23F1D185-6C26-4C28-BE87-69C002BBC698}" dt="2021-10-18T11:18:48.036" v="150"/>
          <ac:spMkLst>
            <pc:docMk/>
            <pc:sldMk cId="4207777971" sldId="378"/>
            <ac:spMk id="11" creationId="{6A31BEA7-05FB-4A03-88D4-E231FDA5F2AF}"/>
          </ac:spMkLst>
        </pc:spChg>
        <pc:spChg chg="mod">
          <ac:chgData name="thienngoclamk5@gmail.com" userId="3c70f70aa0c99d39" providerId="LiveId" clId="{23F1D185-6C26-4C28-BE87-69C002BBC698}" dt="2021-10-18T11:18:48.039" v="153"/>
          <ac:spMkLst>
            <pc:docMk/>
            <pc:sldMk cId="4207777971" sldId="378"/>
            <ac:spMk id="12" creationId="{315B189E-81FC-4536-803F-9BEFEB8B01D5}"/>
          </ac:spMkLst>
        </pc:spChg>
        <pc:spChg chg="mod">
          <ac:chgData name="thienngoclamk5@gmail.com" userId="3c70f70aa0c99d39" providerId="LiveId" clId="{23F1D185-6C26-4C28-BE87-69C002BBC698}" dt="2021-10-18T11:18:48.039" v="155"/>
          <ac:spMkLst>
            <pc:docMk/>
            <pc:sldMk cId="4207777971" sldId="378"/>
            <ac:spMk id="13" creationId="{684E8D98-8149-4F65-8363-60B873FAE34E}"/>
          </ac:spMkLst>
        </pc:spChg>
        <pc:spChg chg="mod">
          <ac:chgData name="thienngoclamk5@gmail.com" userId="3c70f70aa0c99d39" providerId="LiveId" clId="{23F1D185-6C26-4C28-BE87-69C002BBC698}" dt="2021-10-18T11:18:48.040" v="157"/>
          <ac:spMkLst>
            <pc:docMk/>
            <pc:sldMk cId="4207777971" sldId="378"/>
            <ac:spMk id="14" creationId="{2EBD5CBB-6DAA-4C9C-B1A2-F0C74EFF11DE}"/>
          </ac:spMkLst>
        </pc:spChg>
        <pc:spChg chg="mod">
          <ac:chgData name="thienngoclamk5@gmail.com" userId="3c70f70aa0c99d39" providerId="LiveId" clId="{23F1D185-6C26-4C28-BE87-69C002BBC698}" dt="2021-10-18T11:18:48.037" v="151"/>
          <ac:spMkLst>
            <pc:docMk/>
            <pc:sldMk cId="4207777971" sldId="378"/>
            <ac:spMk id="15" creationId="{57033DC7-FDBC-4C69-A2A0-803AEDCEFF62}"/>
          </ac:spMkLst>
        </pc:spChg>
        <pc:spChg chg="mod">
          <ac:chgData name="thienngoclamk5@gmail.com" userId="3c70f70aa0c99d39" providerId="LiveId" clId="{23F1D185-6C26-4C28-BE87-69C002BBC698}" dt="2021-10-18T11:18:48.042" v="158"/>
          <ac:spMkLst>
            <pc:docMk/>
            <pc:sldMk cId="4207777971" sldId="378"/>
            <ac:spMk id="16" creationId="{307D50FC-2F6B-4E73-89EB-11FF02AEA723}"/>
          </ac:spMkLst>
        </pc:spChg>
        <pc:spChg chg="mod">
          <ac:chgData name="thienngoclamk5@gmail.com" userId="3c70f70aa0c99d39" providerId="LiveId" clId="{23F1D185-6C26-4C28-BE87-69C002BBC698}" dt="2021-10-18T11:18:48.043" v="160"/>
          <ac:spMkLst>
            <pc:docMk/>
            <pc:sldMk cId="4207777971" sldId="378"/>
            <ac:spMk id="17" creationId="{29809F94-E84F-4B7B-A696-38ED11B4A200}"/>
          </ac:spMkLst>
        </pc:spChg>
        <pc:spChg chg="mod">
          <ac:chgData name="thienngoclamk5@gmail.com" userId="3c70f70aa0c99d39" providerId="LiveId" clId="{23F1D185-6C26-4C28-BE87-69C002BBC698}" dt="2021-10-18T11:18:48.044" v="162"/>
          <ac:spMkLst>
            <pc:docMk/>
            <pc:sldMk cId="4207777971" sldId="378"/>
            <ac:spMk id="18" creationId="{113B14D5-AC19-4C16-8FAD-15A8F31C443E}"/>
          </ac:spMkLst>
        </pc:spChg>
        <pc:spChg chg="mod">
          <ac:chgData name="thienngoclamk5@gmail.com" userId="3c70f70aa0c99d39" providerId="LiveId" clId="{23F1D185-6C26-4C28-BE87-69C002BBC698}" dt="2021-10-18T11:18:48.045" v="164"/>
          <ac:spMkLst>
            <pc:docMk/>
            <pc:sldMk cId="4207777971" sldId="378"/>
            <ac:spMk id="19" creationId="{D3255C30-6751-41BC-A499-BF3B9CBA8B55}"/>
          </ac:spMkLst>
        </pc:spChg>
        <pc:spChg chg="mod">
          <ac:chgData name="thienngoclamk5@gmail.com" userId="3c70f70aa0c99d39" providerId="LiveId" clId="{23F1D185-6C26-4C28-BE87-69C002BBC698}" dt="2021-10-18T11:18:48.412" v="166"/>
          <ac:spMkLst>
            <pc:docMk/>
            <pc:sldMk cId="4207777971" sldId="378"/>
            <ac:spMk id="25" creationId="{EC9DD9F7-624B-44F9-8FC4-C9A890C21460}"/>
          </ac:spMkLst>
        </pc:spChg>
        <pc:spChg chg="mod">
          <ac:chgData name="thienngoclamk5@gmail.com" userId="3c70f70aa0c99d39" providerId="LiveId" clId="{23F1D185-6C26-4C28-BE87-69C002BBC698}" dt="2021-10-18T11:18:51.660" v="168"/>
          <ac:spMkLst>
            <pc:docMk/>
            <pc:sldMk cId="4207777971" sldId="378"/>
            <ac:spMk id="26" creationId="{C25C97E8-E9D4-47B9-ACAC-94E9AE296FB6}"/>
          </ac:spMkLst>
        </pc:spChg>
        <pc:spChg chg="mod">
          <ac:chgData name="thienngoclamk5@gmail.com" userId="3c70f70aa0c99d39" providerId="LiveId" clId="{23F1D185-6C26-4C28-BE87-69C002BBC698}" dt="2021-10-18T11:18:52.792" v="170"/>
          <ac:spMkLst>
            <pc:docMk/>
            <pc:sldMk cId="4207777971" sldId="378"/>
            <ac:spMk id="27" creationId="{93396B53-3850-41AC-B290-54EAC5DD7EC4}"/>
          </ac:spMkLst>
        </pc:spChg>
      </pc:sldChg>
      <pc:sldChg chg="modSp add del mod ord modTransition">
        <pc:chgData name="thienngoclamk5@gmail.com" userId="3c70f70aa0c99d39" providerId="LiveId" clId="{23F1D185-6C26-4C28-BE87-69C002BBC698}" dt="2021-10-19T02:23:32.636" v="984" actId="2696"/>
        <pc:sldMkLst>
          <pc:docMk/>
          <pc:sldMk cId="4263961086" sldId="378"/>
        </pc:sldMkLst>
        <pc:spChg chg="mod">
          <ac:chgData name="thienngoclamk5@gmail.com" userId="3c70f70aa0c99d39" providerId="LiveId" clId="{23F1D185-6C26-4C28-BE87-69C002BBC698}" dt="2021-10-19T02:23:31.697" v="977"/>
          <ac:spMkLst>
            <pc:docMk/>
            <pc:sldMk cId="4263961086" sldId="378"/>
            <ac:spMk id="18" creationId="{949A1B74-CD50-4E62-862F-0C2D909F4629}"/>
          </ac:spMkLst>
        </pc:spChg>
        <pc:spChg chg="mod">
          <ac:chgData name="thienngoclamk5@gmail.com" userId="3c70f70aa0c99d39" providerId="LiveId" clId="{23F1D185-6C26-4C28-BE87-69C002BBC698}" dt="2021-10-19T02:23:32.165" v="983"/>
          <ac:spMkLst>
            <pc:docMk/>
            <pc:sldMk cId="4263961086" sldId="378"/>
            <ac:spMk id="22" creationId="{E8BD694E-97C6-4E45-906C-99001BC549D5}"/>
          </ac:spMkLst>
        </pc:spChg>
        <pc:spChg chg="mod">
          <ac:chgData name="thienngoclamk5@gmail.com" userId="3c70f70aa0c99d39" providerId="LiveId" clId="{23F1D185-6C26-4C28-BE87-69C002BBC698}" dt="2021-10-19T02:23:32.164" v="981"/>
          <ac:spMkLst>
            <pc:docMk/>
            <pc:sldMk cId="4263961086" sldId="378"/>
            <ac:spMk id="23" creationId="{7E9A33AD-7124-4264-AFA6-B4AB4A00538D}"/>
          </ac:spMkLst>
        </pc:spChg>
      </pc:sldChg>
      <pc:sldChg chg="add del ord modTransition">
        <pc:chgData name="thienngoclamk5@gmail.com" userId="3c70f70aa0c99d39" providerId="LiveId" clId="{23F1D185-6C26-4C28-BE87-69C002BBC698}" dt="2021-10-18T11:18:33.103" v="98" actId="2696"/>
        <pc:sldMkLst>
          <pc:docMk/>
          <pc:sldMk cId="31282497" sldId="379"/>
        </pc:sldMkLst>
      </pc:sldChg>
      <pc:sldChg chg="add del ord modTransition">
        <pc:chgData name="thienngoclamk5@gmail.com" userId="3c70f70aa0c99d39" providerId="LiveId" clId="{23F1D185-6C26-4C28-BE87-69C002BBC698}" dt="2021-10-18T11:18:07.909" v="20" actId="2696"/>
        <pc:sldMkLst>
          <pc:docMk/>
          <pc:sldMk cId="40602107" sldId="379"/>
        </pc:sldMkLst>
      </pc:sldChg>
      <pc:sldChg chg="add del ord modTransition">
        <pc:chgData name="thienngoclamk5@gmail.com" userId="3c70f70aa0c99d39" providerId="LiveId" clId="{23F1D185-6C26-4C28-BE87-69C002BBC698}" dt="2021-10-19T02:10:21.505" v="681" actId="2696"/>
        <pc:sldMkLst>
          <pc:docMk/>
          <pc:sldMk cId="172335080" sldId="379"/>
        </pc:sldMkLst>
      </pc:sldChg>
      <pc:sldChg chg="add del ord modTransition">
        <pc:chgData name="thienngoclamk5@gmail.com" userId="3c70f70aa0c99d39" providerId="LiveId" clId="{23F1D185-6C26-4C28-BE87-69C002BBC698}" dt="2021-10-18T11:18:53.110" v="172" actId="2696"/>
        <pc:sldMkLst>
          <pc:docMk/>
          <pc:sldMk cId="222210151" sldId="379"/>
        </pc:sldMkLst>
      </pc:sldChg>
      <pc:sldChg chg="add del ord modTransition">
        <pc:chgData name="thienngoclamk5@gmail.com" userId="3c70f70aa0c99d39" providerId="LiveId" clId="{23F1D185-6C26-4C28-BE87-69C002BBC698}" dt="2021-10-18T11:18:17.928" v="46" actId="2696"/>
        <pc:sldMkLst>
          <pc:docMk/>
          <pc:sldMk cId="280349014" sldId="379"/>
        </pc:sldMkLst>
      </pc:sldChg>
      <pc:sldChg chg="add del ord modTransition">
        <pc:chgData name="thienngoclamk5@gmail.com" userId="3c70f70aa0c99d39" providerId="LiveId" clId="{23F1D185-6C26-4C28-BE87-69C002BBC698}" dt="2021-10-19T02:34:07.933" v="1161" actId="2696"/>
        <pc:sldMkLst>
          <pc:docMk/>
          <pc:sldMk cId="586426060" sldId="379"/>
        </pc:sldMkLst>
      </pc:sldChg>
      <pc:sldChg chg="add del ord modTransition">
        <pc:chgData name="thienngoclamk5@gmail.com" userId="3c70f70aa0c99d39" providerId="LiveId" clId="{23F1D185-6C26-4C28-BE87-69C002BBC698}" dt="2021-10-18T11:18:42.823" v="122" actId="2696"/>
        <pc:sldMkLst>
          <pc:docMk/>
          <pc:sldMk cId="734858924" sldId="379"/>
        </pc:sldMkLst>
      </pc:sldChg>
      <pc:sldChg chg="add del ord modTransition">
        <pc:chgData name="thienngoclamk5@gmail.com" userId="3c70f70aa0c99d39" providerId="LiveId" clId="{23F1D185-6C26-4C28-BE87-69C002BBC698}" dt="2021-10-19T02:10:07.888" v="667" actId="2696"/>
        <pc:sldMkLst>
          <pc:docMk/>
          <pc:sldMk cId="890417337" sldId="379"/>
        </pc:sldMkLst>
      </pc:sldChg>
      <pc:sldChg chg="add del ord modTransition">
        <pc:chgData name="thienngoclamk5@gmail.com" userId="3c70f70aa0c99d39" providerId="LiveId" clId="{23F1D185-6C26-4C28-BE87-69C002BBC698}" dt="2021-10-19T02:29:55.840" v="1109" actId="2696"/>
        <pc:sldMkLst>
          <pc:docMk/>
          <pc:sldMk cId="919174583" sldId="379"/>
        </pc:sldMkLst>
      </pc:sldChg>
      <pc:sldChg chg="add del ord modTransition">
        <pc:chgData name="thienngoclamk5@gmail.com" userId="3c70f70aa0c99d39" providerId="LiveId" clId="{23F1D185-6C26-4C28-BE87-69C002BBC698}" dt="2021-10-19T02:09:58.937" v="655" actId="2696"/>
        <pc:sldMkLst>
          <pc:docMk/>
          <pc:sldMk cId="979056266" sldId="379"/>
        </pc:sldMkLst>
      </pc:sldChg>
      <pc:sldChg chg="add del ord modTransition">
        <pc:chgData name="thienngoclamk5@gmail.com" userId="3c70f70aa0c99d39" providerId="LiveId" clId="{23F1D185-6C26-4C28-BE87-69C002BBC698}" dt="2021-10-19T02:11:24.619" v="745" actId="2696"/>
        <pc:sldMkLst>
          <pc:docMk/>
          <pc:sldMk cId="1081121416" sldId="379"/>
        </pc:sldMkLst>
      </pc:sldChg>
      <pc:sldChg chg="add del ord modTransition">
        <pc:chgData name="thienngoclamk5@gmail.com" userId="3c70f70aa0c99d39" providerId="LiveId" clId="{23F1D185-6C26-4C28-BE87-69C002BBC698}" dt="2021-10-18T11:19:26.305" v="338" actId="2696"/>
        <pc:sldMkLst>
          <pc:docMk/>
          <pc:sldMk cId="1402938986" sldId="379"/>
        </pc:sldMkLst>
      </pc:sldChg>
      <pc:sldChg chg="add del ord modTransition">
        <pc:chgData name="thienngoclamk5@gmail.com" userId="3c70f70aa0c99d39" providerId="LiveId" clId="{23F1D185-6C26-4C28-BE87-69C002BBC698}" dt="2021-10-19T02:13:52.753" v="819" actId="2696"/>
        <pc:sldMkLst>
          <pc:docMk/>
          <pc:sldMk cId="1487828318" sldId="379"/>
        </pc:sldMkLst>
      </pc:sldChg>
      <pc:sldChg chg="add del ord modTransition">
        <pc:chgData name="thienngoclamk5@gmail.com" userId="3c70f70aa0c99d39" providerId="LiveId" clId="{23F1D185-6C26-4C28-BE87-69C002BBC698}" dt="2021-10-18T11:20:18.581" v="625" actId="2696"/>
        <pc:sldMkLst>
          <pc:docMk/>
          <pc:sldMk cId="1651923069" sldId="379"/>
        </pc:sldMkLst>
      </pc:sldChg>
      <pc:sldChg chg="add del ord modTransition">
        <pc:chgData name="thienngoclamk5@gmail.com" userId="3c70f70aa0c99d39" providerId="LiveId" clId="{23F1D185-6C26-4C28-BE87-69C002BBC698}" dt="2021-10-18T11:18:35.503" v="110" actId="2696"/>
        <pc:sldMkLst>
          <pc:docMk/>
          <pc:sldMk cId="1744623047" sldId="379"/>
        </pc:sldMkLst>
      </pc:sldChg>
      <pc:sldChg chg="add del ord modTransition">
        <pc:chgData name="thienngoclamk5@gmail.com" userId="3c70f70aa0c99d39" providerId="LiveId" clId="{23F1D185-6C26-4C28-BE87-69C002BBC698}" dt="2021-10-18T11:18:56.563" v="202" actId="2696"/>
        <pc:sldMkLst>
          <pc:docMk/>
          <pc:sldMk cId="1923786898" sldId="379"/>
        </pc:sldMkLst>
      </pc:sldChg>
      <pc:sldChg chg="add del ord modTransition">
        <pc:chgData name="thienngoclamk5@gmail.com" userId="3c70f70aa0c99d39" providerId="LiveId" clId="{23F1D185-6C26-4C28-BE87-69C002BBC698}" dt="2021-10-19T02:11:40.515" v="757" actId="2696"/>
        <pc:sldMkLst>
          <pc:docMk/>
          <pc:sldMk cId="1930435249" sldId="379"/>
        </pc:sldMkLst>
      </pc:sldChg>
      <pc:sldChg chg="add del ord modTransition">
        <pc:chgData name="thienngoclamk5@gmail.com" userId="3c70f70aa0c99d39" providerId="LiveId" clId="{23F1D185-6C26-4C28-BE87-69C002BBC698}" dt="2021-10-18T11:18:29.531" v="82" actId="2696"/>
        <pc:sldMkLst>
          <pc:docMk/>
          <pc:sldMk cId="2130936924" sldId="379"/>
        </pc:sldMkLst>
      </pc:sldChg>
      <pc:sldChg chg="add del ord modTransition">
        <pc:chgData name="thienngoclamk5@gmail.com" userId="3c70f70aa0c99d39" providerId="LiveId" clId="{23F1D185-6C26-4C28-BE87-69C002BBC698}" dt="2021-10-18T11:19:43.829" v="406" actId="2696"/>
        <pc:sldMkLst>
          <pc:docMk/>
          <pc:sldMk cId="2258510700" sldId="379"/>
        </pc:sldMkLst>
      </pc:sldChg>
      <pc:sldChg chg="add ord modTransition">
        <pc:chgData name="thienngoclamk5@gmail.com" userId="3c70f70aa0c99d39" providerId="LiveId" clId="{23F1D185-6C26-4C28-BE87-69C002BBC698}" dt="2021-10-19T02:34:51.503" v="1167"/>
        <pc:sldMkLst>
          <pc:docMk/>
          <pc:sldMk cId="2314021224" sldId="379"/>
        </pc:sldMkLst>
      </pc:sldChg>
      <pc:sldChg chg="add del ord modTransition">
        <pc:chgData name="thienngoclamk5@gmail.com" userId="3c70f70aa0c99d39" providerId="LiveId" clId="{23F1D185-6C26-4C28-BE87-69C002BBC698}" dt="2021-10-18T11:18:13.567" v="34" actId="2696"/>
        <pc:sldMkLst>
          <pc:docMk/>
          <pc:sldMk cId="2541606503" sldId="379"/>
        </pc:sldMkLst>
      </pc:sldChg>
      <pc:sldChg chg="add del ord modTransition">
        <pc:chgData name="thienngoclamk5@gmail.com" userId="3c70f70aa0c99d39" providerId="LiveId" clId="{23F1D185-6C26-4C28-BE87-69C002BBC698}" dt="2021-10-18T11:19:03.050" v="240" actId="2696"/>
        <pc:sldMkLst>
          <pc:docMk/>
          <pc:sldMk cId="2620240572" sldId="379"/>
        </pc:sldMkLst>
      </pc:sldChg>
      <pc:sldChg chg="add del ord modTransition">
        <pc:chgData name="thienngoclamk5@gmail.com" userId="3c70f70aa0c99d39" providerId="LiveId" clId="{23F1D185-6C26-4C28-BE87-69C002BBC698}" dt="2021-10-18T11:19:37.741" v="394" actId="2696"/>
        <pc:sldMkLst>
          <pc:docMk/>
          <pc:sldMk cId="2669001888" sldId="379"/>
        </pc:sldMkLst>
      </pc:sldChg>
      <pc:sldChg chg="add del ord modTransition">
        <pc:chgData name="thienngoclamk5@gmail.com" userId="3c70f70aa0c99d39" providerId="LiveId" clId="{23F1D185-6C26-4C28-BE87-69C002BBC698}" dt="2021-10-19T02:23:30.449" v="961" actId="2696"/>
        <pc:sldMkLst>
          <pc:docMk/>
          <pc:sldMk cId="2693589171" sldId="379"/>
        </pc:sldMkLst>
      </pc:sldChg>
      <pc:sldChg chg="add del ord modTransition">
        <pc:chgData name="thienngoclamk5@gmail.com" userId="3c70f70aa0c99d39" providerId="LiveId" clId="{23F1D185-6C26-4C28-BE87-69C002BBC698}" dt="2021-10-19T02:26:27.625" v="1077" actId="2696"/>
        <pc:sldMkLst>
          <pc:docMk/>
          <pc:sldMk cId="2918717498" sldId="379"/>
        </pc:sldMkLst>
      </pc:sldChg>
      <pc:sldChg chg="add del ord modTransition">
        <pc:chgData name="thienngoclamk5@gmail.com" userId="3c70f70aa0c99d39" providerId="LiveId" clId="{23F1D185-6C26-4C28-BE87-69C002BBC698}" dt="2021-10-19T02:22:11.014" v="937" actId="2696"/>
        <pc:sldMkLst>
          <pc:docMk/>
          <pc:sldMk cId="3079385512" sldId="379"/>
        </pc:sldMkLst>
      </pc:sldChg>
      <pc:sldChg chg="add del ord modTransition">
        <pc:chgData name="thienngoclamk5@gmail.com" userId="3c70f70aa0c99d39" providerId="LiveId" clId="{23F1D185-6C26-4C28-BE87-69C002BBC698}" dt="2021-10-19T02:31:39.430" v="1145" actId="2696"/>
        <pc:sldMkLst>
          <pc:docMk/>
          <pc:sldMk cId="3091820869" sldId="379"/>
        </pc:sldMkLst>
      </pc:sldChg>
      <pc:sldChg chg="add del ord modTransition">
        <pc:chgData name="thienngoclamk5@gmail.com" userId="3c70f70aa0c99d39" providerId="LiveId" clId="{23F1D185-6C26-4C28-BE87-69C002BBC698}" dt="2021-10-19T02:24:13.550" v="1041" actId="2696"/>
        <pc:sldMkLst>
          <pc:docMk/>
          <pc:sldMk cId="3356822725" sldId="379"/>
        </pc:sldMkLst>
      </pc:sldChg>
      <pc:sldChg chg="add del ord modTransition">
        <pc:chgData name="thienngoclamk5@gmail.com" userId="3c70f70aa0c99d39" providerId="LiveId" clId="{23F1D185-6C26-4C28-BE87-69C002BBC698}" dt="2021-10-19T02:23:36.913" v="1009" actId="2696"/>
        <pc:sldMkLst>
          <pc:docMk/>
          <pc:sldMk cId="3359640498" sldId="379"/>
        </pc:sldMkLst>
      </pc:sldChg>
      <pc:sldChg chg="add del ord modTransition">
        <pc:chgData name="thienngoclamk5@gmail.com" userId="3c70f70aa0c99d39" providerId="LiveId" clId="{23F1D185-6C26-4C28-BE87-69C002BBC698}" dt="2021-10-19T02:23:32.648" v="985" actId="2696"/>
        <pc:sldMkLst>
          <pc:docMk/>
          <pc:sldMk cId="3417524318" sldId="379"/>
        </pc:sldMkLst>
      </pc:sldChg>
      <pc:sldChg chg="add del ord modTransition">
        <pc:chgData name="thienngoclamk5@gmail.com" userId="3c70f70aa0c99d39" providerId="LiveId" clId="{23F1D185-6C26-4C28-BE87-69C002BBC698}" dt="2021-10-18T11:19:22.018" v="314" actId="2696"/>
        <pc:sldMkLst>
          <pc:docMk/>
          <pc:sldMk cId="3764920020" sldId="379"/>
        </pc:sldMkLst>
      </pc:sldChg>
      <pc:sldChg chg="add del ord modTransition">
        <pc:chgData name="thienngoclamk5@gmail.com" userId="3c70f70aa0c99d39" providerId="LiveId" clId="{23F1D185-6C26-4C28-BE87-69C002BBC698}" dt="2021-10-19T02:11:17.476" v="729" actId="2696"/>
        <pc:sldMkLst>
          <pc:docMk/>
          <pc:sldMk cId="3786085087" sldId="379"/>
        </pc:sldMkLst>
      </pc:sldChg>
      <pc:sldChg chg="add del ord modTransition">
        <pc:chgData name="thienngoclamk5@gmail.com" userId="3c70f70aa0c99d39" providerId="LiveId" clId="{23F1D185-6C26-4C28-BE87-69C002BBC698}" dt="2021-10-19T02:24:34.272" v="1053" actId="2696"/>
        <pc:sldMkLst>
          <pc:docMk/>
          <pc:sldMk cId="3786606085" sldId="379"/>
        </pc:sldMkLst>
      </pc:sldChg>
      <pc:sldChg chg="add del ord modTransition">
        <pc:chgData name="thienngoclamk5@gmail.com" userId="3c70f70aa0c99d39" providerId="LiveId" clId="{23F1D185-6C26-4C28-BE87-69C002BBC698}" dt="2021-10-19T02:10:39.348" v="693" actId="2696"/>
        <pc:sldMkLst>
          <pc:docMk/>
          <pc:sldMk cId="3842317679" sldId="379"/>
        </pc:sldMkLst>
      </pc:sldChg>
      <pc:sldChg chg="add del ord modTransition">
        <pc:chgData name="thienngoclamk5@gmail.com" userId="3c70f70aa0c99d39" providerId="LiveId" clId="{23F1D185-6C26-4C28-BE87-69C002BBC698}" dt="2021-10-18T11:19:30.253" v="362" actId="2696"/>
        <pc:sldMkLst>
          <pc:docMk/>
          <pc:sldMk cId="3924645485" sldId="379"/>
        </pc:sldMkLst>
      </pc:sldChg>
      <pc:sldChg chg="add del ord modTransition">
        <pc:chgData name="thienngoclamk5@gmail.com" userId="3c70f70aa0c99d39" providerId="LiveId" clId="{23F1D185-6C26-4C28-BE87-69C002BBC698}" dt="2021-10-19T02:21:12.272" v="887" actId="2696"/>
        <pc:sldMkLst>
          <pc:docMk/>
          <pc:sldMk cId="4038206633" sldId="379"/>
        </pc:sldMkLst>
      </pc:sldChg>
      <pc:sldChg chg="add del ord modTransition">
        <pc:chgData name="thienngoclamk5@gmail.com" userId="3c70f70aa0c99d39" providerId="LiveId" clId="{23F1D185-6C26-4C28-BE87-69C002BBC698}" dt="2021-10-19T02:14:37.569" v="849" actId="2696"/>
        <pc:sldMkLst>
          <pc:docMk/>
          <pc:sldMk cId="4090847389" sldId="379"/>
        </pc:sldMkLst>
      </pc:sldChg>
      <pc:sldChg chg="add del ord modTransition">
        <pc:chgData name="thienngoclamk5@gmail.com" userId="3c70f70aa0c99d39" providerId="LiveId" clId="{23F1D185-6C26-4C28-BE87-69C002BBC698}" dt="2021-10-19T02:11:57.308" v="769" actId="2696"/>
        <pc:sldMkLst>
          <pc:docMk/>
          <pc:sldMk cId="4131974816" sldId="379"/>
        </pc:sldMkLst>
      </pc:sldChg>
      <pc:sldChg chg="add del ord modTransition">
        <pc:chgData name="thienngoclamk5@gmail.com" userId="3c70f70aa0c99d39" providerId="LiveId" clId="{23F1D185-6C26-4C28-BE87-69C002BBC698}" dt="2021-10-18T11:19:16.922" v="290" actId="2696"/>
        <pc:sldMkLst>
          <pc:docMk/>
          <pc:sldMk cId="4219486741" sldId="379"/>
        </pc:sldMkLst>
      </pc:sldChg>
      <pc:sldChg chg="modSp add del mod ord modTransition">
        <pc:chgData name="thienngoclamk5@gmail.com" userId="3c70f70aa0c99d39" providerId="LiveId" clId="{23F1D185-6C26-4C28-BE87-69C002BBC698}" dt="2021-10-18T11:20:18.588" v="626" actId="2696"/>
        <pc:sldMkLst>
          <pc:docMk/>
          <pc:sldMk cId="2317914563" sldId="380"/>
        </pc:sldMkLst>
        <pc:spChg chg="mod">
          <ac:chgData name="thienngoclamk5@gmail.com" userId="3c70f70aa0c99d39" providerId="LiveId" clId="{23F1D185-6C26-4C28-BE87-69C002BBC698}" dt="2021-10-18T11:19:50.795" v="438"/>
          <ac:spMkLst>
            <pc:docMk/>
            <pc:sldMk cId="2317914563" sldId="380"/>
            <ac:spMk id="21" creationId="{95C17BF1-479D-4BEE-A686-A06F45091025}"/>
          </ac:spMkLst>
        </pc:spChg>
        <pc:spChg chg="mod">
          <ac:chgData name="thienngoclamk5@gmail.com" userId="3c70f70aa0c99d39" providerId="LiveId" clId="{23F1D185-6C26-4C28-BE87-69C002BBC698}" dt="2021-10-18T11:19:50.487" v="430"/>
          <ac:spMkLst>
            <pc:docMk/>
            <pc:sldMk cId="2317914563" sldId="380"/>
            <ac:spMk id="23" creationId="{C97E93D7-DB0A-42F2-A48A-AEBC9334BDD5}"/>
          </ac:spMkLst>
        </pc:spChg>
        <pc:spChg chg="mod">
          <ac:chgData name="thienngoclamk5@gmail.com" userId="3c70f70aa0c99d39" providerId="LiveId" clId="{23F1D185-6C26-4C28-BE87-69C002BBC698}" dt="2021-10-18T11:19:50.614" v="436"/>
          <ac:spMkLst>
            <pc:docMk/>
            <pc:sldMk cId="2317914563" sldId="380"/>
            <ac:spMk id="24" creationId="{85D23521-56DF-4FCF-8BF9-58A379402125}"/>
          </ac:spMkLst>
        </pc:spChg>
        <pc:spChg chg="mod">
          <ac:chgData name="thienngoclamk5@gmail.com" userId="3c70f70aa0c99d39" providerId="LiveId" clId="{23F1D185-6C26-4C28-BE87-69C002BBC698}" dt="2021-10-18T11:19:50.451" v="428"/>
          <ac:spMkLst>
            <pc:docMk/>
            <pc:sldMk cId="2317914563" sldId="380"/>
            <ac:spMk id="25" creationId="{F18249A0-080B-41E0-9723-B7E3F3A0B29A}"/>
          </ac:spMkLst>
        </pc:spChg>
        <pc:cxnChg chg="mod">
          <ac:chgData name="thienngoclamk5@gmail.com" userId="3c70f70aa0c99d39" providerId="LiveId" clId="{23F1D185-6C26-4C28-BE87-69C002BBC698}" dt="2021-10-18T11:19:50.541" v="434"/>
          <ac:cxnSpMkLst>
            <pc:docMk/>
            <pc:sldMk cId="2317914563" sldId="380"/>
            <ac:cxnSpMk id="26" creationId="{B2E80DC2-C6BF-417B-BE9B-01DE570A253F}"/>
          </ac:cxnSpMkLst>
        </pc:cxnChg>
      </pc:sldChg>
      <pc:sldChg chg="add del ord modTransition">
        <pc:chgData name="thienngoclamk5@gmail.com" userId="3c70f70aa0c99d39" providerId="LiveId" clId="{23F1D185-6C26-4C28-BE87-69C002BBC698}" dt="2021-10-18T11:20:18.594" v="627" actId="2696"/>
        <pc:sldMkLst>
          <pc:docMk/>
          <pc:sldMk cId="1214669223" sldId="381"/>
        </pc:sldMkLst>
      </pc:sldChg>
      <pc:sldChg chg="modSp add del mod ord modTransition">
        <pc:chgData name="thienngoclamk5@gmail.com" userId="3c70f70aa0c99d39" providerId="LiveId" clId="{23F1D185-6C26-4C28-BE87-69C002BBC698}" dt="2021-10-18T11:20:18.599" v="628" actId="2696"/>
        <pc:sldMkLst>
          <pc:docMk/>
          <pc:sldMk cId="3984940477" sldId="382"/>
        </pc:sldMkLst>
        <pc:spChg chg="mod">
          <ac:chgData name="thienngoclamk5@gmail.com" userId="3c70f70aa0c99d39" providerId="LiveId" clId="{23F1D185-6C26-4C28-BE87-69C002BBC698}" dt="2021-10-18T11:19:52.883" v="458"/>
          <ac:spMkLst>
            <pc:docMk/>
            <pc:sldMk cId="3984940477" sldId="382"/>
            <ac:spMk id="13" creationId="{760277FF-EAB0-44E9-B39E-256C03BA2219}"/>
          </ac:spMkLst>
        </pc:spChg>
        <pc:spChg chg="mod">
          <ac:chgData name="thienngoclamk5@gmail.com" userId="3c70f70aa0c99d39" providerId="LiveId" clId="{23F1D185-6C26-4C28-BE87-69C002BBC698}" dt="2021-10-18T11:19:52.866" v="454"/>
          <ac:spMkLst>
            <pc:docMk/>
            <pc:sldMk cId="3984940477" sldId="382"/>
            <ac:spMk id="14" creationId="{766A77D9-4ADF-49BC-8484-522FDC97627A}"/>
          </ac:spMkLst>
        </pc:spChg>
        <pc:spChg chg="mod">
          <ac:chgData name="thienngoclamk5@gmail.com" userId="3c70f70aa0c99d39" providerId="LiveId" clId="{23F1D185-6C26-4C28-BE87-69C002BBC698}" dt="2021-10-18T11:19:52.462" v="450"/>
          <ac:spMkLst>
            <pc:docMk/>
            <pc:sldMk cId="3984940477" sldId="382"/>
            <ac:spMk id="17" creationId="{274D34D5-18B5-4960-8C88-05ADEFBA377E}"/>
          </ac:spMkLst>
        </pc:spChg>
        <pc:spChg chg="mod">
          <ac:chgData name="thienngoclamk5@gmail.com" userId="3c70f70aa0c99d39" providerId="LiveId" clId="{23F1D185-6C26-4C28-BE87-69C002BBC698}" dt="2021-10-18T11:19:52.424" v="446"/>
          <ac:spMkLst>
            <pc:docMk/>
            <pc:sldMk cId="3984940477" sldId="382"/>
            <ac:spMk id="19" creationId="{347599E8-BCCC-46B6-8E4E-E61A8931898F}"/>
          </ac:spMkLst>
        </pc:spChg>
        <pc:cxnChg chg="mod">
          <ac:chgData name="thienngoclamk5@gmail.com" userId="3c70f70aa0c99d39" providerId="LiveId" clId="{23F1D185-6C26-4C28-BE87-69C002BBC698}" dt="2021-10-18T11:19:52.440" v="448"/>
          <ac:cxnSpMkLst>
            <pc:docMk/>
            <pc:sldMk cId="3984940477" sldId="382"/>
            <ac:cxnSpMk id="18" creationId="{AC2A19BE-ECF3-49FA-A9C3-0CD2878FCB9E}"/>
          </ac:cxnSpMkLst>
        </pc:cxnChg>
      </pc:sldChg>
      <pc:sldChg chg="add del ord modTransition">
        <pc:chgData name="thienngoclamk5@gmail.com" userId="3c70f70aa0c99d39" providerId="LiveId" clId="{23F1D185-6C26-4C28-BE87-69C002BBC698}" dt="2021-10-18T11:20:18.608" v="629" actId="2696"/>
        <pc:sldMkLst>
          <pc:docMk/>
          <pc:sldMk cId="1710121615" sldId="383"/>
        </pc:sldMkLst>
      </pc:sldChg>
      <pc:sldChg chg="modSp add del mod ord modTransition">
        <pc:chgData name="thienngoclamk5@gmail.com" userId="3c70f70aa0c99d39" providerId="LiveId" clId="{23F1D185-6C26-4C28-BE87-69C002BBC698}" dt="2021-10-18T11:20:02.463" v="519" actId="2696"/>
        <pc:sldMkLst>
          <pc:docMk/>
          <pc:sldMk cId="128195078" sldId="384"/>
        </pc:sldMkLst>
        <pc:spChg chg="mod">
          <ac:chgData name="thienngoclamk5@gmail.com" userId="3c70f70aa0c99d39" providerId="LiveId" clId="{23F1D185-6C26-4C28-BE87-69C002BBC698}" dt="2021-10-18T11:20:01.208" v="510"/>
          <ac:spMkLst>
            <pc:docMk/>
            <pc:sldMk cId="128195078" sldId="384"/>
            <ac:spMk id="16" creationId="{0D546C11-25AC-4108-A2A8-11596B17F9BD}"/>
          </ac:spMkLst>
        </pc:spChg>
        <pc:spChg chg="mod">
          <ac:chgData name="thienngoclamk5@gmail.com" userId="3c70f70aa0c99d39" providerId="LiveId" clId="{23F1D185-6C26-4C28-BE87-69C002BBC698}" dt="2021-10-18T11:20:01.770" v="511"/>
          <ac:spMkLst>
            <pc:docMk/>
            <pc:sldMk cId="128195078" sldId="384"/>
            <ac:spMk id="17" creationId="{7448C11F-1F54-4FF6-9F56-68F398D62BBA}"/>
          </ac:spMkLst>
        </pc:spChg>
        <pc:picChg chg="mod">
          <ac:chgData name="thienngoclamk5@gmail.com" userId="3c70f70aa0c99d39" providerId="LiveId" clId="{23F1D185-6C26-4C28-BE87-69C002BBC698}" dt="2021-10-18T11:20:02.175" v="513"/>
          <ac:picMkLst>
            <pc:docMk/>
            <pc:sldMk cId="128195078" sldId="384"/>
            <ac:picMk id="19" creationId="{E6658B88-363D-4472-B72E-B6DD6863D518}"/>
          </ac:picMkLst>
        </pc:picChg>
        <pc:picChg chg="mod">
          <ac:chgData name="thienngoclamk5@gmail.com" userId="3c70f70aa0c99d39" providerId="LiveId" clId="{23F1D185-6C26-4C28-BE87-69C002BBC698}" dt="2021-10-18T11:20:02.175" v="514"/>
          <ac:picMkLst>
            <pc:docMk/>
            <pc:sldMk cId="128195078" sldId="384"/>
            <ac:picMk id="27" creationId="{39984C4A-1E44-4D71-840A-3A58CC0B9881}"/>
          </ac:picMkLst>
        </pc:picChg>
        <pc:cxnChg chg="mod">
          <ac:chgData name="thienngoclamk5@gmail.com" userId="3c70f70aa0c99d39" providerId="LiveId" clId="{23F1D185-6C26-4C28-BE87-69C002BBC698}" dt="2021-10-18T11:20:02.175" v="516"/>
          <ac:cxnSpMkLst>
            <pc:docMk/>
            <pc:sldMk cId="128195078" sldId="384"/>
            <ac:cxnSpMk id="28" creationId="{B18C9B22-8EB5-41AF-936A-2BB506195F32}"/>
          </ac:cxnSpMkLst>
        </pc:cxnChg>
        <pc:cxnChg chg="mod">
          <ac:chgData name="thienngoclamk5@gmail.com" userId="3c70f70aa0c99d39" providerId="LiveId" clId="{23F1D185-6C26-4C28-BE87-69C002BBC698}" dt="2021-10-18T11:20:02.176" v="518"/>
          <ac:cxnSpMkLst>
            <pc:docMk/>
            <pc:sldMk cId="128195078" sldId="384"/>
            <ac:cxnSpMk id="29" creationId="{68F5E7EE-E969-4F05-84DE-652C9A47B9D8}"/>
          </ac:cxnSpMkLst>
        </pc:cxnChg>
      </pc:sldChg>
      <pc:sldChg chg="modSp add del mod ord modTransition">
        <pc:chgData name="thienngoclamk5@gmail.com" userId="3c70f70aa0c99d39" providerId="LiveId" clId="{23F1D185-6C26-4C28-BE87-69C002BBC698}" dt="2021-10-18T11:19:59.623" v="493" actId="2696"/>
        <pc:sldMkLst>
          <pc:docMk/>
          <pc:sldMk cId="468042826" sldId="384"/>
        </pc:sldMkLst>
        <pc:spChg chg="mod">
          <ac:chgData name="thienngoclamk5@gmail.com" userId="3c70f70aa0c99d39" providerId="LiveId" clId="{23F1D185-6C26-4C28-BE87-69C002BBC698}" dt="2021-10-18T11:19:58.631" v="487"/>
          <ac:spMkLst>
            <pc:docMk/>
            <pc:sldMk cId="468042826" sldId="384"/>
            <ac:spMk id="14" creationId="{52F6BDBD-2797-4F27-B689-EA027BCC24BE}"/>
          </ac:spMkLst>
        </pc:spChg>
        <pc:spChg chg="mod">
          <ac:chgData name="thienngoclamk5@gmail.com" userId="3c70f70aa0c99d39" providerId="LiveId" clId="{23F1D185-6C26-4C28-BE87-69C002BBC698}" dt="2021-10-18T11:19:58.919" v="488"/>
          <ac:spMkLst>
            <pc:docMk/>
            <pc:sldMk cId="468042826" sldId="384"/>
            <ac:spMk id="15" creationId="{D9CEA09E-CA79-4C1E-AFE0-AA2739742719}"/>
          </ac:spMkLst>
        </pc:spChg>
        <pc:picChg chg="mod">
          <ac:chgData name="thienngoclamk5@gmail.com" userId="3c70f70aa0c99d39" providerId="LiveId" clId="{23F1D185-6C26-4C28-BE87-69C002BBC698}" dt="2021-10-18T11:19:59.287" v="490"/>
          <ac:picMkLst>
            <pc:docMk/>
            <pc:sldMk cId="468042826" sldId="384"/>
            <ac:picMk id="25" creationId="{D93F1C23-B13E-47C6-B010-398CD7CE0C0C}"/>
          </ac:picMkLst>
        </pc:picChg>
        <pc:cxnChg chg="mod">
          <ac:chgData name="thienngoclamk5@gmail.com" userId="3c70f70aa0c99d39" providerId="LiveId" clId="{23F1D185-6C26-4C28-BE87-69C002BBC698}" dt="2021-10-18T11:19:59.288" v="492"/>
          <ac:cxnSpMkLst>
            <pc:docMk/>
            <pc:sldMk cId="468042826" sldId="384"/>
            <ac:cxnSpMk id="7" creationId="{EE4F097B-5E7D-4146-8A50-E9695C811B97}"/>
          </ac:cxnSpMkLst>
        </pc:cxnChg>
      </pc:sldChg>
      <pc:sldChg chg="modSp add del mod ord modTransition">
        <pc:chgData name="thienngoclamk5@gmail.com" userId="3c70f70aa0c99d39" providerId="LiveId" clId="{23F1D185-6C26-4C28-BE87-69C002BBC698}" dt="2021-10-18T11:19:55.159" v="473" actId="2696"/>
        <pc:sldMkLst>
          <pc:docMk/>
          <pc:sldMk cId="3164671171" sldId="384"/>
        </pc:sldMkLst>
        <pc:spChg chg="mod">
          <ac:chgData name="thienngoclamk5@gmail.com" userId="3c70f70aa0c99d39" providerId="LiveId" clId="{23F1D185-6C26-4C28-BE87-69C002BBC698}" dt="2021-10-18T11:19:54.308" v="470"/>
          <ac:spMkLst>
            <pc:docMk/>
            <pc:sldMk cId="3164671171" sldId="384"/>
            <ac:spMk id="13" creationId="{55B52434-32B8-4C32-91B5-EC539D7A9795}"/>
          </ac:spMkLst>
        </pc:spChg>
        <pc:spChg chg="mod">
          <ac:chgData name="thienngoclamk5@gmail.com" userId="3c70f70aa0c99d39" providerId="LiveId" clId="{23F1D185-6C26-4C28-BE87-69C002BBC698}" dt="2021-10-18T11:19:54.809" v="472"/>
          <ac:spMkLst>
            <pc:docMk/>
            <pc:sldMk cId="3164671171" sldId="384"/>
            <ac:spMk id="15" creationId="{4E0E4E12-5415-4951-A738-23ABEDEC25D6}"/>
          </ac:spMkLst>
        </pc:spChg>
      </pc:sldChg>
      <pc:sldChg chg="modSp add del mod ord modTransition">
        <pc:chgData name="thienngoclamk5@gmail.com" userId="3c70f70aa0c99d39" providerId="LiveId" clId="{23F1D185-6C26-4C28-BE87-69C002BBC698}" dt="2021-10-18T11:20:04.830" v="545" actId="2696"/>
        <pc:sldMkLst>
          <pc:docMk/>
          <pc:sldMk cId="3740534125" sldId="384"/>
        </pc:sldMkLst>
        <pc:spChg chg="mod">
          <ac:chgData name="thienngoclamk5@gmail.com" userId="3c70f70aa0c99d39" providerId="LiveId" clId="{23F1D185-6C26-4C28-BE87-69C002BBC698}" dt="2021-10-18T11:20:03.731" v="536"/>
          <ac:spMkLst>
            <pc:docMk/>
            <pc:sldMk cId="3740534125" sldId="384"/>
            <ac:spMk id="18" creationId="{1E817A40-B839-4574-A9D4-6DE67DDEB382}"/>
          </ac:spMkLst>
        </pc:spChg>
        <pc:spChg chg="mod">
          <ac:chgData name="thienngoclamk5@gmail.com" userId="3c70f70aa0c99d39" providerId="LiveId" clId="{23F1D185-6C26-4C28-BE87-69C002BBC698}" dt="2021-10-18T11:20:04.116" v="537"/>
          <ac:spMkLst>
            <pc:docMk/>
            <pc:sldMk cId="3740534125" sldId="384"/>
            <ac:spMk id="20" creationId="{FD572364-DDAB-4A33-AF22-538B882B769E}"/>
          </ac:spMkLst>
        </pc:spChg>
        <pc:picChg chg="mod">
          <ac:chgData name="thienngoclamk5@gmail.com" userId="3c70f70aa0c99d39" providerId="LiveId" clId="{23F1D185-6C26-4C28-BE87-69C002BBC698}" dt="2021-10-18T11:20:04.419" v="539"/>
          <ac:picMkLst>
            <pc:docMk/>
            <pc:sldMk cId="3740534125" sldId="384"/>
            <ac:picMk id="19" creationId="{BAD45C4C-8116-4247-A1BE-766198E3A213}"/>
          </ac:picMkLst>
        </pc:picChg>
        <pc:picChg chg="mod">
          <ac:chgData name="thienngoclamk5@gmail.com" userId="3c70f70aa0c99d39" providerId="LiveId" clId="{23F1D185-6C26-4C28-BE87-69C002BBC698}" dt="2021-10-18T11:20:04.419" v="540"/>
          <ac:picMkLst>
            <pc:docMk/>
            <pc:sldMk cId="3740534125" sldId="384"/>
            <ac:picMk id="25" creationId="{78FEFAC9-EE77-4944-9BC5-BDBE7C6D9766}"/>
          </ac:picMkLst>
        </pc:picChg>
        <pc:cxnChg chg="mod">
          <ac:chgData name="thienngoclamk5@gmail.com" userId="3c70f70aa0c99d39" providerId="LiveId" clId="{23F1D185-6C26-4C28-BE87-69C002BBC698}" dt="2021-10-18T11:20:04.420" v="542"/>
          <ac:cxnSpMkLst>
            <pc:docMk/>
            <pc:sldMk cId="3740534125" sldId="384"/>
            <ac:cxnSpMk id="26" creationId="{0378E943-4D66-465A-AFDA-1639B66A1AB0}"/>
          </ac:cxnSpMkLst>
        </pc:cxnChg>
        <pc:cxnChg chg="mod">
          <ac:chgData name="thienngoclamk5@gmail.com" userId="3c70f70aa0c99d39" providerId="LiveId" clId="{23F1D185-6C26-4C28-BE87-69C002BBC698}" dt="2021-10-18T11:20:04.420" v="544"/>
          <ac:cxnSpMkLst>
            <pc:docMk/>
            <pc:sldMk cId="3740534125" sldId="384"/>
            <ac:cxnSpMk id="27" creationId="{085AFED0-000E-4864-A3E4-F54FE5D23BA0}"/>
          </ac:cxnSpMkLst>
        </pc:cxnChg>
      </pc:sldChg>
      <pc:sldChg chg="modSp add del mod ord modTransition">
        <pc:chgData name="thienngoclamk5@gmail.com" userId="3c70f70aa0c99d39" providerId="LiveId" clId="{23F1D185-6C26-4C28-BE87-69C002BBC698}" dt="2021-10-18T11:20:18.613" v="630" actId="2696"/>
        <pc:sldMkLst>
          <pc:docMk/>
          <pc:sldMk cId="3984341155" sldId="384"/>
        </pc:sldMkLst>
        <pc:spChg chg="mod">
          <ac:chgData name="thienngoclamk5@gmail.com" userId="3c70f70aa0c99d39" providerId="LiveId" clId="{23F1D185-6C26-4C28-BE87-69C002BBC698}" dt="2021-10-18T11:20:06.342" v="553"/>
          <ac:spMkLst>
            <pc:docMk/>
            <pc:sldMk cId="3984341155" sldId="384"/>
            <ac:spMk id="21" creationId="{A8B5B42E-6839-43DB-BE59-4252420684B7}"/>
          </ac:spMkLst>
        </pc:spChg>
        <pc:spChg chg="mod">
          <ac:chgData name="thienngoclamk5@gmail.com" userId="3c70f70aa0c99d39" providerId="LiveId" clId="{23F1D185-6C26-4C28-BE87-69C002BBC698}" dt="2021-10-18T11:20:06.428" v="554"/>
          <ac:spMkLst>
            <pc:docMk/>
            <pc:sldMk cId="3984341155" sldId="384"/>
            <ac:spMk id="22" creationId="{0141BDAB-E5BD-420C-8DBE-3E5DFDE8CCE9}"/>
          </ac:spMkLst>
        </pc:spChg>
        <pc:picChg chg="mod">
          <ac:chgData name="thienngoclamk5@gmail.com" userId="3c70f70aa0c99d39" providerId="LiveId" clId="{23F1D185-6C26-4C28-BE87-69C002BBC698}" dt="2021-10-18T11:20:06.479" v="556"/>
          <ac:picMkLst>
            <pc:docMk/>
            <pc:sldMk cId="3984341155" sldId="384"/>
            <ac:picMk id="25" creationId="{D6B2BCAE-E5BB-40B3-B859-F8F3C7AE9629}"/>
          </ac:picMkLst>
        </pc:picChg>
        <pc:picChg chg="mod">
          <ac:chgData name="thienngoclamk5@gmail.com" userId="3c70f70aa0c99d39" providerId="LiveId" clId="{23F1D185-6C26-4C28-BE87-69C002BBC698}" dt="2021-10-18T11:20:06.504" v="557"/>
          <ac:picMkLst>
            <pc:docMk/>
            <pc:sldMk cId="3984341155" sldId="384"/>
            <ac:picMk id="26" creationId="{E88317D9-D283-4A7E-9807-FE8BF167F8E4}"/>
          </ac:picMkLst>
        </pc:picChg>
        <pc:cxnChg chg="mod">
          <ac:chgData name="thienngoclamk5@gmail.com" userId="3c70f70aa0c99d39" providerId="LiveId" clId="{23F1D185-6C26-4C28-BE87-69C002BBC698}" dt="2021-10-18T11:20:06.534" v="559"/>
          <ac:cxnSpMkLst>
            <pc:docMk/>
            <pc:sldMk cId="3984341155" sldId="384"/>
            <ac:cxnSpMk id="27" creationId="{9327D846-8998-42B5-AA9B-6195D3F7BC83}"/>
          </ac:cxnSpMkLst>
        </pc:cxnChg>
        <pc:cxnChg chg="mod">
          <ac:chgData name="thienngoclamk5@gmail.com" userId="3c70f70aa0c99d39" providerId="LiveId" clId="{23F1D185-6C26-4C28-BE87-69C002BBC698}" dt="2021-10-18T11:20:06.564" v="561"/>
          <ac:cxnSpMkLst>
            <pc:docMk/>
            <pc:sldMk cId="3984341155" sldId="384"/>
            <ac:cxnSpMk id="28" creationId="{C551CE4F-5BB0-4850-B9A5-8F6C4E0F303E}"/>
          </ac:cxnSpMkLst>
        </pc:cxnChg>
      </pc:sldChg>
      <pc:sldChg chg="add del ord modTransition">
        <pc:chgData name="thienngoclamk5@gmail.com" userId="3c70f70aa0c99d39" providerId="LiveId" clId="{23F1D185-6C26-4C28-BE87-69C002BBC698}" dt="2021-10-18T11:20:02.474" v="520" actId="2696"/>
        <pc:sldMkLst>
          <pc:docMk/>
          <pc:sldMk cId="323855656" sldId="385"/>
        </pc:sldMkLst>
      </pc:sldChg>
      <pc:sldChg chg="add del ord modTransition">
        <pc:chgData name="thienngoclamk5@gmail.com" userId="3c70f70aa0c99d39" providerId="LiveId" clId="{23F1D185-6C26-4C28-BE87-69C002BBC698}" dt="2021-10-18T11:19:55.163" v="474" actId="2696"/>
        <pc:sldMkLst>
          <pc:docMk/>
          <pc:sldMk cId="1406088205" sldId="385"/>
        </pc:sldMkLst>
      </pc:sldChg>
      <pc:sldChg chg="add del ord modTransition">
        <pc:chgData name="thienngoclamk5@gmail.com" userId="3c70f70aa0c99d39" providerId="LiveId" clId="{23F1D185-6C26-4C28-BE87-69C002BBC698}" dt="2021-10-18T11:20:18.618" v="631" actId="2696"/>
        <pc:sldMkLst>
          <pc:docMk/>
          <pc:sldMk cId="2837370857" sldId="385"/>
        </pc:sldMkLst>
      </pc:sldChg>
      <pc:sldChg chg="add del ord modTransition">
        <pc:chgData name="thienngoclamk5@gmail.com" userId="3c70f70aa0c99d39" providerId="LiveId" clId="{23F1D185-6C26-4C28-BE87-69C002BBC698}" dt="2021-10-18T11:19:59.629" v="494" actId="2696"/>
        <pc:sldMkLst>
          <pc:docMk/>
          <pc:sldMk cId="3472080629" sldId="385"/>
        </pc:sldMkLst>
      </pc:sldChg>
      <pc:sldChg chg="add del ord modTransition">
        <pc:chgData name="thienngoclamk5@gmail.com" userId="3c70f70aa0c99d39" providerId="LiveId" clId="{23F1D185-6C26-4C28-BE87-69C002BBC698}" dt="2021-10-18T11:20:04.839" v="546" actId="2696"/>
        <pc:sldMkLst>
          <pc:docMk/>
          <pc:sldMk cId="4008350014" sldId="385"/>
        </pc:sldMkLst>
      </pc:sldChg>
      <pc:sldChg chg="modSp add del mod ord modTransition">
        <pc:chgData name="thienngoclamk5@gmail.com" userId="3c70f70aa0c99d39" providerId="LiveId" clId="{23F1D185-6C26-4C28-BE87-69C002BBC698}" dt="2021-10-18T11:20:16.118" v="620" actId="2696"/>
        <pc:sldMkLst>
          <pc:docMk/>
          <pc:sldMk cId="1278059917" sldId="386"/>
        </pc:sldMkLst>
        <pc:graphicFrameChg chg="mod">
          <ac:chgData name="thienngoclamk5@gmail.com" userId="3c70f70aa0c99d39" providerId="LiveId" clId="{23F1D185-6C26-4C28-BE87-69C002BBC698}" dt="2021-10-18T11:20:15.735" v="617"/>
          <ac:graphicFrameMkLst>
            <pc:docMk/>
            <pc:sldMk cId="1278059917" sldId="386"/>
            <ac:graphicFrameMk id="47108" creationId="{00000000-0000-0000-0000-000000000000}"/>
          </ac:graphicFrameMkLst>
        </pc:graphicFrameChg>
        <pc:picChg chg="mod">
          <ac:chgData name="thienngoclamk5@gmail.com" userId="3c70f70aa0c99d39" providerId="LiveId" clId="{23F1D185-6C26-4C28-BE87-69C002BBC698}" dt="2021-10-18T11:20:15.736" v="618"/>
          <ac:picMkLst>
            <pc:docMk/>
            <pc:sldMk cId="1278059917" sldId="386"/>
            <ac:picMk id="47109" creationId="{00000000-0000-0000-0000-000000000000}"/>
          </ac:picMkLst>
        </pc:picChg>
        <pc:picChg chg="mod">
          <ac:chgData name="thienngoclamk5@gmail.com" userId="3c70f70aa0c99d39" providerId="LiveId" clId="{23F1D185-6C26-4C28-BE87-69C002BBC698}" dt="2021-10-18T11:20:15.737" v="619"/>
          <ac:picMkLst>
            <pc:docMk/>
            <pc:sldMk cId="1278059917" sldId="386"/>
            <ac:picMk id="47110" creationId="{00000000-0000-0000-0000-000000000000}"/>
          </ac:picMkLst>
        </pc:picChg>
      </pc:sldChg>
      <pc:sldChg chg="modSp add del mod ord modTransition">
        <pc:chgData name="thienngoclamk5@gmail.com" userId="3c70f70aa0c99d39" providerId="LiveId" clId="{23F1D185-6C26-4C28-BE87-69C002BBC698}" dt="2021-10-18T11:20:14.363" v="604" actId="2696"/>
        <pc:sldMkLst>
          <pc:docMk/>
          <pc:sldMk cId="1479434854" sldId="386"/>
        </pc:sldMkLst>
        <pc:spChg chg="mod">
          <ac:chgData name="thienngoclamk5@gmail.com" userId="3c70f70aa0c99d39" providerId="LiveId" clId="{23F1D185-6C26-4C28-BE87-69C002BBC698}" dt="2021-10-18T11:20:13.366" v="599"/>
          <ac:spMkLst>
            <pc:docMk/>
            <pc:sldMk cId="1479434854" sldId="386"/>
            <ac:spMk id="13" creationId="{EFA7A6A6-110D-4586-A7E3-1783310B54C4}"/>
          </ac:spMkLst>
        </pc:spChg>
        <pc:spChg chg="mod">
          <ac:chgData name="thienngoclamk5@gmail.com" userId="3c70f70aa0c99d39" providerId="LiveId" clId="{23F1D185-6C26-4C28-BE87-69C002BBC698}" dt="2021-10-18T11:20:13.594" v="601"/>
          <ac:spMkLst>
            <pc:docMk/>
            <pc:sldMk cId="1479434854" sldId="386"/>
            <ac:spMk id="14" creationId="{39445057-ED01-46AB-804F-0F4C201ACE48}"/>
          </ac:spMkLst>
        </pc:spChg>
        <pc:spChg chg="mod">
          <ac:chgData name="thienngoclamk5@gmail.com" userId="3c70f70aa0c99d39" providerId="LiveId" clId="{23F1D185-6C26-4C28-BE87-69C002BBC698}" dt="2021-10-18T11:20:14.073" v="603"/>
          <ac:spMkLst>
            <pc:docMk/>
            <pc:sldMk cId="1479434854" sldId="386"/>
            <ac:spMk id="15" creationId="{FA7B3CAC-D6C2-44ED-9389-B4E56F65289F}"/>
          </ac:spMkLst>
        </pc:spChg>
        <pc:graphicFrameChg chg="mod">
          <ac:chgData name="thienngoclamk5@gmail.com" userId="3c70f70aa0c99d39" providerId="LiveId" clId="{23F1D185-6C26-4C28-BE87-69C002BBC698}" dt="2021-10-18T11:20:13.106" v="597"/>
          <ac:graphicFrameMkLst>
            <pc:docMk/>
            <pc:sldMk cId="1479434854" sldId="386"/>
            <ac:graphicFrameMk id="12" creationId="{F6E4AD48-4835-47FC-B56A-4DACB7820BF7}"/>
          </ac:graphicFrameMkLst>
        </pc:graphicFrameChg>
      </pc:sldChg>
      <pc:sldChg chg="modSp add del mod ord modTransition">
        <pc:chgData name="thienngoclamk5@gmail.com" userId="3c70f70aa0c99d39" providerId="LiveId" clId="{23F1D185-6C26-4C28-BE87-69C002BBC698}" dt="2021-10-18T11:20:09.028" v="580" actId="2696"/>
        <pc:sldMkLst>
          <pc:docMk/>
          <pc:sldMk cId="2826200402" sldId="386"/>
        </pc:sldMkLst>
        <pc:spChg chg="mod">
          <ac:chgData name="thienngoclamk5@gmail.com" userId="3c70f70aa0c99d39" providerId="LiveId" clId="{23F1D185-6C26-4C28-BE87-69C002BBC698}" dt="2021-10-18T11:20:08.785" v="575"/>
          <ac:spMkLst>
            <pc:docMk/>
            <pc:sldMk cId="2826200402" sldId="386"/>
            <ac:spMk id="23" creationId="{DB05BCD4-4716-4C01-870F-455F9259FD21}"/>
          </ac:spMkLst>
        </pc:spChg>
        <pc:spChg chg="mod">
          <ac:chgData name="thienngoclamk5@gmail.com" userId="3c70f70aa0c99d39" providerId="LiveId" clId="{23F1D185-6C26-4C28-BE87-69C002BBC698}" dt="2021-10-18T11:20:08.785" v="576"/>
          <ac:spMkLst>
            <pc:docMk/>
            <pc:sldMk cId="2826200402" sldId="386"/>
            <ac:spMk id="24" creationId="{83DCC09F-1276-4C87-BCCC-227D0983A839}"/>
          </ac:spMkLst>
        </pc:spChg>
        <pc:picChg chg="mod">
          <ac:chgData name="thienngoclamk5@gmail.com" userId="3c70f70aa0c99d39" providerId="LiveId" clId="{23F1D185-6C26-4C28-BE87-69C002BBC698}" dt="2021-10-18T11:20:08.785" v="577"/>
          <ac:picMkLst>
            <pc:docMk/>
            <pc:sldMk cId="2826200402" sldId="386"/>
            <ac:picMk id="19" creationId="{C4580B3D-4AE1-4793-A8B7-372FD8D14278}"/>
          </ac:picMkLst>
        </pc:picChg>
        <pc:cxnChg chg="mod">
          <ac:chgData name="thienngoclamk5@gmail.com" userId="3c70f70aa0c99d39" providerId="LiveId" clId="{23F1D185-6C26-4C28-BE87-69C002BBC698}" dt="2021-10-18T11:20:08.786" v="579"/>
          <ac:cxnSpMkLst>
            <pc:docMk/>
            <pc:sldMk cId="2826200402" sldId="386"/>
            <ac:cxnSpMk id="25" creationId="{B2A4DB2E-B120-4CC7-8CDD-A0EF10304704}"/>
          </ac:cxnSpMkLst>
        </pc:cxnChg>
      </pc:sldChg>
      <pc:sldChg chg="add del ord modTransition">
        <pc:chgData name="thienngoclamk5@gmail.com" userId="3c70f70aa0c99d39" providerId="LiveId" clId="{23F1D185-6C26-4C28-BE87-69C002BBC698}" dt="2021-10-18T11:20:09.035" v="581" actId="2696"/>
        <pc:sldMkLst>
          <pc:docMk/>
          <pc:sldMk cId="2047044940" sldId="387"/>
        </pc:sldMkLst>
      </pc:sldChg>
      <pc:sldChg chg="add del ord modTransition">
        <pc:chgData name="thienngoclamk5@gmail.com" userId="3c70f70aa0c99d39" providerId="LiveId" clId="{23F1D185-6C26-4C28-BE87-69C002BBC698}" dt="2021-10-18T11:20:16.156" v="621" actId="2696"/>
        <pc:sldMkLst>
          <pc:docMk/>
          <pc:sldMk cId="2857649870" sldId="387"/>
        </pc:sldMkLst>
      </pc:sldChg>
      <pc:sldChg chg="add del ord modTransition">
        <pc:chgData name="thienngoclamk5@gmail.com" userId="3c70f70aa0c99d39" providerId="LiveId" clId="{23F1D185-6C26-4C28-BE87-69C002BBC698}" dt="2021-10-18T11:20:14.371" v="605" actId="2696"/>
        <pc:sldMkLst>
          <pc:docMk/>
          <pc:sldMk cId="4000720315" sldId="38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F1E3E-5FAD-449B-928A-1397C215FA59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B2219E-1861-4250-827A-6EA2394CD8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453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275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079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655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459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4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068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629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6720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643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5775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390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63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6983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038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4903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2485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3146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4211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2156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0337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6403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527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3870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1135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6294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6991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3190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4762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905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887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134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952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67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400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2219E-1861-4250-827A-6EA2394CD86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683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hyperlink" Target="http://ttcschool.edu.vn/lequydon2" TargetMode="External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30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5074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705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437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289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315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279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369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8925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875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51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565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206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633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827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0360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115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769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813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371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6069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0324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226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312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514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021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29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9449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918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19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245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7866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08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5255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648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403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866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12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07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086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0957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536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205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955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6B7B10-7BDB-4E89-B918-A84F2DC9F0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A274F7-175D-4F09-82CF-2FA0B94205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B94EA3-9F06-4B0B-9C60-43C8470990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9D32C-47A2-49E5-AE34-2BCB054CE4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85016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76B7B10-7BDB-4E89-B918-A84F2DC9F0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5A274F7-175D-4F09-82CF-2FA0B94205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DB94EA3-9F06-4B0B-9C60-43C8470990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9E7DF-6197-47BD-B8D6-F38B839856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88600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76B7B10-7BDB-4E89-B918-A84F2DC9F0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5A274F7-175D-4F09-82CF-2FA0B94205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DB94EA3-9F06-4B0B-9C60-43C8470990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9E7DF-6197-47BD-B8D6-F38B839856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0457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76B7B10-7BDB-4E89-B918-A84F2DC9F0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5A274F7-175D-4F09-82CF-2FA0B94205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DB94EA3-9F06-4B0B-9C60-43C8470990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9E7DF-6197-47BD-B8D6-F38B839856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82542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76B7B10-7BDB-4E89-B918-A84F2DC9F0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5A274F7-175D-4F09-82CF-2FA0B94205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DB94EA3-9F06-4B0B-9C60-43C8470990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9E7DF-6197-47BD-B8D6-F38B839856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34338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50324-61B1-45AC-9611-AA1C8AFBF611}" type="datetime1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5A40-3D5E-5E4D-A959-59B7E968AA5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2208A834-CF26-4CDA-AFF5-34FEE4174F1B}"/>
              </a:ext>
            </a:extLst>
          </p:cNvPr>
          <p:cNvSpPr txBox="1">
            <a:spLocks/>
          </p:cNvSpPr>
          <p:nvPr userDrawn="1"/>
        </p:nvSpPr>
        <p:spPr>
          <a:xfrm>
            <a:off x="7869383" y="6406285"/>
            <a:ext cx="4157887" cy="3693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0000FF"/>
                </a:solidFill>
                <a:latin typeface="Myriad Pro Cond"/>
                <a:cs typeface="Myriad Pro Co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igcschool.edu.vn/</a:t>
            </a:r>
            <a:r>
              <a:rPr lang="en-US" sz="1200">
                <a:solidFill>
                  <a:srgbClr val="0070C0"/>
                </a:solidFill>
                <a:latin typeface="Myriad Pro Cond"/>
                <a:cs typeface="Myriad Pro Co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lequydon</a:t>
            </a:r>
            <a:r>
              <a:rPr lang="en-US" sz="1200">
                <a:solidFill>
                  <a:srgbClr val="0070C0"/>
                </a:solidFill>
                <a:latin typeface="Myriad Pro Cond"/>
                <a:cs typeface="Myriad Pro Cond"/>
              </a:rPr>
              <a:t>quyetthang | Trang </a:t>
            </a:r>
            <a:fld id="{7BE1708D-8153-4630-8CEE-120ED8868AF6}" type="slidenum">
              <a:rPr lang="en-US" sz="1200" smtClean="0">
                <a:solidFill>
                  <a:srgbClr val="0070C0"/>
                </a:solidFill>
                <a:latin typeface="Myriad Pro Cond"/>
                <a:cs typeface="Myriad Pro Cond"/>
              </a:rPr>
              <a:pPr/>
              <a:t>‹#›</a:t>
            </a:fld>
            <a:endParaRPr lang="en-US" sz="1200">
              <a:solidFill>
                <a:srgbClr val="0070C0"/>
              </a:solidFill>
              <a:latin typeface="Myriad Pro Cond"/>
              <a:cs typeface="Myriad Pro Cond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0114D2-1237-4154-B77A-ACA323D0EA5C}"/>
              </a:ext>
            </a:extLst>
          </p:cNvPr>
          <p:cNvSpPr/>
          <p:nvPr userDrawn="1"/>
        </p:nvSpPr>
        <p:spPr>
          <a:xfrm>
            <a:off x="0" y="6345377"/>
            <a:ext cx="12192000" cy="499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24A373-3611-4F56-85FC-5E52F0ACCC3D}"/>
              </a:ext>
            </a:extLst>
          </p:cNvPr>
          <p:cNvSpPr/>
          <p:nvPr userDrawn="1"/>
        </p:nvSpPr>
        <p:spPr>
          <a:xfrm>
            <a:off x="0" y="725919"/>
            <a:ext cx="12192000" cy="4993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818AB4-DCB7-48C9-BDC7-4694AD4EE785}"/>
              </a:ext>
            </a:extLst>
          </p:cNvPr>
          <p:cNvSpPr/>
          <p:nvPr userDrawn="1"/>
        </p:nvSpPr>
        <p:spPr>
          <a:xfrm>
            <a:off x="0" y="170992"/>
            <a:ext cx="12192000" cy="562427"/>
          </a:xfrm>
          <a:prstGeom prst="rect">
            <a:avLst/>
          </a:prstGeom>
          <a:gradFill>
            <a:gsLst>
              <a:gs pos="69000">
                <a:srgbClr val="2C327E">
                  <a:lumMod val="94000"/>
                  <a:lumOff val="6000"/>
                </a:srgbClr>
              </a:gs>
              <a:gs pos="2000">
                <a:srgbClr val="2C327E"/>
              </a:gs>
              <a:gs pos="35000">
                <a:srgbClr val="2C327F">
                  <a:lumMod val="70000"/>
                  <a:lumOff val="30000"/>
                </a:srgbClr>
              </a:gs>
              <a:gs pos="100000">
                <a:srgbClr val="2C3280">
                  <a:lumMod val="60000"/>
                  <a:lumOff val="40000"/>
                </a:srgbClr>
              </a:gs>
            </a:gsLst>
            <a:lin ang="108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22885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A90C-7982-4FB4-B2B2-A2A515C6F807}" type="datetime1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5A40-3D5E-5E4D-A959-59B7E968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20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9A93E-08E8-4F39-B35A-16268B4B7F0B}" type="datetime1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5A40-3D5E-5E4D-A959-59B7E968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062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0AA7-B9B0-4587-82D4-7FF8F80E3B54}" type="datetime1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5A40-3D5E-5E4D-A959-59B7E968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459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CE898-D047-4F30-A002-D6DA13A7D232}" type="datetime1">
              <a:rPr lang="en-US" smtClean="0"/>
              <a:t>10/19/2021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5A40-3D5E-5E4D-A959-59B7E968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67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291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990F7-F457-47F7-841C-4F05EF2A18D5}" type="datetime1">
              <a:rPr lang="en-US" smtClean="0"/>
              <a:t>10/19/2021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5A40-3D5E-5E4D-A959-59B7E968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584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52810-AAD1-48AA-B3DB-CA4002709626}" type="datetime1">
              <a:rPr lang="en-US" smtClean="0"/>
              <a:t>10/19/2021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5A40-3D5E-5E4D-A959-59B7E968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987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2CEEC-0CA4-4E40-98B1-52C0A4AA1083}" type="datetime1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5A40-3D5E-5E4D-A959-59B7E968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150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BF09C-7D8F-466E-9B33-F89EDD4B42EB}" type="datetime1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5A40-3D5E-5E4D-A959-59B7E968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585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6BD14-E0A7-4738-9927-8DF644C01C74}" type="datetime1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5A40-3D5E-5E4D-A959-59B7E968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565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44D27-AC98-466C-85B3-81B6E995D71C}" type="datetime1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85A40-3D5E-5E4D-A959-59B7E968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66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845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2266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091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725" r:id="rId3"/>
    <p:sldLayoutId id="2147483724" r:id="rId4"/>
    <p:sldLayoutId id="2147483723" r:id="rId5"/>
    <p:sldLayoutId id="2147483722" r:id="rId6"/>
    <p:sldLayoutId id="2147483721" r:id="rId7"/>
    <p:sldLayoutId id="2147483720" r:id="rId8"/>
    <p:sldLayoutId id="2147483719" r:id="rId9"/>
    <p:sldLayoutId id="2147483718" r:id="rId10"/>
    <p:sldLayoutId id="2147483717" r:id="rId11"/>
    <p:sldLayoutId id="2147483716" r:id="rId12"/>
    <p:sldLayoutId id="2147483715" r:id="rId13"/>
    <p:sldLayoutId id="2147483714" r:id="rId14"/>
    <p:sldLayoutId id="2147483713" r:id="rId15"/>
    <p:sldLayoutId id="2147483712" r:id="rId16"/>
    <p:sldLayoutId id="2147483710" r:id="rId17"/>
    <p:sldLayoutId id="2147483709" r:id="rId18"/>
    <p:sldLayoutId id="2147483708" r:id="rId19"/>
    <p:sldLayoutId id="2147483707" r:id="rId20"/>
    <p:sldLayoutId id="2147483706" r:id="rId21"/>
    <p:sldLayoutId id="2147483705" r:id="rId22"/>
    <p:sldLayoutId id="2147483704" r:id="rId23"/>
    <p:sldLayoutId id="2147483702" r:id="rId24"/>
    <p:sldLayoutId id="2147483701" r:id="rId25"/>
    <p:sldLayoutId id="2147483700" r:id="rId26"/>
    <p:sldLayoutId id="2147483699" r:id="rId27"/>
    <p:sldLayoutId id="2147483698" r:id="rId28"/>
    <p:sldLayoutId id="2147483697" r:id="rId29"/>
    <p:sldLayoutId id="2147483696" r:id="rId30"/>
    <p:sldLayoutId id="2147483695" r:id="rId31"/>
    <p:sldLayoutId id="2147483694" r:id="rId32"/>
    <p:sldLayoutId id="2147483693" r:id="rId33"/>
    <p:sldLayoutId id="2147483692" r:id="rId34"/>
    <p:sldLayoutId id="2147483691" r:id="rId35"/>
    <p:sldLayoutId id="2147483690" r:id="rId36"/>
    <p:sldLayoutId id="2147483689" r:id="rId37"/>
    <p:sldLayoutId id="2147483688" r:id="rId38"/>
    <p:sldLayoutId id="2147483687" r:id="rId39"/>
    <p:sldLayoutId id="2147483686" r:id="rId40"/>
    <p:sldLayoutId id="2147483685" r:id="rId41"/>
    <p:sldLayoutId id="2147483684" r:id="rId42"/>
    <p:sldLayoutId id="2147483683" r:id="rId43"/>
    <p:sldLayoutId id="2147483681" r:id="rId44"/>
    <p:sldLayoutId id="2147483680" r:id="rId45"/>
    <p:sldLayoutId id="2147483679" r:id="rId46"/>
    <p:sldLayoutId id="2147483678" r:id="rId47"/>
    <p:sldLayoutId id="2147483677" r:id="rId48"/>
    <p:sldLayoutId id="2147483676" r:id="rId49"/>
    <p:sldLayoutId id="2147483674" r:id="rId50"/>
    <p:sldLayoutId id="2147483675" r:id="rId51"/>
    <p:sldLayoutId id="2147483711" r:id="rId52"/>
    <p:sldLayoutId id="2147483703" r:id="rId53"/>
    <p:sldLayoutId id="2147483682" r:id="rId5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EFEA4-789A-42A3-A120-2D23BED44A45}" type="datetime1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85A40-3D5E-5E4D-A959-59B7E968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0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dt="0"/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.jpg"/><Relationship Id="rId7" Type="http://schemas.openxmlformats.org/officeDocument/2006/relationships/image" Target="../media/image26.png"/><Relationship Id="rId12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0" Type="http://schemas.microsoft.com/office/2007/relationships/hdphoto" Target="../media/hdphoto6.wdp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jp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11" Type="http://schemas.openxmlformats.org/officeDocument/2006/relationships/image" Target="../media/image36.jpeg"/><Relationship Id="rId5" Type="http://schemas.openxmlformats.org/officeDocument/2006/relationships/image" Target="../media/image31.jpeg"/><Relationship Id="rId10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4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23.png"/><Relationship Id="rId10" Type="http://schemas.openxmlformats.org/officeDocument/2006/relationships/slide" Target="slide19.xml"/><Relationship Id="rId4" Type="http://schemas.openxmlformats.org/officeDocument/2006/relationships/image" Target="../media/image22.png"/><Relationship Id="rId9" Type="http://schemas.openxmlformats.org/officeDocument/2006/relationships/slide" Target="slide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7.jpeg"/><Relationship Id="rId5" Type="http://schemas.openxmlformats.org/officeDocument/2006/relationships/image" Target="../media/image56.gif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Hình nền powerpoint đơn giản mà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2"/>
          <p:cNvSpPr>
            <a:spLocks noChangeArrowheads="1" noChangeShapeType="1" noTextEdit="1"/>
          </p:cNvSpPr>
          <p:nvPr/>
        </p:nvSpPr>
        <p:spPr bwMode="auto">
          <a:xfrm>
            <a:off x="4800600" y="1828800"/>
            <a:ext cx="3429000" cy="677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</a:p>
        </p:txBody>
      </p:sp>
      <p:sp>
        <p:nvSpPr>
          <p:cNvPr id="3076" name="WordArt 3"/>
          <p:cNvSpPr>
            <a:spLocks noChangeArrowheads="1" noChangeShapeType="1" noTextEdit="1"/>
          </p:cNvSpPr>
          <p:nvPr/>
        </p:nvSpPr>
        <p:spPr bwMode="auto">
          <a:xfrm>
            <a:off x="3657600" y="2746375"/>
            <a:ext cx="5943600" cy="16144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 NHIỀU NGHĨA</a:t>
            </a:r>
          </a:p>
        </p:txBody>
      </p:sp>
    </p:spTree>
    <p:extLst>
      <p:ext uri="{BB962C8B-B14F-4D97-AF65-F5344CB8AC3E}">
        <p14:creationId xmlns:p14="http://schemas.microsoft.com/office/powerpoint/2010/main" val="2590970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DA544A1-C525-4797-8599-053425A730CC}"/>
              </a:ext>
            </a:extLst>
          </p:cNvPr>
          <p:cNvGrpSpPr/>
          <p:nvPr/>
        </p:nvGrpSpPr>
        <p:grpSpPr>
          <a:xfrm>
            <a:off x="0" y="20919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01E05CEA-36ED-4E1A-9FC9-16FC44F24F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879" y="4047797"/>
            <a:ext cx="3630244" cy="3630244"/>
          </a:xfrm>
          <a:prstGeom prst="rect">
            <a:avLst/>
          </a:prstGeom>
        </p:spPr>
      </p:pic>
      <p:pic>
        <p:nvPicPr>
          <p:cNvPr id="21" name="图片 5">
            <a:extLst>
              <a:ext uri="{FF2B5EF4-FFF2-40B4-BE49-F238E27FC236}">
                <a16:creationId xmlns:a16="http://schemas.microsoft.com/office/drawing/2014/main" id="{8DE3C40C-ED03-4B98-8D14-23166B67E9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33" r="67567"/>
          <a:stretch/>
        </p:blipFill>
        <p:spPr>
          <a:xfrm>
            <a:off x="7495953" y="178903"/>
            <a:ext cx="5713041" cy="5157431"/>
          </a:xfrm>
          <a:prstGeom prst="rect">
            <a:avLst/>
          </a:prstGeom>
        </p:spPr>
      </p:pic>
      <p:sp>
        <p:nvSpPr>
          <p:cNvPr id="22" name="文本框 6">
            <a:extLst>
              <a:ext uri="{FF2B5EF4-FFF2-40B4-BE49-F238E27FC236}">
                <a16:creationId xmlns:a16="http://schemas.microsoft.com/office/drawing/2014/main" id="{0D898170-D8C4-4FC4-82A3-6BF85469EB50}"/>
              </a:ext>
            </a:extLst>
          </p:cNvPr>
          <p:cNvSpPr txBox="1"/>
          <p:nvPr/>
        </p:nvSpPr>
        <p:spPr>
          <a:xfrm>
            <a:off x="8806292" y="838935"/>
            <a:ext cx="380135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>
                <a:solidFill>
                  <a:schemeClr val="bg1">
                    <a:lumMod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Mục tiêu</a:t>
            </a:r>
            <a:endParaRPr lang="zh-CN" altLang="en-US" sz="8800" dirty="0">
              <a:solidFill>
                <a:schemeClr val="bg1">
                  <a:lumMod val="50000"/>
                </a:schemeClr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3" name="文本框 10">
            <a:extLst>
              <a:ext uri="{FF2B5EF4-FFF2-40B4-BE49-F238E27FC236}">
                <a16:creationId xmlns:a16="http://schemas.microsoft.com/office/drawing/2014/main" id="{27F2CCD6-762B-461E-A341-A540D9D94F4A}"/>
              </a:ext>
            </a:extLst>
          </p:cNvPr>
          <p:cNvSpPr txBox="1"/>
          <p:nvPr/>
        </p:nvSpPr>
        <p:spPr>
          <a:xfrm>
            <a:off x="404224" y="1108794"/>
            <a:ext cx="7091729" cy="3248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800" b="1">
                <a:solidFill>
                  <a:srgbClr val="FF0000"/>
                </a:solidFill>
                <a:highlight>
                  <a:srgbClr val="D1DBF9"/>
                </a:highligh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1. Nắm được thế nào là từ nhiều nghĩa.</a:t>
            </a:r>
          </a:p>
          <a:p>
            <a:pPr algn="just">
              <a:lnSpc>
                <a:spcPct val="150000"/>
              </a:lnSpc>
            </a:pPr>
            <a:r>
              <a:rPr lang="en-US" altLang="zh-CN" sz="2800" b="1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D1DBF9"/>
                </a:highligh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2. Nhận biết được trường hợp mang nghĩa gốc hay nghĩa chuyển trong câu văn.</a:t>
            </a:r>
          </a:p>
          <a:p>
            <a:pPr algn="just">
              <a:lnSpc>
                <a:spcPct val="150000"/>
              </a:lnSpc>
            </a:pPr>
            <a:r>
              <a:rPr lang="en-US" altLang="zh-CN" sz="2800" b="1">
                <a:solidFill>
                  <a:schemeClr val="bg1"/>
                </a:solidFill>
                <a:highlight>
                  <a:srgbClr val="D1DBF9"/>
                </a:highligh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3. Tìm được ví dụ về sự chuyển nghĩa của từ theo yêu cầu.</a:t>
            </a:r>
            <a:endParaRPr lang="zh-CN" altLang="en-US" sz="2800" b="1" dirty="0">
              <a:solidFill>
                <a:schemeClr val="bg1"/>
              </a:solidFill>
              <a:highlight>
                <a:srgbClr val="D1DBF9"/>
              </a:highlight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3283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429000" y="893764"/>
            <a:ext cx="579120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573" tIns="19286" rIns="38573" bIns="1928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vi-VN" sz="2800" b="1" dirty="0">
                <a:solidFill>
                  <a:srgbClr val="FFFFFF"/>
                </a:solidFill>
                <a:latin typeface="Times New Roman" panose="02020603050405020304" pitchFamily="18" charset="0"/>
                <a:ea typeface="HP001 5Ha"/>
                <a:cs typeface="Times New Roman" panose="02020603050405020304" pitchFamily="18" charset="0"/>
              </a:rPr>
              <a:t>Thứ  ba   ngày 19 tháng 10 năm 2021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vi-VN" sz="563" b="1" dirty="0">
              <a:solidFill>
                <a:srgbClr val="FFFFFF"/>
              </a:solidFill>
              <a:latin typeface="Times New Roman" panose="02020603050405020304" pitchFamily="18" charset="0"/>
              <a:ea typeface="HP001 5Ha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vi-VN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HP001 5Ha"/>
                <a:cs typeface="Times New Roman" panose="02020603050405020304" pitchFamily="18" charset="0"/>
              </a:rPr>
              <a:t>Luyện</a:t>
            </a:r>
            <a:r>
              <a:rPr lang="en-US" altLang="vi-VN" sz="2800" b="1" dirty="0">
                <a:solidFill>
                  <a:srgbClr val="FFFFFF"/>
                </a:solidFill>
                <a:latin typeface="Times New Roman" panose="02020603050405020304" pitchFamily="18" charset="0"/>
                <a:ea typeface="HP001 5Ha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HP001 5Ha"/>
                <a:cs typeface="Times New Roman" panose="02020603050405020304" pitchFamily="18" charset="0"/>
              </a:rPr>
              <a:t>từ</a:t>
            </a:r>
            <a:r>
              <a:rPr lang="en-US" altLang="vi-VN" sz="2800" b="1" dirty="0">
                <a:solidFill>
                  <a:srgbClr val="FFFFFF"/>
                </a:solidFill>
                <a:latin typeface="Times New Roman" panose="02020603050405020304" pitchFamily="18" charset="0"/>
                <a:ea typeface="HP001 5Ha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HP001 5Ha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solidFill>
                  <a:srgbClr val="FFFFFF"/>
                </a:solidFill>
                <a:latin typeface="Times New Roman" panose="02020603050405020304" pitchFamily="18" charset="0"/>
                <a:ea typeface="HP001 5Ha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HP001 5Ha"/>
                <a:cs typeface="Times New Roman" panose="02020603050405020304" pitchFamily="18" charset="0"/>
              </a:rPr>
              <a:t>câu</a:t>
            </a:r>
            <a:endParaRPr lang="en-US" altLang="vi-VN" sz="2800" b="1" dirty="0">
              <a:solidFill>
                <a:srgbClr val="FFFFFF"/>
              </a:solidFill>
              <a:latin typeface="Times New Roman" panose="02020603050405020304" pitchFamily="18" charset="0"/>
              <a:ea typeface="HP001 5H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338514" y="2006601"/>
            <a:ext cx="6200775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573" tIns="19286" rIns="38573" bIns="1928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vi-VN" sz="2800" b="1" dirty="0">
                <a:solidFill>
                  <a:srgbClr val="FFFFFF"/>
                </a:solidFill>
                <a:latin typeface="Times New Roman" panose="02020603050405020304" pitchFamily="18" charset="0"/>
                <a:ea typeface="HP001 5Ha"/>
                <a:cs typeface="Times New Roman" panose="02020603050405020304" pitchFamily="18" charset="0"/>
              </a:rPr>
              <a:t>Từ nhiều nghĩa ( trang 66)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vi-VN" sz="563" b="1" dirty="0">
              <a:solidFill>
                <a:srgbClr val="FFFFFF"/>
              </a:solidFill>
              <a:latin typeface="Times New Roman" panose="02020603050405020304" pitchFamily="18" charset="0"/>
              <a:ea typeface="HP001 5H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8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DA544A1-C525-4797-8599-053425A730CC}"/>
              </a:ext>
            </a:extLst>
          </p:cNvPr>
          <p:cNvGrpSpPr/>
          <p:nvPr/>
        </p:nvGrpSpPr>
        <p:grpSpPr>
          <a:xfrm>
            <a:off x="116958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35801293-F34C-4DCA-9458-CE37F3DF2D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6" t="74872"/>
          <a:stretch/>
        </p:blipFill>
        <p:spPr>
          <a:xfrm>
            <a:off x="1622462" y="1351280"/>
            <a:ext cx="8258500" cy="347472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64201C0-D88D-4583-83AD-799450419C74}"/>
              </a:ext>
            </a:extLst>
          </p:cNvPr>
          <p:cNvSpPr txBox="1"/>
          <p:nvPr/>
        </p:nvSpPr>
        <p:spPr>
          <a:xfrm>
            <a:off x="3207447" y="2912012"/>
            <a:ext cx="2656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sym typeface="+mn-lt"/>
              </a:rPr>
              <a:t>PART 1.</a:t>
            </a:r>
            <a:endParaRPr lang="zh-CN" altLang="en-US" sz="4000" dirty="0"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647A39C-74CB-4524-86AC-D122F805107C}"/>
              </a:ext>
            </a:extLst>
          </p:cNvPr>
          <p:cNvSpPr txBox="1"/>
          <p:nvPr/>
        </p:nvSpPr>
        <p:spPr>
          <a:xfrm>
            <a:off x="5864268" y="2380754"/>
            <a:ext cx="2832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ea typeface="迷你简卡通" panose="03000509000000000000" pitchFamily="65" charset="-122"/>
                <a:sym typeface="+mn-lt"/>
              </a:rPr>
              <a:t>NHẬN XÉT</a:t>
            </a:r>
            <a:endParaRPr lang="zh-CN" altLang="en-US" sz="4000" dirty="0">
              <a:ea typeface="迷你简卡通" panose="03000509000000000000" pitchFamily="65" charset="-122"/>
              <a:sym typeface="+mn-lt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D7E17D7F-90A3-4802-93C8-BB3A9393C5C0}"/>
              </a:ext>
            </a:extLst>
          </p:cNvPr>
          <p:cNvCxnSpPr>
            <a:cxnSpLocks/>
          </p:cNvCxnSpPr>
          <p:nvPr/>
        </p:nvCxnSpPr>
        <p:spPr>
          <a:xfrm>
            <a:off x="5704832" y="2770264"/>
            <a:ext cx="0" cy="991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37C554A0-7DDD-46AA-9CCF-1D99C5AAA0C5}"/>
              </a:ext>
            </a:extLst>
          </p:cNvPr>
          <p:cNvSpPr txBox="1"/>
          <p:nvPr/>
        </p:nvSpPr>
        <p:spPr>
          <a:xfrm>
            <a:off x="6007671" y="3090446"/>
            <a:ext cx="2432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ea typeface="迷你简卡通" panose="03000509000000000000" pitchFamily="65" charset="-122"/>
                <a:sym typeface="+mn-lt"/>
              </a:rPr>
              <a:t>Tìm hiểu về từ nhiều nghĩa</a:t>
            </a:r>
            <a:endParaRPr lang="en-US" altLang="zh-CN" sz="1600" dirty="0">
              <a:ea typeface="迷你简卡通" panose="03000509000000000000" pitchFamily="65" charset="-122"/>
              <a:sym typeface="+mn-lt"/>
            </a:endParaRPr>
          </a:p>
          <a:p>
            <a:endParaRPr lang="zh-CN" altLang="en-US" sz="1600" dirty="0">
              <a:ea typeface="迷你简卡通" panose="03000509000000000000" pitchFamily="65" charset="-122"/>
              <a:sym typeface="+mn-lt"/>
            </a:endParaRPr>
          </a:p>
          <a:p>
            <a:endParaRPr lang="zh-CN" altLang="en-US" sz="1600" dirty="0">
              <a:ea typeface="迷你简卡通" panose="03000509000000000000" pitchFamily="65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4462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sp>
        <p:nvSpPr>
          <p:cNvPr id="11" name="Text Box 37">
            <a:extLst>
              <a:ext uri="{FF2B5EF4-FFF2-40B4-BE49-F238E27FC236}">
                <a16:creationId xmlns:a16="http://schemas.microsoft.com/office/drawing/2014/main" id="{6A31BEA7-05FB-4A03-88D4-E231FDA5F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7416" y="971105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Tìm nghĩa ở cột B thích hợp với mỗi từ ở cột A:</a:t>
            </a:r>
          </a:p>
        </p:txBody>
      </p:sp>
      <p:sp>
        <p:nvSpPr>
          <p:cNvPr id="12" name="Text Box 39">
            <a:extLst>
              <a:ext uri="{FF2B5EF4-FFF2-40B4-BE49-F238E27FC236}">
                <a16:creationId xmlns:a16="http://schemas.microsoft.com/office/drawing/2014/main" id="{315B189E-81FC-4536-803F-9BEFEB8B0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2616" y="2190305"/>
            <a:ext cx="1143000" cy="106680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</a:p>
        </p:txBody>
      </p:sp>
      <p:sp>
        <p:nvSpPr>
          <p:cNvPr id="13" name="Text Box 40">
            <a:extLst>
              <a:ext uri="{FF2B5EF4-FFF2-40B4-BE49-F238E27FC236}">
                <a16:creationId xmlns:a16="http://schemas.microsoft.com/office/drawing/2014/main" id="{684E8D98-8149-4F65-8363-60B873FAE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2616" y="3485705"/>
            <a:ext cx="1143000" cy="106680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</a:p>
        </p:txBody>
      </p:sp>
      <p:sp>
        <p:nvSpPr>
          <p:cNvPr id="14" name="Text Box 41">
            <a:extLst>
              <a:ext uri="{FF2B5EF4-FFF2-40B4-BE49-F238E27FC236}">
                <a16:creationId xmlns:a16="http://schemas.microsoft.com/office/drawing/2014/main" id="{2EBD5CBB-6DAA-4C9C-B1A2-F0C74EFF1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2616" y="4933505"/>
            <a:ext cx="1143000" cy="106680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Tai</a:t>
            </a:r>
          </a:p>
        </p:txBody>
      </p:sp>
      <p:sp>
        <p:nvSpPr>
          <p:cNvPr id="15" name="Text Box 38">
            <a:extLst>
              <a:ext uri="{FF2B5EF4-FFF2-40B4-BE49-F238E27FC236}">
                <a16:creationId xmlns:a16="http://schemas.microsoft.com/office/drawing/2014/main" id="{57033DC7-FDBC-4C69-A2A0-803AEDCEF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2484" y="1596579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6" name="Text Box 42">
            <a:extLst>
              <a:ext uri="{FF2B5EF4-FFF2-40B4-BE49-F238E27FC236}">
                <a16:creationId xmlns:a16="http://schemas.microsoft.com/office/drawing/2014/main" id="{307D50FC-2F6B-4E73-89EB-11FF02AEA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7616" y="1504505"/>
            <a:ext cx="7010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17" name="Text Box 43">
            <a:extLst>
              <a:ext uri="{FF2B5EF4-FFF2-40B4-BE49-F238E27FC236}">
                <a16:creationId xmlns:a16="http://schemas.microsoft.com/office/drawing/2014/main" id="{29809F94-E84F-4B7B-A696-38ED11B4A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1416" y="2190305"/>
            <a:ext cx="7010400" cy="10668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4572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 phận ở hai bên đầu người và động vật, dùng để nghe.</a:t>
            </a:r>
          </a:p>
        </p:txBody>
      </p:sp>
      <p:sp>
        <p:nvSpPr>
          <p:cNvPr id="18" name="Text Box 44">
            <a:extLst>
              <a:ext uri="{FF2B5EF4-FFF2-40B4-BE49-F238E27FC236}">
                <a16:creationId xmlns:a16="http://schemas.microsoft.com/office/drawing/2014/main" id="{113B14D5-AC19-4C16-8FAD-15A8F31C4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1416" y="3561905"/>
            <a:ext cx="7010400" cy="10541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4572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 xương cứng, màu trắng, mọc trên hàm, dùng để cắn, giữ và nhai thức ăn. </a:t>
            </a:r>
          </a:p>
        </p:txBody>
      </p:sp>
      <p:sp>
        <p:nvSpPr>
          <p:cNvPr id="19" name="Text Box 45">
            <a:extLst>
              <a:ext uri="{FF2B5EF4-FFF2-40B4-BE49-F238E27FC236}">
                <a16:creationId xmlns:a16="http://schemas.microsoft.com/office/drawing/2014/main" id="{D3255C30-6751-41BC-A499-BF3B9CBA8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1416" y="4933505"/>
            <a:ext cx="7010400" cy="10541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4572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600" b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 phận nhô lên ở giữa mặt người hoặc động vật có xương sống, dùng để thở và ngửi.</a:t>
            </a:r>
          </a:p>
        </p:txBody>
      </p:sp>
      <p:pic>
        <p:nvPicPr>
          <p:cNvPr id="22" name="图片 8">
            <a:extLst>
              <a:ext uri="{FF2B5EF4-FFF2-40B4-BE49-F238E27FC236}">
                <a16:creationId xmlns:a16="http://schemas.microsoft.com/office/drawing/2014/main" id="{FC52DA7F-3AAA-46FE-B061-F3692330FE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80" y="-5616"/>
            <a:ext cx="739142" cy="739142"/>
          </a:xfrm>
          <a:prstGeom prst="rect">
            <a:avLst/>
          </a:prstGeom>
        </p:spPr>
      </p:pic>
      <p:pic>
        <p:nvPicPr>
          <p:cNvPr id="23" name="图片 9">
            <a:extLst>
              <a:ext uri="{FF2B5EF4-FFF2-40B4-BE49-F238E27FC236}">
                <a16:creationId xmlns:a16="http://schemas.microsoft.com/office/drawing/2014/main" id="{24D46822-884C-4BD3-A539-B7D5CC8BC3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99" y="527027"/>
            <a:ext cx="2390339" cy="304926"/>
          </a:xfrm>
          <a:prstGeom prst="rect">
            <a:avLst/>
          </a:prstGeom>
        </p:spPr>
      </p:pic>
      <p:sp>
        <p:nvSpPr>
          <p:cNvPr id="24" name="文本框 10">
            <a:extLst>
              <a:ext uri="{FF2B5EF4-FFF2-40B4-BE49-F238E27FC236}">
                <a16:creationId xmlns:a16="http://schemas.microsoft.com/office/drawing/2014/main" id="{82591AA1-FFFB-479A-B63D-C5A27895E65E}"/>
              </a:ext>
            </a:extLst>
          </p:cNvPr>
          <p:cNvSpPr txBox="1"/>
          <p:nvPr/>
        </p:nvSpPr>
        <p:spPr>
          <a:xfrm>
            <a:off x="772806" y="137699"/>
            <a:ext cx="2832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ea typeface="迷你简卡通" panose="03000509000000000000" pitchFamily="65" charset="-122"/>
                <a:sym typeface="+mn-lt"/>
              </a:rPr>
              <a:t>I. Nhận xét</a:t>
            </a:r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</p:txBody>
      </p:sp>
      <p:sp>
        <p:nvSpPr>
          <p:cNvPr id="25" name="Line 49">
            <a:extLst>
              <a:ext uri="{FF2B5EF4-FFF2-40B4-BE49-F238E27FC236}">
                <a16:creationId xmlns:a16="http://schemas.microsoft.com/office/drawing/2014/main" id="{EC9DD9F7-624B-44F9-8FC4-C9A890C21460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8478" y="2744269"/>
            <a:ext cx="642938" cy="1395929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</p:spPr>
        <p:txBody>
          <a:bodyPr wrap="square" anchor="ctr">
            <a:spAutoFit/>
          </a:bodyPr>
          <a:lstStyle/>
          <a:p>
            <a:pPr>
              <a:defRPr/>
            </a:pPr>
            <a:endParaRPr lang="vi-VN">
              <a:highlight>
                <a:srgbClr val="D1DBF9"/>
              </a:highlight>
            </a:endParaRPr>
          </a:p>
        </p:txBody>
      </p:sp>
      <p:sp>
        <p:nvSpPr>
          <p:cNvPr id="26" name="Line 49">
            <a:extLst>
              <a:ext uri="{FF2B5EF4-FFF2-40B4-BE49-F238E27FC236}">
                <a16:creationId xmlns:a16="http://schemas.microsoft.com/office/drawing/2014/main" id="{C25C97E8-E9D4-47B9-ACAC-94E9AE296F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75616" y="4019105"/>
            <a:ext cx="642938" cy="1395929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</p:spPr>
        <p:txBody>
          <a:bodyPr wrap="square" anchor="ctr">
            <a:spAutoFit/>
          </a:bodyPr>
          <a:lstStyle/>
          <a:p>
            <a:pPr>
              <a:defRPr/>
            </a:pPr>
            <a:endParaRPr lang="vi-VN">
              <a:highlight>
                <a:srgbClr val="D1DBF9"/>
              </a:highlight>
            </a:endParaRPr>
          </a:p>
        </p:txBody>
      </p:sp>
      <p:sp>
        <p:nvSpPr>
          <p:cNvPr id="27" name="Line 49">
            <a:extLst>
              <a:ext uri="{FF2B5EF4-FFF2-40B4-BE49-F238E27FC236}">
                <a16:creationId xmlns:a16="http://schemas.microsoft.com/office/drawing/2014/main" id="{93396B53-3850-41AC-B290-54EAC5DD7E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97047" y="2668781"/>
            <a:ext cx="621507" cy="2788012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</p:spPr>
        <p:txBody>
          <a:bodyPr wrap="square" anchor="ctr">
            <a:spAutoFit/>
          </a:bodyPr>
          <a:lstStyle/>
          <a:p>
            <a:pPr>
              <a:defRPr/>
            </a:pPr>
            <a:endParaRPr lang="vi-VN">
              <a:highlight>
                <a:srgbClr val="D1DBF9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45380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/>
      <p:bldP spid="16" grpId="0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94E6335-8D85-4FBF-B425-28A224911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C05A3FA-1D9A-4D22-9656-27ED56FDC2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4" y="527027"/>
            <a:ext cx="2390339" cy="30492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0622C61-6477-4AA5-9378-E0F60AC1F29A}"/>
              </a:ext>
            </a:extLst>
          </p:cNvPr>
          <p:cNvSpPr txBox="1"/>
          <p:nvPr/>
        </p:nvSpPr>
        <p:spPr>
          <a:xfrm>
            <a:off x="612533" y="107961"/>
            <a:ext cx="28322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ea typeface="迷你简卡通" panose="03000509000000000000" pitchFamily="65" charset="-122"/>
                <a:sym typeface="+mn-lt"/>
              </a:rPr>
              <a:t>I. Nhận xét</a:t>
            </a:r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  <a:p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  <a:p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  <a:p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975F8721-8516-4A80-861D-BBAB625D9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0341" y="4704684"/>
            <a:ext cx="129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id="{0366667D-0719-4B05-9412-F692B7006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3979" y="1926559"/>
            <a:ext cx="129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id="{16CBE268-2299-486A-8A56-7F87CC3D4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804" y="3293397"/>
            <a:ext cx="129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Tai</a:t>
            </a:r>
          </a:p>
        </p:txBody>
      </p:sp>
      <p:pic>
        <p:nvPicPr>
          <p:cNvPr id="29" name="Picture 11" descr="IMG_4490_1">
            <a:extLst>
              <a:ext uri="{FF2B5EF4-FFF2-40B4-BE49-F238E27FC236}">
                <a16:creationId xmlns:a16="http://schemas.microsoft.com/office/drawing/2014/main" id="{C90FBA66-FAF0-43AE-922D-1A83E5EB2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741" y="1505871"/>
            <a:ext cx="5309982" cy="482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Line 16">
            <a:extLst>
              <a:ext uri="{FF2B5EF4-FFF2-40B4-BE49-F238E27FC236}">
                <a16:creationId xmlns:a16="http://schemas.microsoft.com/office/drawing/2014/main" id="{C7884BC4-B24B-4690-803A-0F3466F79AD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3791" y="2599659"/>
            <a:ext cx="2686050" cy="1804988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" name="Line 18">
            <a:extLst>
              <a:ext uri="{FF2B5EF4-FFF2-40B4-BE49-F238E27FC236}">
                <a16:creationId xmlns:a16="http://schemas.microsoft.com/office/drawing/2014/main" id="{68D25D19-4678-4A16-AA58-3F58E589109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7104" y="3880772"/>
            <a:ext cx="1333500" cy="479425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2" name="Line 19">
            <a:extLst>
              <a:ext uri="{FF2B5EF4-FFF2-40B4-BE49-F238E27FC236}">
                <a16:creationId xmlns:a16="http://schemas.microsoft.com/office/drawing/2014/main" id="{DD2D1B75-9A8D-4528-A24B-2BEBC820879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5741" y="5282533"/>
            <a:ext cx="2473929" cy="69595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3" name="Text Box 44">
            <a:extLst>
              <a:ext uri="{FF2B5EF4-FFF2-40B4-BE49-F238E27FC236}">
                <a16:creationId xmlns:a16="http://schemas.microsoft.com/office/drawing/2014/main" id="{B3CA510E-4593-431B-AF86-886E8B4CB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3520409"/>
            <a:ext cx="494096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     Nghĩa gốc</a:t>
            </a:r>
          </a:p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(là nghĩa ban đầu của vật)  </a:t>
            </a:r>
          </a:p>
        </p:txBody>
      </p:sp>
      <p:sp>
        <p:nvSpPr>
          <p:cNvPr id="34" name="AutoShape 45">
            <a:extLst>
              <a:ext uri="{FF2B5EF4-FFF2-40B4-BE49-F238E27FC236}">
                <a16:creationId xmlns:a16="http://schemas.microsoft.com/office/drawing/2014/main" id="{0C126B1F-3F5B-48C5-8349-9CDE1E3CC76A}"/>
              </a:ext>
            </a:extLst>
          </p:cNvPr>
          <p:cNvSpPr>
            <a:spLocks/>
          </p:cNvSpPr>
          <p:nvPr/>
        </p:nvSpPr>
        <p:spPr bwMode="auto">
          <a:xfrm>
            <a:off x="4839366" y="2396459"/>
            <a:ext cx="361950" cy="3024188"/>
          </a:xfrm>
          <a:prstGeom prst="leftBrace">
            <a:avLst>
              <a:gd name="adj1" fmla="val 105263"/>
              <a:gd name="adj2" fmla="val 49338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5088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DA544A1-C525-4797-8599-053425A730CC}"/>
              </a:ext>
            </a:extLst>
          </p:cNvPr>
          <p:cNvGrpSpPr/>
          <p:nvPr/>
        </p:nvGrpSpPr>
        <p:grpSpPr>
          <a:xfrm>
            <a:off x="7" y="0"/>
            <a:ext cx="12192000" cy="6867784"/>
            <a:chOff x="-206456" y="-211212"/>
            <a:chExt cx="12192000" cy="686778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6456" y="-211212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-206456" y="4624572"/>
              <a:ext cx="12192000" cy="20320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94E6335-8D85-4FBF-B425-28A224911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C05A3FA-1D9A-4D22-9656-27ED56FDC2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4" y="527027"/>
            <a:ext cx="2390339" cy="30492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0622C61-6477-4AA5-9378-E0F60AC1F29A}"/>
              </a:ext>
            </a:extLst>
          </p:cNvPr>
          <p:cNvSpPr txBox="1"/>
          <p:nvPr/>
        </p:nvSpPr>
        <p:spPr>
          <a:xfrm>
            <a:off x="612533" y="107961"/>
            <a:ext cx="2832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ea typeface="迷你简卡通" panose="03000509000000000000" pitchFamily="65" charset="-122"/>
                <a:sym typeface="+mn-lt"/>
              </a:rPr>
              <a:t>I. Nhận xét</a:t>
            </a:r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3BB244AA-80FD-4BD8-B5E7-13B509F36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619" y="1219330"/>
            <a:ext cx="5306952" cy="50629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Răng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của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chiếc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cào</a:t>
            </a:r>
            <a:endParaRPr lang="en-US" sz="36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  <a:p>
            <a:pPr>
              <a:spcBef>
                <a:spcPts val="600"/>
              </a:spcBef>
              <a:defRPr/>
            </a:pP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Làm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sao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nhai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được</a:t>
            </a:r>
            <a:r>
              <a:rPr lang="en-US" sz="36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?</a:t>
            </a:r>
          </a:p>
          <a:p>
            <a:pPr>
              <a:spcBef>
                <a:spcPts val="600"/>
              </a:spcBef>
              <a:defRPr/>
            </a:pPr>
            <a:endParaRPr lang="en-US" sz="36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  <a:p>
            <a:pPr>
              <a:spcBef>
                <a:spcPts val="600"/>
              </a:spcBef>
              <a:defRPr/>
            </a:pP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Mũi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thuyền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rẽ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nước</a:t>
            </a:r>
            <a:endParaRPr lang="en-US" sz="36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  <a:p>
            <a:pPr>
              <a:spcBef>
                <a:spcPts val="600"/>
              </a:spcBef>
              <a:defRPr/>
            </a:pP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Thì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ngửi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cái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gì</a:t>
            </a:r>
            <a:r>
              <a:rPr lang="en-US" sz="36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?</a:t>
            </a:r>
          </a:p>
          <a:p>
            <a:pPr>
              <a:spcBef>
                <a:spcPts val="600"/>
              </a:spcBef>
              <a:defRPr/>
            </a:pPr>
            <a:endParaRPr lang="en-US" sz="36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  <a:p>
            <a:pPr>
              <a:spcBef>
                <a:spcPts val="600"/>
              </a:spcBef>
              <a:defRPr/>
            </a:pP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Cái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ấm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không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nghe</a:t>
            </a:r>
            <a:endParaRPr lang="en-US" sz="36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  <a:p>
            <a:pPr>
              <a:spcBef>
                <a:spcPts val="600"/>
              </a:spcBef>
              <a:defRPr/>
            </a:pP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Sao 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tai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lại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mọc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?</a:t>
            </a:r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1CB28324-EB77-4661-8084-0D5CA59A7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619" y="1207784"/>
            <a:ext cx="1236236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Răng</a:t>
            </a:r>
            <a:endParaRPr lang="en-US" sz="36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8E92F4D4-83D7-4DFA-A3B4-BF0A5DB7E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619" y="3093324"/>
            <a:ext cx="1005403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Mũi</a:t>
            </a:r>
            <a:endParaRPr lang="en-US" sz="36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D1C60940-ADBE-4CF0-86DC-965734C02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8380" y="5583201"/>
            <a:ext cx="927481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tai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852696A9-F342-49CB-9573-AF9270B7879D}"/>
              </a:ext>
            </a:extLst>
          </p:cNvPr>
          <p:cNvSpPr txBox="1">
            <a:spLocks noChangeArrowheads="1"/>
          </p:cNvSpPr>
          <p:nvPr/>
        </p:nvSpPr>
        <p:spPr>
          <a:xfrm>
            <a:off x="2729133" y="140103"/>
            <a:ext cx="9529021" cy="1041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9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Nghĩa của các từ in đậm trong khổ thơ sau có gì khác nghĩa của chúng ở bài tập 1?</a:t>
            </a:r>
          </a:p>
        </p:txBody>
      </p:sp>
      <p:pic>
        <p:nvPicPr>
          <p:cNvPr id="38" name="Picture 14" descr="IMG1219A">
            <a:extLst>
              <a:ext uri="{FF2B5EF4-FFF2-40B4-BE49-F238E27FC236}">
                <a16:creationId xmlns:a16="http://schemas.microsoft.com/office/drawing/2014/main" id="{1F623A07-F55F-4681-A333-787FABF21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856" y="1039023"/>
            <a:ext cx="3321098" cy="161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8" descr="thuyen%20copy">
            <a:extLst>
              <a:ext uri="{FF2B5EF4-FFF2-40B4-BE49-F238E27FC236}">
                <a16:creationId xmlns:a16="http://schemas.microsoft.com/office/drawing/2014/main" id="{D803E166-7355-48DA-BEB6-C6D2AABB9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268" y="2880860"/>
            <a:ext cx="3390332" cy="186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19">
            <a:extLst>
              <a:ext uri="{FF2B5EF4-FFF2-40B4-BE49-F238E27FC236}">
                <a16:creationId xmlns:a16="http://schemas.microsoft.com/office/drawing/2014/main" id="{D12E96D0-E537-4065-B6DB-BF6DD399D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3673" y="3496478"/>
            <a:ext cx="685800" cy="6858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altLang="en-US">
              <a:latin typeface="Arial" charset="0"/>
            </a:endParaRPr>
          </a:p>
        </p:txBody>
      </p:sp>
      <p:pic>
        <p:nvPicPr>
          <p:cNvPr id="41" name="Picture 27" descr="Kết quả hình ảnh cho cái ấm">
            <a:extLst>
              <a:ext uri="{FF2B5EF4-FFF2-40B4-BE49-F238E27FC236}">
                <a16:creationId xmlns:a16="http://schemas.microsoft.com/office/drawing/2014/main" id="{BCD989AC-B569-47BB-A747-8D33B452D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268" y="4978400"/>
            <a:ext cx="3350744" cy="179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FE743FA-A2CD-4C32-B33B-76B3441F3ED8}"/>
              </a:ext>
            </a:extLst>
          </p:cNvPr>
          <p:cNvCxnSpPr>
            <a:cxnSpLocks/>
          </p:cNvCxnSpPr>
          <p:nvPr/>
        </p:nvCxnSpPr>
        <p:spPr>
          <a:xfrm>
            <a:off x="2277320" y="1746394"/>
            <a:ext cx="5533639" cy="5128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87BE99B-3AB3-4E8C-A10E-2ED5E25509D7}"/>
              </a:ext>
            </a:extLst>
          </p:cNvPr>
          <p:cNvCxnSpPr>
            <a:cxnSpLocks/>
          </p:cNvCxnSpPr>
          <p:nvPr/>
        </p:nvCxnSpPr>
        <p:spPr>
          <a:xfrm>
            <a:off x="2277320" y="3603459"/>
            <a:ext cx="5930246" cy="5788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3EA7C52-8510-42A5-B593-52D55E2AF9A9}"/>
              </a:ext>
            </a:extLst>
          </p:cNvPr>
          <p:cNvCxnSpPr>
            <a:cxnSpLocks/>
          </p:cNvCxnSpPr>
          <p:nvPr/>
        </p:nvCxnSpPr>
        <p:spPr>
          <a:xfrm>
            <a:off x="3147237" y="5943600"/>
            <a:ext cx="6849948" cy="1314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9" name="Oval 9">
            <a:extLst>
              <a:ext uri="{FF2B5EF4-FFF2-40B4-BE49-F238E27FC236}">
                <a16:creationId xmlns:a16="http://schemas.microsoft.com/office/drawing/2014/main" id="{5496E52F-BCAD-4F5E-9F75-DA4B955C1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7185" y="5181600"/>
            <a:ext cx="914400" cy="15240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vi-VN" altLang="en-US">
              <a:effectLst/>
              <a:latin typeface="Times New Roman" panose="02020603050405020304" pitchFamily="18" charset="0"/>
            </a:endParaRPr>
          </a:p>
        </p:txBody>
      </p:sp>
      <p:sp>
        <p:nvSpPr>
          <p:cNvPr id="50" name="Oval 9">
            <a:extLst>
              <a:ext uri="{FF2B5EF4-FFF2-40B4-BE49-F238E27FC236}">
                <a16:creationId xmlns:a16="http://schemas.microsoft.com/office/drawing/2014/main" id="{F87D8BFF-A5C0-48DC-91C9-9A5DED986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6473" y="1941758"/>
            <a:ext cx="3265112" cy="795675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vi-VN" altLang="en-US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571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9" grpId="0" animBg="1"/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19" name="图片 8">
            <a:extLst>
              <a:ext uri="{FF2B5EF4-FFF2-40B4-BE49-F238E27FC236}">
                <a16:creationId xmlns:a16="http://schemas.microsoft.com/office/drawing/2014/main" id="{9C1213AA-8F51-4CDC-9A9B-0A1573F0BE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82264EC1-B2B1-4102-A0F7-CFDB7BBA97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4" y="527027"/>
            <a:ext cx="2390339" cy="304926"/>
          </a:xfrm>
          <a:prstGeom prst="rect">
            <a:avLst/>
          </a:prstGeom>
        </p:spPr>
      </p:pic>
      <p:sp>
        <p:nvSpPr>
          <p:cNvPr id="21" name="文本框 10">
            <a:extLst>
              <a:ext uri="{FF2B5EF4-FFF2-40B4-BE49-F238E27FC236}">
                <a16:creationId xmlns:a16="http://schemas.microsoft.com/office/drawing/2014/main" id="{822AC0BF-D97E-4DEA-A6A8-95CBC439FE66}"/>
              </a:ext>
            </a:extLst>
          </p:cNvPr>
          <p:cNvSpPr txBox="1"/>
          <p:nvPr/>
        </p:nvSpPr>
        <p:spPr>
          <a:xfrm>
            <a:off x="612533" y="107961"/>
            <a:ext cx="2832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ea typeface="迷你简卡通" panose="03000509000000000000" pitchFamily="65" charset="-122"/>
                <a:sym typeface="+mn-lt"/>
              </a:rPr>
              <a:t>I. Nhận xét</a:t>
            </a:r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ADBBD81C-9176-4240-BCD2-E8E49A5EA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045" y="1086610"/>
            <a:ext cx="5943600" cy="138499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indent="53975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lvl="3" eaLnBrk="1" hangingPunct="1">
              <a:spcBef>
                <a:spcPts val="1800"/>
              </a:spcBef>
              <a:buFontTx/>
              <a:buChar char="-"/>
              <a:defRPr/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Răng của chiếc cào không phải để cắn, giữ và nhai thức ăn như răng người.</a:t>
            </a: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7F5DD651-A3A3-4BF0-97FB-3B1DD59F9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580" y="2748127"/>
            <a:ext cx="5867400" cy="95410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buFontTx/>
              <a:buChar char="-"/>
              <a:defRPr/>
            </a:pP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err="1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 không phải dùng để thở và </a:t>
            </a:r>
            <a:r>
              <a:rPr lang="en-US" altLang="en-US" sz="2800" b="1" err="1">
                <a:latin typeface="Times New Roman" pitchFamily="18" charset="0"/>
                <a:cs typeface="Times New Roman" pitchFamily="18" charset="0"/>
              </a:rPr>
              <a:t>ngửi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 được.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11">
            <a:extLst>
              <a:ext uri="{FF2B5EF4-FFF2-40B4-BE49-F238E27FC236}">
                <a16:creationId xmlns:a16="http://schemas.microsoft.com/office/drawing/2014/main" id="{73333CAE-2152-4646-BF0B-39D3F4EAD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580" y="4183770"/>
            <a:ext cx="5722938" cy="108132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-"/>
              <a:defRPr/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Tai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 được.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14" descr="IMG1219A">
            <a:extLst>
              <a:ext uri="{FF2B5EF4-FFF2-40B4-BE49-F238E27FC236}">
                <a16:creationId xmlns:a16="http://schemas.microsoft.com/office/drawing/2014/main" id="{E29564EF-AB87-4E4E-820D-F46E51007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532" y="781495"/>
            <a:ext cx="2971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8">
            <a:extLst>
              <a:ext uri="{FF2B5EF4-FFF2-40B4-BE49-F238E27FC236}">
                <a16:creationId xmlns:a16="http://schemas.microsoft.com/office/drawing/2014/main" id="{1A0FB891-A148-4AF4-9889-C77BCA08C727}"/>
              </a:ext>
            </a:extLst>
          </p:cNvPr>
          <p:cNvGrpSpPr>
            <a:grpSpLocks/>
          </p:cNvGrpSpPr>
          <p:nvPr/>
        </p:nvGrpSpPr>
        <p:grpSpPr bwMode="auto">
          <a:xfrm>
            <a:off x="1913591" y="3256921"/>
            <a:ext cx="5753101" cy="152400"/>
            <a:chOff x="240" y="2304"/>
            <a:chExt cx="3624" cy="96"/>
          </a:xfrm>
        </p:grpSpPr>
        <p:grpSp>
          <p:nvGrpSpPr>
            <p:cNvPr id="27" name="Group 24">
              <a:extLst>
                <a:ext uri="{FF2B5EF4-FFF2-40B4-BE49-F238E27FC236}">
                  <a16:creationId xmlns:a16="http://schemas.microsoft.com/office/drawing/2014/main" id="{D225890F-8D29-437A-99A2-FBFAB058DB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2304"/>
              <a:ext cx="985" cy="96"/>
              <a:chOff x="240" y="2304"/>
              <a:chExt cx="985" cy="96"/>
            </a:xfrm>
          </p:grpSpPr>
          <p:sp>
            <p:nvSpPr>
              <p:cNvPr id="29" name="Line 25">
                <a:extLst>
                  <a:ext uri="{FF2B5EF4-FFF2-40B4-BE49-F238E27FC236}">
                    <a16:creationId xmlns:a16="http://schemas.microsoft.com/office/drawing/2014/main" id="{B5FC561E-DD6E-4CF1-8EB7-1896ED9B71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2304"/>
                <a:ext cx="985" cy="0"/>
              </a:xfrm>
              <a:prstGeom prst="line">
                <a:avLst/>
              </a:prstGeom>
              <a:ln>
                <a:solidFill>
                  <a:srgbClr val="FF0000"/>
                </a:solidFill>
                <a:headEnd/>
                <a:tailEnd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30" name="Line 26">
                <a:extLst>
                  <a:ext uri="{FF2B5EF4-FFF2-40B4-BE49-F238E27FC236}">
                    <a16:creationId xmlns:a16="http://schemas.microsoft.com/office/drawing/2014/main" id="{FDFE57D4-055F-4FFC-9F13-2A65243FEF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2304"/>
                <a:ext cx="0" cy="96"/>
              </a:xfrm>
              <a:prstGeom prst="line">
                <a:avLst/>
              </a:prstGeom>
              <a:ln>
                <a:solidFill>
                  <a:srgbClr val="FF0000"/>
                </a:solidFill>
                <a:headEnd/>
                <a:tailEnd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sp>
          <p:nvSpPr>
            <p:cNvPr id="28" name="Line 27">
              <a:extLst>
                <a:ext uri="{FF2B5EF4-FFF2-40B4-BE49-F238E27FC236}">
                  <a16:creationId xmlns:a16="http://schemas.microsoft.com/office/drawing/2014/main" id="{2AB61F70-9498-448F-8143-6078079216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51" y="2385"/>
              <a:ext cx="3213" cy="0"/>
            </a:xfrm>
            <a:prstGeom prst="line">
              <a:avLst/>
            </a:prstGeom>
            <a:ln>
              <a:solidFill>
                <a:srgbClr val="FF0000"/>
              </a:solidFill>
              <a:headEnd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ln>
                  <a:solidFill>
                    <a:srgbClr val="FF0000"/>
                  </a:solidFill>
                </a:ln>
              </a:endParaRPr>
            </a:p>
          </p:txBody>
        </p:sp>
      </p:grpSp>
      <p:grpSp>
        <p:nvGrpSpPr>
          <p:cNvPr id="31" name="Group 35">
            <a:extLst>
              <a:ext uri="{FF2B5EF4-FFF2-40B4-BE49-F238E27FC236}">
                <a16:creationId xmlns:a16="http://schemas.microsoft.com/office/drawing/2014/main" id="{21154F6C-DB22-486B-BA92-539E601908C0}"/>
              </a:ext>
            </a:extLst>
          </p:cNvPr>
          <p:cNvGrpSpPr>
            <a:grpSpLocks/>
          </p:cNvGrpSpPr>
          <p:nvPr/>
        </p:nvGrpSpPr>
        <p:grpSpPr bwMode="auto">
          <a:xfrm>
            <a:off x="2138032" y="1526040"/>
            <a:ext cx="5905500" cy="195263"/>
            <a:chOff x="336" y="1749"/>
            <a:chExt cx="3720" cy="123"/>
          </a:xfrm>
        </p:grpSpPr>
        <p:sp>
          <p:nvSpPr>
            <p:cNvPr id="32" name="Line 32">
              <a:extLst>
                <a:ext uri="{FF2B5EF4-FFF2-40B4-BE49-F238E27FC236}">
                  <a16:creationId xmlns:a16="http://schemas.microsoft.com/office/drawing/2014/main" id="{AE8B9F58-13C8-4192-BC53-9E6C64FABF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6" y="1749"/>
              <a:ext cx="1734" cy="19"/>
            </a:xfrm>
            <a:prstGeom prst="line">
              <a:avLst/>
            </a:prstGeom>
            <a:ln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Line 33">
              <a:extLst>
                <a:ext uri="{FF2B5EF4-FFF2-40B4-BE49-F238E27FC236}">
                  <a16:creationId xmlns:a16="http://schemas.microsoft.com/office/drawing/2014/main" id="{68A8D87F-E62D-4C05-91BD-DF4803EFD6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1776"/>
              <a:ext cx="0" cy="96"/>
            </a:xfrm>
            <a:prstGeom prst="line">
              <a:avLst/>
            </a:prstGeom>
            <a:ln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Line 34">
              <a:extLst>
                <a:ext uri="{FF2B5EF4-FFF2-40B4-BE49-F238E27FC236}">
                  <a16:creationId xmlns:a16="http://schemas.microsoft.com/office/drawing/2014/main" id="{5A28AAD7-8A68-41B4-8BAD-33E65CCE9C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6" y="1845"/>
              <a:ext cx="3000" cy="27"/>
            </a:xfrm>
            <a:prstGeom prst="line">
              <a:avLst/>
            </a:prstGeom>
            <a:ln>
              <a:solidFill>
                <a:srgbClr val="FF0000"/>
              </a:solidFill>
              <a:headEnd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5" name="Group 43">
            <a:extLst>
              <a:ext uri="{FF2B5EF4-FFF2-40B4-BE49-F238E27FC236}">
                <a16:creationId xmlns:a16="http://schemas.microsoft.com/office/drawing/2014/main" id="{966C1655-918A-4233-B758-D15470E18991}"/>
              </a:ext>
            </a:extLst>
          </p:cNvPr>
          <p:cNvGrpSpPr>
            <a:grpSpLocks/>
          </p:cNvGrpSpPr>
          <p:nvPr/>
        </p:nvGrpSpPr>
        <p:grpSpPr bwMode="auto">
          <a:xfrm>
            <a:off x="2028679" y="4727575"/>
            <a:ext cx="1963737" cy="106362"/>
            <a:chOff x="360" y="3111"/>
            <a:chExt cx="1104" cy="55"/>
          </a:xfrm>
        </p:grpSpPr>
        <p:sp>
          <p:nvSpPr>
            <p:cNvPr id="36" name="Line 39">
              <a:extLst>
                <a:ext uri="{FF2B5EF4-FFF2-40B4-BE49-F238E27FC236}">
                  <a16:creationId xmlns:a16="http://schemas.microsoft.com/office/drawing/2014/main" id="{B0AF9185-486C-4278-B970-6A80E83968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" y="3111"/>
              <a:ext cx="1104" cy="0"/>
            </a:xfrm>
            <a:prstGeom prst="line">
              <a:avLst/>
            </a:prstGeom>
            <a:ln>
              <a:solidFill>
                <a:srgbClr val="FF0000"/>
              </a:solidFill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37" name="Line 40">
              <a:extLst>
                <a:ext uri="{FF2B5EF4-FFF2-40B4-BE49-F238E27FC236}">
                  <a16:creationId xmlns:a16="http://schemas.microsoft.com/office/drawing/2014/main" id="{BB034237-D535-4AE5-87EA-60DD1FADB5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3118"/>
              <a:ext cx="0" cy="48"/>
            </a:xfrm>
            <a:prstGeom prst="line">
              <a:avLst/>
            </a:prstGeom>
            <a:ln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ln>
                  <a:solidFill>
                    <a:srgbClr val="FF0000"/>
                  </a:solidFill>
                </a:ln>
              </a:endParaRPr>
            </a:p>
          </p:txBody>
        </p:sp>
      </p:grpSp>
      <p:pic>
        <p:nvPicPr>
          <p:cNvPr id="38" name="Picture 8" descr="thuyen%20copy">
            <a:extLst>
              <a:ext uri="{FF2B5EF4-FFF2-40B4-BE49-F238E27FC236}">
                <a16:creationId xmlns:a16="http://schemas.microsoft.com/office/drawing/2014/main" id="{CB7C41D7-6EB0-4B69-9EDD-DDEEB3411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332" y="2507370"/>
            <a:ext cx="3048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Oval 19">
            <a:extLst>
              <a:ext uri="{FF2B5EF4-FFF2-40B4-BE49-F238E27FC236}">
                <a16:creationId xmlns:a16="http://schemas.microsoft.com/office/drawing/2014/main" id="{18FE55AF-0E74-44BD-A923-69BCE6106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3832" y="3410395"/>
            <a:ext cx="685800" cy="6858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altLang="en-US">
              <a:latin typeface="Arial" charset="0"/>
            </a:endParaRPr>
          </a:p>
        </p:txBody>
      </p:sp>
      <p:pic>
        <p:nvPicPr>
          <p:cNvPr id="40" name="Picture 27" descr="Kết quả hình ảnh cho cái ấm">
            <a:extLst>
              <a:ext uri="{FF2B5EF4-FFF2-40B4-BE49-F238E27FC236}">
                <a16:creationId xmlns:a16="http://schemas.microsoft.com/office/drawing/2014/main" id="{A9EA9338-67EA-4975-B3DA-06F29EB85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832" y="4366549"/>
            <a:ext cx="3164678" cy="179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715D8A0-5B8C-442E-AD27-CB6501230F6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10547" y="4876142"/>
            <a:ext cx="7217974" cy="539151"/>
          </a:xfrm>
          <a:prstGeom prst="straightConnector1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2B17940-9055-4CF8-8ED0-93154614AA51}"/>
              </a:ext>
            </a:extLst>
          </p:cNvPr>
          <p:cNvSpPr txBox="1"/>
          <p:nvPr/>
        </p:nvSpPr>
        <p:spPr>
          <a:xfrm>
            <a:off x="1" y="6023765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tai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4356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39" grpId="0" animBg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DA544A1-C525-4797-8599-053425A730CC}"/>
              </a:ext>
            </a:extLst>
          </p:cNvPr>
          <p:cNvGrpSpPr/>
          <p:nvPr/>
        </p:nvGrpSpPr>
        <p:grpSpPr>
          <a:xfrm>
            <a:off x="0" y="-50486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19" name="图片 8">
            <a:extLst>
              <a:ext uri="{FF2B5EF4-FFF2-40B4-BE49-F238E27FC236}">
                <a16:creationId xmlns:a16="http://schemas.microsoft.com/office/drawing/2014/main" id="{9C1213AA-8F51-4CDC-9A9B-0A1573F0BE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82264EC1-B2B1-4102-A0F7-CFDB7BBA97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5" y="527027"/>
            <a:ext cx="2031618" cy="304926"/>
          </a:xfrm>
          <a:prstGeom prst="rect">
            <a:avLst/>
          </a:prstGeom>
        </p:spPr>
      </p:pic>
      <p:sp>
        <p:nvSpPr>
          <p:cNvPr id="21" name="文本框 10">
            <a:extLst>
              <a:ext uri="{FF2B5EF4-FFF2-40B4-BE49-F238E27FC236}">
                <a16:creationId xmlns:a16="http://schemas.microsoft.com/office/drawing/2014/main" id="{822AC0BF-D97E-4DEA-A6A8-95CBC439FE66}"/>
              </a:ext>
            </a:extLst>
          </p:cNvPr>
          <p:cNvSpPr txBox="1"/>
          <p:nvPr/>
        </p:nvSpPr>
        <p:spPr>
          <a:xfrm>
            <a:off x="612533" y="107961"/>
            <a:ext cx="2832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ea typeface="迷你简卡通" panose="03000509000000000000" pitchFamily="65" charset="-122"/>
                <a:sym typeface="+mn-lt"/>
              </a:rPr>
              <a:t>I. Nhận xét</a:t>
            </a:r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</p:txBody>
      </p:sp>
      <p:pic>
        <p:nvPicPr>
          <p:cNvPr id="25" name="Picture 14" descr="IMG1219A">
            <a:extLst>
              <a:ext uri="{FF2B5EF4-FFF2-40B4-BE49-F238E27FC236}">
                <a16:creationId xmlns:a16="http://schemas.microsoft.com/office/drawing/2014/main" id="{E29564EF-AB87-4E4E-820D-F46E51007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64" y="1036860"/>
            <a:ext cx="2971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8" descr="thuyen%20copy">
            <a:extLst>
              <a:ext uri="{FF2B5EF4-FFF2-40B4-BE49-F238E27FC236}">
                <a16:creationId xmlns:a16="http://schemas.microsoft.com/office/drawing/2014/main" id="{CB7C41D7-6EB0-4B69-9EDD-DDEEB3411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013" y="2786966"/>
            <a:ext cx="3048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7" descr="Kết quả hình ảnh cho cái ấm">
            <a:extLst>
              <a:ext uri="{FF2B5EF4-FFF2-40B4-BE49-F238E27FC236}">
                <a16:creationId xmlns:a16="http://schemas.microsoft.com/office/drawing/2014/main" id="{A9EA9338-67EA-4975-B3DA-06F29EB85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63" y="4896543"/>
            <a:ext cx="3152097" cy="178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80">
            <a:extLst>
              <a:ext uri="{FF2B5EF4-FFF2-40B4-BE49-F238E27FC236}">
                <a16:creationId xmlns:a16="http://schemas.microsoft.com/office/drawing/2014/main" id="{2B414DA6-F066-4736-989C-446089F35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151" y="50486"/>
            <a:ext cx="9413170" cy="9540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3. 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Nghĩa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răng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mũi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, tai ở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1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giống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sp>
        <p:nvSpPr>
          <p:cNvPr id="47" name="Text Box 5">
            <a:extLst>
              <a:ext uri="{FF2B5EF4-FFF2-40B4-BE49-F238E27FC236}">
                <a16:creationId xmlns:a16="http://schemas.microsoft.com/office/drawing/2014/main" id="{475B2831-2233-4C76-9FC8-4E61FECDD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8979" y="1560418"/>
            <a:ext cx="1082842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/>
              <a:t>Răng</a:t>
            </a:r>
            <a:endParaRPr lang="en-US" altLang="en-US" sz="2800" b="1" dirty="0"/>
          </a:p>
        </p:txBody>
      </p:sp>
      <p:sp>
        <p:nvSpPr>
          <p:cNvPr id="48" name="Text Box 6">
            <a:extLst>
              <a:ext uri="{FF2B5EF4-FFF2-40B4-BE49-F238E27FC236}">
                <a16:creationId xmlns:a16="http://schemas.microsoft.com/office/drawing/2014/main" id="{E5022522-D8FD-4BCE-9349-20451D91C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3092" y="3471441"/>
            <a:ext cx="1082842" cy="914400"/>
          </a:xfrm>
          <a:prstGeom prst="rect">
            <a:avLst/>
          </a:prstGeom>
          <a:solidFill>
            <a:srgbClr val="AEF0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/>
              <a:t>Mũi</a:t>
            </a:r>
            <a:endParaRPr lang="en-US" altLang="en-US" sz="2800" b="1" dirty="0"/>
          </a:p>
        </p:txBody>
      </p:sp>
      <p:sp>
        <p:nvSpPr>
          <p:cNvPr id="49" name="Text Box 7">
            <a:extLst>
              <a:ext uri="{FF2B5EF4-FFF2-40B4-BE49-F238E27FC236}">
                <a16:creationId xmlns:a16="http://schemas.microsoft.com/office/drawing/2014/main" id="{8787DA4A-6C66-4755-A03E-044DA55C4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3092" y="5376047"/>
            <a:ext cx="1082842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/>
              <a:t>Tai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9BFA478-5F36-4179-87FA-F33FE36290B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94" t="46915" r="23225" b="34406"/>
          <a:stretch/>
        </p:blipFill>
        <p:spPr>
          <a:xfrm>
            <a:off x="2359045" y="1061265"/>
            <a:ext cx="1746250" cy="1561099"/>
          </a:xfrm>
          <a:prstGeom prst="rect">
            <a:avLst/>
          </a:prstGeom>
        </p:spPr>
      </p:pic>
      <p:pic>
        <p:nvPicPr>
          <p:cNvPr id="51" name="Picture 8" descr="mũi 2">
            <a:extLst>
              <a:ext uri="{FF2B5EF4-FFF2-40B4-BE49-F238E27FC236}">
                <a16:creationId xmlns:a16="http://schemas.microsoft.com/office/drawing/2014/main" id="{353DA1E4-DED9-4FDE-B716-FF17F2CEF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2"/>
          <a:stretch>
            <a:fillRect/>
          </a:stretch>
        </p:blipFill>
        <p:spPr bwMode="auto">
          <a:xfrm>
            <a:off x="2370413" y="2790023"/>
            <a:ext cx="175260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47B8F18-D16F-435B-9F31-AB046F8D987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8" r="25408" b="12273"/>
          <a:stretch/>
        </p:blipFill>
        <p:spPr>
          <a:xfrm>
            <a:off x="2370413" y="4754453"/>
            <a:ext cx="1746250" cy="205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74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DA544A1-C525-4797-8599-053425A730CC}"/>
              </a:ext>
            </a:extLst>
          </p:cNvPr>
          <p:cNvGrpSpPr/>
          <p:nvPr/>
        </p:nvGrpSpPr>
        <p:grpSpPr>
          <a:xfrm>
            <a:off x="0" y="-50486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19" name="图片 8">
            <a:extLst>
              <a:ext uri="{FF2B5EF4-FFF2-40B4-BE49-F238E27FC236}">
                <a16:creationId xmlns:a16="http://schemas.microsoft.com/office/drawing/2014/main" id="{9C1213AA-8F51-4CDC-9A9B-0A1573F0BE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82264EC1-B2B1-4102-A0F7-CFDB7BBA97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5" y="527027"/>
            <a:ext cx="2031618" cy="304926"/>
          </a:xfrm>
          <a:prstGeom prst="rect">
            <a:avLst/>
          </a:prstGeom>
        </p:spPr>
      </p:pic>
      <p:sp>
        <p:nvSpPr>
          <p:cNvPr id="21" name="文本框 10">
            <a:extLst>
              <a:ext uri="{FF2B5EF4-FFF2-40B4-BE49-F238E27FC236}">
                <a16:creationId xmlns:a16="http://schemas.microsoft.com/office/drawing/2014/main" id="{822AC0BF-D97E-4DEA-A6A8-95CBC439FE66}"/>
              </a:ext>
            </a:extLst>
          </p:cNvPr>
          <p:cNvSpPr txBox="1"/>
          <p:nvPr/>
        </p:nvSpPr>
        <p:spPr>
          <a:xfrm>
            <a:off x="612533" y="107961"/>
            <a:ext cx="2832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ea typeface="迷你简卡通" panose="03000509000000000000" pitchFamily="65" charset="-122"/>
                <a:sym typeface="+mn-lt"/>
              </a:rPr>
              <a:t>I. Nhận xét</a:t>
            </a:r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</p:txBody>
      </p:sp>
      <p:pic>
        <p:nvPicPr>
          <p:cNvPr id="25" name="Picture 14" descr="IMG1219A">
            <a:extLst>
              <a:ext uri="{FF2B5EF4-FFF2-40B4-BE49-F238E27FC236}">
                <a16:creationId xmlns:a16="http://schemas.microsoft.com/office/drawing/2014/main" id="{E29564EF-AB87-4E4E-820D-F46E51007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64" y="1036860"/>
            <a:ext cx="2971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80">
            <a:extLst>
              <a:ext uri="{FF2B5EF4-FFF2-40B4-BE49-F238E27FC236}">
                <a16:creationId xmlns:a16="http://schemas.microsoft.com/office/drawing/2014/main" id="{2B414DA6-F066-4736-989C-446089F35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151" y="50486"/>
            <a:ext cx="9413170" cy="9540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3. 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Nghĩa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răng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mũi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, tai ở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1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giống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sp>
        <p:nvSpPr>
          <p:cNvPr id="47" name="Text Box 5">
            <a:extLst>
              <a:ext uri="{FF2B5EF4-FFF2-40B4-BE49-F238E27FC236}">
                <a16:creationId xmlns:a16="http://schemas.microsoft.com/office/drawing/2014/main" id="{475B2831-2233-4C76-9FC8-4E61FECDD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8979" y="1560418"/>
            <a:ext cx="1082842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/>
              <a:t>Răng</a:t>
            </a:r>
            <a:endParaRPr lang="en-US" altLang="en-US" sz="2800" b="1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9BFA478-5F36-4179-87FA-F33FE36290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94" t="46915" r="23225" b="34406"/>
          <a:stretch/>
        </p:blipFill>
        <p:spPr>
          <a:xfrm>
            <a:off x="2359045" y="1061265"/>
            <a:ext cx="1746250" cy="15610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65C0F3-8D09-4713-9D3A-631B33F565B7}"/>
              </a:ext>
            </a:extLst>
          </p:cNvPr>
          <p:cNvSpPr txBox="1"/>
          <p:nvPr/>
        </p:nvSpPr>
        <p:spPr>
          <a:xfrm>
            <a:off x="2030854" y="3382694"/>
            <a:ext cx="8410408" cy="1306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800" b="1" dirty="0">
              <a:latin typeface=".Vn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6575DC-08AC-4290-8507-81F02E1AA027}"/>
              </a:ext>
            </a:extLst>
          </p:cNvPr>
          <p:cNvSpPr txBox="1"/>
          <p:nvPr/>
        </p:nvSpPr>
        <p:spPr>
          <a:xfrm>
            <a:off x="2030855" y="4906162"/>
            <a:ext cx="74858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Curved Right Arrow 18">
            <a:extLst>
              <a:ext uri="{FF2B5EF4-FFF2-40B4-BE49-F238E27FC236}">
                <a16:creationId xmlns:a16="http://schemas.microsoft.com/office/drawing/2014/main" id="{D18888EA-FFBD-4203-AF52-C16BEFA91B6E}"/>
              </a:ext>
            </a:extLst>
          </p:cNvPr>
          <p:cNvSpPr/>
          <p:nvPr/>
        </p:nvSpPr>
        <p:spPr bwMode="auto">
          <a:xfrm>
            <a:off x="1784409" y="4678306"/>
            <a:ext cx="228600" cy="369332"/>
          </a:xfrm>
          <a:prstGeom prst="curvedRightArrow">
            <a:avLst/>
          </a:prstGeom>
          <a:solidFill>
            <a:srgbClr val="AEF0C9"/>
          </a:solidFill>
          <a:ln w="38100" cap="flat" cmpd="sng" algn="ctr">
            <a:solidFill>
              <a:srgbClr val="009A46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30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DA544A1-C525-4797-8599-053425A730CC}"/>
              </a:ext>
            </a:extLst>
          </p:cNvPr>
          <p:cNvGrpSpPr/>
          <p:nvPr/>
        </p:nvGrpSpPr>
        <p:grpSpPr>
          <a:xfrm>
            <a:off x="0" y="-50486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19" name="图片 8">
            <a:extLst>
              <a:ext uri="{FF2B5EF4-FFF2-40B4-BE49-F238E27FC236}">
                <a16:creationId xmlns:a16="http://schemas.microsoft.com/office/drawing/2014/main" id="{9C1213AA-8F51-4CDC-9A9B-0A1573F0BE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82264EC1-B2B1-4102-A0F7-CFDB7BBA97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5" y="527027"/>
            <a:ext cx="2031618" cy="304926"/>
          </a:xfrm>
          <a:prstGeom prst="rect">
            <a:avLst/>
          </a:prstGeom>
        </p:spPr>
      </p:pic>
      <p:sp>
        <p:nvSpPr>
          <p:cNvPr id="21" name="文本框 10">
            <a:extLst>
              <a:ext uri="{FF2B5EF4-FFF2-40B4-BE49-F238E27FC236}">
                <a16:creationId xmlns:a16="http://schemas.microsoft.com/office/drawing/2014/main" id="{822AC0BF-D97E-4DEA-A6A8-95CBC439FE66}"/>
              </a:ext>
            </a:extLst>
          </p:cNvPr>
          <p:cNvSpPr txBox="1"/>
          <p:nvPr/>
        </p:nvSpPr>
        <p:spPr>
          <a:xfrm>
            <a:off x="612533" y="107961"/>
            <a:ext cx="2832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ea typeface="迷你简卡通" panose="03000509000000000000" pitchFamily="65" charset="-122"/>
                <a:sym typeface="+mn-lt"/>
              </a:rPr>
              <a:t>I. Nhận xét</a:t>
            </a:r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</p:txBody>
      </p:sp>
      <p:pic>
        <p:nvPicPr>
          <p:cNvPr id="38" name="Picture 8" descr="thuyen%20copy">
            <a:extLst>
              <a:ext uri="{FF2B5EF4-FFF2-40B4-BE49-F238E27FC236}">
                <a16:creationId xmlns:a16="http://schemas.microsoft.com/office/drawing/2014/main" id="{CB7C41D7-6EB0-4B69-9EDD-DDEEB3411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652" y="1004574"/>
            <a:ext cx="3048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80">
            <a:extLst>
              <a:ext uri="{FF2B5EF4-FFF2-40B4-BE49-F238E27FC236}">
                <a16:creationId xmlns:a16="http://schemas.microsoft.com/office/drawing/2014/main" id="{2B414DA6-F066-4736-989C-446089F35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151" y="50486"/>
            <a:ext cx="9413170" cy="9540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3. 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Nghĩa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răng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mũi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, tai ở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1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giống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sp>
        <p:nvSpPr>
          <p:cNvPr id="48" name="Text Box 6">
            <a:extLst>
              <a:ext uri="{FF2B5EF4-FFF2-40B4-BE49-F238E27FC236}">
                <a16:creationId xmlns:a16="http://schemas.microsoft.com/office/drawing/2014/main" id="{E5022522-D8FD-4BCE-9349-20451D91C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37" y="1658087"/>
            <a:ext cx="1082842" cy="914400"/>
          </a:xfrm>
          <a:prstGeom prst="rect">
            <a:avLst/>
          </a:prstGeom>
          <a:solidFill>
            <a:srgbClr val="AEF0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/>
              <a:t>Mũi</a:t>
            </a:r>
            <a:endParaRPr lang="en-US" altLang="en-US" sz="2800" b="1" dirty="0"/>
          </a:p>
        </p:txBody>
      </p:sp>
      <p:pic>
        <p:nvPicPr>
          <p:cNvPr id="51" name="Picture 8" descr="mũi 2">
            <a:extLst>
              <a:ext uri="{FF2B5EF4-FFF2-40B4-BE49-F238E27FC236}">
                <a16:creationId xmlns:a16="http://schemas.microsoft.com/office/drawing/2014/main" id="{353DA1E4-DED9-4FDE-B716-FF17F2CEF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2"/>
          <a:stretch>
            <a:fillRect/>
          </a:stretch>
        </p:blipFill>
        <p:spPr bwMode="auto">
          <a:xfrm>
            <a:off x="2568526" y="1121237"/>
            <a:ext cx="175260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49A1B74-CD50-4E62-862F-0C2D909F4629}"/>
              </a:ext>
            </a:extLst>
          </p:cNvPr>
          <p:cNvSpPr txBox="1"/>
          <p:nvPr/>
        </p:nvSpPr>
        <p:spPr>
          <a:xfrm>
            <a:off x="2466475" y="3365600"/>
            <a:ext cx="8005011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BD694E-97C6-4E45-906C-99001BC549D5}"/>
              </a:ext>
            </a:extLst>
          </p:cNvPr>
          <p:cNvSpPr txBox="1"/>
          <p:nvPr/>
        </p:nvSpPr>
        <p:spPr>
          <a:xfrm>
            <a:off x="2466475" y="4714702"/>
            <a:ext cx="67737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32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sp>
        <p:nvSpPr>
          <p:cNvPr id="23" name="Curved Right Arrow 18">
            <a:extLst>
              <a:ext uri="{FF2B5EF4-FFF2-40B4-BE49-F238E27FC236}">
                <a16:creationId xmlns:a16="http://schemas.microsoft.com/office/drawing/2014/main" id="{7E9A33AD-7124-4264-AFA6-B4AB4A00538D}"/>
              </a:ext>
            </a:extLst>
          </p:cNvPr>
          <p:cNvSpPr/>
          <p:nvPr/>
        </p:nvSpPr>
        <p:spPr bwMode="auto">
          <a:xfrm>
            <a:off x="2189748" y="4530035"/>
            <a:ext cx="228600" cy="369332"/>
          </a:xfrm>
          <a:prstGeom prst="curvedRightArrow">
            <a:avLst/>
          </a:prstGeom>
          <a:solidFill>
            <a:srgbClr val="AEF0C9"/>
          </a:solidFill>
          <a:ln w="38100" cap="flat" cmpd="sng" algn="ctr">
            <a:solidFill>
              <a:srgbClr val="009A46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25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16E8655-306E-41AA-A983-01E06BFF5435}"/>
              </a:ext>
            </a:extLst>
          </p:cNvPr>
          <p:cNvSpPr txBox="1"/>
          <p:nvPr/>
        </p:nvSpPr>
        <p:spPr>
          <a:xfrm>
            <a:off x="3602419" y="3113165"/>
            <a:ext cx="4797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rgbClr val="C0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4800" b="1" dirty="0">
              <a:solidFill>
                <a:srgbClr val="C00000"/>
              </a:solidFill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Conal Fowkes - You've Got That Thing">
            <a:hlinkClick r:id="" action="ppaction://media"/>
            <a:extLst>
              <a:ext uri="{FF2B5EF4-FFF2-40B4-BE49-F238E27FC236}">
                <a16:creationId xmlns:a16="http://schemas.microsoft.com/office/drawing/2014/main" id="{80AAF129-98FC-4BAE-B8C6-BA29D714C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4592" y="3235950"/>
            <a:ext cx="386099" cy="38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7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DA544A1-C525-4797-8599-053425A730CC}"/>
              </a:ext>
            </a:extLst>
          </p:cNvPr>
          <p:cNvGrpSpPr/>
          <p:nvPr/>
        </p:nvGrpSpPr>
        <p:grpSpPr>
          <a:xfrm>
            <a:off x="0" y="-50486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19" name="图片 8">
            <a:extLst>
              <a:ext uri="{FF2B5EF4-FFF2-40B4-BE49-F238E27FC236}">
                <a16:creationId xmlns:a16="http://schemas.microsoft.com/office/drawing/2014/main" id="{9C1213AA-8F51-4CDC-9A9B-0A1573F0BE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82264EC1-B2B1-4102-A0F7-CFDB7BBA97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5" y="527027"/>
            <a:ext cx="2031618" cy="304926"/>
          </a:xfrm>
          <a:prstGeom prst="rect">
            <a:avLst/>
          </a:prstGeom>
        </p:spPr>
      </p:pic>
      <p:sp>
        <p:nvSpPr>
          <p:cNvPr id="21" name="文本框 10">
            <a:extLst>
              <a:ext uri="{FF2B5EF4-FFF2-40B4-BE49-F238E27FC236}">
                <a16:creationId xmlns:a16="http://schemas.microsoft.com/office/drawing/2014/main" id="{822AC0BF-D97E-4DEA-A6A8-95CBC439FE66}"/>
              </a:ext>
            </a:extLst>
          </p:cNvPr>
          <p:cNvSpPr txBox="1"/>
          <p:nvPr/>
        </p:nvSpPr>
        <p:spPr>
          <a:xfrm>
            <a:off x="612533" y="107961"/>
            <a:ext cx="2832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ea typeface="迷你简卡通" panose="03000509000000000000" pitchFamily="65" charset="-122"/>
                <a:sym typeface="+mn-lt"/>
              </a:rPr>
              <a:t>I. Nhận xét</a:t>
            </a:r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</p:txBody>
      </p:sp>
      <p:pic>
        <p:nvPicPr>
          <p:cNvPr id="40" name="Picture 27" descr="Kết quả hình ảnh cho cái ấm">
            <a:extLst>
              <a:ext uri="{FF2B5EF4-FFF2-40B4-BE49-F238E27FC236}">
                <a16:creationId xmlns:a16="http://schemas.microsoft.com/office/drawing/2014/main" id="{A9EA9338-67EA-4975-B3DA-06F29EB85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721" y="1495325"/>
            <a:ext cx="3152097" cy="178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80">
            <a:extLst>
              <a:ext uri="{FF2B5EF4-FFF2-40B4-BE49-F238E27FC236}">
                <a16:creationId xmlns:a16="http://schemas.microsoft.com/office/drawing/2014/main" id="{2B414DA6-F066-4736-989C-446089F35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151" y="50486"/>
            <a:ext cx="9413170" cy="9540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3. 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Nghĩa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răng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mũi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, tai ở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1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giống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sp>
        <p:nvSpPr>
          <p:cNvPr id="49" name="Text Box 7">
            <a:extLst>
              <a:ext uri="{FF2B5EF4-FFF2-40B4-BE49-F238E27FC236}">
                <a16:creationId xmlns:a16="http://schemas.microsoft.com/office/drawing/2014/main" id="{8787DA4A-6C66-4755-A03E-044DA55C4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404" y="1975644"/>
            <a:ext cx="1082842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/>
              <a:t>Tai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047B8F18-D16F-435B-9F31-AB046F8D98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8" r="25408" b="12273"/>
          <a:stretch/>
        </p:blipFill>
        <p:spPr>
          <a:xfrm>
            <a:off x="2028679" y="1335236"/>
            <a:ext cx="1746250" cy="20545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7844E6F-1BC9-4E26-88BC-C2988E8A7623}"/>
              </a:ext>
            </a:extLst>
          </p:cNvPr>
          <p:cNvSpPr txBox="1"/>
          <p:nvPr/>
        </p:nvSpPr>
        <p:spPr>
          <a:xfrm>
            <a:off x="2806610" y="3921381"/>
            <a:ext cx="7861391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7E4C02-7A9F-4426-9B35-C843CB0406BD}"/>
              </a:ext>
            </a:extLst>
          </p:cNvPr>
          <p:cNvSpPr txBox="1"/>
          <p:nvPr/>
        </p:nvSpPr>
        <p:spPr>
          <a:xfrm>
            <a:off x="1850304" y="5170694"/>
            <a:ext cx="6948013" cy="660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sp>
        <p:nvSpPr>
          <p:cNvPr id="23" name="Curved Right Arrow 18">
            <a:extLst>
              <a:ext uri="{FF2B5EF4-FFF2-40B4-BE49-F238E27FC236}">
                <a16:creationId xmlns:a16="http://schemas.microsoft.com/office/drawing/2014/main" id="{97F393F3-9ED9-4A3F-ADDA-C531CF1BBFDC}"/>
              </a:ext>
            </a:extLst>
          </p:cNvPr>
          <p:cNvSpPr/>
          <p:nvPr/>
        </p:nvSpPr>
        <p:spPr bwMode="auto">
          <a:xfrm>
            <a:off x="2578009" y="4983782"/>
            <a:ext cx="228600" cy="456535"/>
          </a:xfrm>
          <a:prstGeom prst="curvedRightArrow">
            <a:avLst/>
          </a:prstGeom>
          <a:solidFill>
            <a:srgbClr val="AEF0C9"/>
          </a:solidFill>
          <a:ln w="38100" cap="flat" cmpd="sng" algn="ctr">
            <a:solidFill>
              <a:srgbClr val="009A46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13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DA544A1-C525-4797-8599-053425A730CC}"/>
              </a:ext>
            </a:extLst>
          </p:cNvPr>
          <p:cNvGrpSpPr/>
          <p:nvPr/>
        </p:nvGrpSpPr>
        <p:grpSpPr>
          <a:xfrm>
            <a:off x="0" y="-50486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19" name="图片 8">
            <a:extLst>
              <a:ext uri="{FF2B5EF4-FFF2-40B4-BE49-F238E27FC236}">
                <a16:creationId xmlns:a16="http://schemas.microsoft.com/office/drawing/2014/main" id="{9C1213AA-8F51-4CDC-9A9B-0A1573F0BE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sp>
        <p:nvSpPr>
          <p:cNvPr id="21" name="文本框 10">
            <a:extLst>
              <a:ext uri="{FF2B5EF4-FFF2-40B4-BE49-F238E27FC236}">
                <a16:creationId xmlns:a16="http://schemas.microsoft.com/office/drawing/2014/main" id="{822AC0BF-D97E-4DEA-A6A8-95CBC439FE66}"/>
              </a:ext>
            </a:extLst>
          </p:cNvPr>
          <p:cNvSpPr txBox="1"/>
          <p:nvPr/>
        </p:nvSpPr>
        <p:spPr>
          <a:xfrm>
            <a:off x="612533" y="107961"/>
            <a:ext cx="2832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ea typeface="迷你简卡通" panose="03000509000000000000" pitchFamily="65" charset="-122"/>
                <a:sym typeface="+mn-lt"/>
              </a:rPr>
              <a:t>I. Nhận xét</a:t>
            </a:r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</p:txBody>
      </p:sp>
      <p:graphicFrame>
        <p:nvGraphicFramePr>
          <p:cNvPr id="18" name="Group 473">
            <a:extLst>
              <a:ext uri="{FF2B5EF4-FFF2-40B4-BE49-F238E27FC236}">
                <a16:creationId xmlns:a16="http://schemas.microsoft.com/office/drawing/2014/main" id="{43C50B11-DBAF-4759-88AD-595E1A4943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217933"/>
              </p:ext>
            </p:extLst>
          </p:nvPr>
        </p:nvGraphicFramePr>
        <p:xfrm>
          <a:off x="1669313" y="1118706"/>
          <a:ext cx="9144000" cy="4530724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6750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Nghĩa</a:t>
                      </a:r>
                      <a:r>
                        <a:rPr kumimoji="0" lang="en-US" altLang="ko-K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ko-K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gốc</a:t>
                      </a:r>
                      <a:endParaRPr kumimoji="0" lang="en-US" altLang="ko-K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Nghĩa</a:t>
                      </a:r>
                      <a:r>
                        <a:rPr kumimoji="0" lang="en-US" altLang="ko-K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ko-K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chuyển</a:t>
                      </a:r>
                      <a:endParaRPr kumimoji="0" lang="en-US" altLang="ko-K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Giống</a:t>
                      </a:r>
                      <a:r>
                        <a:rPr kumimoji="0" lang="en-US" altLang="ko-K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ko-K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nhau</a:t>
                      </a:r>
                      <a:endParaRPr kumimoji="0" lang="en-US" altLang="ko-K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Batang" pitchFamily="18" charset="-127"/>
                        <a:cs typeface="Times New Roman" pitchFamily="18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Khác nhau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706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Nghĩa gốc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  <a:cs typeface="Times New Roman" pitchFamily="18" charset="0"/>
                        </a:rPr>
                        <a:t>Nghĩa chuyển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76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92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92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2" name="Picture 4" descr="hàm răng">
            <a:extLst>
              <a:ext uri="{FF2B5EF4-FFF2-40B4-BE49-F238E27FC236}">
                <a16:creationId xmlns:a16="http://schemas.microsoft.com/office/drawing/2014/main" id="{E2947A78-EB43-4915-B116-D0166AD82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13" y="1991831"/>
            <a:ext cx="1676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mũi 2">
            <a:extLst>
              <a:ext uri="{FF2B5EF4-FFF2-40B4-BE49-F238E27FC236}">
                <a16:creationId xmlns:a16="http://schemas.microsoft.com/office/drawing/2014/main" id="{35A4A443-756E-43F3-95B5-4E17A7A4C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2"/>
          <a:stretch>
            <a:fillRect/>
          </a:stretch>
        </p:blipFill>
        <p:spPr bwMode="auto">
          <a:xfrm>
            <a:off x="1669313" y="3211031"/>
            <a:ext cx="16764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thuyền 2">
            <a:extLst>
              <a:ext uri="{FF2B5EF4-FFF2-40B4-BE49-F238E27FC236}">
                <a16:creationId xmlns:a16="http://schemas.microsoft.com/office/drawing/2014/main" id="{43F98D9F-B235-4106-AED9-31007153A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 t="9048" r="13792" b="9520"/>
          <a:stretch>
            <a:fillRect/>
          </a:stretch>
        </p:blipFill>
        <p:spPr bwMode="auto">
          <a:xfrm>
            <a:off x="3345713" y="3211031"/>
            <a:ext cx="182880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6" descr="D:\Documents\Hong Diep document\Anh tu lieu\b1.gif">
            <a:extLst>
              <a:ext uri="{FF2B5EF4-FFF2-40B4-BE49-F238E27FC236}">
                <a16:creationId xmlns:a16="http://schemas.microsoft.com/office/drawing/2014/main" id="{F7BCE08D-710C-4AFB-BCE3-4399F4C96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713" y="4430231"/>
            <a:ext cx="1752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Hình ảnh có liên quan">
            <a:extLst>
              <a:ext uri="{FF2B5EF4-FFF2-40B4-BE49-F238E27FC236}">
                <a16:creationId xmlns:a16="http://schemas.microsoft.com/office/drawing/2014/main" id="{DED66CBB-1260-40C2-A63C-529FB6D0F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13" y="4430231"/>
            <a:ext cx="1676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467">
            <a:extLst>
              <a:ext uri="{FF2B5EF4-FFF2-40B4-BE49-F238E27FC236}">
                <a16:creationId xmlns:a16="http://schemas.microsoft.com/office/drawing/2014/main" id="{D34B2CC7-391E-4CD6-820A-BA000A77D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4513" y="1991831"/>
            <a:ext cx="2362200" cy="10064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Cùng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chỉ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vật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sắc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nhọn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sắp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đều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nhau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thành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hàng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.</a:t>
            </a:r>
            <a:endParaRPr lang="en-US" sz="2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sp>
        <p:nvSpPr>
          <p:cNvPr id="30" name="Text Box 471">
            <a:extLst>
              <a:ext uri="{FF2B5EF4-FFF2-40B4-BE49-F238E27FC236}">
                <a16:creationId xmlns:a16="http://schemas.microsoft.com/office/drawing/2014/main" id="{CB92BCE1-D6DE-4F41-892F-CD07597B5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0713" y="3203094"/>
            <a:ext cx="2286000" cy="1016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Cùng chỉ một bộ phận có đầu nhọn nhô ra phía trước.</a:t>
            </a:r>
            <a:endParaRPr lang="en-US" sz="20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sp>
        <p:nvSpPr>
          <p:cNvPr id="31" name="Text Box 472">
            <a:extLst>
              <a:ext uri="{FF2B5EF4-FFF2-40B4-BE49-F238E27FC236}">
                <a16:creationId xmlns:a16="http://schemas.microsoft.com/office/drawing/2014/main" id="{EC990E6A-E22E-4EE6-910E-415D804D5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6426" y="4481031"/>
            <a:ext cx="2438400" cy="1016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Cùng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chỉ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một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bộ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phận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mọc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ra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ở 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hai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bên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/>
                <a:cs typeface="Times New Roman" pitchFamily="18" charset="0"/>
              </a:rPr>
              <a:t>.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sp>
        <p:nvSpPr>
          <p:cNvPr id="32" name="Text Box 474">
            <a:extLst>
              <a:ext uri="{FF2B5EF4-FFF2-40B4-BE49-F238E27FC236}">
                <a16:creationId xmlns:a16="http://schemas.microsoft.com/office/drawing/2014/main" id="{E8BAD9CF-FD0B-46B3-BA4F-56C9A58A4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6713" y="2144231"/>
            <a:ext cx="1447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 để nhai thức ăn</a:t>
            </a:r>
          </a:p>
        </p:txBody>
      </p:sp>
      <p:sp>
        <p:nvSpPr>
          <p:cNvPr id="33" name="Text Box 475">
            <a:extLst>
              <a:ext uri="{FF2B5EF4-FFF2-40B4-BE49-F238E27FC236}">
                <a16:creationId xmlns:a16="http://schemas.microsoft.com/office/drawing/2014/main" id="{97EEA951-8E90-4E76-A3B7-16B7DF984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6913" y="2060094"/>
            <a:ext cx="1676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 để dọn dẹp, thu gọn.</a:t>
            </a:r>
          </a:p>
        </p:txBody>
      </p:sp>
      <p:sp>
        <p:nvSpPr>
          <p:cNvPr id="34" name="Text Box 476">
            <a:extLst>
              <a:ext uri="{FF2B5EF4-FFF2-40B4-BE49-F238E27FC236}">
                <a16:creationId xmlns:a16="http://schemas.microsoft.com/office/drawing/2014/main" id="{4EB708E7-9B98-4920-B39B-821DAD9F2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2913" y="3355494"/>
            <a:ext cx="1295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 để thở, ngửi.</a:t>
            </a:r>
          </a:p>
        </p:txBody>
      </p:sp>
      <p:sp>
        <p:nvSpPr>
          <p:cNvPr id="35" name="Text Box 477">
            <a:extLst>
              <a:ext uri="{FF2B5EF4-FFF2-40B4-BE49-F238E27FC236}">
                <a16:creationId xmlns:a16="http://schemas.microsoft.com/office/drawing/2014/main" id="{F8540D41-CF0C-4A0B-80E6-7C69BB6D6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6913" y="3279294"/>
            <a:ext cx="1676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Chỉ, lái về phía trước.</a:t>
            </a:r>
          </a:p>
        </p:txBody>
      </p:sp>
      <p:sp>
        <p:nvSpPr>
          <p:cNvPr id="36" name="Text Box 478">
            <a:extLst>
              <a:ext uri="{FF2B5EF4-FFF2-40B4-BE49-F238E27FC236}">
                <a16:creationId xmlns:a16="http://schemas.microsoft.com/office/drawing/2014/main" id="{4E028E4D-0091-4F22-997D-C09B4BA95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2913" y="4498494"/>
            <a:ext cx="1219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 để nghe.</a:t>
            </a:r>
          </a:p>
        </p:txBody>
      </p:sp>
      <p:sp>
        <p:nvSpPr>
          <p:cNvPr id="37" name="Text Box 479">
            <a:extLst>
              <a:ext uri="{FF2B5EF4-FFF2-40B4-BE49-F238E27FC236}">
                <a16:creationId xmlns:a16="http://schemas.microsoft.com/office/drawing/2014/main" id="{74C48B89-DAC4-430D-9345-52DB2AC6D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6913" y="4498494"/>
            <a:ext cx="152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 để cầm, bê cho chắc chắn.</a:t>
            </a:r>
          </a:p>
        </p:txBody>
      </p:sp>
      <p:pic>
        <p:nvPicPr>
          <p:cNvPr id="39" name="图片 9">
            <a:extLst>
              <a:ext uri="{FF2B5EF4-FFF2-40B4-BE49-F238E27FC236}">
                <a16:creationId xmlns:a16="http://schemas.microsoft.com/office/drawing/2014/main" id="{857D7306-A688-46B2-B6B9-65EDCAFFCA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5" y="527027"/>
            <a:ext cx="2031618" cy="304926"/>
          </a:xfrm>
          <a:prstGeom prst="rect">
            <a:avLst/>
          </a:prstGeom>
        </p:spPr>
      </p:pic>
      <p:pic>
        <p:nvPicPr>
          <p:cNvPr id="41" name="Picture 14" descr="IMG1219A">
            <a:extLst>
              <a:ext uri="{FF2B5EF4-FFF2-40B4-BE49-F238E27FC236}">
                <a16:creationId xmlns:a16="http://schemas.microsoft.com/office/drawing/2014/main" id="{4F7F1E3B-2608-4BB5-AA47-25C1BF121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758" y="2178740"/>
            <a:ext cx="1778710" cy="86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77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94E6335-8D85-4FBF-B425-28A224911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C05A3FA-1D9A-4D22-9656-27ED56FDC2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4" y="527027"/>
            <a:ext cx="2390339" cy="30492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0622C61-6477-4AA5-9378-E0F60AC1F29A}"/>
              </a:ext>
            </a:extLst>
          </p:cNvPr>
          <p:cNvSpPr txBox="1"/>
          <p:nvPr/>
        </p:nvSpPr>
        <p:spPr>
          <a:xfrm>
            <a:off x="612533" y="107961"/>
            <a:ext cx="28322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ea typeface="迷你简卡通" panose="03000509000000000000" pitchFamily="65" charset="-122"/>
                <a:sym typeface="+mn-lt"/>
              </a:rPr>
              <a:t>GHI NHỚ</a:t>
            </a:r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  <a:p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  <a:p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56066C5-9630-4F74-BE78-391F346026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" t="18242" r="5966" b="25538"/>
          <a:stretch/>
        </p:blipFill>
        <p:spPr>
          <a:xfrm>
            <a:off x="-265814" y="63641"/>
            <a:ext cx="12457814" cy="624305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F835596-9B8A-4AB5-8CA2-595A3ADA272C}"/>
              </a:ext>
            </a:extLst>
          </p:cNvPr>
          <p:cNvSpPr txBox="1"/>
          <p:nvPr/>
        </p:nvSpPr>
        <p:spPr>
          <a:xfrm>
            <a:off x="369571" y="3148432"/>
            <a:ext cx="8752043" cy="2229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nhiều nghĩa 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là từ có </a:t>
            </a:r>
            <a:r>
              <a:rPr lang="en-US" altLang="en-US" sz="3200" b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nghĩa gốc 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altLang="en-US" sz="3200" b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hay một số nghĩa chuyển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. Các nghĩa của từ nhiều nghĩa bao giờ cũng </a:t>
            </a:r>
            <a:r>
              <a:rPr lang="en-US" alt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mối liên hệ với nhau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4000" dirty="0">
              <a:ea typeface="迷你简卡通" panose="03000509000000000000" pitchFamily="65" charset="-122"/>
              <a:sym typeface="+mn-lt"/>
            </a:endParaRP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EC3427CA-A7A1-40C5-9589-C1AAE4435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533" y="6028877"/>
            <a:ext cx="6665913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/>
                <a:cs typeface="Times New Roman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030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2EDC3D-8F3C-4108-9392-BA96A520AF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34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27FD92-8D15-4A66-B954-9669E0D0D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5390"/>
            <a:ext cx="4114800" cy="365125"/>
          </a:xfrm>
        </p:spPr>
        <p:txBody>
          <a:bodyPr>
            <a:normAutofit/>
          </a:bodyPr>
          <a:lstStyle/>
          <a:p>
            <a:endParaRPr lang="en-US">
              <a:solidFill>
                <a:schemeClr val="tx1">
                  <a:tint val="75000"/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90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35801293-F34C-4DCA-9458-CE37F3DF2D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6" t="74872"/>
          <a:stretch/>
        </p:blipFill>
        <p:spPr>
          <a:xfrm>
            <a:off x="1381272" y="1032904"/>
            <a:ext cx="8258500" cy="347472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64201C0-D88D-4583-83AD-799450419C74}"/>
              </a:ext>
            </a:extLst>
          </p:cNvPr>
          <p:cNvSpPr txBox="1"/>
          <p:nvPr/>
        </p:nvSpPr>
        <p:spPr>
          <a:xfrm>
            <a:off x="2872543" y="2625288"/>
            <a:ext cx="2832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sym typeface="+mn-lt"/>
              </a:rPr>
              <a:t>PART 02.</a:t>
            </a:r>
            <a:endParaRPr lang="zh-CN" altLang="en-US" sz="4000" dirty="0"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647A39C-74CB-4524-86AC-D122F805107C}"/>
              </a:ext>
            </a:extLst>
          </p:cNvPr>
          <p:cNvSpPr txBox="1"/>
          <p:nvPr/>
        </p:nvSpPr>
        <p:spPr>
          <a:xfrm>
            <a:off x="5751718" y="2558069"/>
            <a:ext cx="3117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  <a:sym typeface="+mn-lt"/>
              </a:rPr>
              <a:t>LUYỆN TẬP</a:t>
            </a:r>
            <a:endParaRPr lang="zh-CN" altLang="en-US" sz="4000" dirty="0"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D7E17D7F-90A3-4802-93C8-BB3A9393C5C0}"/>
              </a:ext>
            </a:extLst>
          </p:cNvPr>
          <p:cNvCxnSpPr>
            <a:cxnSpLocks/>
          </p:cNvCxnSpPr>
          <p:nvPr/>
        </p:nvCxnSpPr>
        <p:spPr>
          <a:xfrm>
            <a:off x="5704832" y="2770264"/>
            <a:ext cx="0" cy="991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919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94E6335-8D85-4FBF-B425-28A224911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C05A3FA-1D9A-4D22-9656-27ED56FDC2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5" y="527027"/>
            <a:ext cx="1341415" cy="30492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0622C61-6477-4AA5-9378-E0F60AC1F29A}"/>
              </a:ext>
            </a:extLst>
          </p:cNvPr>
          <p:cNvSpPr txBox="1"/>
          <p:nvPr/>
        </p:nvSpPr>
        <p:spPr>
          <a:xfrm>
            <a:off x="518921" y="36095"/>
            <a:ext cx="821142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1: Trong những câu nào, các từ mắt, chân, đầu mang nghĩa gốc và trong những câu nào, chúng mang nghĩa chuyển?</a:t>
            </a:r>
          </a:p>
          <a:p>
            <a:endParaRPr lang="zh-CN" altLang="en-US" sz="2800" dirty="0">
              <a:solidFill>
                <a:srgbClr val="FF0000"/>
              </a:solidFill>
              <a:ea typeface="迷你简卡通" panose="03000509000000000000" pitchFamily="65" charset="-122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932DC4F-3904-4E50-8764-955AC44C9E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4" b="73949"/>
          <a:stretch/>
        </p:blipFill>
        <p:spPr>
          <a:xfrm>
            <a:off x="8510127" y="290486"/>
            <a:ext cx="4141295" cy="309489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280CF4-416A-4861-AFEC-A61B10925B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038" y="2678135"/>
            <a:ext cx="4509477" cy="450947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725223B-3405-411B-8BFA-B4919270EB9E}"/>
              </a:ext>
            </a:extLst>
          </p:cNvPr>
          <p:cNvSpPr txBox="1"/>
          <p:nvPr/>
        </p:nvSpPr>
        <p:spPr>
          <a:xfrm>
            <a:off x="8780507" y="791000"/>
            <a:ext cx="335615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>
                <a:ea typeface="迷你简卡通" panose="03000509000000000000" pitchFamily="65" charset="-122"/>
                <a:sym typeface="+mn-lt"/>
              </a:rPr>
              <a:t>Cùng suy nghĩ nào!</a:t>
            </a:r>
            <a:endParaRPr lang="zh-CN" altLang="en-US" sz="3600" dirty="0">
              <a:ea typeface="迷你简卡通" panose="03000509000000000000" pitchFamily="65" charset="-122"/>
              <a:sym typeface="+mn-lt"/>
            </a:endParaRPr>
          </a:p>
          <a:p>
            <a:endParaRPr lang="zh-CN" altLang="en-US" sz="4400" dirty="0">
              <a:ea typeface="迷你简卡通" panose="03000509000000000000" pitchFamily="65" charset="-122"/>
              <a:sym typeface="+mn-lt"/>
            </a:endParaRP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2F9011A6-12C3-4AB1-878B-6EAE2996D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955" y="2243916"/>
            <a:ext cx="8534400" cy="42775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Mắt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      -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Chân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kiềng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      -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b="1" dirty="0" err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/>
              </a:rPr>
              <a:t>Đầu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     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ngoẹo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      -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2286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DA544A1-C525-4797-8599-053425A730CC}"/>
              </a:ext>
            </a:extLst>
          </p:cNvPr>
          <p:cNvGrpSpPr/>
          <p:nvPr/>
        </p:nvGrpSpPr>
        <p:grpSpPr>
          <a:xfrm>
            <a:off x="0" y="-107961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94E6335-8D85-4FBF-B425-28A224911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C05A3FA-1D9A-4D22-9656-27ED56FDC2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5" y="527027"/>
            <a:ext cx="1467146" cy="30492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0622C61-6477-4AA5-9378-E0F60AC1F29A}"/>
              </a:ext>
            </a:extLst>
          </p:cNvPr>
          <p:cNvSpPr txBox="1"/>
          <p:nvPr/>
        </p:nvSpPr>
        <p:spPr>
          <a:xfrm>
            <a:off x="612533" y="107961"/>
            <a:ext cx="11934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ea typeface="迷你简卡通" panose="03000509000000000000" pitchFamily="65" charset="-122"/>
                <a:sym typeface="+mn-lt"/>
              </a:rPr>
              <a:t>Bài 1</a:t>
            </a:r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  <a:p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  <a:p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</p:txBody>
      </p:sp>
      <p:pic>
        <p:nvPicPr>
          <p:cNvPr id="18" name="Picture 5" descr="mắt em bé 2">
            <a:extLst>
              <a:ext uri="{FF2B5EF4-FFF2-40B4-BE49-F238E27FC236}">
                <a16:creationId xmlns:a16="http://schemas.microsoft.com/office/drawing/2014/main" id="{A2D8237E-725D-466E-B586-C8D6FB499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1"/>
            <a:ext cx="4495800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quả na">
            <a:extLst>
              <a:ext uri="{FF2B5EF4-FFF2-40B4-BE49-F238E27FC236}">
                <a16:creationId xmlns:a16="http://schemas.microsoft.com/office/drawing/2014/main" id="{A7CE8C51-0818-4FF3-A9C3-5A21BEF8A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758951"/>
            <a:ext cx="4267200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7">
            <a:extLst>
              <a:ext uri="{FF2B5EF4-FFF2-40B4-BE49-F238E27FC236}">
                <a16:creationId xmlns:a16="http://schemas.microsoft.com/office/drawing/2014/main" id="{8886314A-F613-4DD9-A0C7-7CB8DADCD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257800"/>
            <a:ext cx="4572000" cy="57943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Quả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na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mở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mắt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</a:t>
            </a:r>
          </a:p>
        </p:txBody>
      </p:sp>
      <p:sp>
        <p:nvSpPr>
          <p:cNvPr id="21" name="Rectangle 19">
            <a:extLst>
              <a:ext uri="{FF2B5EF4-FFF2-40B4-BE49-F238E27FC236}">
                <a16:creationId xmlns:a16="http://schemas.microsoft.com/office/drawing/2014/main" id="{95C17BF1-479D-4BEE-A686-A06F45091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853" y="5977593"/>
            <a:ext cx="3007895" cy="52322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B3D76958-278B-44B0-B12E-FF3B2A5E4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429000"/>
            <a:ext cx="4484688" cy="584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Đôi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mắt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của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bé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mở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to.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C97E93D7-DB0A-42F2-A48A-AEBC9334B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962400"/>
            <a:ext cx="2057400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D23521-56DF-4FCF-8BF9-58A379402125}"/>
              </a:ext>
            </a:extLst>
          </p:cNvPr>
          <p:cNvSpPr/>
          <p:nvPr/>
        </p:nvSpPr>
        <p:spPr>
          <a:xfrm>
            <a:off x="8991600" y="5257800"/>
            <a:ext cx="91440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mắt</a:t>
            </a:r>
            <a:endParaRPr lang="en-US" sz="3200" u="sng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18249A0-080B-41E0-9723-B7E3F3A0B29A}"/>
              </a:ext>
            </a:extLst>
          </p:cNvPr>
          <p:cNvSpPr/>
          <p:nvPr/>
        </p:nvSpPr>
        <p:spPr>
          <a:xfrm>
            <a:off x="2590800" y="3429000"/>
            <a:ext cx="91440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mắt</a:t>
            </a:r>
            <a:endParaRPr lang="en-US" sz="3200" u="sng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2E80DC2-C6BF-417B-BE9B-01DE570A253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067800" y="5867400"/>
            <a:ext cx="762000" cy="1588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346077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94E6335-8D85-4FBF-B425-28A224911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C05A3FA-1D9A-4D22-9656-27ED56FDC2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5" y="527027"/>
            <a:ext cx="1467146" cy="30492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0622C61-6477-4AA5-9378-E0F60AC1F29A}"/>
              </a:ext>
            </a:extLst>
          </p:cNvPr>
          <p:cNvSpPr txBox="1"/>
          <p:nvPr/>
        </p:nvSpPr>
        <p:spPr>
          <a:xfrm>
            <a:off x="612533" y="107961"/>
            <a:ext cx="11934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ea typeface="迷你简卡通" panose="03000509000000000000" pitchFamily="65" charset="-122"/>
                <a:sym typeface="+mn-lt"/>
              </a:rPr>
              <a:t>Bài 1</a:t>
            </a:r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  <a:p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  <a:p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</p:txBody>
      </p:sp>
      <p:pic>
        <p:nvPicPr>
          <p:cNvPr id="8" name="Picture 14" descr="supersoftmain3">
            <a:extLst>
              <a:ext uri="{FF2B5EF4-FFF2-40B4-BE49-F238E27FC236}">
                <a16:creationId xmlns:a16="http://schemas.microsoft.com/office/drawing/2014/main" id="{8BCFABB8-4B41-49B4-B7A8-70A77D7EF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5" y="1181100"/>
            <a:ext cx="31432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9">
            <a:extLst>
              <a:ext uri="{FF2B5EF4-FFF2-40B4-BE49-F238E27FC236}">
                <a16:creationId xmlns:a16="http://schemas.microsoft.com/office/drawing/2014/main" id="{25CA356F-9CCC-45A5-B412-DDFF4B50F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5715000"/>
            <a:ext cx="2819400" cy="579438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Bé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đau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chân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</a:t>
            </a:r>
          </a:p>
        </p:txBody>
      </p:sp>
      <p:sp>
        <p:nvSpPr>
          <p:cNvPr id="13" name="Rectangle 20">
            <a:extLst>
              <a:ext uri="{FF2B5EF4-FFF2-40B4-BE49-F238E27FC236}">
                <a16:creationId xmlns:a16="http://schemas.microsoft.com/office/drawing/2014/main" id="{760277FF-EAB0-44E9-B39E-256C03BA2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6248400"/>
            <a:ext cx="1828800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6A77D9-4ADF-49BC-8484-522FDC97627A}"/>
              </a:ext>
            </a:extLst>
          </p:cNvPr>
          <p:cNvSpPr/>
          <p:nvPr/>
        </p:nvSpPr>
        <p:spPr>
          <a:xfrm>
            <a:off x="8686801" y="5715000"/>
            <a:ext cx="113982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chân</a:t>
            </a:r>
            <a:endParaRPr lang="en-US" sz="3200" dirty="0">
              <a:latin typeface="Arial" charset="0"/>
            </a:endParaRPr>
          </a:p>
        </p:txBody>
      </p:sp>
      <p:pic>
        <p:nvPicPr>
          <p:cNvPr id="15" name="Picture 11" descr="kiềng">
            <a:extLst>
              <a:ext uri="{FF2B5EF4-FFF2-40B4-BE49-F238E27FC236}">
                <a16:creationId xmlns:a16="http://schemas.microsoft.com/office/drawing/2014/main" id="{06C1EC19-BD47-416F-BE3B-7593E67CB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447" y="419100"/>
            <a:ext cx="3462338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2">
            <a:extLst>
              <a:ext uri="{FF2B5EF4-FFF2-40B4-BE49-F238E27FC236}">
                <a16:creationId xmlns:a16="http://schemas.microsoft.com/office/drawing/2014/main" id="{148A4319-17A2-4F0C-BD38-6775899C1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733801"/>
            <a:ext cx="4800600" cy="10779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Lòng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ta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vẫn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vững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như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kiềng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ba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chân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</a:t>
            </a:r>
          </a:p>
        </p:txBody>
      </p:sp>
      <p:sp>
        <p:nvSpPr>
          <p:cNvPr id="17" name="Rectangle 23">
            <a:extLst>
              <a:ext uri="{FF2B5EF4-FFF2-40B4-BE49-F238E27FC236}">
                <a16:creationId xmlns:a16="http://schemas.microsoft.com/office/drawing/2014/main" id="{274D34D5-18B5-4960-8C88-05ADEFBA3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4507" y="4837113"/>
            <a:ext cx="2506454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mazone" pitchFamily="34" charset="0"/>
              </a:rPr>
              <a:t>nghĩa</a:t>
            </a:r>
            <a:r>
              <a:rPr 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mazone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mazone" pitchFamily="34" charset="0"/>
              </a:rPr>
              <a:t>chuyển</a:t>
            </a:r>
            <a:endParaRPr lang="en-US" sz="2800" b="1" dirty="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mazone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C2A19BE-ECF3-49FA-A9C3-0CD2878FCB9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733800" y="4800600"/>
            <a:ext cx="914400" cy="1588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47599E8-BCCC-46B6-8E4E-E61A8931898F}"/>
              </a:ext>
            </a:extLst>
          </p:cNvPr>
          <p:cNvSpPr/>
          <p:nvPr/>
        </p:nvSpPr>
        <p:spPr>
          <a:xfrm>
            <a:off x="3657601" y="4191000"/>
            <a:ext cx="121602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chân</a:t>
            </a:r>
            <a:endParaRPr lang="en-US" sz="3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200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7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DA544A1-C525-4797-8599-053425A730CC}"/>
              </a:ext>
            </a:extLst>
          </p:cNvPr>
          <p:cNvGrpSpPr/>
          <p:nvPr/>
        </p:nvGrpSpPr>
        <p:grpSpPr>
          <a:xfrm>
            <a:off x="0" y="-112961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94E6335-8D85-4FBF-B425-28A224911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C05A3FA-1D9A-4D22-9656-27ED56FDC2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5" y="527027"/>
            <a:ext cx="1467146" cy="30492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0622C61-6477-4AA5-9378-E0F60AC1F29A}"/>
              </a:ext>
            </a:extLst>
          </p:cNvPr>
          <p:cNvSpPr txBox="1"/>
          <p:nvPr/>
        </p:nvSpPr>
        <p:spPr>
          <a:xfrm>
            <a:off x="612533" y="107961"/>
            <a:ext cx="11934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ea typeface="迷你简卡通" panose="03000509000000000000" pitchFamily="65" charset="-122"/>
                <a:sym typeface="+mn-lt"/>
              </a:rPr>
              <a:t>Bài 1</a:t>
            </a:r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  <a:p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  <a:p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</p:txBody>
      </p:sp>
      <p:pic>
        <p:nvPicPr>
          <p:cNvPr id="8" name="Picture 10" descr="DSC07021">
            <a:extLst>
              <a:ext uri="{FF2B5EF4-FFF2-40B4-BE49-F238E27FC236}">
                <a16:creationId xmlns:a16="http://schemas.microsoft.com/office/drawing/2014/main" id="{8EF4E4E2-93CD-4EDB-9874-FC40E4A9E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6147" r="16667" b="6615"/>
          <a:stretch>
            <a:fillRect/>
          </a:stretch>
        </p:blipFill>
        <p:spPr bwMode="auto">
          <a:xfrm>
            <a:off x="1058862" y="948408"/>
            <a:ext cx="5037138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6">
            <a:extLst>
              <a:ext uri="{FF2B5EF4-FFF2-40B4-BE49-F238E27FC236}">
                <a16:creationId xmlns:a16="http://schemas.microsoft.com/office/drawing/2014/main" id="{6F05B413-DAB0-422B-9268-F766924FA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" y="4548981"/>
            <a:ext cx="5351463" cy="5238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Khi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viết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em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đừng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ngoẹo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đầu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.</a:t>
            </a: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55B52434-32B8-4C32-91B5-EC539D7A9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6677" y="4940423"/>
            <a:ext cx="1919288" cy="584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nghĩa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 pitchFamily="18" charset="0"/>
              </a:rPr>
              <a:t>gốc</a:t>
            </a: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sp>
        <p:nvSpPr>
          <p:cNvPr id="14" name="Rectangle 19">
            <a:extLst>
              <a:ext uri="{FF2B5EF4-FFF2-40B4-BE49-F238E27FC236}">
                <a16:creationId xmlns:a16="http://schemas.microsoft.com/office/drawing/2014/main" id="{BDA3B73F-0BC2-432C-A369-CD04EB4E0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6037" y="5287193"/>
            <a:ext cx="5005388" cy="5238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Nước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suối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/>
              </a:rPr>
              <a:t>đầu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nguồn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rất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.</a:t>
            </a:r>
          </a:p>
        </p:txBody>
      </p:sp>
      <p:sp>
        <p:nvSpPr>
          <p:cNvPr id="15" name="Rectangle 20">
            <a:extLst>
              <a:ext uri="{FF2B5EF4-FFF2-40B4-BE49-F238E27FC236}">
                <a16:creationId xmlns:a16="http://schemas.microsoft.com/office/drawing/2014/main" id="{4E0E4E12-5415-4951-A738-23ABEDEC2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6130" y="6113679"/>
            <a:ext cx="2236788" cy="5238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nghĩa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chuyển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  <p:pic>
        <p:nvPicPr>
          <p:cNvPr id="16" name="Picture 25" descr="Bj_smp12">
            <a:extLst>
              <a:ext uri="{FF2B5EF4-FFF2-40B4-BE49-F238E27FC236}">
                <a16:creationId xmlns:a16="http://schemas.microsoft.com/office/drawing/2014/main" id="{6D01B239-9416-4FA4-B86C-C89998A36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3"/>
          <a:stretch>
            <a:fillRect/>
          </a:stretch>
        </p:blipFill>
        <p:spPr bwMode="auto">
          <a:xfrm>
            <a:off x="7498476" y="424656"/>
            <a:ext cx="3429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3B4EF50-CA67-416E-8371-79EAFD440595}"/>
              </a:ext>
            </a:extLst>
          </p:cNvPr>
          <p:cNvSpPr/>
          <p:nvPr/>
        </p:nvSpPr>
        <p:spPr>
          <a:xfrm>
            <a:off x="4598830" y="4538187"/>
            <a:ext cx="76517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đầu</a:t>
            </a:r>
            <a:endParaRPr lang="en-US" sz="2800" dirty="0">
              <a:latin typeface="Times New Roman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EC55A0-AB58-4C88-8EAB-587CD5CF2BCE}"/>
              </a:ext>
            </a:extLst>
          </p:cNvPr>
          <p:cNvSpPr/>
          <p:nvPr/>
        </p:nvSpPr>
        <p:spPr>
          <a:xfrm>
            <a:off x="7989570" y="5278243"/>
            <a:ext cx="7613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đầu</a:t>
            </a:r>
            <a:endParaRPr lang="en-US" sz="2800" dirty="0">
              <a:latin typeface="Times New Roman"/>
            </a:endParaRPr>
          </a:p>
        </p:txBody>
      </p:sp>
      <p:sp>
        <p:nvSpPr>
          <p:cNvPr id="19" name="Minus 1">
            <a:extLst>
              <a:ext uri="{FF2B5EF4-FFF2-40B4-BE49-F238E27FC236}">
                <a16:creationId xmlns:a16="http://schemas.microsoft.com/office/drawing/2014/main" id="{06516FE9-AE49-45F3-9B82-30663C46F4AD}"/>
              </a:ext>
            </a:extLst>
          </p:cNvPr>
          <p:cNvSpPr/>
          <p:nvPr/>
        </p:nvSpPr>
        <p:spPr bwMode="auto">
          <a:xfrm>
            <a:off x="7985760" y="5764375"/>
            <a:ext cx="765175" cy="46038"/>
          </a:xfrm>
          <a:prstGeom prst="mathMinus">
            <a:avLst/>
          </a:prstGeom>
          <a:solidFill>
            <a:srgbClr val="AEF0C9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371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94E6335-8D85-4FBF-B425-28A224911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C05A3FA-1D9A-4D22-9656-27ED56FDC2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5" y="527027"/>
            <a:ext cx="1341415" cy="3049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E0F0D2-A7F1-4DEE-AF7B-67E5C02587EB}"/>
              </a:ext>
            </a:extLst>
          </p:cNvPr>
          <p:cNvSpPr txBox="1"/>
          <p:nvPr/>
        </p:nvSpPr>
        <p:spPr>
          <a:xfrm>
            <a:off x="637506" y="948"/>
            <a:ext cx="11554494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800" b="1" i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52F6BDBD-2797-4F27-B689-EA027BCC2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593" y="3009408"/>
            <a:ext cx="1371600" cy="762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D9CEA09E-CA79-4C1E-AFE0-AA2739742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8785" y="2666506"/>
            <a:ext cx="9500191" cy="1341967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  <p:pic>
        <p:nvPicPr>
          <p:cNvPr id="25" name="Picture 16" descr="&amp;t=1&amp;usg=__Dr_5UuLEVCJlwBaWcb16EmQLnJA=">
            <a:extLst>
              <a:ext uri="{FF2B5EF4-FFF2-40B4-BE49-F238E27FC236}">
                <a16:creationId xmlns:a16="http://schemas.microsoft.com/office/drawing/2014/main" id="{D93F1C23-B13E-47C6-B010-398CD7CE0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298" y="4140199"/>
            <a:ext cx="4713977" cy="219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E4F097B-5E7D-4146-8A50-E9695C811B97}"/>
              </a:ext>
            </a:extLst>
          </p:cNvPr>
          <p:cNvCxnSpPr>
            <a:cxnSpLocks/>
          </p:cNvCxnSpPr>
          <p:nvPr/>
        </p:nvCxnSpPr>
        <p:spPr>
          <a:xfrm flipH="1">
            <a:off x="8410354" y="3795823"/>
            <a:ext cx="563525" cy="9373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737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DA544A1-C525-4797-8599-053425A730CC}"/>
              </a:ext>
            </a:extLst>
          </p:cNvPr>
          <p:cNvGrpSpPr/>
          <p:nvPr/>
        </p:nvGrpSpPr>
        <p:grpSpPr>
          <a:xfrm>
            <a:off x="-116958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23" name="Picture 2" descr="HÃ¬nh áº£nh cÃ³ liÃªn quan">
            <a:extLst>
              <a:ext uri="{FF2B5EF4-FFF2-40B4-BE49-F238E27FC236}">
                <a16:creationId xmlns:a16="http://schemas.microsoft.com/office/drawing/2014/main" id="{DC6C9B41-B7BA-4CF0-9067-6C9DE0B98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958" y="0"/>
            <a:ext cx="123089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595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94E6335-8D85-4FBF-B425-28A224911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C05A3FA-1D9A-4D22-9656-27ED56FDC2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5" y="527027"/>
            <a:ext cx="1341415" cy="3049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E0F0D2-A7F1-4DEE-AF7B-67E5C02587EB}"/>
              </a:ext>
            </a:extLst>
          </p:cNvPr>
          <p:cNvSpPr txBox="1"/>
          <p:nvPr/>
        </p:nvSpPr>
        <p:spPr>
          <a:xfrm>
            <a:off x="637506" y="948"/>
            <a:ext cx="11554494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800" b="1" i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0D546C11-25AC-4108-A2A8-11596B17F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262" y="2589816"/>
            <a:ext cx="1379538" cy="762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7448C11F-1F54-4FF6-9F56-68F398D62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061" y="2447976"/>
            <a:ext cx="9364589" cy="981023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miệng bát, miệng hũ, miệng bình, miệng túi, miệng hố, miệng núi lửa, miệng giếng...</a:t>
            </a:r>
          </a:p>
        </p:txBody>
      </p:sp>
      <p:pic>
        <p:nvPicPr>
          <p:cNvPr id="19" name="Picture 17" descr="Vesuvio1">
            <a:extLst>
              <a:ext uri="{FF2B5EF4-FFF2-40B4-BE49-F238E27FC236}">
                <a16:creationId xmlns:a16="http://schemas.microsoft.com/office/drawing/2014/main" id="{E6658B88-363D-4472-B72E-B6DD6863D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549" y="35433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4" descr="221646">
            <a:extLst>
              <a:ext uri="{FF2B5EF4-FFF2-40B4-BE49-F238E27FC236}">
                <a16:creationId xmlns:a16="http://schemas.microsoft.com/office/drawing/2014/main" id="{39984C4A-1E44-4D71-840A-3A58CC0B9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732852"/>
            <a:ext cx="289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18C9B22-8EB5-41AF-936A-2BB506195F32}"/>
              </a:ext>
            </a:extLst>
          </p:cNvPr>
          <p:cNvCxnSpPr>
            <a:cxnSpLocks/>
          </p:cNvCxnSpPr>
          <p:nvPr/>
        </p:nvCxnSpPr>
        <p:spPr>
          <a:xfrm>
            <a:off x="3482163" y="2938487"/>
            <a:ext cx="1166037" cy="16654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8F5E7EE-E969-4F05-84DE-652C9A47B9D8}"/>
              </a:ext>
            </a:extLst>
          </p:cNvPr>
          <p:cNvCxnSpPr>
            <a:cxnSpLocks/>
          </p:cNvCxnSpPr>
          <p:nvPr/>
        </p:nvCxnSpPr>
        <p:spPr>
          <a:xfrm>
            <a:off x="4648200" y="3428999"/>
            <a:ext cx="3762155" cy="13041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183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94E6335-8D85-4FBF-B425-28A224911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C05A3FA-1D9A-4D22-9656-27ED56FDC2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5" y="527027"/>
            <a:ext cx="1341415" cy="3049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E0F0D2-A7F1-4DEE-AF7B-67E5C02587EB}"/>
              </a:ext>
            </a:extLst>
          </p:cNvPr>
          <p:cNvSpPr txBox="1"/>
          <p:nvPr/>
        </p:nvSpPr>
        <p:spPr>
          <a:xfrm>
            <a:off x="637506" y="948"/>
            <a:ext cx="11554494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800" b="1" i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1E817A40-B839-4574-A9D4-6DE67DDEB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571" y="2355165"/>
            <a:ext cx="1371600" cy="762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FD572364-DDAB-4A33-AF22-538B882B7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7385" y="2355165"/>
            <a:ext cx="10058400" cy="981023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cổ áo, cổ cồn, cổ tay, cổ chân, cổ chai, cổ lọ, cổ bình, cổ chày, ...</a:t>
            </a:r>
          </a:p>
        </p:txBody>
      </p:sp>
      <p:pic>
        <p:nvPicPr>
          <p:cNvPr id="19" name="Picture 12" descr="12094">
            <a:extLst>
              <a:ext uri="{FF2B5EF4-FFF2-40B4-BE49-F238E27FC236}">
                <a16:creationId xmlns:a16="http://schemas.microsoft.com/office/drawing/2014/main" id="{BAD45C4C-8116-4247-A1BE-766198E3A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576" y="3792785"/>
            <a:ext cx="1469136" cy="271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D:\Documents\Hong Diep document\sangkien kinh nghiem\aosomi.jpg">
            <a:extLst>
              <a:ext uri="{FF2B5EF4-FFF2-40B4-BE49-F238E27FC236}">
                <a16:creationId xmlns:a16="http://schemas.microsoft.com/office/drawing/2014/main" id="{78FEFAC9-EE77-4944-9BC5-BDBE7C6D9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-3999" r="22000" b="48000"/>
          <a:stretch>
            <a:fillRect/>
          </a:stretch>
        </p:blipFill>
        <p:spPr bwMode="auto">
          <a:xfrm>
            <a:off x="3343656" y="4098156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378E943-4D66-465A-AFDA-1639B66A1AB0}"/>
              </a:ext>
            </a:extLst>
          </p:cNvPr>
          <p:cNvCxnSpPr>
            <a:cxnSpLocks/>
          </p:cNvCxnSpPr>
          <p:nvPr/>
        </p:nvCxnSpPr>
        <p:spPr>
          <a:xfrm>
            <a:off x="2606040" y="2759844"/>
            <a:ext cx="1931670" cy="22007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85AFED0-000E-4864-A3E4-F54FE5D23BA0}"/>
              </a:ext>
            </a:extLst>
          </p:cNvPr>
          <p:cNvCxnSpPr>
            <a:cxnSpLocks/>
          </p:cNvCxnSpPr>
          <p:nvPr/>
        </p:nvCxnSpPr>
        <p:spPr>
          <a:xfrm flipH="1">
            <a:off x="9402801" y="2830946"/>
            <a:ext cx="681125" cy="16381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718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94E6335-8D85-4FBF-B425-28A224911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C05A3FA-1D9A-4D22-9656-27ED56FDC2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5" y="527027"/>
            <a:ext cx="1341415" cy="3049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E0F0D2-A7F1-4DEE-AF7B-67E5C02587EB}"/>
              </a:ext>
            </a:extLst>
          </p:cNvPr>
          <p:cNvSpPr txBox="1"/>
          <p:nvPr/>
        </p:nvSpPr>
        <p:spPr>
          <a:xfrm>
            <a:off x="637506" y="948"/>
            <a:ext cx="11554494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800" b="1" i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A8B5B42E-6839-43DB-BE59-425242068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795" y="2401571"/>
            <a:ext cx="1371600" cy="762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0141BDAB-E5BD-420C-8DBE-3E5DFDE8C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9190" y="2180448"/>
            <a:ext cx="8891712" cy="1204245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tay áo, tay ghế, tay quay, tay lái, tay tre, tay chơi, (một) tay bóng bàn (cừ khôi),...</a:t>
            </a:r>
          </a:p>
        </p:txBody>
      </p:sp>
      <p:pic>
        <p:nvPicPr>
          <p:cNvPr id="25" name="Picture 10" descr="aosomi">
            <a:extLst>
              <a:ext uri="{FF2B5EF4-FFF2-40B4-BE49-F238E27FC236}">
                <a16:creationId xmlns:a16="http://schemas.microsoft.com/office/drawing/2014/main" id="{D6B2BCAE-E5BB-40B3-B859-F8F3C7AE9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41" y="3660044"/>
            <a:ext cx="2806995" cy="280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63">
            <a:extLst>
              <a:ext uri="{FF2B5EF4-FFF2-40B4-BE49-F238E27FC236}">
                <a16:creationId xmlns:a16="http://schemas.microsoft.com/office/drawing/2014/main" id="{E88317D9-D283-4A7E-9807-FE8BF167F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646" y="3866021"/>
            <a:ext cx="3859574" cy="260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327D846-8998-42B5-AA9B-6195D3F7BC83}"/>
              </a:ext>
            </a:extLst>
          </p:cNvPr>
          <p:cNvCxnSpPr>
            <a:cxnSpLocks/>
          </p:cNvCxnSpPr>
          <p:nvPr/>
        </p:nvCxnSpPr>
        <p:spPr>
          <a:xfrm flipH="1">
            <a:off x="1710395" y="2759844"/>
            <a:ext cx="895645" cy="22906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551CE4F-5BB0-4850-B9A5-8F6C4E0F303E}"/>
              </a:ext>
            </a:extLst>
          </p:cNvPr>
          <p:cNvCxnSpPr>
            <a:cxnSpLocks/>
          </p:cNvCxnSpPr>
          <p:nvPr/>
        </p:nvCxnSpPr>
        <p:spPr>
          <a:xfrm>
            <a:off x="5448918" y="2759844"/>
            <a:ext cx="1931670" cy="22007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610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DA544A1-C525-4797-8599-053425A730CC}"/>
              </a:ext>
            </a:extLst>
          </p:cNvPr>
          <p:cNvGrpSpPr/>
          <p:nvPr/>
        </p:nvGrpSpPr>
        <p:grpSpPr>
          <a:xfrm>
            <a:off x="0" y="-948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94E6335-8D85-4FBF-B425-28A224911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C05A3FA-1D9A-4D22-9656-27ED56FDC2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5" y="527027"/>
            <a:ext cx="1341415" cy="3049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E0F0D2-A7F1-4DEE-AF7B-67E5C02587EB}"/>
              </a:ext>
            </a:extLst>
          </p:cNvPr>
          <p:cNvSpPr txBox="1"/>
          <p:nvPr/>
        </p:nvSpPr>
        <p:spPr>
          <a:xfrm>
            <a:off x="637506" y="948"/>
            <a:ext cx="11554494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800" b="1" i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DB05BCD4-4716-4C01-870F-455F9259F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795" y="2355165"/>
            <a:ext cx="1371600" cy="762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83DCC09F-1276-4C87-BCCC-227D0983A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762" y="2013680"/>
            <a:ext cx="9189424" cy="1537783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lưng áo, lưng quần, lưng ghế, lưng đồi, lưng núi, lưng trời, lưng đê, lưng đèo...</a:t>
            </a:r>
          </a:p>
        </p:txBody>
      </p:sp>
      <p:pic>
        <p:nvPicPr>
          <p:cNvPr id="19" name="Picture 9" descr="141_Gh_nhn_vin_Ha_Pht_SG1425H">
            <a:extLst>
              <a:ext uri="{FF2B5EF4-FFF2-40B4-BE49-F238E27FC236}">
                <a16:creationId xmlns:a16="http://schemas.microsoft.com/office/drawing/2014/main" id="{C4580B3D-4AE1-4793-A8B7-372FD8D14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566" y="3908533"/>
            <a:ext cx="1782763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2A4DB2E-B120-4CC7-8CDD-A0EF10304704}"/>
              </a:ext>
            </a:extLst>
          </p:cNvPr>
          <p:cNvCxnSpPr>
            <a:cxnSpLocks/>
          </p:cNvCxnSpPr>
          <p:nvPr/>
        </p:nvCxnSpPr>
        <p:spPr>
          <a:xfrm flipH="1">
            <a:off x="5688419" y="2762116"/>
            <a:ext cx="1316657" cy="16291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45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DA544A1-C525-4797-8599-053425A730CC}"/>
              </a:ext>
            </a:extLst>
          </p:cNvPr>
          <p:cNvGrpSpPr/>
          <p:nvPr/>
        </p:nvGrpSpPr>
        <p:grpSpPr>
          <a:xfrm>
            <a:off x="163537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94E6335-8D85-4FBF-B425-28A224911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C05A3FA-1D9A-4D22-9656-27ED56FDC2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5" y="527027"/>
            <a:ext cx="9783400" cy="30492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0622C61-6477-4AA5-9378-E0F60AC1F29A}"/>
              </a:ext>
            </a:extLst>
          </p:cNvPr>
          <p:cNvSpPr txBox="1"/>
          <p:nvPr/>
        </p:nvSpPr>
        <p:spPr>
          <a:xfrm>
            <a:off x="612533" y="107961"/>
            <a:ext cx="89236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  <a:p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  <a:p>
            <a:endParaRPr lang="zh-CN" altLang="en-US" sz="2800" dirty="0">
              <a:ea typeface="迷你简卡通" panose="03000509000000000000" pitchFamily="65" charset="-122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8D3810-91D5-4D33-A64D-9C4ACDFE928F}"/>
              </a:ext>
            </a:extLst>
          </p:cNvPr>
          <p:cNvSpPr txBox="1"/>
          <p:nvPr/>
        </p:nvSpPr>
        <p:spPr>
          <a:xfrm>
            <a:off x="1077937" y="115780"/>
            <a:ext cx="8610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3333FF"/>
                </a:solidFill>
                <a:latin typeface=".VnTimeH" pitchFamily="34" charset="0"/>
              </a:rPr>
              <a:t>Ph©n</a:t>
            </a:r>
            <a:r>
              <a:rPr lang="en-US" sz="2800" b="1" dirty="0">
                <a:solidFill>
                  <a:srgbClr val="3333FF"/>
                </a:solidFill>
                <a:latin typeface=".VnTimeH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.VnTimeH" pitchFamily="34" charset="0"/>
              </a:rPr>
              <a:t>biÖt</a:t>
            </a:r>
            <a:r>
              <a:rPr lang="en-US" sz="2800" b="1" dirty="0">
                <a:solidFill>
                  <a:srgbClr val="3333FF"/>
                </a:solidFill>
                <a:latin typeface=".VnTimeH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.VnTimeH" pitchFamily="34" charset="0"/>
              </a:rPr>
              <a:t>tõ</a:t>
            </a:r>
            <a:r>
              <a:rPr lang="en-US" sz="2800" b="1" dirty="0">
                <a:solidFill>
                  <a:srgbClr val="3333FF"/>
                </a:solidFill>
                <a:latin typeface=".VnTimeH" pitchFamily="34" charset="0"/>
              </a:rPr>
              <a:t> ®</a:t>
            </a:r>
            <a:r>
              <a:rPr lang="en-US" sz="2800" b="1" dirty="0" err="1">
                <a:solidFill>
                  <a:srgbClr val="3333FF"/>
                </a:solidFill>
                <a:latin typeface=".VnTimeH" pitchFamily="34" charset="0"/>
              </a:rPr>
              <a:t>ång</a:t>
            </a:r>
            <a:r>
              <a:rPr lang="en-US" sz="2800" b="1" dirty="0">
                <a:solidFill>
                  <a:srgbClr val="3333FF"/>
                </a:solidFill>
                <a:latin typeface=".VnTimeH" pitchFamily="34" charset="0"/>
              </a:rPr>
              <a:t> ©m vµ </a:t>
            </a:r>
            <a:r>
              <a:rPr lang="en-US" sz="2800" b="1" dirty="0" err="1">
                <a:solidFill>
                  <a:srgbClr val="3333FF"/>
                </a:solidFill>
                <a:latin typeface=".VnTimeH" pitchFamily="34" charset="0"/>
              </a:rPr>
              <a:t>tõ</a:t>
            </a:r>
            <a:r>
              <a:rPr lang="en-US" sz="2800" b="1" dirty="0">
                <a:solidFill>
                  <a:srgbClr val="3333FF"/>
                </a:solidFill>
                <a:latin typeface=".VnTimeH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.VnTimeH" pitchFamily="34" charset="0"/>
              </a:rPr>
              <a:t>nhiÒu</a:t>
            </a:r>
            <a:r>
              <a:rPr lang="en-US" sz="2800" b="1" dirty="0">
                <a:solidFill>
                  <a:srgbClr val="3333FF"/>
                </a:solidFill>
                <a:latin typeface=".VnTimeH" pitchFamily="34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.VnTimeH" pitchFamily="34" charset="0"/>
              </a:rPr>
              <a:t>nghÜa</a:t>
            </a:r>
            <a:r>
              <a:rPr lang="en-US" sz="2800" b="1" dirty="0">
                <a:solidFill>
                  <a:srgbClr val="3333FF"/>
                </a:solidFill>
                <a:latin typeface=".VnTimeH" pitchFamily="34" charset="0"/>
              </a:rPr>
              <a:t>: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6E4AD48-4835-47FC-B56A-4DACB7820B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225097"/>
              </p:ext>
            </p:extLst>
          </p:nvPr>
        </p:nvGraphicFramePr>
        <p:xfrm>
          <a:off x="1077938" y="2021262"/>
          <a:ext cx="8486775" cy="3900805"/>
        </p:xfrm>
        <a:graphic>
          <a:graphicData uri="http://schemas.openxmlformats.org/drawingml/2006/table">
            <a:tbl>
              <a:tblPr/>
              <a:tblGrid>
                <a:gridCol w="2314575">
                  <a:extLst>
                    <a:ext uri="{9D8B030D-6E8A-4147-A177-3AD203B41FA5}">
                      <a16:colId xmlns:a16="http://schemas.microsoft.com/office/drawing/2014/main" val="2107393556"/>
                    </a:ext>
                  </a:extLst>
                </a:gridCol>
                <a:gridCol w="2867025">
                  <a:extLst>
                    <a:ext uri="{9D8B030D-6E8A-4147-A177-3AD203B41FA5}">
                      <a16:colId xmlns:a16="http://schemas.microsoft.com/office/drawing/2014/main" val="1990762184"/>
                    </a:ext>
                  </a:extLst>
                </a:gridCol>
                <a:gridCol w="3305175">
                  <a:extLst>
                    <a:ext uri="{9D8B030D-6E8A-4147-A177-3AD203B41FA5}">
                      <a16:colId xmlns:a16="http://schemas.microsoft.com/office/drawing/2014/main" val="3063110904"/>
                    </a:ext>
                  </a:extLst>
                </a:gridCol>
              </a:tblGrid>
              <a:tr h="609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đồng âm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nhiều nghĩa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515186"/>
                  </a:ext>
                </a:extLst>
              </a:tr>
              <a:tr h="9747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 nhau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.VnAvant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221965"/>
                  </a:ext>
                </a:extLst>
              </a:tr>
              <a:tr h="9747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 nhau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9900CC"/>
                        </a:solidFill>
                        <a:effectLst/>
                        <a:latin typeface=".VnAvant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.VnAvant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46095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EFA7A6A6-110D-4586-A7E3-1783310B54C4}"/>
              </a:ext>
            </a:extLst>
          </p:cNvPr>
          <p:cNvSpPr txBox="1"/>
          <p:nvPr/>
        </p:nvSpPr>
        <p:spPr>
          <a:xfrm>
            <a:off x="3440137" y="2783261"/>
            <a:ext cx="6248400" cy="5191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giống nhau, viết giống nhau.</a:t>
            </a:r>
            <a:endParaRPr lang="en-US" altLang="en-US" sz="280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445057-ED01-46AB-804F-0F4C201ACE48}"/>
              </a:ext>
            </a:extLst>
          </p:cNvPr>
          <p:cNvSpPr/>
          <p:nvPr/>
        </p:nvSpPr>
        <p:spPr>
          <a:xfrm>
            <a:off x="3530132" y="4276465"/>
            <a:ext cx="2743200" cy="946150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800" b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 </a:t>
            </a:r>
            <a:r>
              <a:rPr lang="en-US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 hẳn nhau</a:t>
            </a:r>
            <a:endParaRPr lang="en-US" altLang="en-US" sz="2800" b="1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7B3CAC-D6C2-44ED-9389-B4E56F65289F}"/>
              </a:ext>
            </a:extLst>
          </p:cNvPr>
          <p:cNvSpPr/>
          <p:nvPr/>
        </p:nvSpPr>
        <p:spPr>
          <a:xfrm>
            <a:off x="6259537" y="3621462"/>
            <a:ext cx="3276600" cy="1800225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nghĩa của từ bao giờ cũng có mối liên hệ với nhau (có nét nghĩa chung).</a:t>
            </a:r>
          </a:p>
        </p:txBody>
      </p:sp>
      <p:sp>
        <p:nvSpPr>
          <p:cNvPr id="2" name="Rectangle 1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84108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8" name="Object 4"/>
          <p:cNvGraphicFramePr>
            <a:graphicFrameLocks noChangeAspect="1"/>
          </p:cNvGraphicFramePr>
          <p:nvPr/>
        </p:nvGraphicFramePr>
        <p:xfrm>
          <a:off x="1828800" y="4191000"/>
          <a:ext cx="187960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1049000" imgH="13906500" progId="MS_ClipArt_Gallery.2">
                  <p:embed/>
                </p:oleObj>
              </mc:Choice>
              <mc:Fallback>
                <p:oleObj name="Clip" r:id="rId2" imgW="11049000" imgH="13906500" progId="MS_ClipArt_Gallery.2">
                  <p:embed/>
                  <p:pic>
                    <p:nvPicPr>
                      <p:cNvPr id="4710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191000"/>
                        <a:ext cx="1879600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109" name="Picture 5" descr="Ros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2664">
            <a:off x="8699500" y="4495800"/>
            <a:ext cx="19685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5869">
            <a:off x="9702800" y="3505200"/>
            <a:ext cx="9652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TOP 30+] Hình ảnh nền đẹp về &amp;quot;Thank You&amp;quot; Không nên bỏ qu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8"/>
            <a:ext cx="12192000" cy="672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09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16E8655-306E-41AA-A983-01E06BFF5435}"/>
              </a:ext>
            </a:extLst>
          </p:cNvPr>
          <p:cNvSpPr txBox="1"/>
          <p:nvPr/>
        </p:nvSpPr>
        <p:spPr>
          <a:xfrm>
            <a:off x="3602419" y="13716000"/>
            <a:ext cx="4797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rgbClr val="C0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4800" b="1" dirty="0">
              <a:solidFill>
                <a:srgbClr val="C00000"/>
              </a:solidFill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Conal Fowkes - You've Got That Thing">
            <a:hlinkClick r:id="" action="ppaction://media"/>
            <a:extLst>
              <a:ext uri="{FF2B5EF4-FFF2-40B4-BE49-F238E27FC236}">
                <a16:creationId xmlns:a16="http://schemas.microsoft.com/office/drawing/2014/main" id="{80AAF129-98FC-4BAE-B8C6-BA29D714C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4592" y="3235950"/>
            <a:ext cx="386099" cy="38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35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16E8655-306E-41AA-A983-01E06BFF5435}"/>
              </a:ext>
            </a:extLst>
          </p:cNvPr>
          <p:cNvSpPr txBox="1"/>
          <p:nvPr/>
        </p:nvSpPr>
        <p:spPr>
          <a:xfrm>
            <a:off x="3602419" y="3113165"/>
            <a:ext cx="4797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rgbClr val="C0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4800" b="1" dirty="0">
              <a:solidFill>
                <a:srgbClr val="C00000"/>
              </a:solidFill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Conal Fowkes - You've Got That Thing">
            <a:hlinkClick r:id="" action="ppaction://media"/>
            <a:extLst>
              <a:ext uri="{FF2B5EF4-FFF2-40B4-BE49-F238E27FC236}">
                <a16:creationId xmlns:a16="http://schemas.microsoft.com/office/drawing/2014/main" id="{80AAF129-98FC-4BAE-B8C6-BA29D714C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4592" y="3235950"/>
            <a:ext cx="386099" cy="38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78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94E6335-8D85-4FBF-B425-28A224911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C05A3FA-1D9A-4D22-9656-27ED56FDC2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5" y="527027"/>
            <a:ext cx="1341415" cy="3049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E0F0D2-A7F1-4DEE-AF7B-67E5C02587EB}"/>
              </a:ext>
            </a:extLst>
          </p:cNvPr>
          <p:cNvSpPr txBox="1"/>
          <p:nvPr/>
        </p:nvSpPr>
        <p:spPr>
          <a:xfrm>
            <a:off x="637506" y="948"/>
            <a:ext cx="11554494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800" b="1" i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52F6BDBD-2797-4F27-B689-EA027BCC2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593" y="13716000"/>
            <a:ext cx="1371600" cy="762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D9CEA09E-CA79-4C1E-AFE0-AA2739742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8785" y="13716000"/>
            <a:ext cx="9500191" cy="1341967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  <p:pic>
        <p:nvPicPr>
          <p:cNvPr id="25" name="Picture 16" descr="&amp;t=1&amp;usg=__Dr_5UuLEVCJlwBaWcb16EmQLnJA=">
            <a:extLst>
              <a:ext uri="{FF2B5EF4-FFF2-40B4-BE49-F238E27FC236}">
                <a16:creationId xmlns:a16="http://schemas.microsoft.com/office/drawing/2014/main" id="{D93F1C23-B13E-47C6-B010-398CD7CE0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298" y="13716000"/>
            <a:ext cx="4713977" cy="219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E4F097B-5E7D-4146-8A50-E9695C811B97}"/>
              </a:ext>
            </a:extLst>
          </p:cNvPr>
          <p:cNvCxnSpPr>
            <a:cxnSpLocks/>
          </p:cNvCxnSpPr>
          <p:nvPr/>
        </p:nvCxnSpPr>
        <p:spPr>
          <a:xfrm flipH="1">
            <a:off x="8410354" y="13716000"/>
            <a:ext cx="563525" cy="9373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4482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94E6335-8D85-4FBF-B425-28A224911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142" cy="7391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C05A3FA-1D9A-4D22-9656-27ED56FDC2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5" y="527027"/>
            <a:ext cx="1341415" cy="3049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E0F0D2-A7F1-4DEE-AF7B-67E5C02587EB}"/>
              </a:ext>
            </a:extLst>
          </p:cNvPr>
          <p:cNvSpPr txBox="1"/>
          <p:nvPr/>
        </p:nvSpPr>
        <p:spPr>
          <a:xfrm>
            <a:off x="637506" y="948"/>
            <a:ext cx="11554494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800" b="1" i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52F6BDBD-2797-4F27-B689-EA027BCC2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593" y="3009408"/>
            <a:ext cx="1371600" cy="762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D9CEA09E-CA79-4C1E-AFE0-AA2739742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8785" y="2666506"/>
            <a:ext cx="9500191" cy="1341967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  <p:pic>
        <p:nvPicPr>
          <p:cNvPr id="25" name="Picture 16" descr="&amp;t=1&amp;usg=__Dr_5UuLEVCJlwBaWcb16EmQLnJA=">
            <a:extLst>
              <a:ext uri="{FF2B5EF4-FFF2-40B4-BE49-F238E27FC236}">
                <a16:creationId xmlns:a16="http://schemas.microsoft.com/office/drawing/2014/main" id="{D93F1C23-B13E-47C6-B010-398CD7CE0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298" y="4140199"/>
            <a:ext cx="4713977" cy="219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E4F097B-5E7D-4146-8A50-E9695C811B97}"/>
              </a:ext>
            </a:extLst>
          </p:cNvPr>
          <p:cNvCxnSpPr>
            <a:cxnSpLocks/>
          </p:cNvCxnSpPr>
          <p:nvPr/>
        </p:nvCxnSpPr>
        <p:spPr>
          <a:xfrm flipH="1">
            <a:off x="8410354" y="3795823"/>
            <a:ext cx="563525" cy="9373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0212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25" name="Picture 2" descr="Káº¿t quáº£ hÃ¬nh áº£nh cho leg cartoon">
            <a:extLst>
              <a:ext uri="{FF2B5EF4-FFF2-40B4-BE49-F238E27FC236}">
                <a16:creationId xmlns:a16="http://schemas.microsoft.com/office/drawing/2014/main" id="{62A005AA-DEAF-4E36-97F4-2383EF7BF8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1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20" r="24838" b="3934"/>
          <a:stretch/>
        </p:blipFill>
        <p:spPr bwMode="auto">
          <a:xfrm>
            <a:off x="7786252" y="371362"/>
            <a:ext cx="2244437" cy="482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84D2730-B8FB-4FD0-BF44-3A2E2CDB59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5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641" y="1437456"/>
            <a:ext cx="3889687" cy="3290454"/>
          </a:xfrm>
          <a:prstGeom prst="rect">
            <a:avLst/>
          </a:prstGeom>
        </p:spPr>
      </p:pic>
      <p:sp>
        <p:nvSpPr>
          <p:cNvPr id="27" name="Cross 26">
            <a:extLst>
              <a:ext uri="{FF2B5EF4-FFF2-40B4-BE49-F238E27FC236}">
                <a16:creationId xmlns:a16="http://schemas.microsoft.com/office/drawing/2014/main" id="{CC6B034C-D143-4C61-952B-9492D6684FAD}"/>
              </a:ext>
            </a:extLst>
          </p:cNvPr>
          <p:cNvSpPr/>
          <p:nvPr/>
        </p:nvSpPr>
        <p:spPr>
          <a:xfrm>
            <a:off x="6345380" y="2049466"/>
            <a:ext cx="1039092" cy="1052945"/>
          </a:xfrm>
          <a:prstGeom prst="plus">
            <a:avLst>
              <a:gd name="adj" fmla="val 3544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633FF1-9108-4F23-93C8-A73B9CD42A63}"/>
              </a:ext>
            </a:extLst>
          </p:cNvPr>
          <p:cNvSpPr txBox="1"/>
          <p:nvPr/>
        </p:nvSpPr>
        <p:spPr>
          <a:xfrm>
            <a:off x="4194849" y="4875794"/>
            <a:ext cx="4301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298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6" name="Picture 4" descr="HÃ¬nh áº£nh cÃ³ liÃªn quan">
            <a:extLst>
              <a:ext uri="{FF2B5EF4-FFF2-40B4-BE49-F238E27FC236}">
                <a16:creationId xmlns:a16="http://schemas.microsoft.com/office/drawing/2014/main" id="{39A3CC4E-081B-4A1B-9C72-62E152822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898" l="9971" r="973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80" r="12731" b="15256"/>
          <a:stretch/>
        </p:blipFill>
        <p:spPr bwMode="auto">
          <a:xfrm>
            <a:off x="1842657" y="1314874"/>
            <a:ext cx="3227396" cy="293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Káº¿t quáº£ hÃ¬nh áº£nh cho sky">
            <a:extLst>
              <a:ext uri="{FF2B5EF4-FFF2-40B4-BE49-F238E27FC236}">
                <a16:creationId xmlns:a16="http://schemas.microsoft.com/office/drawing/2014/main" id="{3D47031C-2648-45BF-85BB-E7DEF15AA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07" y="1108360"/>
            <a:ext cx="3486859" cy="290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ross 7">
            <a:extLst>
              <a:ext uri="{FF2B5EF4-FFF2-40B4-BE49-F238E27FC236}">
                <a16:creationId xmlns:a16="http://schemas.microsoft.com/office/drawing/2014/main" id="{2F0EAFE3-2380-49BC-9731-571C71D353A7}"/>
              </a:ext>
            </a:extLst>
          </p:cNvPr>
          <p:cNvSpPr/>
          <p:nvPr/>
        </p:nvSpPr>
        <p:spPr>
          <a:xfrm>
            <a:off x="5430983" y="2255765"/>
            <a:ext cx="1039092" cy="1052945"/>
          </a:xfrm>
          <a:prstGeom prst="plus">
            <a:avLst>
              <a:gd name="adj" fmla="val 3544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6710D0-2974-4010-829A-AA8F9D369E44}"/>
              </a:ext>
            </a:extLst>
          </p:cNvPr>
          <p:cNvSpPr txBox="1"/>
          <p:nvPr/>
        </p:nvSpPr>
        <p:spPr>
          <a:xfrm>
            <a:off x="3945469" y="4698399"/>
            <a:ext cx="4301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383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E6A94BC-F4C2-4ECB-A512-671A9D5EA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7360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2B1668C-7812-4C94-BE04-150444B029DA}"/>
              </a:ext>
            </a:extLst>
          </p:cNvPr>
          <p:cNvGrpSpPr/>
          <p:nvPr/>
        </p:nvGrpSpPr>
        <p:grpSpPr>
          <a:xfrm>
            <a:off x="7847807" y="2714384"/>
            <a:ext cx="2826327" cy="3505200"/>
            <a:chOff x="2535382" y="1094510"/>
            <a:chExt cx="3726873" cy="416741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DD9E247-BABE-44A1-80AC-861D5A47B5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84120" l="17130" r="81481">
                          <a14:foregroundMark x1="59722" y1="12446" x2="65278" y2="80258"/>
                        </a14:backgroundRemoval>
                      </a14:imgEffect>
                    </a14:imgLayer>
                  </a14:imgProps>
                </a:ext>
              </a:extLst>
            </a:blip>
            <a:srcRect l="17003" r="16331" b="15353"/>
            <a:stretch/>
          </p:blipFill>
          <p:spPr>
            <a:xfrm>
              <a:off x="3158834" y="3782291"/>
              <a:ext cx="2778761" cy="147963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BDE232A-77BD-4CB7-AC55-F0FCA31594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7260" b="73798" l="7452" r="93750"/>
                      </a14:imgEffect>
                      <a14:imgEffect>
                        <a14:saturation sat="40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t="36888" r="5944" b="26049"/>
            <a:stretch/>
          </p:blipFill>
          <p:spPr>
            <a:xfrm>
              <a:off x="2535382" y="1094510"/>
              <a:ext cx="3726873" cy="3131126"/>
            </a:xfrm>
            <a:prstGeom prst="rect">
              <a:avLst/>
            </a:prstGeom>
          </p:spPr>
        </p:pic>
      </p:grpSp>
      <p:sp>
        <p:nvSpPr>
          <p:cNvPr id="18" name="Down Arrow 5">
            <a:extLst>
              <a:ext uri="{FF2B5EF4-FFF2-40B4-BE49-F238E27FC236}">
                <a16:creationId xmlns:a16="http://schemas.microsoft.com/office/drawing/2014/main" id="{4C3CDB23-B64B-4622-A163-0336452FA620}"/>
              </a:ext>
            </a:extLst>
          </p:cNvPr>
          <p:cNvSpPr/>
          <p:nvPr/>
        </p:nvSpPr>
        <p:spPr>
          <a:xfrm rot="16985937">
            <a:off x="8224598" y="5302184"/>
            <a:ext cx="405773" cy="745575"/>
          </a:xfrm>
          <a:prstGeom prst="downArrow">
            <a:avLst>
              <a:gd name="adj1" fmla="val 45757"/>
              <a:gd name="adj2" fmla="val 7121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6C9D126-95E6-4ADE-85DC-F25CCD3C95A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60" b="73798" l="7452" r="9375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6888" r="5944" b="26049"/>
          <a:stretch/>
        </p:blipFill>
        <p:spPr>
          <a:xfrm>
            <a:off x="3947591" y="2249729"/>
            <a:ext cx="2826327" cy="26335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932F2E-5CF5-4144-8457-9E91AECF17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60" b="73798" l="7452" r="9375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6888" r="5944" b="26049"/>
          <a:stretch/>
        </p:blipFill>
        <p:spPr>
          <a:xfrm>
            <a:off x="5027612" y="2714384"/>
            <a:ext cx="2826327" cy="26335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771B724-8AFF-4A9A-BE4B-9761B1286C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60" b="73798" l="7452" r="9375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6888" r="5944" b="26049"/>
          <a:stretch/>
        </p:blipFill>
        <p:spPr>
          <a:xfrm>
            <a:off x="922824" y="3001799"/>
            <a:ext cx="2826327" cy="26335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65CA6D8-E128-4EC1-9C4E-69CBD74AB3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60" b="73798" l="7452" r="9375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6888" r="5944" b="26049"/>
          <a:stretch/>
        </p:blipFill>
        <p:spPr>
          <a:xfrm>
            <a:off x="3111607" y="3275566"/>
            <a:ext cx="2826327" cy="26335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B0DC19-EB28-47BF-A3EB-01515FF719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60" b="73798" l="7452" r="9375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6888" r="5944" b="26049"/>
          <a:stretch/>
        </p:blipFill>
        <p:spPr>
          <a:xfrm>
            <a:off x="1899206" y="3836748"/>
            <a:ext cx="2826327" cy="263357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E9BEF5D-3E38-4DCA-AB99-84ACDFAB91D5}"/>
              </a:ext>
            </a:extLst>
          </p:cNvPr>
          <p:cNvSpPr txBox="1"/>
          <p:nvPr/>
        </p:nvSpPr>
        <p:spPr>
          <a:xfrm>
            <a:off x="4126421" y="768810"/>
            <a:ext cx="4301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948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6" name="Picture 2" descr="Káº¿t quáº£ hÃ¬nh áº£nh cho leg cartoon">
            <a:extLst>
              <a:ext uri="{FF2B5EF4-FFF2-40B4-BE49-F238E27FC236}">
                <a16:creationId xmlns:a16="http://schemas.microsoft.com/office/drawing/2014/main" id="{B60EF3C3-FD5E-4191-A728-C7037AE0D1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1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20" r="24838" b="3934"/>
          <a:stretch/>
        </p:blipFill>
        <p:spPr bwMode="auto">
          <a:xfrm>
            <a:off x="2268705" y="277092"/>
            <a:ext cx="2244437" cy="482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010B79-4FFD-42B8-9188-E1053B0E87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5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423" y="1302324"/>
            <a:ext cx="3889687" cy="3290454"/>
          </a:xfrm>
          <a:prstGeom prst="rect">
            <a:avLst/>
          </a:prstGeom>
        </p:spPr>
      </p:pic>
      <p:sp>
        <p:nvSpPr>
          <p:cNvPr id="8" name="Cross 7">
            <a:extLst>
              <a:ext uri="{FF2B5EF4-FFF2-40B4-BE49-F238E27FC236}">
                <a16:creationId xmlns:a16="http://schemas.microsoft.com/office/drawing/2014/main" id="{12D5BA8D-4506-4407-83C7-E154943C29A4}"/>
              </a:ext>
            </a:extLst>
          </p:cNvPr>
          <p:cNvSpPr/>
          <p:nvPr/>
        </p:nvSpPr>
        <p:spPr>
          <a:xfrm>
            <a:off x="4835235" y="2029739"/>
            <a:ext cx="1039092" cy="1052945"/>
          </a:xfrm>
          <a:prstGeom prst="plus">
            <a:avLst>
              <a:gd name="adj" fmla="val 3544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FADAC9-05AC-4B26-89B3-980D83D3F1CE}"/>
              </a:ext>
            </a:extLst>
          </p:cNvPr>
          <p:cNvSpPr txBox="1"/>
          <p:nvPr/>
        </p:nvSpPr>
        <p:spPr>
          <a:xfrm>
            <a:off x="4835235" y="4972776"/>
            <a:ext cx="4301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796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DA544A1-C525-4797-8599-053425A730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4F19044-FF03-4E0A-AB5D-3D02A181C2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4" b="7026"/>
          <a:stretch/>
        </p:blipFill>
        <p:spPr>
          <a:xfrm>
            <a:off x="1690165" y="315623"/>
            <a:ext cx="4644380" cy="30648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3574C8-A75F-4BC0-8F2B-4E199F276E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165" y="3538555"/>
            <a:ext cx="4644380" cy="31527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CB52AC-F0D6-4131-8668-ECBDC88C85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237" y="315622"/>
            <a:ext cx="3987091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430E0-D76E-43EE-A711-6688D3F2C2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5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641" y="4156364"/>
            <a:ext cx="3889687" cy="23275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DF35A5-039D-4D2A-8A79-534F7A0E2B64}"/>
              </a:ext>
            </a:extLst>
          </p:cNvPr>
          <p:cNvSpPr txBox="1"/>
          <p:nvPr/>
        </p:nvSpPr>
        <p:spPr>
          <a:xfrm>
            <a:off x="3657601" y="2859368"/>
            <a:ext cx="2564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668167-B345-4E94-988B-D65F9FF9FA67}"/>
              </a:ext>
            </a:extLst>
          </p:cNvPr>
          <p:cNvSpPr txBox="1"/>
          <p:nvPr/>
        </p:nvSpPr>
        <p:spPr>
          <a:xfrm>
            <a:off x="6424091" y="2591567"/>
            <a:ext cx="2564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5EC478-6F1B-4E1F-A2D9-582C01D4B50D}"/>
              </a:ext>
            </a:extLst>
          </p:cNvPr>
          <p:cNvSpPr txBox="1"/>
          <p:nvPr/>
        </p:nvSpPr>
        <p:spPr>
          <a:xfrm>
            <a:off x="4012356" y="5672092"/>
            <a:ext cx="2564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F3AB71-62F7-4DBA-804E-F402DE8C7BF9}"/>
              </a:ext>
            </a:extLst>
          </p:cNvPr>
          <p:cNvSpPr txBox="1"/>
          <p:nvPr/>
        </p:nvSpPr>
        <p:spPr>
          <a:xfrm>
            <a:off x="7896742" y="5929132"/>
            <a:ext cx="2564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0FFE02F-FE45-4B6B-A235-8C4856A1A736}"/>
              </a:ext>
            </a:extLst>
          </p:cNvPr>
          <p:cNvCxnSpPr/>
          <p:nvPr/>
        </p:nvCxnSpPr>
        <p:spPr>
          <a:xfrm flipH="1">
            <a:off x="4436959" y="5653067"/>
            <a:ext cx="282141" cy="32381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0B6B977-3EAE-4E28-BEEF-4A952461B123}"/>
              </a:ext>
            </a:extLst>
          </p:cNvPr>
          <p:cNvCxnSpPr/>
          <p:nvPr/>
        </p:nvCxnSpPr>
        <p:spPr>
          <a:xfrm>
            <a:off x="8301981" y="2576948"/>
            <a:ext cx="352107" cy="36653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096E929-198A-4235-BE7F-EAEC5BAF3C47}"/>
              </a:ext>
            </a:extLst>
          </p:cNvPr>
          <p:cNvCxnSpPr/>
          <p:nvPr/>
        </p:nvCxnSpPr>
        <p:spPr>
          <a:xfrm>
            <a:off x="9705885" y="5320146"/>
            <a:ext cx="366371" cy="19405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3062A9A-A5F5-4863-9FE2-469C5663AB9A}"/>
              </a:ext>
            </a:extLst>
          </p:cNvPr>
          <p:cNvCxnSpPr/>
          <p:nvPr/>
        </p:nvCxnSpPr>
        <p:spPr>
          <a:xfrm flipH="1">
            <a:off x="6933669" y="5107784"/>
            <a:ext cx="366371" cy="19405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45592F1-39BA-4294-9C9D-B78E8F214B9F}"/>
              </a:ext>
            </a:extLst>
          </p:cNvPr>
          <p:cNvCxnSpPr/>
          <p:nvPr/>
        </p:nvCxnSpPr>
        <p:spPr>
          <a:xfrm>
            <a:off x="7351842" y="5569572"/>
            <a:ext cx="366371" cy="19405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CB79FA9-2349-46A3-9BE5-F53288316F87}"/>
              </a:ext>
            </a:extLst>
          </p:cNvPr>
          <p:cNvCxnSpPr/>
          <p:nvPr/>
        </p:nvCxnSpPr>
        <p:spPr>
          <a:xfrm>
            <a:off x="8515339" y="5107784"/>
            <a:ext cx="366371" cy="19405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8A3E2CB-BE63-4986-8DC0-2A201FE34774}"/>
              </a:ext>
            </a:extLst>
          </p:cNvPr>
          <p:cNvCxnSpPr/>
          <p:nvPr/>
        </p:nvCxnSpPr>
        <p:spPr>
          <a:xfrm>
            <a:off x="2272147" y="1390865"/>
            <a:ext cx="706582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474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DA544A1-C525-4797-8599-053425A730CC}"/>
              </a:ext>
            </a:extLst>
          </p:cNvPr>
          <p:cNvGrpSpPr/>
          <p:nvPr/>
        </p:nvGrpSpPr>
        <p:grpSpPr>
          <a:xfrm>
            <a:off x="-5026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B3777A9-2B24-4318-B0E7-5EC931AE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82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CBED4E-B398-49D8-8BD0-6270CAA93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895"/>
            <a:stretch/>
          </p:blipFill>
          <p:spPr>
            <a:xfrm>
              <a:off x="0" y="4826000"/>
              <a:ext cx="12192000" cy="2032000"/>
            </a:xfrm>
            <a:prstGeom prst="rect">
              <a:avLst/>
            </a:prstGeom>
          </p:spPr>
        </p:pic>
      </p:grpSp>
      <p:sp>
        <p:nvSpPr>
          <p:cNvPr id="24" name="文本框 5">
            <a:extLst>
              <a:ext uri="{FF2B5EF4-FFF2-40B4-BE49-F238E27FC236}">
                <a16:creationId xmlns:a16="http://schemas.microsoft.com/office/drawing/2014/main" id="{97F64C1D-16E2-460A-A79B-A0F0FD34211A}"/>
              </a:ext>
            </a:extLst>
          </p:cNvPr>
          <p:cNvSpPr txBox="1"/>
          <p:nvPr/>
        </p:nvSpPr>
        <p:spPr>
          <a:xfrm>
            <a:off x="231820" y="1236903"/>
            <a:ext cx="3995739" cy="1569660"/>
          </a:xfrm>
          <a:prstGeom prst="rect">
            <a:avLst/>
          </a:prstGeom>
          <a:noFill/>
          <a:effectLst>
            <a:glow rad="736600">
              <a:schemeClr val="accent3">
                <a:alpha val="84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effectLst>
                  <a:glow rad="127000">
                    <a:schemeClr val="accent6"/>
                  </a:glo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Luyện</a:t>
            </a:r>
            <a:endParaRPr lang="zh-CN" altLang="en-US" sz="9600" dirty="0">
              <a:solidFill>
                <a:schemeClr val="bg1"/>
              </a:solidFill>
              <a:effectLst>
                <a:glow rad="127000">
                  <a:schemeClr val="accent6"/>
                </a:glow>
              </a:effectLst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5" name="文本框 6">
            <a:extLst>
              <a:ext uri="{FF2B5EF4-FFF2-40B4-BE49-F238E27FC236}">
                <a16:creationId xmlns:a16="http://schemas.microsoft.com/office/drawing/2014/main" id="{C476C615-1BAB-442F-A942-CA49A15434DD}"/>
              </a:ext>
            </a:extLst>
          </p:cNvPr>
          <p:cNvSpPr txBox="1"/>
          <p:nvPr/>
        </p:nvSpPr>
        <p:spPr>
          <a:xfrm>
            <a:off x="4443259" y="1166374"/>
            <a:ext cx="1761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>
                <a:solidFill>
                  <a:schemeClr val="bg1"/>
                </a:solidFill>
                <a:effectLst>
                  <a:glow rad="127000">
                    <a:schemeClr val="accent6"/>
                  </a:glo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từ</a:t>
            </a:r>
            <a:endParaRPr lang="zh-CN" altLang="en-US" sz="9600" dirty="0">
              <a:solidFill>
                <a:schemeClr val="bg1"/>
              </a:solidFill>
              <a:effectLst>
                <a:glow rad="127000">
                  <a:schemeClr val="accent6"/>
                </a:glow>
              </a:effectLst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6" name="文本框 7">
            <a:extLst>
              <a:ext uri="{FF2B5EF4-FFF2-40B4-BE49-F238E27FC236}">
                <a16:creationId xmlns:a16="http://schemas.microsoft.com/office/drawing/2014/main" id="{C5999A10-7493-415C-B962-2E31DFF42839}"/>
              </a:ext>
            </a:extLst>
          </p:cNvPr>
          <p:cNvSpPr txBox="1"/>
          <p:nvPr/>
        </p:nvSpPr>
        <p:spPr>
          <a:xfrm>
            <a:off x="6237427" y="1415928"/>
            <a:ext cx="1761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>
                <a:solidFill>
                  <a:schemeClr val="bg1"/>
                </a:solidFill>
                <a:effectLst>
                  <a:glow rad="127000">
                    <a:schemeClr val="accent5"/>
                  </a:glo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và</a:t>
            </a:r>
            <a:endParaRPr lang="zh-CN" altLang="en-US" sz="9600" dirty="0">
              <a:solidFill>
                <a:schemeClr val="bg1"/>
              </a:solidFill>
              <a:effectLst>
                <a:glow rad="127000">
                  <a:schemeClr val="accent5"/>
                </a:glow>
              </a:effectLst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7" name="文本框 8">
            <a:extLst>
              <a:ext uri="{FF2B5EF4-FFF2-40B4-BE49-F238E27FC236}">
                <a16:creationId xmlns:a16="http://schemas.microsoft.com/office/drawing/2014/main" id="{B76A517B-1AC8-4CBD-9331-576943A92DDF}"/>
              </a:ext>
            </a:extLst>
          </p:cNvPr>
          <p:cNvSpPr txBox="1"/>
          <p:nvPr/>
        </p:nvSpPr>
        <p:spPr>
          <a:xfrm>
            <a:off x="8064199" y="1178288"/>
            <a:ext cx="2405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>
                <a:solidFill>
                  <a:schemeClr val="bg1"/>
                </a:solidFill>
                <a:effectLst>
                  <a:glow rad="127000">
                    <a:schemeClr val="accent5">
                      <a:lumMod val="20000"/>
                      <a:lumOff val="80000"/>
                    </a:schemeClr>
                  </a:glo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câu</a:t>
            </a:r>
            <a:endParaRPr lang="zh-CN" altLang="en-US" sz="9600" dirty="0">
              <a:solidFill>
                <a:schemeClr val="bg1"/>
              </a:solidFill>
              <a:effectLst>
                <a:glow rad="127000">
                  <a:schemeClr val="accent5">
                    <a:lumMod val="20000"/>
                    <a:lumOff val="80000"/>
                  </a:schemeClr>
                </a:glow>
              </a:effectLst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pic>
        <p:nvPicPr>
          <p:cNvPr id="28" name="图片 9">
            <a:extLst>
              <a:ext uri="{FF2B5EF4-FFF2-40B4-BE49-F238E27FC236}">
                <a16:creationId xmlns:a16="http://schemas.microsoft.com/office/drawing/2014/main" id="{94BF9F03-54BB-4572-BA2C-FAC1A8766E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627" y="3402833"/>
            <a:ext cx="3051629" cy="2034419"/>
          </a:xfrm>
          <a:prstGeom prst="ellipse">
            <a:avLst/>
          </a:prstGeom>
        </p:spPr>
      </p:pic>
      <p:sp>
        <p:nvSpPr>
          <p:cNvPr id="29" name="矩形: 圆角 10">
            <a:extLst>
              <a:ext uri="{FF2B5EF4-FFF2-40B4-BE49-F238E27FC236}">
                <a16:creationId xmlns:a16="http://schemas.microsoft.com/office/drawing/2014/main" id="{0E30909C-2E69-4CCB-87BB-7BEF235EB78E}"/>
              </a:ext>
            </a:extLst>
          </p:cNvPr>
          <p:cNvSpPr/>
          <p:nvPr/>
        </p:nvSpPr>
        <p:spPr>
          <a:xfrm>
            <a:off x="2818670" y="3115254"/>
            <a:ext cx="5245529" cy="97613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30" name="文本框 11">
            <a:extLst>
              <a:ext uri="{FF2B5EF4-FFF2-40B4-BE49-F238E27FC236}">
                <a16:creationId xmlns:a16="http://schemas.microsoft.com/office/drawing/2014/main" id="{0CA23728-93B9-40F8-A0E6-3D76E67D558D}"/>
              </a:ext>
            </a:extLst>
          </p:cNvPr>
          <p:cNvSpPr txBox="1"/>
          <p:nvPr/>
        </p:nvSpPr>
        <p:spPr>
          <a:xfrm>
            <a:off x="3001143" y="3223228"/>
            <a:ext cx="52455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印品黑体" panose="00000500000000000000" pitchFamily="2" charset="-122"/>
              </a:rPr>
              <a:t>TỪ NHIỀU NGHĨA</a:t>
            </a:r>
            <a:endParaRPr lang="zh-CN" altLang="en-US" sz="4400" b="1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pic>
        <p:nvPicPr>
          <p:cNvPr id="31" name="图片 14">
            <a:extLst>
              <a:ext uri="{FF2B5EF4-FFF2-40B4-BE49-F238E27FC236}">
                <a16:creationId xmlns:a16="http://schemas.microsoft.com/office/drawing/2014/main" id="{47023C96-D292-4512-9413-7D83DD8F7F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8" t="2427" r="32550" b="70651"/>
          <a:stretch/>
        </p:blipFill>
        <p:spPr>
          <a:xfrm>
            <a:off x="9657399" y="2347218"/>
            <a:ext cx="2197513" cy="1846302"/>
          </a:xfrm>
          <a:prstGeom prst="rect">
            <a:avLst/>
          </a:prstGeom>
        </p:spPr>
      </p:pic>
      <p:pic>
        <p:nvPicPr>
          <p:cNvPr id="32" name="图片 13">
            <a:extLst>
              <a:ext uri="{FF2B5EF4-FFF2-40B4-BE49-F238E27FC236}">
                <a16:creationId xmlns:a16="http://schemas.microsoft.com/office/drawing/2014/main" id="{678DFB6C-5F3E-424A-BC4F-F0B0549600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02" r="68718" b="37876"/>
          <a:stretch/>
        </p:blipFill>
        <p:spPr>
          <a:xfrm>
            <a:off x="581551" y="4859008"/>
            <a:ext cx="2197513" cy="1846302"/>
          </a:xfrm>
          <a:prstGeom prst="rect">
            <a:avLst/>
          </a:prstGeom>
        </p:spPr>
      </p:pic>
      <p:pic>
        <p:nvPicPr>
          <p:cNvPr id="33" name="图片 15">
            <a:extLst>
              <a:ext uri="{FF2B5EF4-FFF2-40B4-BE49-F238E27FC236}">
                <a16:creationId xmlns:a16="http://schemas.microsoft.com/office/drawing/2014/main" id="{785EBE3A-D352-4FF3-8C77-46E419703C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" t="-1416" r="69035" b="74494"/>
          <a:stretch/>
        </p:blipFill>
        <p:spPr>
          <a:xfrm>
            <a:off x="6009841" y="4524504"/>
            <a:ext cx="2197513" cy="184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80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9" grpId="0" animBg="1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E1D89BFF-242A-497A-A777-AD7B221F7C7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01.14.03"/>
  <p:tag name="ISPRING_FIRST_PUBLISH" val="1"/>
  <p:tag name="INKNOELEADERBOARD" val="361755840"/>
</p:tagLst>
</file>

<file path=ppt/theme/theme1.xml><?xml version="1.0" encoding="utf-8"?>
<a:theme xmlns:a="http://schemas.openxmlformats.org/drawingml/2006/main" name="Office Theme">
  <a:themeElements>
    <a:clrScheme name="自定义 8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F7F7F"/>
      </a:hlink>
      <a:folHlink>
        <a:srgbClr val="F79646"/>
      </a:folHlink>
    </a:clrScheme>
    <a:fontScheme name="qkf0kpzp">
      <a:majorFont>
        <a:latin typeface="Calibri"/>
        <a:ea typeface="FZQingKeBenYueSongS-R-GB"/>
        <a:cs typeface=""/>
      </a:majorFont>
      <a:minorFont>
        <a:latin typeface="Calibri"/>
        <a:ea typeface="FZQingKeBenYueSongS-R-GB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480</TotalTime>
  <Words>1430</Words>
  <Application>Microsoft Office PowerPoint</Application>
  <PresentationFormat>Widescreen</PresentationFormat>
  <Paragraphs>209</Paragraphs>
  <Slides>39</Slides>
  <Notes>35</Notes>
  <HiddenSlides>4</HiddenSlides>
  <MMClips>3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4" baseType="lpstr">
      <vt:lpstr>等线</vt:lpstr>
      <vt:lpstr>微软雅黑</vt:lpstr>
      <vt:lpstr>.VnArial</vt:lpstr>
      <vt:lpstr>.VnAvant</vt:lpstr>
      <vt:lpstr>.VnTime</vt:lpstr>
      <vt:lpstr>.VnTimeH</vt:lpstr>
      <vt:lpstr>Amazone</vt:lpstr>
      <vt:lpstr>Arial</vt:lpstr>
      <vt:lpstr>Calibri</vt:lpstr>
      <vt:lpstr>Myriad Pro Cond</vt:lpstr>
      <vt:lpstr>Times New Roman</vt:lpstr>
      <vt:lpstr>印品黑体</vt:lpstr>
      <vt:lpstr>Office Theme</vt:lpstr>
      <vt:lpstr>2_Office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01.14.03</dc:title>
  <dc:creator>WIN7</dc:creator>
  <cp:lastModifiedBy>thienngoclamk5@gmail.com</cp:lastModifiedBy>
  <cp:revision>190</cp:revision>
  <dcterms:created xsi:type="dcterms:W3CDTF">2017-08-18T03:02:00Z</dcterms:created>
  <dcterms:modified xsi:type="dcterms:W3CDTF">2021-10-19T03:31:13Z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