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2175" autoAdjust="0"/>
  </p:normalViewPr>
  <p:slideViewPr>
    <p:cSldViewPr showGuides="1">
      <p:cViewPr varScale="1">
        <p:scale>
          <a:sx n="71" d="100"/>
          <a:sy n="71" d="100"/>
        </p:scale>
        <p:origin x="-47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=""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D39CB8-FB93-4402-8CB5-2503AECDE601}"/>
              </a:ext>
            </a:extLst>
          </p:cNvPr>
          <p:cNvSpPr txBox="1"/>
          <p:nvPr/>
        </p:nvSpPr>
        <p:spPr>
          <a:xfrm>
            <a:off x="2057400" y="2895600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 smtClean="0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BÀI: </a:t>
            </a:r>
            <a:r>
              <a:rPr lang="vi-VN" sz="3600" b="1" cap="all" dirty="0" smtClean="0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</a:t>
            </a:r>
            <a:r>
              <a:rPr lang="vi-VN" sz="3600" b="1" cap="all" dirty="0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TÍCH HÌNH </a:t>
            </a:r>
            <a:r>
              <a:rPr lang="vi-VN" sz="3600" b="1" cap="all" dirty="0" smtClean="0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THANG</a:t>
            </a:r>
            <a:r>
              <a:rPr lang="en-US" sz="3600" b="1" cap="all" dirty="0" smtClean="0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`</a:t>
            </a:r>
            <a:endParaRPr lang="en-US" sz="3600" b="1" cap="all" dirty="0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752600"/>
            <a:ext cx="502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810000"/>
            <a:ext cx="4038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2286000"/>
            <a:ext cx="3657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 – LỚP 5A1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=""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=""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=""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p:oleObj spid="_x0000_s9218" name="Equation" r:id="rId3" imgW="1523880" imgH="825480" progId="">
              <p:embed/>
            </p:oleObj>
          </a:graphicData>
        </a:graphic>
      </p:graphicFrame>
      <p:sp>
        <p:nvSpPr>
          <p:cNvPr id="6" name="Title 1">
            <a:extLst>
              <a:ext uri="{FF2B5EF4-FFF2-40B4-BE49-F238E27FC236}">
                <a16:creationId xmlns=""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=""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=""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=""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=""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=""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=""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Học</a:t>
            </a:r>
            <a:r>
              <a:rPr lang="en-US" sz="2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thuộc</a:t>
            </a:r>
            <a:r>
              <a:rPr lang="en-US" sz="2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quy</a:t>
            </a:r>
            <a:r>
              <a:rPr lang="en-US" sz="2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tắc</a:t>
            </a:r>
            <a:r>
              <a:rPr lang="en-US" sz="2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công</a:t>
            </a:r>
            <a:r>
              <a:rPr lang="en-US" sz="28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thức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thang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=""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=""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=""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=""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=""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=""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=""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=""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p:oleObj spid="_x0000_s8230" name="Equation" r:id="rId6" imgW="1257120" imgH="317160" progId="">
              <p:embed/>
            </p:oleObj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p:oleObj spid="_x0000_s8231" name="Equation" r:id="rId7" imgW="1777680" imgH="317160" progId="">
              <p:embed/>
            </p:oleObj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p:oleObj spid="_x0000_s8232" name="Equation" r:id="rId8" imgW="1320480" imgH="825480" progId="">
              <p:embed/>
            </p:oleObj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=""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=""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=""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=""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=""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=""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=""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=""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=""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=""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=""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=""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=""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=""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=""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=""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=""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=""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=""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=""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=""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4" y="2895762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=""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=""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=""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=""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=""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=""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=""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=""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=""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p:oleObj spid="_x0000_s1390" name="Equation" r:id="rId5" imgW="2831760" imgH="888840" progId="">
              <p:embed/>
            </p:oleObj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p:oleObj spid="_x0000_s1391" name="Equation" r:id="rId6" imgW="2793960" imgH="888840" progId="">
              <p:embed/>
            </p:oleObj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p:oleObj spid="_x0000_s1392" name="Equation" r:id="rId7" imgW="838080" imgH="520560" progId="">
              <p:embed/>
            </p:oleObj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p:oleObj spid="_x0000_s1393" name="Equation" r:id="rId8" imgW="2082600" imgH="888840" progId="">
              <p:embed/>
            </p:oleObj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p:oleObj spid="_x0000_s1394" name="Equation" r:id="rId9" imgW="1523880" imgH="825480" progId="">
              <p:embed/>
            </p:oleObj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p:oleObj spid="_x0000_s1395" name="Equation" r:id="rId10" imgW="1231560" imgH="520560" progId="">
              <p:embed/>
            </p:oleObj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p:oleObj spid="_x0000_s1396" name="Equation" r:id="rId11" imgW="1752480" imgH="825480" progId="">
              <p:embed/>
            </p:oleObj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=""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=""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=""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=""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=""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p:oleObj spid="_x0000_s4158" name="Equation" r:id="rId5" imgW="2082600" imgH="888840" progId="">
              <p:embed/>
            </p:oleObj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=""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p:oleObj spid="_x0000_s4159" name="Equation" r:id="rId6" imgW="1523880" imgH="825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=""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p:oleObj spid="_x0000_s2091" name="Equation" r:id="rId3" imgW="2082600" imgH="88884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=""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=""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494</TotalTime>
  <Words>690</Words>
  <Application>Microsoft Office PowerPoint</Application>
  <PresentationFormat>Custom</PresentationFormat>
  <Paragraphs>127</Paragraphs>
  <Slides>13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Cách 2: </vt:lpstr>
      <vt:lpstr>Slide 12</vt:lpstr>
      <vt:lpstr>Slide 13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admi</cp:lastModifiedBy>
  <cp:revision>59</cp:revision>
  <dcterms:created xsi:type="dcterms:W3CDTF">2021-12-20T02:23:43Z</dcterms:created>
  <dcterms:modified xsi:type="dcterms:W3CDTF">2022-01-23T14:02:01Z</dcterms:modified>
  <cp:category>9Slide.vn</cp:category>
  <cp:contentStatus>9Slide</cp:contentStatus>
</cp:coreProperties>
</file>