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23" r:id="rId11"/>
    <p:sldId id="312" r:id="rId12"/>
    <p:sldId id="313" r:id="rId13"/>
    <p:sldId id="322" r:id="rId14"/>
    <p:sldId id="317" r:id="rId15"/>
    <p:sldId id="318" r:id="rId16"/>
    <p:sldId id="319" r:id="rId17"/>
    <p:sldId id="32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79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xmlns="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LỚP 5A1</a:t>
            </a: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ĐO THỜI GIAN </a:t>
            </a:r>
            <a:r>
              <a:rPr lang="e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MỘT </a:t>
            </a: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3187336" y="901337"/>
            <a:ext cx="589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Tiểu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Lâm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814355" y="522514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GV: </a:t>
            </a:r>
            <a:r>
              <a:rPr lang="en-US" sz="3200" dirty="0" err="1" smtClean="0">
                <a:solidFill>
                  <a:srgbClr val="00B050"/>
                </a:solidFill>
              </a:rPr>
              <a:t>Nguyễn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Thị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Thoan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1107592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xmlns="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0077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xmlns="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388704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9457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238870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xmlns="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xmlns="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264826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xmlns="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202199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xmlns="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007704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xmlns="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3125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xmlns="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464904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200770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xmlns="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2414104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xmlns="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71166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xmlns="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76" y="4039152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giờ 48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xmlns="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40264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xmlns="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44836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xmlns="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4470952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xmlns="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45598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xmlns="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5017052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xmlns="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955140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xmlns="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5336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xmlns="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717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xmlns="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xmlns="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40407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xmlns="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41788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xmlns="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xmlns="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448365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xmlns="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802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xmlns="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4497940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xmlns="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35" y="148859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24 phút 12 giây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xmlns="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155050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xmlns="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xmlns="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xmlns="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240140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xmlns="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2377592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xmlns="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23887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xmlns="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24141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xmlns="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238870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xmlns="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4458252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xmlns="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xmlns="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4483652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xmlns="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448365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xmlns="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4483652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xmlns="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44979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xmlns="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449794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:a16="http://schemas.microsoft.com/office/drawing/2014/main" xmlns="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449635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xmlns="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5347252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xmlns="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4483652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47" y="1914042"/>
            <a:ext cx="5029201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xmlns="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238870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:a16="http://schemas.microsoft.com/office/drawing/2014/main" xmlns="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228062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xmlns="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2378379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969167-B6BC-4240-92EF-33E6D37AE937}"/>
              </a:ext>
            </a:extLst>
          </p:cNvPr>
          <p:cNvSpPr txBox="1"/>
          <p:nvPr/>
        </p:nvSpPr>
        <p:spPr>
          <a:xfrm>
            <a:off x="944880" y="711815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E2EB90-DFE5-40DF-B945-19FF7B3586E7}"/>
              </a:ext>
            </a:extLst>
          </p:cNvPr>
          <p:cNvSpPr txBox="1"/>
          <p:nvPr/>
        </p:nvSpPr>
        <p:spPr>
          <a:xfrm>
            <a:off x="944880" y="2483942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xmlns="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xmlns="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:a16="http://schemas.microsoft.com/office/drawing/2014/main" xmlns="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xmlns="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xmlns="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xmlns="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xmlns="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xmlns="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xmlns="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:a16="http://schemas.microsoft.com/office/drawing/2014/main" xmlns="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xmlns="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:a16="http://schemas.microsoft.com/office/drawing/2014/main" xmlns="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15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xmlns="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xmlns="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 20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xmlns="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xmlns="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" descr="SugarwareZ-191">
            <a:extLst>
              <a:ext uri="{FF2B5EF4-FFF2-40B4-BE49-F238E27FC236}">
                <a16:creationId xmlns:a16="http://schemas.microsoft.com/office/drawing/2014/main" xmlns="" id="{004A9B39-599D-4ECB-B818-BFACEB7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216" y="5462519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xmlns="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xmlns="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xmlns="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xmlns="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xmlns="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xmlns="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xmlns="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30 phút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xmlns="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xmlns="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xmlns="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1" descr="SugarwareZ-191">
            <a:extLst>
              <a:ext uri="{FF2B5EF4-FFF2-40B4-BE49-F238E27FC236}">
                <a16:creationId xmlns:a16="http://schemas.microsoft.com/office/drawing/2014/main" xmlns="" id="{3C714F01-931B-46CB-837C-35956EE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7308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xmlns="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xmlns="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xmlns="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xmlns="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xmlns="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xmlns="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xmlns="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xmlns="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xmlns="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xmlns="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xmlns="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xmlns="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xmlns="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xmlns="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xmlns="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xmlns="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xmlns="" id="{8CE1D9A6-B6E8-4501-82E2-99B5BE9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578" y="55022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xmlns="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xmlns="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xmlns="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xmlns="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xmlns="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xmlns="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xmlns="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xmlns="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xmlns="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xmlns="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xmlns="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xmlns="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xmlns="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xmlns="" id="{E9EADE08-C299-414C-B154-40C05511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3418" y="5441315"/>
            <a:ext cx="142757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6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2162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xmlns="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xmlns="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xmlns="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xmlns="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xmlns="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xmlns="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xmlns="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599661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67491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21940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6512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659837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xmlns="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736037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2040837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2421837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955237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xmlns="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336163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xmlns="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1057654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xmlns="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1031150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xmlns="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1447800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xmlns="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1447800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xmlns="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879037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xmlns="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3336237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xmlns="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89332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xmlns="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327432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xmlns="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3363225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xmlns="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3274325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xmlns="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3260037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xmlns="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731525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xmlns="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32743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xmlns="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3261625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xmlns="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41125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xmlns="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4539562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xmlns="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717237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xmlns="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5471596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30A5EC-4A28-49A0-98DE-901AA762D85B}"/>
              </a:ext>
            </a:extLst>
          </p:cNvPr>
          <p:cNvSpPr txBox="1"/>
          <p:nvPr/>
        </p:nvSpPr>
        <p:spPr>
          <a:xfrm>
            <a:off x="261361" y="5005656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309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828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xmlns="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xmlns="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114300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xmlns="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272210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5240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xmlns="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905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xmlns="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438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xmlns="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xmlns="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36220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xmlns="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8194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xmlns="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376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xmlns="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757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xmlns="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819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xmlns="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743200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xmlns="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516" y="3319916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xmlns="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757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xmlns="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706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xmlns="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486" y="3672114"/>
            <a:ext cx="1175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xmlns="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281488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xmlns="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309" y="163503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xmlns="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716" y="2862943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xmlns="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3528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xmlns="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768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xmlns="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587" y="3976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xmlns="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227" y="3652159"/>
            <a:ext cx="130628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xmlns="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5251058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xmlns="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730944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xmlns="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:a16="http://schemas.microsoft.com/office/drawing/2014/main" xmlns="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4983" y="2116183"/>
            <a:ext cx="293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Ghi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nhớ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6896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871</Words>
  <Application>Microsoft Office PowerPoint</Application>
  <PresentationFormat>Custom</PresentationFormat>
  <Paragraphs>173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2_Default Design</vt:lpstr>
      <vt:lpstr>1_Office Theme</vt:lpstr>
      <vt:lpstr>TOÁN - LỚP 5A1  CHIA SỐ ĐO THỜI GIAN  CHO MỘT SỐ</vt:lpstr>
      <vt:lpstr>KHỞI ĐỘNG</vt:lpstr>
      <vt:lpstr>Slide 3</vt:lpstr>
      <vt:lpstr>YÊU CẦU CẦN ĐẠT</vt:lpstr>
      <vt:lpstr>KHÁM PHÁ</vt:lpstr>
      <vt:lpstr>Slide 6</vt:lpstr>
      <vt:lpstr>Slide 7</vt:lpstr>
      <vt:lpstr>Slide 8</vt:lpstr>
      <vt:lpstr>LUYỆN TẬP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</cp:lastModifiedBy>
  <cp:revision>190</cp:revision>
  <dcterms:created xsi:type="dcterms:W3CDTF">2017-08-18T03:02:00Z</dcterms:created>
  <dcterms:modified xsi:type="dcterms:W3CDTF">2022-03-18T06:52:25Z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