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1.wav" ContentType="audio/x-wav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media/audio3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1.wav" ContentType="audio/x-wav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4" r:id="rId2"/>
    <p:sldId id="256" r:id="rId3"/>
    <p:sldId id="259" r:id="rId4"/>
    <p:sldId id="311" r:id="rId5"/>
    <p:sldId id="313" r:id="rId6"/>
    <p:sldId id="314" r:id="rId7"/>
    <p:sldId id="292" r:id="rId8"/>
    <p:sldId id="315" r:id="rId9"/>
    <p:sldId id="282" r:id="rId10"/>
    <p:sldId id="316" r:id="rId11"/>
    <p:sldId id="318" r:id="rId12"/>
    <p:sldId id="320" r:id="rId13"/>
    <p:sldId id="321" r:id="rId14"/>
    <p:sldId id="322" r:id="rId15"/>
    <p:sldId id="323" r:id="rId16"/>
    <p:sldId id="325" r:id="rId17"/>
    <p:sldId id="324" r:id="rId18"/>
    <p:sldId id="326" r:id="rId19"/>
    <p:sldId id="327" r:id="rId20"/>
    <p:sldId id="329" r:id="rId21"/>
    <p:sldId id="330" r:id="rId22"/>
    <p:sldId id="284" r:id="rId23"/>
    <p:sldId id="331" r:id="rId24"/>
    <p:sldId id="299" r:id="rId25"/>
    <p:sldId id="293" r:id="rId26"/>
    <p:sldId id="300" r:id="rId27"/>
    <p:sldId id="294" r:id="rId28"/>
    <p:sldId id="332" r:id="rId29"/>
    <p:sldId id="333" r:id="rId30"/>
    <p:sldId id="30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545" autoAdjust="0"/>
    <p:restoredTop sz="94660"/>
  </p:normalViewPr>
  <p:slideViewPr>
    <p:cSldViewPr>
      <p:cViewPr varScale="1">
        <p:scale>
          <a:sx n="66" d="100"/>
          <a:sy n="66" d="100"/>
        </p:scale>
        <p:origin x="-7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0068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523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978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772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8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7863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1662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222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7051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1831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734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743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=""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pPr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pPr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pPr/>
              <a:t>2022/3/4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51.sv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11" Type="http://schemas.openxmlformats.org/officeDocument/2006/relationships/image" Target="../media/image37.emf"/><Relationship Id="rId5" Type="http://schemas.openxmlformats.org/officeDocument/2006/relationships/image" Target="../media/image39.png"/><Relationship Id="rId10" Type="http://schemas.openxmlformats.org/officeDocument/2006/relationships/image" Target="../media/image36.emf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../media/audio3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../media/audio3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../media/audio3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68.sv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8.svg"/><Relationship Id="rId2" Type="http://schemas.openxmlformats.org/officeDocument/2006/relationships/image" Target="../media/image1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8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8.svg"/><Relationship Id="rId2" Type="http://schemas.openxmlformats.org/officeDocument/2006/relationships/image" Target="../media/image1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22860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pic>
        <p:nvPicPr>
          <p:cNvPr id="5" name="Picture 27">
            <a:extLst>
              <a:ext uri="{FF2B5EF4-FFF2-40B4-BE49-F238E27FC236}">
                <a16:creationId xmlns=""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9400" y="381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Tiểu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600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LUYỆN TỪ VÀ CÂU- LỚP 5A1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3352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:  </a:t>
            </a:r>
            <a:r>
              <a:rPr lang="en-US" sz="3600" dirty="0" err="1" smtClean="0">
                <a:solidFill>
                  <a:srgbClr val="FF0000"/>
                </a:solidFill>
              </a:rPr>
              <a:t>Nối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vế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ghép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cặp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</a:t>
            </a:r>
            <a:r>
              <a:rPr lang="en-US" sz="3600" dirty="0" err="1" smtClean="0">
                <a:solidFill>
                  <a:srgbClr val="FF0000"/>
                </a:solidFill>
              </a:rPr>
              <a:t>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ứng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48768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GV: </a:t>
            </a:r>
            <a:r>
              <a:rPr lang="en-US" sz="2800" dirty="0" err="1" smtClean="0">
                <a:solidFill>
                  <a:srgbClr val="00B050"/>
                </a:solidFill>
              </a:rPr>
              <a:t>N</a:t>
            </a:r>
            <a:r>
              <a:rPr lang="en-US" sz="2800" dirty="0" err="1" smtClean="0">
                <a:solidFill>
                  <a:srgbClr val="00B050"/>
                </a:solidFill>
              </a:rPr>
              <a:t>guyễn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Thị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Thoan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=""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=""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=""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="" xmlns:a16="http://schemas.microsoft.com/office/drawing/2014/main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451" y="118751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0" name="Line 13">
            <a:extLst>
              <a:ext uri="{FF2B5EF4-FFF2-40B4-BE49-F238E27FC236}">
                <a16:creationId xmlns="" xmlns:a16="http://schemas.microsoft.com/office/drawing/2014/main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="" xmlns:a16="http://schemas.microsoft.com/office/drawing/2014/main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3" name="Line 13">
              <a:extLst>
                <a:ext uri="{FF2B5EF4-FFF2-40B4-BE49-F238E27FC236}">
                  <a16:creationId xmlns="" xmlns:a16="http://schemas.microsoft.com/office/drawing/2014/main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="" xmlns:a16="http://schemas.microsoft.com/office/drawing/2014/main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="" xmlns:a16="http://schemas.microsoft.com/office/drawing/2014/main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="" xmlns:a16="http://schemas.microsoft.com/office/drawing/2014/main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="" xmlns:a16="http://schemas.microsoft.com/office/drawing/2014/main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39" name="Line 13">
              <a:extLst>
                <a:ext uri="{FF2B5EF4-FFF2-40B4-BE49-F238E27FC236}">
                  <a16:creationId xmlns="" xmlns:a16="http://schemas.microsoft.com/office/drawing/2014/main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="" xmlns:a16="http://schemas.microsoft.com/office/drawing/2014/main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="" xmlns:a16="http://schemas.microsoft.com/office/drawing/2014/main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="" xmlns:a16="http://schemas.microsoft.com/office/drawing/2014/main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="" xmlns:a16="http://schemas.microsoft.com/office/drawing/2014/main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7" name="Line 13">
            <a:extLst>
              <a:ext uri="{FF2B5EF4-FFF2-40B4-BE49-F238E27FC236}">
                <a16:creationId xmlns="" xmlns:a16="http://schemas.microsoft.com/office/drawing/2014/main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="" xmlns:a16="http://schemas.microsoft.com/office/drawing/2014/main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/>
            </a:p>
          </p:txBody>
        </p:sp>
        <p:sp>
          <p:nvSpPr>
            <p:cNvPr id="50" name="Line 13">
              <a:extLst>
                <a:ext uri="{FF2B5EF4-FFF2-40B4-BE49-F238E27FC236}">
                  <a16:creationId xmlns="" xmlns:a16="http://schemas.microsoft.com/office/drawing/2014/main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="" xmlns:a16="http://schemas.microsoft.com/office/drawing/2014/main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="" xmlns:a16="http://schemas.microsoft.com/office/drawing/2014/main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="" xmlns:a16="http://schemas.microsoft.com/office/drawing/2014/main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="" xmlns:a16="http://schemas.microsoft.com/office/drawing/2014/main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56" name="Line 13">
              <a:extLst>
                <a:ext uri="{FF2B5EF4-FFF2-40B4-BE49-F238E27FC236}">
                  <a16:creationId xmlns="" xmlns:a16="http://schemas.microsoft.com/office/drawing/2014/main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="" xmlns:a16="http://schemas.microsoft.com/office/drawing/2014/main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="" xmlns:a16="http://schemas.microsoft.com/office/drawing/2014/main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="" xmlns:a16="http://schemas.microsoft.com/office/drawing/2014/main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="" xmlns:a16="http://schemas.microsoft.com/office/drawing/2014/main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=""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=""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=""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=""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=""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="" xmlns:a16="http://schemas.microsoft.com/office/drawing/2014/main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="" xmlns:a16="http://schemas.microsoft.com/office/drawing/2014/main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="" xmlns:a16="http://schemas.microsoft.com/office/drawing/2014/main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Subtitle 9">
            <a:extLst>
              <a:ext uri="{FF2B5EF4-FFF2-40B4-BE49-F238E27FC236}">
                <a16:creationId xmlns="" xmlns:a16="http://schemas.microsoft.com/office/drawing/2014/main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="" xmlns:a16="http://schemas.microsoft.com/office/drawing/2014/main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="" xmlns:a16="http://schemas.microsoft.com/office/drawing/2014/main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="" xmlns:a16="http://schemas.microsoft.com/office/drawing/2014/main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="" xmlns:a16="http://schemas.microsoft.com/office/drawing/2014/main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="" xmlns:a16="http://schemas.microsoft.com/office/drawing/2014/main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70548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字魂119号-天真儿风体" panose="00000500000000000000" pitchFamily="2" charset="-122"/>
                <a:cs typeface="Times New Roman" pitchFamily="18" charset="0"/>
              </a:rPr>
              <a:t>LUYỆN TẬP</a:t>
            </a:r>
            <a:endParaRPr lang="zh-CN" altLang="en-US" sz="66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字魂119号-天真儿风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=""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Bài1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="" xmlns:a16="http://schemas.microsoft.com/office/drawing/2014/main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="" xmlns:a16="http://schemas.microsoft.com/office/drawing/2014/main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Quang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="" xmlns:a16="http://schemas.microsoft.com/office/drawing/2014/main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="" xmlns:a16="http://schemas.microsoft.com/office/drawing/2014/main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D4B7C7F-1628-46C7-B84D-2F6B6B66F9E6}"/>
              </a:ext>
            </a:extLst>
          </p:cNvPr>
          <p:cNvSpPr/>
          <p:nvPr/>
        </p:nvSpPr>
        <p:spPr>
          <a:xfrm>
            <a:off x="5079280" y="1838065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941355D-1E18-4F4D-8D49-66940F4C7363}"/>
              </a:ext>
            </a:extLst>
          </p:cNvPr>
          <p:cNvSpPr/>
          <p:nvPr/>
        </p:nvSpPr>
        <p:spPr>
          <a:xfrm>
            <a:off x="3466215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CCD515C8-2E54-4C55-88EB-3BA134F4EA44}"/>
              </a:ext>
            </a:extLst>
          </p:cNvPr>
          <p:cNvSpPr/>
          <p:nvPr/>
        </p:nvSpPr>
        <p:spPr>
          <a:xfrm>
            <a:off x="5844194" y="3149600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CF2DCA5B-0037-4E6C-B5E6-11AF3A95E836}"/>
              </a:ext>
            </a:extLst>
          </p:cNvPr>
          <p:cNvSpPr/>
          <p:nvPr/>
        </p:nvSpPr>
        <p:spPr>
          <a:xfrm>
            <a:off x="5483932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="" xmlns:a16="http://schemas.microsoft.com/office/drawing/2014/main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3972" y="2956440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>
            <a:extLst>
              <a:ext uri="{FF2B5EF4-FFF2-40B4-BE49-F238E27FC236}">
                <a16:creationId xmlns="" xmlns:a16="http://schemas.microsoft.com/office/drawing/2014/main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993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Bài</a:t>
            </a:r>
            <a:r>
              <a:rPr lang="en-US" altLang="en-US" b="1" dirty="0" smtClean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2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="" xmlns:a16="http://schemas.microsoft.com/office/drawing/2014/main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="" xmlns:a16="http://schemas.microsoft.com/office/drawing/2014/main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="" xmlns:a16="http://schemas.microsoft.com/office/drawing/2014/main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…….,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="" xmlns:a16="http://schemas.microsoft.com/office/drawing/2014/main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="" xmlns:a16="http://schemas.microsoft.com/office/drawing/2014/main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="" xmlns:a16="http://schemas.microsoft.com/office/drawing/2014/main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="" xmlns:a16="http://schemas.microsoft.com/office/drawing/2014/main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="" xmlns:a16="http://schemas.microsoft.com/office/drawing/2014/main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="" xmlns:a16="http://schemas.microsoft.com/office/drawing/2014/main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6328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3" y="2674306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="" xmlns:a16="http://schemas.microsoft.com/office/drawing/2014/main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1" y="3789668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26248ED-BADD-45CC-A630-56D669CD29B9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="" xmlns:a16="http://schemas.microsoft.com/office/drawing/2014/main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="" xmlns:a16="http://schemas.microsoft.com/office/drawing/2014/main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="" xmlns:a16="http://schemas.microsoft.com/office/drawing/2014/main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="" xmlns:a16="http://schemas.microsoft.com/office/drawing/2014/main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="" xmlns:a16="http://schemas.microsoft.com/office/drawing/2014/main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="" xmlns:a16="http://schemas.microsoft.com/office/drawing/2014/main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="" xmlns:a16="http://schemas.microsoft.com/office/drawing/2014/main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752600" y="236220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1331446-7D6E-4D4A-BAE6-8D5ED3B6F1ED}"/>
              </a:ext>
            </a:extLst>
          </p:cNvPr>
          <p:cNvSpPr txBox="1"/>
          <p:nvPr/>
        </p:nvSpPr>
        <p:spPr>
          <a:xfrm>
            <a:off x="4799856" y="134076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ea typeface="#9Slide04 Tinos Bold" panose="02020803070505020304" pitchFamily="18" charset="0"/>
                <a:cs typeface="Times New Roman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ea typeface="#9Slide04 Tinos Bold" panose="020208030705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=""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=""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=""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=""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=""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=""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=""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=""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=""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=""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=""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=""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=""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=""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=""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=""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=""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华文新魏" panose="02010800040101010101" pitchFamily="2" charset="-122"/>
                <a:cs typeface="Times New Roman" pitchFamily="18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=""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=""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=""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字魂119号-天真儿风体" panose="00000500000000000000" pitchFamily="2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字魂119号-天真儿风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=""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/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=""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=""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=""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=""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=""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=""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=""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=""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460831" y="884136"/>
            <a:ext cx="9472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=""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=""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=""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=""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=""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=""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=""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=""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="" xmlns:a16="http://schemas.microsoft.com/office/drawing/2014/main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="" xmlns:a16="http://schemas.microsoft.com/office/drawing/2014/main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="" xmlns:a16="http://schemas.microsoft.com/office/drawing/2014/main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0552" y="1342847"/>
            <a:ext cx="8843423" cy="190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BB332A"/>
                </a:solidFill>
                <a:latin typeface="Times New Roman" pitchFamily="18" charset="0"/>
                <a:cs typeface="Times New Roman" pitchFamily="18" charset="0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Gaegu Bold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="" xmlns:a16="http://schemas.microsoft.com/office/drawing/2014/main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="" xmlns:a16="http://schemas.microsoft.com/office/drawing/2014/main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="" xmlns:a16="http://schemas.microsoft.com/office/drawing/2014/main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>
              <a:solidFill>
                <a:srgbClr val="D158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=""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=""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字魂119号-天真儿风体" panose="00000500000000000000" pitchFamily="2" charset="-122"/>
                <a:cs typeface="Times New Roman" pitchFamily="18" charset="0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字魂119号-天真儿风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=""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="" xmlns:a16="http://schemas.microsoft.com/office/drawing/2014/main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图片 39">
            <a:extLst>
              <a:ext uri="{FF2B5EF4-FFF2-40B4-BE49-F238E27FC236}">
                <a16:creationId xmlns=""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=""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=""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="" xmlns:a16="http://schemas.microsoft.com/office/drawing/2014/main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1">
            <a:extLst>
              <a:ext uri="{FF2B5EF4-FFF2-40B4-BE49-F238E27FC236}">
                <a16:creationId xmlns="" xmlns:a16="http://schemas.microsoft.com/office/drawing/2014/main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9">
            <a:extLst>
              <a:ext uri="{FF2B5EF4-FFF2-40B4-BE49-F238E27FC236}">
                <a16:creationId xmlns=""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Sảnh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=""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			      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Phan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="" xmlns:a16="http://schemas.microsoft.com/office/drawing/2014/main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="" xmlns:a16="http://schemas.microsoft.com/office/drawing/2014/main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="" xmlns:a16="http://schemas.microsoft.com/office/drawing/2014/main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=""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1424</Words>
  <Application>Microsoft Office PowerPoint</Application>
  <PresentationFormat>Custom</PresentationFormat>
  <Paragraphs>145</Paragraphs>
  <Slides>30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主题​​</vt:lpstr>
      <vt:lpstr>Slide 1</vt:lpstr>
      <vt:lpstr>+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admi</cp:lastModifiedBy>
  <cp:revision>1141</cp:revision>
  <dcterms:created xsi:type="dcterms:W3CDTF">2017-07-16T04:42:15Z</dcterms:created>
  <dcterms:modified xsi:type="dcterms:W3CDTF">2022-03-04T05:09:54Z</dcterms:modified>
</cp:coreProperties>
</file>