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3"/>
  </p:notesMasterIdLst>
  <p:sldIdLst>
    <p:sldId id="258" r:id="rId3"/>
    <p:sldId id="259" r:id="rId4"/>
    <p:sldId id="260" r:id="rId5"/>
    <p:sldId id="511" r:id="rId6"/>
    <p:sldId id="496" r:id="rId7"/>
    <p:sldId id="524" r:id="rId8"/>
    <p:sldId id="525" r:id="rId9"/>
    <p:sldId id="535" r:id="rId10"/>
    <p:sldId id="512" r:id="rId11"/>
    <p:sldId id="526" r:id="rId12"/>
    <p:sldId id="528" r:id="rId13"/>
    <p:sldId id="529" r:id="rId14"/>
    <p:sldId id="538" r:id="rId15"/>
    <p:sldId id="530" r:id="rId16"/>
    <p:sldId id="531" r:id="rId17"/>
    <p:sldId id="532" r:id="rId18"/>
    <p:sldId id="533" r:id="rId19"/>
    <p:sldId id="534" r:id="rId20"/>
    <p:sldId id="537" r:id="rId21"/>
    <p:sldId id="261" r:id="rId22"/>
  </p:sldIdLst>
  <p:sldSz cx="18288000" cy="10287000"/>
  <p:notesSz cx="6858000" cy="9144000"/>
  <p:embeddedFontLst>
    <p:embeddedFont>
      <p:font typeface="#9Slide07 Crocante" charset="0"/>
      <p:regular r:id="rId24"/>
    </p:embeddedFont>
    <p:embeddedFont>
      <p:font typeface="#9Slide05 SVNKitten" charset="0"/>
      <p:regular r:id="rId25"/>
    </p:embeddedFont>
    <p:embeddedFont>
      <p:font typeface="等线" charset="-122"/>
      <p:regular r:id="rId26"/>
      <p:bold r:id="rId27"/>
    </p:embeddedFont>
    <p:embeddedFont>
      <p:font typeface="SVN-Larch Shaded" charset="0"/>
      <p:regular r:id="rId28"/>
    </p:embeddedFont>
    <p:embeddedFont>
      <p:font typeface="LNTH-Oliver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#9Slide02 Noi dung dai" charset="0"/>
      <p:regular r:id="rId34"/>
    </p:embeddedFont>
    <p:embeddedFont>
      <p:font typeface="#9Slide01 Noi dung ngan" charset="0"/>
      <p:regular r:id="rId35"/>
    </p:embeddedFont>
    <p:embeddedFont>
      <p:font typeface="Tahoma" pitchFamily="34" charset="0"/>
      <p:regular r:id="rId36"/>
      <p:bold r:id="rId37"/>
    </p:embeddedFont>
    <p:embeddedFont>
      <p:font typeface="Calibri Light" pitchFamily="34" charset="0"/>
      <p:regular r:id="rId38"/>
      <p:italic r:id="rId39"/>
    </p:embeddedFont>
  </p:embeddedFontLst>
  <p:custDataLst>
    <p:tags r:id="rId40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-372" y="-90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31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31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33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771067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 dirty="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</a:t>
            </a:r>
            <a:r>
              <a:rPr lang="en-US" sz="6600" dirty="0" smtClean="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5A1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00671" y="4356403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124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9362" y="5875506"/>
            <a:ext cx="486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Thoan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2979" y="1381327"/>
            <a:ext cx="6459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=""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=""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=""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=""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=""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=""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=""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=""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=""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=""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=""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=""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802" y="0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   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9821928" y="1950525"/>
            <a:ext cx="6096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en-US" sz="3000" b="1" i="0" u="sng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=""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=""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=""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=""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=""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=""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=""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=""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=""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=""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=""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=""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=""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=""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 Box 45">
                <a:extLst>
                  <a:ext uri="{FF2B5EF4-FFF2-40B4-BE49-F238E27FC236}">
                    <a16:creationId xmlns=""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</a:p>
            </p:txBody>
          </p:sp>
        </mc:Choice>
        <mc:Fallback>
          <p:sp>
            <p:nvSpPr>
              <p:cNvPr id="30" name="Text Box 47">
                <a:extLst>
                  <a:ext uri="{FF2B5EF4-FFF2-40B4-BE49-F238E27FC236}">
                    <a16:creationId xmlns=""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1cm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1994214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=""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=""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=""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=""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=""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=""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=""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=""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=""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=""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=""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=""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=""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=""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=""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=""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=""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=""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=""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=""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=""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=""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=""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=""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=""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=""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=""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=""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=""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=""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=""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=""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=""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=""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=""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=""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=""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=""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=""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=""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=""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=""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=""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=""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=""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=""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=""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=""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=""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=""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=""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=""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=""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=""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=""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=""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=""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=""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=""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=""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=""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=""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=""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=""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=""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=""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=""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=""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=""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=""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=""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=""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=""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=""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=""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=""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=""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=""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=""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=""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=""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=""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=""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=""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=""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=""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=""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=""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=""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=""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=""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=""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=""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=""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=""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=""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=""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=""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=""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=""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=""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=""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=""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=""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=""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=""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=""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=""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=""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=""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=""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=""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=""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=""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=""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=""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=""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=""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=""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=""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=""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=""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=""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=""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=""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=""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=""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=""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=""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=""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=""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=""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=""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=""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=""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=""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=""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=""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=""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=""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=""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=""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=""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=""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=""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=""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=""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=""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=""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=""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=""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=""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=""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=""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=""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=""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=""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=""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=""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=""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=""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=""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=""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=""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=""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=""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=""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=""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=""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=""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=""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=""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=""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=""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=""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=""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=""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=""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=""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=""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=""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=""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=""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=""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=""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=""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=""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=""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=""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=""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=""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=""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=""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=""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=""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=""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5898" y="7626485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=""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=""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=""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=""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=""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=""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=""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=""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=""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=""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=""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=""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=""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=""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=""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=""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=""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=""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=""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=""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=""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=""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=""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=""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=""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=""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=""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=""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=""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=""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=""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=""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=""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=""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=""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=""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=""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1335</TotalTime>
  <Words>1194</Words>
  <Application>Microsoft Office PowerPoint</Application>
  <PresentationFormat>Custom</PresentationFormat>
  <Paragraphs>189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#9Slide07 Crocante</vt:lpstr>
      <vt:lpstr>Satisfy</vt:lpstr>
      <vt:lpstr>#9Slide05 SVNKitten</vt:lpstr>
      <vt:lpstr>Times New Roman</vt:lpstr>
      <vt:lpstr>.黑体-??</vt:lpstr>
      <vt:lpstr>.黑体-韩语</vt:lpstr>
      <vt:lpstr>等线</vt:lpstr>
      <vt:lpstr>SVN-Larch Shaded</vt:lpstr>
      <vt:lpstr>LNTH-Oliver</vt:lpstr>
      <vt:lpstr>Calibri</vt:lpstr>
      <vt:lpstr>UVF Lobster12</vt:lpstr>
      <vt:lpstr>#9Slide02 Noi dung dai</vt:lpstr>
      <vt:lpstr>#9Slide01 Noi dung ngan</vt:lpstr>
      <vt:lpstr>Tahoma</vt:lpstr>
      <vt:lpstr>华康方圆体W7</vt:lpstr>
      <vt:lpstr>Calibri Light</vt:lpstr>
      <vt:lpstr>Office 主题​​</vt:lpstr>
      <vt:lpstr>1_Office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admi</cp:lastModifiedBy>
  <cp:revision>218</cp:revision>
  <dcterms:created xsi:type="dcterms:W3CDTF">2018-01-30T02:28:00Z</dcterms:created>
  <dcterms:modified xsi:type="dcterms:W3CDTF">2022-03-04T05:15:31Z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