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307" r:id="rId3"/>
    <p:sldId id="367" r:id="rId4"/>
    <p:sldId id="259" r:id="rId5"/>
    <p:sldId id="368" r:id="rId6"/>
    <p:sldId id="261" r:id="rId7"/>
    <p:sldId id="291" r:id="rId8"/>
    <p:sldId id="318" r:id="rId9"/>
    <p:sldId id="310" r:id="rId10"/>
    <p:sldId id="427" r:id="rId11"/>
    <p:sldId id="266" r:id="rId12"/>
    <p:sldId id="283" r:id="rId13"/>
    <p:sldId id="319" r:id="rId14"/>
    <p:sldId id="320" r:id="rId15"/>
    <p:sldId id="321" r:id="rId16"/>
    <p:sldId id="313" r:id="rId17"/>
    <p:sldId id="322" r:id="rId18"/>
    <p:sldId id="299" r:id="rId19"/>
    <p:sldId id="302" r:id="rId20"/>
    <p:sldId id="324" r:id="rId21"/>
    <p:sldId id="325" r:id="rId22"/>
    <p:sldId id="326" r:id="rId23"/>
    <p:sldId id="327" r:id="rId24"/>
    <p:sldId id="328" r:id="rId25"/>
    <p:sldId id="306" r:id="rId26"/>
    <p:sldId id="317" r:id="rId27"/>
    <p:sldId id="304" r:id="rId28"/>
    <p:sldId id="305" r:id="rId29"/>
    <p:sldId id="323" r:id="rId30"/>
    <p:sldId id="2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66"/>
    <a:srgbClr val="FF66CC"/>
    <a:srgbClr val="CCFFCC"/>
    <a:srgbClr val="690D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90" autoAdjust="0"/>
    <p:restoredTop sz="94660"/>
  </p:normalViewPr>
  <p:slideViewPr>
    <p:cSldViewPr>
      <p:cViewPr varScale="1">
        <p:scale>
          <a:sx n="73" d="100"/>
          <a:sy n="73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xmlns="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xmlns="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2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71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2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72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xmlns="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xmlns="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xmlns="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xmlns="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xmlns="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xmlns="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xmlns="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xmlns="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xmlns="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xmlns="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xmlns="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xmlns="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xmlns="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xmlns="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xmlns="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xmlns="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xmlns="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xmlns="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xmlns="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xmlns="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xmlns="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xmlns="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xmlns="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xmlns="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xmlns="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xmlns="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xmlns="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xmlns="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xmlns="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xmlns="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xmlns="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xmlns="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xmlns="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xmlns="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xmlns="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xmlns="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xmlns="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xmlns="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xmlns="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xmlns="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xmlns="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xmlns="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xmlns="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xmlns="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xmlns="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xmlns="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xmlns="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xmlns="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xmlns="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xmlns="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xmlns="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xmlns="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xmlns="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xmlns="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xmlns="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xmlns="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xmlns="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xmlns="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xmlns="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xmlns="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xmlns="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xmlns="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xmlns="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xmlns="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xmlns="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xmlns="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xmlns="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xmlns="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xmlns="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xmlns="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xmlns="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xmlns="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xmlns="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xmlns="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xmlns="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68765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3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3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52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3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4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40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7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8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9C13F6-DDE8-4464-AE1F-35C86BFCC342}"/>
              </a:ext>
            </a:extLst>
          </p:cNvPr>
          <p:cNvSpPr/>
          <p:nvPr/>
        </p:nvSpPr>
        <p:spPr>
          <a:xfrm>
            <a:off x="3810000" y="2362200"/>
            <a:ext cx="52471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ĐỌC- LỚP 5A1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AB5E9F-AE20-4655-AB61-DD89BD7DADFC}"/>
              </a:ext>
            </a:extLst>
          </p:cNvPr>
          <p:cNvSpPr/>
          <p:nvPr/>
        </p:nvSpPr>
        <p:spPr>
          <a:xfrm>
            <a:off x="4343400" y="3200400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CON GÁI</a:t>
            </a:r>
          </a:p>
        </p:txBody>
      </p:sp>
      <p:pic>
        <p:nvPicPr>
          <p:cNvPr id="9" name="Picture 10" descr="Dove-02-june">
            <a:extLst>
              <a:ext uri="{FF2B5EF4-FFF2-40B4-BE49-F238E27FC236}">
                <a16:creationId xmlns:a16="http://schemas.microsoft.com/office/drawing/2014/main" xmlns="" id="{4C4D0893-40A3-4F8B-8B06-DE5B76AA0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1987550" y="1844831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ove-02-june">
            <a:extLst>
              <a:ext uri="{FF2B5EF4-FFF2-40B4-BE49-F238E27FC236}">
                <a16:creationId xmlns:a16="http://schemas.microsoft.com/office/drawing/2014/main" xmlns="" id="{E3E825CE-63BC-40AD-8D83-48B07B34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039225" y="244157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ove-02-june">
            <a:extLst>
              <a:ext uri="{FF2B5EF4-FFF2-40B4-BE49-F238E27FC236}">
                <a16:creationId xmlns:a16="http://schemas.microsoft.com/office/drawing/2014/main" xmlns="" id="{45CF9BEA-E184-4856-BCE8-43FD7E15D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8105750" y="1427562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ADE693-063C-4681-9272-CD2B77FCBF9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xmlns="" id="{49A2811F-A577-46E2-8C3A-BDA8963D7F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B88D384-D461-4CBB-B49A-59A419C0367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61412129-53A7-45E3-8205-72ADB1C383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B3A16845-A42C-4C04-9219-18DD1A651C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FDEB379A-DE54-4667-8533-D1A51A5C2C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4038600" y="1600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</a:t>
            </a:r>
            <a:r>
              <a:rPr lang="en-US" sz="3200" dirty="0" err="1" smtClean="0">
                <a:solidFill>
                  <a:srgbClr val="0000FF"/>
                </a:solidFill>
              </a:rPr>
              <a:t>iểu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Lâm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4419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GV: </a:t>
            </a:r>
            <a:r>
              <a:rPr lang="en-US" sz="2800" dirty="0" err="1" smtClean="0">
                <a:solidFill>
                  <a:srgbClr val="00B050"/>
                </a:solidFill>
              </a:rPr>
              <a:t>Nguyễn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Thoan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060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xmlns="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xmlns="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xmlns="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89864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6583" y="472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9374" y="4495800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319E88D1-AEF2-4829-9361-3EF4B9F78D1B}"/>
              </a:ext>
            </a:extLst>
          </p:cNvPr>
          <p:cNvSpPr/>
          <p:nvPr/>
        </p:nvSpPr>
        <p:spPr>
          <a:xfrm>
            <a:off x="8730175" y="1994926"/>
            <a:ext cx="2504049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ĐÔI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7BAB5AD-93B7-42E9-AA2D-918DB62612A9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xmlns="" id="{3F1F4448-E9CD-4595-8F1B-D8A840D6E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015C6D3-E4F3-464F-B0EB-386942B1F21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9BCE852C-8B38-4253-80F0-0F1FB63001E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29EFE592-20D9-4C5E-B867-28DE8BBC6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966DDFB6-3931-43F5-95D6-FF59559066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981133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2667000" y="4114801"/>
            <a:ext cx="3200400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3278" y="2774432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81508EC7-97A8-47D3-A3EF-6404A8526984}"/>
              </a:ext>
            </a:extLst>
          </p:cNvPr>
          <p:cNvSpPr/>
          <p:nvPr/>
        </p:nvSpPr>
        <p:spPr>
          <a:xfrm>
            <a:off x="228600" y="1977997"/>
            <a:ext cx="467785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NHÂN VÀ CHIA SẺ VỚI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0F8E25-93E8-4D59-BCA4-20EB3E1A430B}"/>
              </a:ext>
            </a:extLst>
          </p:cNvPr>
          <p:cNvSpPr txBox="1"/>
          <p:nvPr/>
        </p:nvSpPr>
        <p:spPr>
          <a:xfrm>
            <a:off x="3951616" y="3981815"/>
            <a:ext cx="7011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26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06B96101-2B9B-4205-B0FE-525D486A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52" y="3227302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632B72-2655-43EC-9E21-5233204B33F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xmlns="" id="{790BB4BC-2B5D-48F9-A965-8695195973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ED87CC8-2DAA-4E37-83F8-D8B64D3BB3F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B61D3417-F5C3-43B7-83C0-9C0FD38C5B0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648477E5-6438-4BDF-B007-82A579EDDE0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4BB9CEAE-82FC-4C84-8A11-F600E7653B6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954736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327272"/>
            <a:ext cx="1580391" cy="191140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5E7127-D861-41E9-A5F1-D7E84B17C727}"/>
              </a:ext>
            </a:extLst>
          </p:cNvPr>
          <p:cNvSpPr txBox="1"/>
          <p:nvPr/>
        </p:nvSpPr>
        <p:spPr>
          <a:xfrm>
            <a:off x="4173124" y="1065662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xmlns="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775" y="372501"/>
            <a:ext cx="1531693" cy="1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xmlns="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7782" y="3484205"/>
            <a:ext cx="1665995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xmlns="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154BF0-D766-4885-8403-A53DB32D2D94}"/>
              </a:ext>
            </a:extLst>
          </p:cNvPr>
          <p:cNvSpPr txBox="1"/>
          <p:nvPr/>
        </p:nvSpPr>
        <p:spPr>
          <a:xfrm>
            <a:off x="10338345" y="227518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xmlns="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7268" y="5129046"/>
            <a:ext cx="2190409" cy="15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0099EA2-4A58-4A9E-A7C4-793EF83E3035}"/>
              </a:ext>
            </a:extLst>
          </p:cNvPr>
          <p:cNvSpPr/>
          <p:nvPr/>
        </p:nvSpPr>
        <p:spPr>
          <a:xfrm>
            <a:off x="332634" y="5973881"/>
            <a:ext cx="5805659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CA2ED3B-A1E6-4146-B9EC-EDDE20F84998}"/>
              </a:ext>
            </a:extLst>
          </p:cNvPr>
          <p:cNvSpPr/>
          <p:nvPr/>
        </p:nvSpPr>
        <p:spPr>
          <a:xfrm>
            <a:off x="589086" y="5912390"/>
            <a:ext cx="5425315" cy="583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026738E-B5E0-48A4-B0C8-BFDBCDD654DD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xmlns="" id="{C270CB51-2F78-4961-B8C9-7BE8604F91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2DB7D70-A671-4E4D-86CE-DAC0E778FAD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xmlns="" id="{1088F9E0-DA09-4DA4-A14A-EAA1FE2A8C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 descr="lollipop[1]">
                <a:extLst>
                  <a:ext uri="{FF2B5EF4-FFF2-40B4-BE49-F238E27FC236}">
                    <a16:creationId xmlns:a16="http://schemas.microsoft.com/office/drawing/2014/main" xmlns="" id="{2DF9861F-69D2-4FB6-B3AA-06FDAD8CFBF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lollipop[1]">
                <a:extLst>
                  <a:ext uri="{FF2B5EF4-FFF2-40B4-BE49-F238E27FC236}">
                    <a16:creationId xmlns:a16="http://schemas.microsoft.com/office/drawing/2014/main" xmlns="" id="{9060F4D2-5841-42F0-A71C-FAD3C8D3EE1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45" grpId="0" animBg="1"/>
      <p:bldP spid="45" grpId="1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3004684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42088" y="4075387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C42F33-8C64-4A2C-820A-62C4343D952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0A8DE8E8-7EBB-49E4-9E9C-0EB2A1817C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E23B4C2-2B03-45F7-8EC2-894483F006C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46330C5B-5A4B-4651-86A9-B18D161D1F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0245E6D8-A2E3-4845-8B77-A548E6A715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18E79357-A600-4E27-B775-987A025C25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40125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3249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F8AAAB-7748-487A-A43E-9EC7B09E3CBE}"/>
              </a:ext>
            </a:extLst>
          </p:cNvPr>
          <p:cNvSpPr txBox="1"/>
          <p:nvPr/>
        </p:nvSpPr>
        <p:spPr>
          <a:xfrm>
            <a:off x="2743200" y="3738203"/>
            <a:ext cx="876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43E1256-63A1-47F7-99BA-4724EF2CECB6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xmlns="" id="{4FABDA3C-FD8F-4FD4-AD1F-FBD76F9D81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68E4470-258A-4437-BCEA-6546E79EBEF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FFD1CB39-4203-4D01-A439-A8EE345CA1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847A32CB-97C1-4764-A72F-99EF7B5E1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659DDAA5-EC2E-4980-9D7D-AF3D58A74A4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115523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5F361E4-AE46-4371-BD3C-AA82097C0BD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2" name="Picture 7" descr="lollipop[1]">
              <a:extLst>
                <a:ext uri="{FF2B5EF4-FFF2-40B4-BE49-F238E27FC236}">
                  <a16:creationId xmlns:a16="http://schemas.microsoft.com/office/drawing/2014/main" xmlns="" id="{CA5F882A-83CF-4B19-946B-DC06BC594F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89F71EB-6323-4828-AD6A-66609D16C15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91F515BD-483C-428A-A2B6-E76EC0C14B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2B47F4A5-A5B4-486C-955D-BB9970C799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77E414E0-8B21-468E-A687-D22E339048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844225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111645" y="4075387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2E36D4-1EF3-4166-9569-F736358910A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BEFFE4D3-D10E-4B46-8737-7375BC542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3FC9C8A-0B48-481E-9E91-A5CF7C33028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99168A8-B7EC-4E2E-9F58-D6C1FF2C58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B4FF0C22-6A07-4B6B-B973-0EB448BD996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C6D9EA6E-0BFF-4430-A9A6-33450DB9F5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927219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0315127"/>
              </p:ext>
            </p:extLst>
          </p:nvPr>
        </p:nvGraphicFramePr>
        <p:xfrm>
          <a:off x="685800" y="2187843"/>
          <a:ext cx="10820400" cy="3451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398225618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xmlns="" val="3791600641"/>
                    </a:ext>
                  </a:extLst>
                </a:gridCol>
              </a:tblGrid>
              <a:tr h="483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923090"/>
                  </a:ext>
                </a:extLst>
              </a:tr>
              <a:tr h="104075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607223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040662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3945C9-F5A8-4A87-AAFC-4A5B862D7361}"/>
              </a:ext>
            </a:extLst>
          </p:cNvPr>
          <p:cNvSpPr/>
          <p:nvPr/>
        </p:nvSpPr>
        <p:spPr>
          <a:xfrm>
            <a:off x="1981200" y="5867400"/>
            <a:ext cx="5991966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DA8B12-5948-47AC-9F07-67BD4BF6D18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B9DA8762-4157-42EB-8010-F90086E31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C530E82-922D-4462-9D90-650634EB623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A250FC7A-3FD8-417E-BEEA-B8345C5B22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50972B07-2E88-4DE3-A415-10AB7B20C3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773DE450-BBF6-4E30-9373-AA36F4492F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512704451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7DB545-D4D5-4A7A-9F97-F2B4CFDB4C6B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xmlns="" id="{D41332F5-86BB-41E5-9234-D48ED0578B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7FF3F1-94BA-4136-8CD1-DDE7D7928F8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xmlns="" id="{C295BA09-5C08-4857-A84A-4414F15C10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B6F99EE4-6E07-4949-9AC4-62ABA22A0E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E1D0A5B5-1EA5-4095-9D4D-3846F095AF3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99567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B338E94-4AAB-49D7-8684-BBDAA3B81DC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F26B1D73-C3DA-4D11-AA87-98992C4B2D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FF7CBA6-D63B-4A0F-B9B8-50903D60A47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0D68E498-E661-49D8-834D-A6CD057DC52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E4F28BD8-D12B-473F-AD11-ECC1982D04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4A5AEE74-DBD7-448C-A5E7-07B8B2C6B5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800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3969A8-6FD0-465D-B839-43D7249CF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304800"/>
            <a:ext cx="10591800" cy="571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724400" y="601980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CFA3F0D-FA98-49D4-B2D6-5638CF57053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C1FFE5A7-49FC-4F6E-BC0D-F5835BE5B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B8E0B93-432F-4780-9BFD-476342E79AC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8C207945-1FD3-4C69-BCD1-ED472A5B12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F521EBC4-0F59-48E6-8365-725CF465D4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49714E41-C54A-4BD7-A4B7-1C4DFA569E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2122887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9C2586-B301-4889-B897-102537A9BF5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58C61C6E-E4C7-48C7-A422-4EEE232132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2F4ABCD-19C0-45E4-BC34-C8D1E586430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F8019587-0013-4A32-AD87-A2D3D2E0D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186C25A5-9839-4F5E-A9CD-FBDEE38EED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F99C1F09-57EE-435A-A6EE-467003C70A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7175359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B17BC44-76B6-4614-85E5-EEB4BDFACD52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0A026397-01CB-4A43-B233-0FA70AE9C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261E658-EDC8-4B26-A58B-0CE54773B3E2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8A3BBF2D-B079-43AE-8BA9-6349A172AC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93EEEBA9-33F4-432D-A911-C6FFB4A01C3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164ED48C-1EB7-402F-85CE-2BAE696207F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94413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34A9E0-0879-4F8C-8A98-04D707F711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228600"/>
            <a:ext cx="83058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62C8F0-9CB5-4766-A804-D237DEA6EE90}"/>
              </a:ext>
            </a:extLst>
          </p:cNvPr>
          <p:cNvSpPr txBox="1"/>
          <p:nvPr/>
        </p:nvSpPr>
        <p:spPr>
          <a:xfrm>
            <a:off x="4116738" y="615411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Kim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49C098-2E36-41EC-AFD9-127E2D9EDBD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BCFC88A2-267C-431A-A3B8-77F194170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F686810-B211-4053-86FC-D95EFB3F73CA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11D55AAB-F930-4A4A-BBAF-505B8F323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956DBAE8-785D-4F4D-9087-651961557B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07B66258-100D-48AE-A905-DDD17F66B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05321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62C8F0-9CB5-4766-A804-D237DEA6EE90}"/>
              </a:ext>
            </a:extLst>
          </p:cNvPr>
          <p:cNvSpPr txBox="1"/>
          <p:nvPr/>
        </p:nvSpPr>
        <p:spPr>
          <a:xfrm>
            <a:off x="3810000" y="60198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285774-BECC-4A35-A61C-8A92FF80F7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50" y="304800"/>
            <a:ext cx="10599549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D9CEF4-8EBF-4118-99E7-CD6A1656A94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8F1E36BF-14F0-4992-AC13-7C3F5EE49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9B0DABB-45A4-4C24-BF1F-DDBD03D33F3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539AF4A9-7537-4D1C-A88F-6EACE43DD1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74987C4D-AF07-4A2E-996F-F435A9CDF6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093A3576-9EEE-4B95-AF75-169102210B7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59820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D6D47245-3F95-4C14-B7BC-817FA2ACDDC4}"/>
              </a:ext>
            </a:extLst>
          </p:cNvPr>
          <p:cNvSpPr/>
          <p:nvPr/>
        </p:nvSpPr>
        <p:spPr>
          <a:xfrm>
            <a:off x="2732388" y="2152713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0B10F2-2BCF-4636-9ED9-8D136057C3A5}"/>
              </a:ext>
            </a:extLst>
          </p:cNvPr>
          <p:cNvSpPr/>
          <p:nvPr/>
        </p:nvSpPr>
        <p:spPr>
          <a:xfrm>
            <a:off x="762000" y="34290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ECA9E8-187E-44B7-908E-29E9BCD4FA0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FB964EF9-E21B-4AE7-B173-3E06052030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BE944DF-DAF6-45B0-8988-703377EE478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F36CACE-4FFF-46E5-A928-70F40EA5FD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037F9FF-E970-43F2-A278-370A5D7C6A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979D596A-252D-46F3-8245-DFED726568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81851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6BCE43-1718-43E5-80E5-1C8E45FA9CB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xmlns="" id="{A3E478A9-29A1-49E4-BD85-CD4AAE2BA7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BCD6F91-B897-4C1A-893B-1B162BD924F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3AC12E45-F66C-4B9C-B6B4-EDEF266F6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55071BE3-0F9A-4193-8736-995D9FB71F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2456BED2-7A87-4E94-ACE7-136EA0E816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0122021120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950"/>
            <a:ext cx="3124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9800" y="2819400"/>
            <a:ext cx="7808912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3333CC"/>
                </a:solidFill>
              </a:rPr>
              <a:t>Đọc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diễn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cảm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cho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nhau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nghe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đoạn</a:t>
            </a:r>
            <a:r>
              <a:rPr lang="en-US" altLang="en-US" sz="3200" b="1" dirty="0">
                <a:solidFill>
                  <a:srgbClr val="3333CC"/>
                </a:solidFill>
              </a:rPr>
              <a:t> 5.</a:t>
            </a:r>
          </a:p>
          <a:p>
            <a:pPr algn="ctr" eaLnBrk="1" hangingPunct="1"/>
            <a:r>
              <a:rPr lang="en-US" altLang="en-US" sz="3200" b="1" i="1" dirty="0">
                <a:solidFill>
                  <a:srgbClr val="3333CC"/>
                </a:solidFill>
              </a:rPr>
              <a:t>(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Nhóm</a:t>
            </a:r>
            <a:r>
              <a:rPr lang="en-US" altLang="en-US" sz="3200" b="1" i="1" dirty="0">
                <a:solidFill>
                  <a:srgbClr val="3333CC"/>
                </a:solidFill>
              </a:rPr>
              <a:t> 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đôi</a:t>
            </a:r>
            <a:r>
              <a:rPr lang="en-US" altLang="en-US" sz="3200" b="1" i="1" dirty="0">
                <a:solidFill>
                  <a:srgbClr val="3333CC"/>
                </a:solidFill>
              </a:rPr>
              <a:t>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79B078-D6B2-43A5-8C26-1664136B863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BE00972E-510D-4FB5-B11D-9F6531C09C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012FC0D-1AF0-4328-8E53-B98319C7556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0D3D8779-E6BC-4738-8977-35B8370F698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94DF7BD3-0489-4B90-A9B9-E6493F5135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ADD492A7-CDAE-48EC-8FCE-F2FD6BD8D99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335383691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1EFEF6E-8F80-404E-9F1A-7B40280D81F6}"/>
              </a:ext>
            </a:extLst>
          </p:cNvPr>
          <p:cNvSpPr/>
          <p:nvPr/>
        </p:nvSpPr>
        <p:spPr>
          <a:xfrm>
            <a:off x="1858297" y="727203"/>
            <a:ext cx="8534400" cy="5580191"/>
          </a:xfrm>
          <a:prstGeom prst="rect">
            <a:avLst/>
          </a:prstGeom>
          <a:noFill/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33954"/>
            <a:ext cx="2362200" cy="382404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829800" y="26144"/>
            <a:ext cx="2362200" cy="38240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937488"/>
            <a:ext cx="8229600" cy="290943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6899"/>
                <a:gd name="adj2" fmla="val 0"/>
              </a:avLst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HAY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504" y="-78872"/>
            <a:ext cx="1327586" cy="1376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1FA418-A66F-49E4-ADEB-71EDEE73564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xmlns="" id="{173F4BFE-38BE-4755-B6F4-E89C2B990B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7976036-B1AC-42BA-8534-1ED8CE3D0FB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722C1563-2160-49A5-9537-14A982EA03C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25C17B9-2951-4628-BC24-7B37414A4DC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810B02A-FA81-469A-8336-1ED074DC72C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13899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8A4167F-8ABD-45FA-82DC-C4949A06FF2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xmlns="" id="{541B8530-EADC-44A4-A139-50E8344D32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562F21A-3861-4511-A81C-CC049D62AB6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xmlns="" id="{3146D2DF-5182-499E-8CB6-415DCA18A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D1EFC3F6-9424-4948-B25C-B5A5ACB13E2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F89E4AB2-0999-4FA6-BF38-31DB0C79936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22338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xmlns="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8991600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</a:rPr>
              <a:t> 1 + 2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xmlns="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8991600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xmlns="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2" y="3048000"/>
            <a:ext cx="8991600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xmlns="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19600"/>
            <a:ext cx="8991600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BB8E47-EEEE-48D1-AAF5-8D4D97F0E319}"/>
              </a:ext>
            </a:extLst>
          </p:cNvPr>
          <p:cNvSpPr/>
          <p:nvPr/>
        </p:nvSpPr>
        <p:spPr>
          <a:xfrm>
            <a:off x="2438400" y="34290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5D5E2A-E34B-4F60-AEC6-1C4E2893DA7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8FBD97CC-8938-4DB8-82EF-18817C6872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30D1B59-3AF5-4273-9CA5-CAFD3E1FB80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A7F5D45B-E63D-42EC-ABC4-FFED5C49C95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645F9487-DF1F-4306-87C1-4A254C73CE4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D0B64C0C-E1A7-45D1-A825-B948A696CF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7" descr="Dove-02-june">
            <a:extLst>
              <a:ext uri="{FF2B5EF4-FFF2-40B4-BE49-F238E27FC236}">
                <a16:creationId xmlns:a16="http://schemas.microsoft.com/office/drawing/2014/main" xmlns="" id="{9D6932D1-69A0-44FC-9203-06C8534D1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4209059" y="1188946"/>
            <a:ext cx="1357370" cy="75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ove-02-june">
            <a:extLst>
              <a:ext uri="{FF2B5EF4-FFF2-40B4-BE49-F238E27FC236}">
                <a16:creationId xmlns:a16="http://schemas.microsoft.com/office/drawing/2014/main" xmlns="" id="{7CC05A7C-D9C2-46CB-94C2-6FE4F9A6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901230" y="2222510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200463042511690xy">
            <a:extLst>
              <a:ext uri="{FF2B5EF4-FFF2-40B4-BE49-F238E27FC236}">
                <a16:creationId xmlns:a16="http://schemas.microsoft.com/office/drawing/2014/main" xmlns="" id="{79C3076B-4725-4904-8A62-ECA0E9F14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37" y="2060399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0463042511690xy">
            <a:extLst>
              <a:ext uri="{FF2B5EF4-FFF2-40B4-BE49-F238E27FC236}">
                <a16:creationId xmlns:a16="http://schemas.microsoft.com/office/drawing/2014/main" xmlns="" id="{C298F5C2-DAD7-4CAF-A87D-C599D5C8B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5911" y="3330000"/>
            <a:ext cx="388090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ove-02-june">
            <a:extLst>
              <a:ext uri="{FF2B5EF4-FFF2-40B4-BE49-F238E27FC236}">
                <a16:creationId xmlns:a16="http://schemas.microsoft.com/office/drawing/2014/main" xmlns="" id="{A76CEF48-5681-41A4-940A-354699830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7369601" y="1074808"/>
            <a:ext cx="984158" cy="5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>
            <a:extLst>
              <a:ext uri="{FF2B5EF4-FFF2-40B4-BE49-F238E27FC236}">
                <a16:creationId xmlns:a16="http://schemas.microsoft.com/office/drawing/2014/main" xmlns="" id="{129B99FC-B26E-47BB-8D1E-CDD4EDDF9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823991" y="114187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ove-02-june">
            <a:extLst>
              <a:ext uri="{FF2B5EF4-FFF2-40B4-BE49-F238E27FC236}">
                <a16:creationId xmlns:a16="http://schemas.microsoft.com/office/drawing/2014/main" xmlns="" id="{CA83E5F3-04F6-42AF-98F8-46358F9F3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10383580" y="818517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200463042511690xy">
            <a:extLst>
              <a:ext uri="{FF2B5EF4-FFF2-40B4-BE49-F238E27FC236}">
                <a16:creationId xmlns:a16="http://schemas.microsoft.com/office/drawing/2014/main" xmlns="" id="{28A8F97C-5181-407E-B7EF-7CD469AB0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759" y="942067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200463042511690xy">
            <a:extLst>
              <a:ext uri="{FF2B5EF4-FFF2-40B4-BE49-F238E27FC236}">
                <a16:creationId xmlns:a16="http://schemas.microsoft.com/office/drawing/2014/main" xmlns="" id="{DBD54961-B062-4740-BA38-613B520C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886" y="17774"/>
            <a:ext cx="20335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00463042511690xy">
            <a:extLst>
              <a:ext uri="{FF2B5EF4-FFF2-40B4-BE49-F238E27FC236}">
                <a16:creationId xmlns:a16="http://schemas.microsoft.com/office/drawing/2014/main" xmlns="" id="{8B79E4CF-CDFE-4D69-AB01-10430C09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4828" y="94976"/>
            <a:ext cx="20335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9771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A2C326-8197-4738-88C9-8738473B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1" y="952500"/>
            <a:ext cx="5732639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F054C6-597C-426A-8F08-3BCA1348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90002"/>
            <a:ext cx="4676614" cy="60779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D41F76-26F6-476E-AE0A-112178F7190D}"/>
              </a:ext>
            </a:extLst>
          </p:cNvPr>
          <p:cNvGrpSpPr/>
          <p:nvPr/>
        </p:nvGrpSpPr>
        <p:grpSpPr>
          <a:xfrm>
            <a:off x="-46873" y="-72191"/>
            <a:ext cx="12391273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D00DC911-7A1C-4DB0-AD7B-3A0206010C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3F19A06-7678-4FCE-B4BD-05A964A7A43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D8FF5035-3CB7-4E8C-A9BF-6ECEC4CFC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99AD3946-1865-42EF-897E-6B48059EE0F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ACC6A938-4F04-400E-812F-3E47460DD07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860849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xmlns="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xmlns="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xmlns="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xmlns="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xmlns="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/>
              <a:t>01</a:t>
            </a:r>
            <a:endParaRPr sz="4800"/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xmlns="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xmlns="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xmlns="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xmlns="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xmlns="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B0849D2-6B2B-4BCC-93A8-7246D658B7C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xmlns="" id="{6AFDFAF5-4651-47B9-BC35-94D6FFB4A1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1A397BA-2C3C-45BF-A0E7-2BE7F40FCFD8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AC5ADBFF-CA8E-42C5-BAAA-1C39E45676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ECB98CD7-8E63-412E-BE0C-D1C4ACB9ED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xmlns="" id="{2AA5FC3D-76D5-4B4E-8C8A-FC5F15CC3D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23896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057400"/>
            <a:ext cx="114300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A986737-2BC1-43FA-A31B-DFE94ACEF663}"/>
              </a:ext>
            </a:extLst>
          </p:cNvPr>
          <p:cNvSpPr/>
          <p:nvPr/>
        </p:nvSpPr>
        <p:spPr>
          <a:xfrm>
            <a:off x="1600200" y="3292960"/>
            <a:ext cx="8610600" cy="3124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a?)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30DC32-EEA5-4D17-84F1-092C6651CD0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xmlns="" id="{E7A38937-7CE1-4EF6-9D93-0415CA668B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BBCE56E-720F-40C4-9ADC-C4CAF2216E8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10471CEF-C946-4328-9216-BCE7429D972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50098F0A-1A4D-499B-AC8C-B8B1805767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ECA91109-44C1-407B-A400-4AFC426813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06914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883C97D-D139-4AAE-933E-B72E5C448BB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0D01A55A-C8E8-4606-B787-D4211BEC31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3A237A-3682-442E-9954-33FBB00AF36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D3FDD87B-CA74-4E23-BA53-15C9847DAE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70A6980-A22D-4218-A605-FB35430A5D8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306A9ACF-9F14-4488-9AA7-6C927E4812A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2889766"/>
            <a:ext cx="92964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D30C66-AE51-4840-8998-D9816F1EDE7C}"/>
              </a:ext>
            </a:extLst>
          </p:cNvPr>
          <p:cNvSpPr txBox="1"/>
          <p:nvPr/>
        </p:nvSpPr>
        <p:spPr>
          <a:xfrm>
            <a:off x="2209800" y="2286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B2EB642-AD2E-4256-A44A-3B1964D3277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C864BA79-494B-4C91-9587-40400EBC7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FAD64AB-E9AC-4A04-A0CE-C0D101D78C0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2A5AE376-362C-44F1-A57A-2B6407EEFC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E63920FF-C5F2-4068-A94B-9EC4C77C0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DE907C0-07F4-4A7D-AD76-281EAB11CF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64908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929</Words>
  <Application>Microsoft Office PowerPoint</Application>
  <PresentationFormat>Custom</PresentationFormat>
  <Paragraphs>102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03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admi</cp:lastModifiedBy>
  <cp:revision>25</cp:revision>
  <dcterms:created xsi:type="dcterms:W3CDTF">2020-09-26T08:10:03Z</dcterms:created>
  <dcterms:modified xsi:type="dcterms:W3CDTF">2022-04-16T09:15:59Z</dcterms:modified>
</cp:coreProperties>
</file>