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711" r:id="rId3"/>
  </p:sldMasterIdLst>
  <p:notesMasterIdLst>
    <p:notesMasterId r:id="rId23"/>
  </p:notesMasterIdLst>
  <p:sldIdLst>
    <p:sldId id="372" r:id="rId4"/>
    <p:sldId id="256" r:id="rId5"/>
    <p:sldId id="358" r:id="rId6"/>
    <p:sldId id="258" r:id="rId7"/>
    <p:sldId id="257" r:id="rId8"/>
    <p:sldId id="266" r:id="rId9"/>
    <p:sldId id="341" r:id="rId10"/>
    <p:sldId id="359" r:id="rId11"/>
    <p:sldId id="362" r:id="rId12"/>
    <p:sldId id="361" r:id="rId13"/>
    <p:sldId id="360" r:id="rId14"/>
    <p:sldId id="364" r:id="rId15"/>
    <p:sldId id="367" r:id="rId16"/>
    <p:sldId id="366" r:id="rId17"/>
    <p:sldId id="365" r:id="rId18"/>
    <p:sldId id="368" r:id="rId19"/>
    <p:sldId id="370" r:id="rId20"/>
    <p:sldId id="371" r:id="rId21"/>
    <p:sldId id="348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P001 4 hàng" panose="020B0604020202020204" charset="0"/>
      <p:regular r:id="rId30"/>
      <p:bold r:id="rId31"/>
    </p:embeddedFont>
    <p:embeddedFont>
      <p:font typeface="HP001 5 hàng" panose="020B0604020202020204" charset="0"/>
      <p:regular r:id="rId32"/>
      <p:bold r:id="rId33"/>
    </p:embeddedFont>
    <p:embeddedFont>
      <p:font typeface="HP001 5 hàng 1 ô ly" panose="020B0604020202020204" charset="0"/>
      <p:bold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ED7D31"/>
    <a:srgbClr val="CC3300"/>
    <a:srgbClr val="FFD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8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1534-2022-4653-B963-A564802A52A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54C9-09FD-4B62-A30E-F89B957A2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10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99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83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5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525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814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29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15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377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35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05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06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1A68-3CF3-4A5F-9D19-7B8F255A2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246B0-7984-45DC-82AF-569A98DF5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411-DE76-4F5F-B6E5-30EF45A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A2C4-8505-4E91-83F7-047A44EF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C2A4-7E8F-4687-A554-8EB16B1C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F3B6-1F20-4DD6-93B9-BDA17C25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6E5FC-0A48-478C-9156-8EFD5E131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5C5B-0B24-4582-B6D6-938591B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85758-10C4-44DB-8A58-5C4FD75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4050-6BDD-4A71-A85F-D8DD4D16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246E-0ADE-44A2-880F-DD66313B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73B16-DD03-43C4-B8EB-D05F0DF5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45A-8248-4FB6-B34B-8FFFA16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B6-BE6F-4E8E-9257-D071B25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52E7-B3EA-44AD-8B1C-46157746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4115249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8488166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99244855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1281809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0072373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1805613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27900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6591376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DE2-DC3A-4E92-A557-2778393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5E3-E6E6-4C7C-922F-8186B623F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82FB-3F7F-41F1-830C-1E0D7575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2145-CC3B-4E93-B7EA-A8C14DCA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D752-ED48-41E8-BA5F-013B0A50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6420465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883712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2743367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0895368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4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9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8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4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DAD-F869-4925-95D5-7655AD2C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5F89-4F2F-48B0-9E30-A5A2A9BB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2653-7135-4D99-AFED-19EC6A5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1660-FFB0-4248-8D0D-F47461F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74E-7841-4307-A424-7444BF6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3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3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1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1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9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B72-A628-405F-929B-C37F6C0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ED9-1365-4CB7-8FC8-E5D10833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A08D-CD47-499C-B951-2452D277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6E9B1-BF39-4BDC-B135-E60CC43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076-FAB0-424A-B27B-6222CEF2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680-360C-41AB-9EDD-82C9EE5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6E21-E779-4ED0-9C56-2E639031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061D-4852-401D-8D97-331879E4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69C5F-C47A-4DE5-9D8A-370205FB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0053-4DC2-4306-938B-9E33C514B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8A5C-AE1B-477D-A5F8-C3B3BDA05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07D1-E21D-4246-8292-5C79A4BE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A5D02-3416-487C-A6DB-49F7A866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5A274-BD6E-4AB6-ABF9-803038A3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C336-E59C-4F65-87AC-F8031AAD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35A88-135F-4298-A460-A3837E3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F298-27B3-4D05-8B41-6483C13D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7419A-2C7D-4701-A934-E29C60BB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1A06-0059-49C2-BFAD-4C53572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4BA9-31E6-475D-94F3-D5A85A2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B6E0E-77C5-4836-A35C-996706E2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9388-C101-4CA2-920B-F88E63F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95D9-F142-4FDC-86EF-07794071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0C4-4951-4765-87AA-4E1A387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D809-B240-457B-801F-39995FE0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968-73D8-45A4-AC25-59116C21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9089-B590-45D1-84C7-B544E7B1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22E-9CAF-4D54-84CA-4080B56C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86B6A-51E5-42C7-AA7D-029460C2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281A-63AE-430B-A29E-F400F73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61FF-E268-4032-A48A-1078817BB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CA218-4651-4AE5-985F-D459667F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C51E6-D95B-409F-9FAB-1740742F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8FAE6-5647-4345-B346-5CD6BD476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E715D-DC5F-4048-B7D0-F6D8AE1EC37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DA10-E7E2-476B-8019-7E0AECD5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23C-0624-4ECD-9576-F3C492B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82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9" y="618856"/>
            <a:ext cx="1997731" cy="6239144"/>
          </a:xfrm>
          <a:prstGeom prst="rect">
            <a:avLst/>
          </a:prstGeom>
        </p:spPr>
      </p:pic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76620" y="-1371933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20949E-6784-4985-8060-70FACBAA2EF0}"/>
              </a:ext>
            </a:extLst>
          </p:cNvPr>
          <p:cNvSpPr txBox="1"/>
          <p:nvPr/>
        </p:nvSpPr>
        <p:spPr>
          <a:xfrm>
            <a:off x="2606040" y="2262575"/>
            <a:ext cx="681579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 tả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tí hon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94" y="0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C3CB5-B308-46D6-B5C5-3EB83ABF37A0}"/>
              </a:ext>
            </a:extLst>
          </p:cNvPr>
          <p:cNvSpPr txBox="1"/>
          <p:nvPr/>
        </p:nvSpPr>
        <p:spPr>
          <a:xfrm>
            <a:off x="2084940" y="1988727"/>
            <a:ext cx="8034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4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lang="en-US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445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505" y="-112749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73666FA2-ACD1-4EBA-B7E6-81CFE6446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750" y="729478"/>
            <a:ext cx="8825553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472C4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FB75D290-A98B-4D67-A12C-AD7938DC6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396" y="2821005"/>
            <a:ext cx="10596926" cy="30469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472C4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sấm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xẻo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D643DB08-BF24-4636-8584-FB02553A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228" y="1504081"/>
            <a:ext cx="2802340" cy="156966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472C4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sét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sào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7A1B0-A548-4739-8D53-9ABE95225B31}"/>
              </a:ext>
            </a:extLst>
          </p:cNvPr>
          <p:cNvSpPr txBox="1"/>
          <p:nvPr/>
        </p:nvSpPr>
        <p:spPr>
          <a:xfrm>
            <a:off x="2710757" y="1613405"/>
            <a:ext cx="62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2666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94" y="0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43D58626-F480-4A95-832A-AABC8AA25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276" y="624763"/>
            <a:ext cx="8825553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472C4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AACEA786-6E3F-4FF7-8BCF-6268F9D11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47" y="3131201"/>
            <a:ext cx="10885510" cy="30469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472C4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gượng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óc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quàng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,…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48D71D8B-49BD-4C99-ADC6-4C29E38A5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309" y="1382871"/>
            <a:ext cx="2802340" cy="156966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472C4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gắng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khăng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BBD08-ABB5-4850-9BC4-F40CA4DE7E7A}"/>
              </a:ext>
            </a:extLst>
          </p:cNvPr>
          <p:cNvSpPr txBox="1"/>
          <p:nvPr/>
        </p:nvSpPr>
        <p:spPr>
          <a:xfrm>
            <a:off x="1697780" y="1474411"/>
            <a:ext cx="62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919798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94" y="0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6" name="Picture 2" descr="C:\Users\THE\Desktop\xet xu.jpg">
            <a:extLst>
              <a:ext uri="{FF2B5EF4-FFF2-40B4-BE49-F238E27FC236}">
                <a16:creationId xmlns:a16="http://schemas.microsoft.com/office/drawing/2014/main" id="{0C53A675-1D58-455B-A3F6-DABE799E7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2" y="1112884"/>
            <a:ext cx="4267200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FA55CCC2-8D43-4E7F-9FB8-A67279873A61}"/>
              </a:ext>
            </a:extLst>
          </p:cNvPr>
          <p:cNvSpPr/>
          <p:nvPr/>
        </p:nvSpPr>
        <p:spPr bwMode="auto">
          <a:xfrm>
            <a:off x="2608262" y="5485085"/>
            <a:ext cx="1943100" cy="952500"/>
          </a:xfrm>
          <a:prstGeom prst="flowChartProcess">
            <a:avLst/>
          </a:prstGeom>
          <a:solidFill>
            <a:srgbClr val="CC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Xét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xử</a:t>
            </a:r>
            <a:endParaRPr kumimoji="0" lang="en-US" sz="44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THE\Desktop\xet nghiem.jpg">
            <a:extLst>
              <a:ext uri="{FF2B5EF4-FFF2-40B4-BE49-F238E27FC236}">
                <a16:creationId xmlns:a16="http://schemas.microsoft.com/office/drawing/2014/main" id="{A83D2F2C-C8BA-4955-9C99-7CBE4D0F5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50970"/>
            <a:ext cx="4495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42B9710-9D74-40D0-B9C7-0E105D2D9303}"/>
              </a:ext>
            </a:extLst>
          </p:cNvPr>
          <p:cNvSpPr/>
          <p:nvPr/>
        </p:nvSpPr>
        <p:spPr bwMode="auto">
          <a:xfrm>
            <a:off x="6875462" y="5470570"/>
            <a:ext cx="3124200" cy="952500"/>
          </a:xfrm>
          <a:prstGeom prst="flowChartProcess">
            <a:avLst/>
          </a:prstGeom>
          <a:solidFill>
            <a:srgbClr val="CC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Xét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7496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94" y="0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63A7D958-D40A-444D-87C7-D0FD9A556D0D}"/>
              </a:ext>
            </a:extLst>
          </p:cNvPr>
          <p:cNvSpPr/>
          <p:nvPr/>
        </p:nvSpPr>
        <p:spPr bwMode="auto">
          <a:xfrm>
            <a:off x="2247900" y="4876800"/>
            <a:ext cx="3124200" cy="952500"/>
          </a:xfrm>
          <a:prstGeom prst="flowChartProcess">
            <a:avLst/>
          </a:prstGeom>
          <a:solidFill>
            <a:srgbClr val="CC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Sấm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sét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2" descr="C:\Users\THE\Desktop\sam set.jpg">
            <a:extLst>
              <a:ext uri="{FF2B5EF4-FFF2-40B4-BE49-F238E27FC236}">
                <a16:creationId xmlns:a16="http://schemas.microsoft.com/office/drawing/2014/main" id="{87AFE637-6544-4135-BA41-C5565A5E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34316"/>
            <a:ext cx="4572000" cy="270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THE\Desktop\dat se.jpg">
            <a:extLst>
              <a:ext uri="{FF2B5EF4-FFF2-40B4-BE49-F238E27FC236}">
                <a16:creationId xmlns:a16="http://schemas.microsoft.com/office/drawing/2014/main" id="{76524F68-7DD9-49D4-8135-33267C7E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08916"/>
            <a:ext cx="4419600" cy="21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THE\Desktop\dat set.jpg">
            <a:extLst>
              <a:ext uri="{FF2B5EF4-FFF2-40B4-BE49-F238E27FC236}">
                <a16:creationId xmlns:a16="http://schemas.microsoft.com/office/drawing/2014/main" id="{1D5515D6-EF0C-4B6C-AE1F-787B7177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4419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2A47DEAC-5395-4CCD-AB99-0F6540607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048001"/>
            <a:ext cx="2514600" cy="701675"/>
          </a:xfrm>
          <a:prstGeom prst="rect">
            <a:avLst/>
          </a:prstGeom>
          <a:solidFill>
            <a:srgbClr val="D8D8EC"/>
          </a:solidFill>
          <a:ln>
            <a:noFill/>
          </a:ln>
          <a:effectLst>
            <a:prstShdw prst="shdw17" dist="17961" dir="2700000">
              <a:srgbClr val="D8D8EC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Đất sét</a:t>
            </a:r>
          </a:p>
        </p:txBody>
      </p:sp>
    </p:spTree>
    <p:extLst>
      <p:ext uri="{BB962C8B-B14F-4D97-AF65-F5344CB8AC3E}">
        <p14:creationId xmlns:p14="http://schemas.microsoft.com/office/powerpoint/2010/main" val="1160151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94" y="0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6" name="Picture 2" descr="C:\Users\THE\Desktop\rau xao.jpg">
            <a:extLst>
              <a:ext uri="{FF2B5EF4-FFF2-40B4-BE49-F238E27FC236}">
                <a16:creationId xmlns:a16="http://schemas.microsoft.com/office/drawing/2014/main" id="{B6B3B492-1483-43FB-9FD1-E5DE7A6F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06" y="1142040"/>
            <a:ext cx="4419600" cy="378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DAE1BE18-9E6D-40BF-8056-B6C626373BC6}"/>
              </a:ext>
            </a:extLst>
          </p:cNvPr>
          <p:cNvSpPr/>
          <p:nvPr/>
        </p:nvSpPr>
        <p:spPr bwMode="auto">
          <a:xfrm>
            <a:off x="2218006" y="5414880"/>
            <a:ext cx="3124200" cy="784495"/>
          </a:xfrm>
          <a:prstGeom prst="flowChartProcess">
            <a:avLst/>
          </a:prstGeom>
          <a:solidFill>
            <a:srgbClr val="CC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Xào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rau</a:t>
            </a:r>
            <a:endParaRPr kumimoji="0" lang="en-US" sz="44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55897EAA-270B-4BFC-BBF5-2E2FA95591B3}"/>
              </a:ext>
            </a:extLst>
          </p:cNvPr>
          <p:cNvSpPr/>
          <p:nvPr/>
        </p:nvSpPr>
        <p:spPr bwMode="auto">
          <a:xfrm>
            <a:off x="6561406" y="5376780"/>
            <a:ext cx="3810000" cy="784495"/>
          </a:xfrm>
          <a:prstGeom prst="flowChartProcess">
            <a:avLst/>
          </a:prstGeom>
          <a:solidFill>
            <a:srgbClr val="CC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Sào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phơi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endParaRPr kumimoji="0" lang="en-US" sz="44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THE\Desktop\sao phoi do.jpg">
            <a:extLst>
              <a:ext uri="{FF2B5EF4-FFF2-40B4-BE49-F238E27FC236}">
                <a16:creationId xmlns:a16="http://schemas.microsoft.com/office/drawing/2014/main" id="{577B1AE2-7C01-48AD-BE12-FE55C741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381" y="1211338"/>
            <a:ext cx="4419600" cy="37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58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94" y="0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8DC8848A-C5E8-4676-B4C5-8F12A119CB46}"/>
              </a:ext>
            </a:extLst>
          </p:cNvPr>
          <p:cNvSpPr/>
          <p:nvPr/>
        </p:nvSpPr>
        <p:spPr bwMode="auto">
          <a:xfrm>
            <a:off x="4610100" y="5019254"/>
            <a:ext cx="3124200" cy="703384"/>
          </a:xfrm>
          <a:prstGeom prst="flowChartProcess">
            <a:avLst/>
          </a:prstGeom>
          <a:solidFill>
            <a:srgbClr val="CC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Xinh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xinh</a:t>
            </a:r>
            <a:endParaRPr kumimoji="0" lang="en-US" sz="44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THE\Desktop\xem-nhung-hinh-anh-be-gai-de-thuong-nhat-viet-nam-2.jpg">
            <a:extLst>
              <a:ext uri="{FF2B5EF4-FFF2-40B4-BE49-F238E27FC236}">
                <a16:creationId xmlns:a16="http://schemas.microsoft.com/office/drawing/2014/main" id="{CC5C7CBD-927A-4A2C-BD7F-18FBB6DEB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/>
          <a:stretch>
            <a:fillRect/>
          </a:stretch>
        </p:blipFill>
        <p:spPr bwMode="auto">
          <a:xfrm>
            <a:off x="3848100" y="903868"/>
            <a:ext cx="4495800" cy="371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26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94" y="0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313F05DF-F11A-4106-8037-FFC8C0FFC6F8}"/>
              </a:ext>
            </a:extLst>
          </p:cNvPr>
          <p:cNvSpPr/>
          <p:nvPr/>
        </p:nvSpPr>
        <p:spPr bwMode="auto">
          <a:xfrm>
            <a:off x="4533900" y="5068142"/>
            <a:ext cx="3124200" cy="784639"/>
          </a:xfrm>
          <a:prstGeom prst="flowChartProcess">
            <a:avLst/>
          </a:prstGeom>
          <a:solidFill>
            <a:srgbClr val="CC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44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nhật</a:t>
            </a:r>
            <a:endParaRPr kumimoji="0" lang="en-US" sz="44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THE\Desktop\loi-chuc-sinh-nhat-hay-nhat-hay-nhat.jpg">
            <a:extLst>
              <a:ext uri="{FF2B5EF4-FFF2-40B4-BE49-F238E27FC236}">
                <a16:creationId xmlns:a16="http://schemas.microsoft.com/office/drawing/2014/main" id="{A7604919-8974-4D2E-A691-4C517957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51398"/>
            <a:ext cx="7239000" cy="362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05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98" y="-112749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2B7997-3927-452A-B6B6-D538C6D049D8}"/>
              </a:ext>
            </a:extLst>
          </p:cNvPr>
          <p:cNvSpPr txBox="1"/>
          <p:nvPr/>
        </p:nvSpPr>
        <p:spPr>
          <a:xfrm>
            <a:off x="777329" y="130891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lang="en-US" sz="4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C49715-D896-4685-8E2C-04E11F5D0891}"/>
              </a:ext>
            </a:extLst>
          </p:cNvPr>
          <p:cNvSpPr/>
          <p:nvPr/>
        </p:nvSpPr>
        <p:spPr>
          <a:xfrm>
            <a:off x="2668429" y="2587795"/>
            <a:ext cx="84056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defRPr/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 chép: </a:t>
            </a:r>
            <a:r>
              <a:rPr lang="en-US" sz="4800" b="1" i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 em.</a:t>
            </a:r>
            <a:endParaRPr lang="en-US" sz="4800" b="1" i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2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7177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2" y="-33465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9" y="618856"/>
            <a:ext cx="1997731" cy="6239144"/>
          </a:xfrm>
          <a:prstGeom prst="rect">
            <a:avLst/>
          </a:prstGeom>
        </p:spPr>
      </p:pic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76620" y="-1371933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9A7995-38BA-4030-ACC2-35DF8FF28E90}"/>
              </a:ext>
            </a:extLst>
          </p:cNvPr>
          <p:cNvSpPr txBox="1"/>
          <p:nvPr/>
        </p:nvSpPr>
        <p:spPr>
          <a:xfrm>
            <a:off x="2564437" y="1919563"/>
            <a:ext cx="681579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 tả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tí hon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7F177-BA3E-4946-B871-FCB89E617E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2059"/>
            <a:ext cx="12192000" cy="68538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C61867-BC6C-4DB9-8802-BCE3496AA6A5}"/>
              </a:ext>
            </a:extLst>
          </p:cNvPr>
          <p:cNvGrpSpPr/>
          <p:nvPr/>
        </p:nvGrpSpPr>
        <p:grpSpPr>
          <a:xfrm>
            <a:off x="2807738" y="1768278"/>
            <a:ext cx="6836649" cy="1214048"/>
            <a:chOff x="485700" y="4506637"/>
            <a:chExt cx="4765625" cy="1022225"/>
          </a:xfrm>
        </p:grpSpPr>
        <p:sp>
          <p:nvSpPr>
            <p:cNvPr id="16" name="Google Shape;10;p2">
              <a:extLst>
                <a:ext uri="{FF2B5EF4-FFF2-40B4-BE49-F238E27FC236}">
                  <a16:creationId xmlns:a16="http://schemas.microsoft.com/office/drawing/2014/main" id="{F83833C1-0534-4F37-B380-F9F6A78773D3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Google Shape;12;p2">
              <a:extLst>
                <a:ext uri="{FF2B5EF4-FFF2-40B4-BE49-F238E27FC236}">
                  <a16:creationId xmlns:a16="http://schemas.microsoft.com/office/drawing/2014/main" id="{79F8AD20-7B08-470C-B64F-308707C17B04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92F5ECE-D232-468C-82CF-F042AD6A86E6}"/>
              </a:ext>
            </a:extLst>
          </p:cNvPr>
          <p:cNvSpPr txBox="1"/>
          <p:nvPr/>
        </p:nvSpPr>
        <p:spPr>
          <a:xfrm>
            <a:off x="2831146" y="3817445"/>
            <a:ext cx="66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Cô-rét-ti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AD676E-7A90-43E8-AE95-BC18BFF75557}"/>
              </a:ext>
            </a:extLst>
          </p:cNvPr>
          <p:cNvSpPr txBox="1"/>
          <p:nvPr/>
        </p:nvSpPr>
        <p:spPr>
          <a:xfrm>
            <a:off x="4369588" y="2028532"/>
            <a:ext cx="46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2" y="-33465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9" y="618856"/>
            <a:ext cx="1997731" cy="6239144"/>
          </a:xfrm>
          <a:prstGeom prst="rect">
            <a:avLst/>
          </a:prstGeom>
        </p:spPr>
      </p:pic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76620" y="-1371933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9A7995-38BA-4030-ACC2-35DF8FF28E90}"/>
              </a:ext>
            </a:extLst>
          </p:cNvPr>
          <p:cNvSpPr txBox="1"/>
          <p:nvPr/>
        </p:nvSpPr>
        <p:spPr>
          <a:xfrm>
            <a:off x="2564437" y="1919563"/>
            <a:ext cx="681579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 tả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tí hon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7F177-BA3E-4946-B871-FCB89E617E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2059"/>
            <a:ext cx="12192000" cy="68538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C61867-BC6C-4DB9-8802-BCE3496AA6A5}"/>
              </a:ext>
            </a:extLst>
          </p:cNvPr>
          <p:cNvGrpSpPr/>
          <p:nvPr/>
        </p:nvGrpSpPr>
        <p:grpSpPr>
          <a:xfrm>
            <a:off x="2807738" y="1768278"/>
            <a:ext cx="6836649" cy="1214048"/>
            <a:chOff x="485700" y="4506637"/>
            <a:chExt cx="4765625" cy="1022225"/>
          </a:xfrm>
        </p:grpSpPr>
        <p:sp>
          <p:nvSpPr>
            <p:cNvPr id="16" name="Google Shape;10;p2">
              <a:extLst>
                <a:ext uri="{FF2B5EF4-FFF2-40B4-BE49-F238E27FC236}">
                  <a16:creationId xmlns:a16="http://schemas.microsoft.com/office/drawing/2014/main" id="{F83833C1-0534-4F37-B380-F9F6A78773D3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Google Shape;12;p2">
              <a:extLst>
                <a:ext uri="{FF2B5EF4-FFF2-40B4-BE49-F238E27FC236}">
                  <a16:creationId xmlns:a16="http://schemas.microsoft.com/office/drawing/2014/main" id="{79F8AD20-7B08-470C-B64F-308707C17B04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ysClr val="windowText" lastClr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4AD676E-7A90-43E8-AE95-BC18BFF75557}"/>
              </a:ext>
            </a:extLst>
          </p:cNvPr>
          <p:cNvSpPr txBox="1"/>
          <p:nvPr/>
        </p:nvSpPr>
        <p:spPr>
          <a:xfrm>
            <a:off x="4369588" y="2028532"/>
            <a:ext cx="46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KHÁM 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2473" y="3251200"/>
            <a:ext cx="1823758" cy="2948592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A108ED2E-2778-40D2-AB72-5AA0EE22E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352" y="1069785"/>
            <a:ext cx="8305800" cy="30464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CCCC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tỉnh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nhìn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mắt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nhìn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nhịp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nhịp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tấm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AC18BBB9-0D92-4475-82A3-1F9AEF9B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447" y="4140200"/>
            <a:ext cx="8991600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CCCC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5373E474-0D05-4D0C-B5BF-EF010D2B6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097" y="4673600"/>
            <a:ext cx="9144000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CCCC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CEACBC80-6FAC-4BB1-8D93-2A936E780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609" y="5275264"/>
            <a:ext cx="8915400" cy="5794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CCCC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riêng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75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7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75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7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75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7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utoUpdateAnimBg="0"/>
          <p:bldP spid="11" grpId="0" autoUpdateAnimBg="0"/>
          <p:bldP spid="12" grpId="0" autoUpdateAnimBg="0"/>
          <p:bldP spid="13" grpId="0" autoUpdateAnimBg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75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7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75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7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75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7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utoUpdateAnimBg="0"/>
          <p:bldP spid="11" grpId="0" autoUpdateAnimBg="0"/>
          <p:bldP spid="12" grpId="0" autoUpdateAnimBg="0"/>
          <p:bldP spid="13" grpId="0" autoUpdateAnimBg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9" y="30372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6" y="3651746"/>
            <a:ext cx="2761982" cy="296726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0AA464-B9D0-4910-9013-0614D583C70E}"/>
              </a:ext>
            </a:extLst>
          </p:cNvPr>
          <p:cNvSpPr txBox="1"/>
          <p:nvPr/>
        </p:nvSpPr>
        <p:spPr>
          <a:xfrm>
            <a:off x="3305800" y="1555594"/>
            <a:ext cx="613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Hướng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dẫn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viết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từ</a:t>
            </a:r>
            <a:r>
              <a:rPr lang="en-US" sz="4000" b="1" dirty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khó</a:t>
            </a:r>
            <a:endParaRPr lang="en-US" sz="4000" b="1" dirty="0">
              <a:solidFill>
                <a:prstClr val="white"/>
              </a:solidFill>
              <a:latin typeface="HP001 5 hàng" panose="020B06030503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1AA598-B1B0-4335-B327-4444DE7F0B5C}"/>
              </a:ext>
            </a:extLst>
          </p:cNvPr>
          <p:cNvSpPr txBox="1"/>
          <p:nvPr/>
        </p:nvSpPr>
        <p:spPr>
          <a:xfrm>
            <a:off x="3717203" y="3190081"/>
            <a:ext cx="3023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chemeClr val="bg1"/>
                </a:solidFill>
                <a:latin typeface="HP001 5 hàng 1 ô ly" panose="020B0603050302020204" pitchFamily="34" charset="0"/>
              </a:rPr>
              <a:t>trâm</a:t>
            </a:r>
            <a:r>
              <a:rPr lang="en-US" sz="5400" b="1" dirty="0">
                <a:solidFill>
                  <a:schemeClr val="bg1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 1 ô ly" panose="020B0603050302020204" pitchFamily="34" charset="0"/>
              </a:rPr>
              <a:t>bầu</a:t>
            </a:r>
            <a:endParaRPr lang="en-US" sz="5400" b="1" dirty="0">
              <a:solidFill>
                <a:schemeClr val="bg1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7C65A6-053D-4534-8078-B3C9A92B02C2}"/>
              </a:ext>
            </a:extLst>
          </p:cNvPr>
          <p:cNvSpPr txBox="1"/>
          <p:nvPr/>
        </p:nvSpPr>
        <p:spPr>
          <a:xfrm>
            <a:off x="7484698" y="3081440"/>
            <a:ext cx="1988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chemeClr val="bg1"/>
                </a:solidFill>
                <a:latin typeface="HP001 5 hàng 1 ô ly" panose="020B0603050302020204" pitchFamily="34" charset="0"/>
              </a:rPr>
              <a:t>ríu</a:t>
            </a:r>
            <a:r>
              <a:rPr lang="en-US" sz="5400" b="1" dirty="0">
                <a:solidFill>
                  <a:schemeClr val="bg1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 1 ô ly" panose="020B0603050302020204" pitchFamily="34" charset="0"/>
              </a:rPr>
              <a:t>rít</a:t>
            </a:r>
            <a:endParaRPr lang="en-US" sz="5400" b="1" dirty="0">
              <a:solidFill>
                <a:schemeClr val="bg1"/>
              </a:solidFill>
              <a:latin typeface="HP001 5 hàng 1 ô ly" panose="020B06030503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866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94" y="0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99CC7D-4A38-426A-A362-D1BC25DA09A5}"/>
              </a:ext>
            </a:extLst>
          </p:cNvPr>
          <p:cNvSpPr txBox="1"/>
          <p:nvPr/>
        </p:nvSpPr>
        <p:spPr>
          <a:xfrm>
            <a:off x="2705172" y="811292"/>
            <a:ext cx="63378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prstClr val="white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000" b="1" dirty="0">
                <a:solidFill>
                  <a:prstClr val="white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endParaRPr lang="en-US" sz="3000" b="1" dirty="0">
              <a:solidFill>
                <a:prstClr val="white"/>
              </a:solidFill>
              <a:latin typeface="HP001 4 hàng" panose="020B06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A8D9EA-71DE-4D41-AC6F-F8500A6A2D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26" r="-601" b="11480"/>
          <a:stretch/>
        </p:blipFill>
        <p:spPr>
          <a:xfrm>
            <a:off x="2505648" y="1186424"/>
            <a:ext cx="6736865" cy="499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424079" y="395789"/>
            <a:ext cx="6956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297470" y="980564"/>
            <a:ext cx="6956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Cô</a:t>
            </a:r>
            <a:r>
              <a:rPr lang="en-US" sz="3200" b="1" dirty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tí</a:t>
            </a:r>
            <a:r>
              <a:rPr lang="en-US" sz="3200" b="1" dirty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hon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49192" y="1565339"/>
            <a:ext cx="11893615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treo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nón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tỉnh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trò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cầm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tấm</a:t>
            </a:r>
            <a:r>
              <a:rPr lang="en-US" sz="36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bảng</a:t>
            </a:r>
            <a:r>
              <a:rPr lang="en-US" sz="36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Nó</a:t>
            </a:r>
            <a:r>
              <a:rPr lang="en-US" sz="36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đánh</a:t>
            </a:r>
            <a:r>
              <a:rPr lang="en-US" sz="36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từng</a:t>
            </a:r>
            <a:r>
              <a:rPr lang="en-US" sz="36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theo.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32575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94" y="0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3FD1E2-30E3-4C81-AFDA-2B49CCA4346D}"/>
              </a:ext>
            </a:extLst>
          </p:cNvPr>
          <p:cNvSpPr txBox="1"/>
          <p:nvPr/>
        </p:nvSpPr>
        <p:spPr>
          <a:xfrm>
            <a:off x="2221412" y="1227318"/>
            <a:ext cx="8034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endParaRPr lang="en-US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7F752-E453-4445-94CF-A6FE912DCDF5}"/>
              </a:ext>
            </a:extLst>
          </p:cNvPr>
          <p:cNvSpPr txBox="1"/>
          <p:nvPr/>
        </p:nvSpPr>
        <p:spPr>
          <a:xfrm>
            <a:off x="1388865" y="3671942"/>
            <a:ext cx="6982691" cy="13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Montserrat" panose="00000500000000000000" pitchFamily="50" charset="0"/>
                <a:ea typeface="Times New Roman" panose="02020603050405020304" pitchFamily="18" charset="0"/>
              </a:rPr>
              <a:t>Dùng bút chì gạch chân lỗi viết sai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Montserrat" panose="00000500000000000000" pitchFamily="50" charset="0"/>
                <a:ea typeface="Times New Roman" panose="02020603050405020304" pitchFamily="18" charset="0"/>
              </a:rPr>
              <a:t>Sửa lại xuống cuối vở bằng bút mực.</a:t>
            </a:r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pic>
        <p:nvPicPr>
          <p:cNvPr id="12" name="Picture 2" descr="Work Teacher Sticker">
            <a:extLst>
              <a:ext uri="{FF2B5EF4-FFF2-40B4-BE49-F238E27FC236}">
                <a16:creationId xmlns:a16="http://schemas.microsoft.com/office/drawing/2014/main" id="{7F0EB78A-7625-4C48-AC0A-A073DDC942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02" y="203983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401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424079" y="395789"/>
            <a:ext cx="6956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297470" y="980564"/>
            <a:ext cx="6956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hon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49192" y="1565339"/>
            <a:ext cx="11893615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theo.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E5452-1488-4CCD-8607-15B1047198FF}"/>
              </a:ext>
            </a:extLst>
          </p:cNvPr>
          <p:cNvSpPr txBox="1"/>
          <p:nvPr/>
        </p:nvSpPr>
        <p:spPr>
          <a:xfrm>
            <a:off x="486029" y="5987505"/>
            <a:ext cx="8114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Lỗi</a:t>
            </a:r>
            <a:r>
              <a:rPr lang="en-US" sz="2500" dirty="0">
                <a:latin typeface="HP001 5 hàng" panose="020B06030503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92041963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614</Words>
  <Application>Microsoft Office PowerPoint</Application>
  <PresentationFormat>Widescreen</PresentationFormat>
  <Paragraphs>84</Paragraphs>
  <Slides>19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Times New Roman</vt:lpstr>
      <vt:lpstr>Tahoma</vt:lpstr>
      <vt:lpstr>Calibri</vt:lpstr>
      <vt:lpstr>HP001 5 hàng 1 ô ly</vt:lpstr>
      <vt:lpstr>HP001 4 hàng</vt:lpstr>
      <vt:lpstr>Arial</vt:lpstr>
      <vt:lpstr>Calibri Light</vt:lpstr>
      <vt:lpstr>HP001 5 hàng</vt:lpstr>
      <vt:lpstr>Montserrat</vt:lpstr>
      <vt:lpstr>方正少儿简体</vt:lpstr>
      <vt:lpstr>Office Theme</vt:lpstr>
      <vt:lpstr>3_默认设计模板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Nguyen Thang</cp:lastModifiedBy>
  <cp:revision>59</cp:revision>
  <dcterms:created xsi:type="dcterms:W3CDTF">2021-08-28T14:45:05Z</dcterms:created>
  <dcterms:modified xsi:type="dcterms:W3CDTF">2021-10-28T09:02:14Z</dcterms:modified>
</cp:coreProperties>
</file>