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sldIdLst>
    <p:sldId id="256" r:id="rId5"/>
    <p:sldId id="260" r:id="rId6"/>
    <p:sldId id="257" r:id="rId7"/>
    <p:sldId id="268" r:id="rId8"/>
    <p:sldId id="276" r:id="rId9"/>
    <p:sldId id="269" r:id="rId10"/>
    <p:sldId id="270" r:id="rId11"/>
    <p:sldId id="271" r:id="rId12"/>
    <p:sldId id="272" r:id="rId13"/>
    <p:sldId id="273" r:id="rId14"/>
    <p:sldId id="274" r:id="rId15"/>
    <p:sldId id="258" r:id="rId16"/>
    <p:sldId id="265" r:id="rId17"/>
    <p:sldId id="263" r:id="rId18"/>
    <p:sldId id="261" r:id="rId19"/>
    <p:sldId id="262" r:id="rId20"/>
    <p:sldId id="264" r:id="rId21"/>
    <p:sldId id="275" r:id="rId22"/>
    <p:sldId id="259"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omic Sans MS" panose="030F0702030302020204" pitchFamily="66" charset="0"/>
      <p:regular r:id="rId29"/>
      <p:bold r:id="rId30"/>
      <p:italic r:id="rId31"/>
      <p:boldItalic r:id="rId32"/>
    </p:embeddedFont>
    <p:embeddedFont>
      <p:font typeface="Mali" panose="020B0604020202020204" charset="-34"/>
      <p:regular r:id="rId33"/>
    </p:embeddedFont>
    <p:embeddedFont>
      <p:font typeface="Mali Bold" panose="020B0604020202020204" charset="-34"/>
      <p:regular r:id="rId34"/>
    </p:embeddedFont>
    <p:embeddedFont>
      <p:font typeface="Segoe Script" panose="030B0504020000000003" pitchFamily="66" charset="0"/>
      <p:regular r:id="rId35"/>
      <p:bold r:id="rId36"/>
    </p:embeddedFont>
    <p:embeddedFont>
      <p:font typeface="Segoe UI Black" panose="020B0A02040204020203" pitchFamily="34" charset="0"/>
      <p:bold r:id="rId37"/>
      <p:boldItalic r:id="rId38"/>
    </p:embeddedFont>
    <p:embeddedFont>
      <p:font typeface="Sitka Subheading" panose="02000505000000020004" pitchFamily="2" charset="0"/>
      <p:regular r:id="rId39"/>
      <p:bold r:id="rId40"/>
      <p:italic r:id="rId41"/>
      <p:boldItalic r:id="rId42"/>
    </p:embeddedFont>
    <p:embeddedFont>
      <p:font typeface="Sniglet" panose="020B0604020202020204" charset="0"/>
      <p:regular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68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C50ED-1C2C-4EC8-97B9-8C68C31E20FB}" type="datetimeFigureOut">
              <a:rPr lang="en-US" smtClean="0"/>
              <a:t>12/27/2021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54B27-1A48-4EE1-96C9-0C6E9A90C89B}" type="slidenum">
              <a:rPr lang="en-US" smtClean="0"/>
              <a:t>‹#›</a:t>
            </a:fld>
            <a:endParaRPr lang="en-US"/>
          </a:p>
        </p:txBody>
      </p:sp>
    </p:spTree>
    <p:extLst>
      <p:ext uri="{BB962C8B-B14F-4D97-AF65-F5344CB8AC3E}">
        <p14:creationId xmlns:p14="http://schemas.microsoft.com/office/powerpoint/2010/main" val="12843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54B27-1A48-4EE1-96C9-0C6E9A90C89B}" type="slidenum">
              <a:rPr lang="en-US" smtClean="0"/>
              <a:t>1</a:t>
            </a:fld>
            <a:endParaRPr lang="en-US"/>
          </a:p>
        </p:txBody>
      </p:sp>
    </p:spTree>
    <p:extLst>
      <p:ext uri="{BB962C8B-B14F-4D97-AF65-F5344CB8AC3E}">
        <p14:creationId xmlns:p14="http://schemas.microsoft.com/office/powerpoint/2010/main" val="1331984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6DE55438-FAF8-4354-A065-9098D8341DF0}" type="slidenum">
              <a:rPr lang="en-US" altLang="en-US"/>
              <a:pPr/>
              <a:t>6</a:t>
            </a:fld>
            <a:endParaRPr lang="en-US" altLang="en-US"/>
          </a:p>
        </p:txBody>
      </p:sp>
    </p:spTree>
    <p:extLst>
      <p:ext uri="{BB962C8B-B14F-4D97-AF65-F5344CB8AC3E}">
        <p14:creationId xmlns:p14="http://schemas.microsoft.com/office/powerpoint/2010/main" val="966366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54B27-1A48-4EE1-96C9-0C6E9A90C89B}" type="slidenum">
              <a:rPr lang="en-US" smtClean="0"/>
              <a:t>10</a:t>
            </a:fld>
            <a:endParaRPr lang="en-US"/>
          </a:p>
        </p:txBody>
      </p:sp>
    </p:spTree>
    <p:extLst>
      <p:ext uri="{BB962C8B-B14F-4D97-AF65-F5344CB8AC3E}">
        <p14:creationId xmlns:p14="http://schemas.microsoft.com/office/powerpoint/2010/main" val="6333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86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9923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7109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8849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265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9413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231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423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4035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9516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865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545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4066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0476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8132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7375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3561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0281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2215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943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183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970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8406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134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9959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323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155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1631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8871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8659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179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36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6385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997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0689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90" r:id="rId2"/>
    <p:sldLayoutId id="2147483689" r:id="rId3"/>
    <p:sldLayoutId id="2147483688" r:id="rId4"/>
    <p:sldLayoutId id="2147483687" r:id="rId5"/>
    <p:sldLayoutId id="2147483686" r:id="rId6"/>
    <p:sldLayoutId id="2147483684" r:id="rId7"/>
    <p:sldLayoutId id="2147483678" r:id="rId8"/>
    <p:sldLayoutId id="2147483677" r:id="rId9"/>
    <p:sldLayoutId id="2147483676" r:id="rId10"/>
    <p:sldLayoutId id="2147483675" r:id="rId11"/>
    <p:sldLayoutId id="2147483674" r:id="rId12"/>
    <p:sldLayoutId id="2147483670" r:id="rId13"/>
    <p:sldLayoutId id="2147483669" r:id="rId14"/>
    <p:sldLayoutId id="2147483668" r:id="rId15"/>
    <p:sldLayoutId id="2147483667" r:id="rId16"/>
    <p:sldLayoutId id="2147483666" r:id="rId17"/>
    <p:sldLayoutId id="2147483661" r:id="rId18"/>
    <p:sldLayoutId id="2147483650" r:id="rId19"/>
    <p:sldLayoutId id="2147483691" r:id="rId20"/>
    <p:sldLayoutId id="2147483679" r:id="rId21"/>
    <p:sldLayoutId id="2147483671" r:id="rId22"/>
    <p:sldLayoutId id="2147483662" r:id="rId23"/>
    <p:sldLayoutId id="2147483651" r:id="rId24"/>
    <p:sldLayoutId id="2147483652" r:id="rId25"/>
    <p:sldLayoutId id="2147483653" r:id="rId26"/>
    <p:sldLayoutId id="2147483654" r:id="rId27"/>
    <p:sldLayoutId id="2147483655" r:id="rId28"/>
    <p:sldLayoutId id="2147483694" r:id="rId29"/>
    <p:sldLayoutId id="2147483693" r:id="rId30"/>
    <p:sldLayoutId id="2147483692" r:id="rId31"/>
    <p:sldLayoutId id="2147483685" r:id="rId32"/>
    <p:sldLayoutId id="2147483683" r:id="rId33"/>
    <p:sldLayoutId id="2147483682" r:id="rId34"/>
    <p:sldLayoutId id="2147483681" r:id="rId35"/>
    <p:sldLayoutId id="2147483680" r:id="rId36"/>
    <p:sldLayoutId id="2147483673" r:id="rId37"/>
    <p:sldLayoutId id="2147483672" r:id="rId38"/>
    <p:sldLayoutId id="2147483665" r:id="rId39"/>
    <p:sldLayoutId id="2147483664" r:id="rId40"/>
    <p:sldLayoutId id="2147483663" r:id="rId41"/>
    <p:sldLayoutId id="2147483660" r:id="rId42"/>
    <p:sldLayoutId id="2147483656" r:id="rId43"/>
    <p:sldLayoutId id="2147483657" r:id="rId44"/>
    <p:sldLayoutId id="2147483658" r:id="rId45"/>
    <p:sldLayoutId id="2147483659" r:id="rId4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Layout" Target="../slideLayouts/slideLayout28.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sv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78.png"/><Relationship Id="rId3" Type="http://schemas.openxmlformats.org/officeDocument/2006/relationships/image" Target="../media/image38.png"/><Relationship Id="rId7" Type="http://schemas.openxmlformats.org/officeDocument/2006/relationships/image" Target="../media/image44.png"/><Relationship Id="rId12"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3.svg"/><Relationship Id="rId11" Type="http://schemas.openxmlformats.org/officeDocument/2006/relationships/image" Target="../media/image50.svg"/><Relationship Id="rId5" Type="http://schemas.openxmlformats.org/officeDocument/2006/relationships/image" Target="../media/image42.png"/><Relationship Id="rId10" Type="http://schemas.openxmlformats.org/officeDocument/2006/relationships/image" Target="../media/image49.png"/><Relationship Id="rId4" Type="http://schemas.openxmlformats.org/officeDocument/2006/relationships/image" Target="../media/image39.sv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9.svg"/><Relationship Id="rId7" Type="http://schemas.openxmlformats.org/officeDocument/2006/relationships/image" Target="../media/image45.png"/><Relationship Id="rId12" Type="http://schemas.openxmlformats.org/officeDocument/2006/relationships/image" Target="../media/image78.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77.jpeg"/><Relationship Id="rId5" Type="http://schemas.openxmlformats.org/officeDocument/2006/relationships/image" Target="../media/image43.svg"/><Relationship Id="rId10" Type="http://schemas.openxmlformats.org/officeDocument/2006/relationships/image" Target="../media/image50.svg"/><Relationship Id="rId4" Type="http://schemas.openxmlformats.org/officeDocument/2006/relationships/image" Target="../media/image42.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25.svg"/><Relationship Id="rId18" Type="http://schemas.openxmlformats.org/officeDocument/2006/relationships/image" Target="../media/image88.png"/><Relationship Id="rId3" Type="http://schemas.openxmlformats.org/officeDocument/2006/relationships/image" Target="../media/image54.png"/><Relationship Id="rId21" Type="http://schemas.openxmlformats.org/officeDocument/2006/relationships/image" Target="../media/image91.svg"/><Relationship Id="rId7" Type="http://schemas.openxmlformats.org/officeDocument/2006/relationships/image" Target="../media/image81.png"/><Relationship Id="rId12" Type="http://schemas.openxmlformats.org/officeDocument/2006/relationships/image" Target="../media/image24.png"/><Relationship Id="rId17" Type="http://schemas.openxmlformats.org/officeDocument/2006/relationships/image" Target="../media/image87.svg"/><Relationship Id="rId2" Type="http://schemas.openxmlformats.org/officeDocument/2006/relationships/image" Target="../media/image1.jpeg"/><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28.xml"/><Relationship Id="rId6" Type="http://schemas.openxmlformats.org/officeDocument/2006/relationships/image" Target="../media/image80.svg"/><Relationship Id="rId11" Type="http://schemas.openxmlformats.org/officeDocument/2006/relationships/image" Target="../media/image85.svg"/><Relationship Id="rId24" Type="http://schemas.openxmlformats.org/officeDocument/2006/relationships/image" Target="../media/image94.svg"/><Relationship Id="rId5" Type="http://schemas.openxmlformats.org/officeDocument/2006/relationships/image" Target="../media/image79.png"/><Relationship Id="rId15" Type="http://schemas.openxmlformats.org/officeDocument/2006/relationships/image" Target="../media/image57.svg"/><Relationship Id="rId23" Type="http://schemas.openxmlformats.org/officeDocument/2006/relationships/image" Target="../media/image93.png"/><Relationship Id="rId10" Type="http://schemas.openxmlformats.org/officeDocument/2006/relationships/image" Target="../media/image84.png"/><Relationship Id="rId19" Type="http://schemas.openxmlformats.org/officeDocument/2006/relationships/image" Target="../media/image89.svg"/><Relationship Id="rId4" Type="http://schemas.openxmlformats.org/officeDocument/2006/relationships/image" Target="../media/image55.svg"/><Relationship Id="rId9" Type="http://schemas.openxmlformats.org/officeDocument/2006/relationships/image" Target="../media/image83.svg"/><Relationship Id="rId14" Type="http://schemas.openxmlformats.org/officeDocument/2006/relationships/image" Target="../media/image56.png"/><Relationship Id="rId22" Type="http://schemas.openxmlformats.org/officeDocument/2006/relationships/image" Target="../media/image92.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1.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2.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3" Type="http://schemas.openxmlformats.org/officeDocument/2006/relationships/image" Target="../media/image96.svg"/><Relationship Id="rId7" Type="http://schemas.openxmlformats.org/officeDocument/2006/relationships/image" Target="../media/image100.svg"/><Relationship Id="rId12" Type="http://schemas.openxmlformats.org/officeDocument/2006/relationships/image" Target="../media/image105.png"/><Relationship Id="rId17" Type="http://schemas.openxmlformats.org/officeDocument/2006/relationships/image" Target="../media/image110.svg"/><Relationship Id="rId2" Type="http://schemas.openxmlformats.org/officeDocument/2006/relationships/image" Target="../media/image95.png"/><Relationship Id="rId16" Type="http://schemas.openxmlformats.org/officeDocument/2006/relationships/image" Target="../media/image109.png"/><Relationship Id="rId1" Type="http://schemas.openxmlformats.org/officeDocument/2006/relationships/slideLayout" Target="../slideLayouts/slideLayout28.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8.svg"/><Relationship Id="rId15" Type="http://schemas.openxmlformats.org/officeDocument/2006/relationships/image" Target="../media/image108.sv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107.png"/></Relationships>
</file>

<file path=ppt/slides/_rels/slide1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jpe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121.jpeg"/><Relationship Id="rId2" Type="http://schemas.openxmlformats.org/officeDocument/2006/relationships/image" Target="../media/image111.png"/><Relationship Id="rId1" Type="http://schemas.openxmlformats.org/officeDocument/2006/relationships/slideLayout" Target="../slideLayouts/slideLayout28.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114.sv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svg"/></Relationships>
</file>

<file path=ppt/slides/_rels/slide1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4.jpe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123.jpeg"/><Relationship Id="rId2" Type="http://schemas.openxmlformats.org/officeDocument/2006/relationships/image" Target="../media/image111.png"/><Relationship Id="rId1" Type="http://schemas.openxmlformats.org/officeDocument/2006/relationships/slideLayout" Target="../slideLayouts/slideLayout28.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114.sv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svg"/></Relationships>
</file>

<file path=ppt/slides/_rels/slide1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20.svg"/><Relationship Id="rId3" Type="http://schemas.openxmlformats.org/officeDocument/2006/relationships/image" Target="../media/image126.svg"/><Relationship Id="rId7" Type="http://schemas.openxmlformats.org/officeDocument/2006/relationships/image" Target="../media/image130.svg"/><Relationship Id="rId12" Type="http://schemas.openxmlformats.org/officeDocument/2006/relationships/image" Target="../media/image119.png"/><Relationship Id="rId2" Type="http://schemas.openxmlformats.org/officeDocument/2006/relationships/image" Target="../media/image125.png"/><Relationship Id="rId1" Type="http://schemas.openxmlformats.org/officeDocument/2006/relationships/slideLayout" Target="../slideLayouts/slideLayout28.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128.svg"/><Relationship Id="rId15" Type="http://schemas.openxmlformats.org/officeDocument/2006/relationships/image" Target="../media/image136.sv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svg"/><Relationship Id="rId14" Type="http://schemas.openxmlformats.org/officeDocument/2006/relationships/image" Target="../media/image135.png"/></Relationships>
</file>

<file path=ppt/slides/_rels/slide1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28.xml"/><Relationship Id="rId6" Type="http://schemas.openxmlformats.org/officeDocument/2006/relationships/image" Target="../media/image13.png"/><Relationship Id="rId11" Type="http://schemas.openxmlformats.org/officeDocument/2006/relationships/image" Target="../media/image138.png"/><Relationship Id="rId5" Type="http://schemas.openxmlformats.org/officeDocument/2006/relationships/image" Target="../media/image12.svg"/><Relationship Id="rId10" Type="http://schemas.openxmlformats.org/officeDocument/2006/relationships/image" Target="../media/image18.svg"/><Relationship Id="rId4" Type="http://schemas.openxmlformats.org/officeDocument/2006/relationships/image" Target="../media/image11.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43.svg"/><Relationship Id="rId18" Type="http://schemas.openxmlformats.org/officeDocument/2006/relationships/image" Target="../media/image8.png"/><Relationship Id="rId3" Type="http://schemas.openxmlformats.org/officeDocument/2006/relationships/image" Target="../media/image139.png"/><Relationship Id="rId21" Type="http://schemas.openxmlformats.org/officeDocument/2006/relationships/image" Target="../media/image25.svg"/><Relationship Id="rId7" Type="http://schemas.openxmlformats.org/officeDocument/2006/relationships/image" Target="../media/image11.png"/><Relationship Id="rId12" Type="http://schemas.openxmlformats.org/officeDocument/2006/relationships/image" Target="../media/image142.png"/><Relationship Id="rId17" Type="http://schemas.openxmlformats.org/officeDocument/2006/relationships/image" Target="../media/image7.svg"/><Relationship Id="rId25" Type="http://schemas.openxmlformats.org/officeDocument/2006/relationships/image" Target="../media/image138.png"/><Relationship Id="rId2" Type="http://schemas.openxmlformats.org/officeDocument/2006/relationships/image" Target="../media/image1.jpeg"/><Relationship Id="rId16" Type="http://schemas.openxmlformats.org/officeDocument/2006/relationships/image" Target="../media/image6.png"/><Relationship Id="rId20"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20.svg"/><Relationship Id="rId11" Type="http://schemas.openxmlformats.org/officeDocument/2006/relationships/image" Target="../media/image23.svg"/><Relationship Id="rId24" Type="http://schemas.openxmlformats.org/officeDocument/2006/relationships/image" Target="../media/image18.svg"/><Relationship Id="rId5" Type="http://schemas.openxmlformats.org/officeDocument/2006/relationships/image" Target="../media/image19.png"/><Relationship Id="rId15" Type="http://schemas.openxmlformats.org/officeDocument/2006/relationships/image" Target="../media/image14.svg"/><Relationship Id="rId23" Type="http://schemas.openxmlformats.org/officeDocument/2006/relationships/image" Target="../media/image17.png"/><Relationship Id="rId10" Type="http://schemas.openxmlformats.org/officeDocument/2006/relationships/image" Target="../media/image22.png"/><Relationship Id="rId19" Type="http://schemas.openxmlformats.org/officeDocument/2006/relationships/image" Target="../media/image9.svg"/><Relationship Id="rId4" Type="http://schemas.openxmlformats.org/officeDocument/2006/relationships/image" Target="../media/image140.svg"/><Relationship Id="rId9" Type="http://schemas.openxmlformats.org/officeDocument/2006/relationships/image" Target="../media/image141.png"/><Relationship Id="rId14" Type="http://schemas.openxmlformats.org/officeDocument/2006/relationships/image" Target="../media/image13.png"/><Relationship Id="rId22" Type="http://schemas.openxmlformats.org/officeDocument/2006/relationships/image" Target="../media/image137.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8.jpeg"/><Relationship Id="rId1" Type="http://schemas.openxmlformats.org/officeDocument/2006/relationships/slideLayout" Target="../slideLayouts/slideLayout28.xml"/><Relationship Id="rId6" Type="http://schemas.openxmlformats.org/officeDocument/2006/relationships/image" Target="../media/image25.svg"/><Relationship Id="rId11" Type="http://schemas.openxmlformats.org/officeDocument/2006/relationships/image" Target="../media/image35.png"/><Relationship Id="rId5" Type="http://schemas.openxmlformats.org/officeDocument/2006/relationships/image" Target="../media/image24.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1.sv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svg"/><Relationship Id="rId25" Type="http://schemas.openxmlformats.org/officeDocument/2006/relationships/image" Target="../media/image60.png"/><Relationship Id="rId33" Type="http://schemas.openxmlformats.org/officeDocument/2006/relationships/image" Target="../media/image68.svg"/><Relationship Id="rId2" Type="http://schemas.openxmlformats.org/officeDocument/2006/relationships/image" Target="../media/image37.jpeg"/><Relationship Id="rId16" Type="http://schemas.openxmlformats.org/officeDocument/2006/relationships/image" Target="../media/image51.png"/><Relationship Id="rId20" Type="http://schemas.openxmlformats.org/officeDocument/2006/relationships/image" Target="../media/image55.svg"/><Relationship Id="rId29" Type="http://schemas.openxmlformats.org/officeDocument/2006/relationships/image" Target="../media/image64.svg"/><Relationship Id="rId1" Type="http://schemas.openxmlformats.org/officeDocument/2006/relationships/slideLayout" Target="../slideLayouts/slideLayout28.xml"/><Relationship Id="rId6" Type="http://schemas.openxmlformats.org/officeDocument/2006/relationships/image" Target="../media/image41.svg"/><Relationship Id="rId11" Type="http://schemas.openxmlformats.org/officeDocument/2006/relationships/image" Target="../media/image46.svg"/><Relationship Id="rId24" Type="http://schemas.openxmlformats.org/officeDocument/2006/relationships/image" Target="../media/image59.svg"/><Relationship Id="rId32" Type="http://schemas.openxmlformats.org/officeDocument/2006/relationships/image" Target="../media/image67.png"/><Relationship Id="rId5" Type="http://schemas.openxmlformats.org/officeDocument/2006/relationships/image" Target="../media/image40.png"/><Relationship Id="rId15" Type="http://schemas.openxmlformats.org/officeDocument/2006/relationships/image" Target="../media/image50.sv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svg"/><Relationship Id="rId27" Type="http://schemas.openxmlformats.org/officeDocument/2006/relationships/image" Target="../media/image62.png"/><Relationship Id="rId30" Type="http://schemas.openxmlformats.org/officeDocument/2006/relationships/image" Target="../media/image65.png"/><Relationship Id="rId8" Type="http://schemas.openxmlformats.org/officeDocument/2006/relationships/image" Target="../media/image43.svg"/></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jpeg"/><Relationship Id="rId7"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9.svg"/><Relationship Id="rId7" Type="http://schemas.openxmlformats.org/officeDocument/2006/relationships/image" Target="../media/image45.png"/><Relationship Id="rId12" Type="http://schemas.openxmlformats.org/officeDocument/2006/relationships/image" Target="../media/image78.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77.jpeg"/><Relationship Id="rId5" Type="http://schemas.openxmlformats.org/officeDocument/2006/relationships/image" Target="../media/image43.svg"/><Relationship Id="rId10" Type="http://schemas.openxmlformats.org/officeDocument/2006/relationships/image" Target="../media/image50.svg"/><Relationship Id="rId4" Type="http://schemas.openxmlformats.org/officeDocument/2006/relationships/image" Target="../media/image42.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9.svg"/><Relationship Id="rId7" Type="http://schemas.openxmlformats.org/officeDocument/2006/relationships/image" Target="../media/image45.png"/><Relationship Id="rId12" Type="http://schemas.openxmlformats.org/officeDocument/2006/relationships/image" Target="../media/image78.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77.jpeg"/><Relationship Id="rId5" Type="http://schemas.openxmlformats.org/officeDocument/2006/relationships/image" Target="../media/image43.svg"/><Relationship Id="rId10" Type="http://schemas.openxmlformats.org/officeDocument/2006/relationships/image" Target="../media/image50.svg"/><Relationship Id="rId4" Type="http://schemas.openxmlformats.org/officeDocument/2006/relationships/image" Target="../media/image42.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9.svg"/><Relationship Id="rId7" Type="http://schemas.openxmlformats.org/officeDocument/2006/relationships/image" Target="../media/image45.png"/><Relationship Id="rId12" Type="http://schemas.openxmlformats.org/officeDocument/2006/relationships/image" Target="../media/image78.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77.jpeg"/><Relationship Id="rId5" Type="http://schemas.openxmlformats.org/officeDocument/2006/relationships/image" Target="../media/image43.svg"/><Relationship Id="rId10" Type="http://schemas.openxmlformats.org/officeDocument/2006/relationships/image" Target="../media/image50.svg"/><Relationship Id="rId4" Type="http://schemas.openxmlformats.org/officeDocument/2006/relationships/image" Target="../media/image42.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7121">
            <a:off x="14158389" y="7883595"/>
            <a:ext cx="3176096" cy="33654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499" b="30850"/>
          <a:stretch>
            <a:fillRect/>
          </a:stretch>
        </p:blipFill>
        <p:spPr>
          <a:xfrm rot="974392">
            <a:off x="16049107" y="6385768"/>
            <a:ext cx="3093110" cy="475811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731553" y="8591459"/>
            <a:ext cx="354974" cy="32851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72753" y="3635472"/>
            <a:ext cx="354974" cy="328512"/>
          </a:xfrm>
          <a:prstGeom prst="rect">
            <a:avLst/>
          </a:prstGeom>
        </p:spPr>
      </p:pic>
      <p:grpSp>
        <p:nvGrpSpPr>
          <p:cNvPr id="7" name="Group 7"/>
          <p:cNvGrpSpPr/>
          <p:nvPr/>
        </p:nvGrpSpPr>
        <p:grpSpPr>
          <a:xfrm>
            <a:off x="3034617" y="2630080"/>
            <a:ext cx="12218766" cy="4597950"/>
            <a:chOff x="0" y="0"/>
            <a:chExt cx="11771477" cy="4429634"/>
          </a:xfrm>
        </p:grpSpPr>
        <p:sp>
          <p:nvSpPr>
            <p:cNvPr id="8" name="Freeform 8"/>
            <p:cNvSpPr/>
            <p:nvPr/>
          </p:nvSpPr>
          <p:spPr>
            <a:xfrm>
              <a:off x="0" y="-4073"/>
              <a:ext cx="11777867" cy="4436237"/>
            </a:xfrm>
            <a:custGeom>
              <a:avLst/>
              <a:gdLst/>
              <a:ahLst/>
              <a:cxnLst/>
              <a:rect l="l" t="t" r="r" b="b"/>
              <a:pathLst>
                <a:path w="11777867" h="4436237">
                  <a:moveTo>
                    <a:pt x="11150090" y="4381759"/>
                  </a:moveTo>
                  <a:cubicBezTo>
                    <a:pt x="11150090" y="4381759"/>
                    <a:pt x="10419215" y="4436237"/>
                    <a:pt x="8828143" y="4433616"/>
                  </a:cubicBezTo>
                  <a:cubicBezTo>
                    <a:pt x="4355800" y="4431453"/>
                    <a:pt x="1057074" y="4423628"/>
                    <a:pt x="1057074" y="4423628"/>
                  </a:cubicBezTo>
                  <a:cubicBezTo>
                    <a:pt x="812932" y="4414794"/>
                    <a:pt x="449110" y="4393564"/>
                    <a:pt x="282371" y="4335386"/>
                  </a:cubicBezTo>
                  <a:cubicBezTo>
                    <a:pt x="4469" y="4238423"/>
                    <a:pt x="0" y="4065144"/>
                    <a:pt x="0" y="3296183"/>
                  </a:cubicBezTo>
                  <a:lnTo>
                    <a:pt x="0" y="3296149"/>
                  </a:lnTo>
                  <a:cubicBezTo>
                    <a:pt x="8536" y="491230"/>
                    <a:pt x="0" y="345608"/>
                    <a:pt x="77597" y="223930"/>
                  </a:cubicBezTo>
                  <a:cubicBezTo>
                    <a:pt x="217372" y="4759"/>
                    <a:pt x="519255" y="4073"/>
                    <a:pt x="937909" y="4073"/>
                  </a:cubicBezTo>
                  <a:cubicBezTo>
                    <a:pt x="937909" y="4073"/>
                    <a:pt x="2479250" y="15681"/>
                    <a:pt x="7179040" y="7673"/>
                  </a:cubicBezTo>
                  <a:cubicBezTo>
                    <a:pt x="10200287" y="0"/>
                    <a:pt x="10917020" y="6979"/>
                    <a:pt x="10917020" y="6979"/>
                  </a:cubicBezTo>
                  <a:cubicBezTo>
                    <a:pt x="11285328" y="14458"/>
                    <a:pt x="11423588" y="42638"/>
                    <a:pt x="11621328" y="165219"/>
                  </a:cubicBezTo>
                  <a:cubicBezTo>
                    <a:pt x="11772345" y="258836"/>
                    <a:pt x="11777867" y="476157"/>
                    <a:pt x="11768727" y="3296149"/>
                  </a:cubicBezTo>
                  <a:lnTo>
                    <a:pt x="11768727" y="3296183"/>
                  </a:lnTo>
                  <a:cubicBezTo>
                    <a:pt x="11768726" y="4183109"/>
                    <a:pt x="11725942" y="4331697"/>
                    <a:pt x="11150090" y="4381759"/>
                  </a:cubicBezTo>
                  <a:close/>
                </a:path>
              </a:pathLst>
            </a:custGeom>
            <a:solidFill>
              <a:srgbClr val="FFF3E4"/>
            </a:solidFill>
          </p:spPr>
        </p:sp>
      </p:grpSp>
      <p:pic>
        <p:nvPicPr>
          <p:cNvPr id="9" name="Picture 9"/>
          <p:cNvPicPr>
            <a:picLocks noChangeAspect="1"/>
          </p:cNvPicPr>
          <p:nvPr/>
        </p:nvPicPr>
        <p:blipFill>
          <a:blip r:embed="rId12"/>
          <a:srcRect/>
          <a:stretch>
            <a:fillRect/>
          </a:stretch>
        </p:blipFill>
        <p:spPr>
          <a:xfrm rot="-319847">
            <a:off x="14702052" y="6981635"/>
            <a:ext cx="2279526" cy="2315709"/>
          </a:xfrm>
          <a:prstGeom prst="rect">
            <a:avLst/>
          </a:prstGeom>
        </p:spPr>
      </p:pic>
      <p:sp>
        <p:nvSpPr>
          <p:cNvPr id="10" name="TextBox 10"/>
          <p:cNvSpPr txBox="1"/>
          <p:nvPr/>
        </p:nvSpPr>
        <p:spPr>
          <a:xfrm>
            <a:off x="3940869" y="4191427"/>
            <a:ext cx="10425311" cy="628377"/>
          </a:xfrm>
          <a:prstGeom prst="rect">
            <a:avLst/>
          </a:prstGeom>
        </p:spPr>
        <p:txBody>
          <a:bodyPr lIns="0" tIns="0" rIns="0" bIns="0" rtlCol="0" anchor="t">
            <a:spAutoFit/>
          </a:bodyPr>
          <a:lstStyle/>
          <a:p>
            <a:pPr algn="ctr">
              <a:lnSpc>
                <a:spcPts val="4860"/>
              </a:lnSpc>
            </a:pPr>
            <a:r>
              <a:rPr lang="en-US" sz="8000" dirty="0">
                <a:solidFill>
                  <a:srgbClr val="517782"/>
                </a:solidFill>
                <a:latin typeface="iCiel Soup of Justice" pitchFamily="2" charset="0"/>
              </a:rPr>
              <a:t>QUAN TÂM, GIÚP ĐỠ</a:t>
            </a:r>
          </a:p>
        </p:txBody>
      </p:sp>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18954">
            <a:off x="-86397" y="113348"/>
            <a:ext cx="3947685" cy="147141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619797" y="3106188"/>
            <a:ext cx="1028510" cy="94365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909040" y="1028700"/>
            <a:ext cx="2514218" cy="854834"/>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271691" y="8827878"/>
            <a:ext cx="991921" cy="135647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0701" y="3063425"/>
            <a:ext cx="354974" cy="328512"/>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06185" y="-97581"/>
            <a:ext cx="354974" cy="328512"/>
          </a:xfrm>
          <a:prstGeom prst="rect">
            <a:avLst/>
          </a:prstGeom>
        </p:spPr>
      </p:pic>
      <p:pic>
        <p:nvPicPr>
          <p:cNvPr id="17" name="Picture 1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5962224" y="-193325"/>
            <a:ext cx="3981878" cy="1484154"/>
          </a:xfrm>
          <a:prstGeom prst="rect">
            <a:avLst/>
          </a:prstGeom>
        </p:spPr>
      </p:pic>
      <p:pic>
        <p:nvPicPr>
          <p:cNvPr id="18" name="Picture 18"/>
          <p:cNvPicPr>
            <a:picLocks noChangeAspect="1"/>
          </p:cNvPicPr>
          <p:nvPr/>
        </p:nvPicPr>
        <p:blipFill>
          <a:blip r:embed="rId23"/>
          <a:srcRect/>
          <a:stretch>
            <a:fillRect/>
          </a:stretch>
        </p:blipFill>
        <p:spPr>
          <a:xfrm rot="1665350">
            <a:off x="2651874" y="1737579"/>
            <a:ext cx="2001300" cy="1998798"/>
          </a:xfrm>
          <a:prstGeom prst="rect">
            <a:avLst/>
          </a:prstGeom>
        </p:spPr>
      </p:pic>
      <p:pic>
        <p:nvPicPr>
          <p:cNvPr id="19" name="Picture 19"/>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6574172" y="7735559"/>
            <a:ext cx="5139655" cy="963685"/>
          </a:xfrm>
          <a:prstGeom prst="rect">
            <a:avLst/>
          </a:prstGeom>
        </p:spPr>
      </p:pic>
      <p:sp>
        <p:nvSpPr>
          <p:cNvPr id="20" name="TextBox 20"/>
          <p:cNvSpPr txBox="1"/>
          <p:nvPr/>
        </p:nvSpPr>
        <p:spPr>
          <a:xfrm>
            <a:off x="4164026" y="5518784"/>
            <a:ext cx="10425311" cy="628377"/>
          </a:xfrm>
          <a:prstGeom prst="rect">
            <a:avLst/>
          </a:prstGeom>
        </p:spPr>
        <p:txBody>
          <a:bodyPr lIns="0" tIns="0" rIns="0" bIns="0" rtlCol="0" anchor="t">
            <a:spAutoFit/>
          </a:bodyPr>
          <a:lstStyle/>
          <a:p>
            <a:pPr algn="ctr">
              <a:lnSpc>
                <a:spcPts val="4860"/>
              </a:lnSpc>
            </a:pPr>
            <a:r>
              <a:rPr lang="en-US" sz="8000" dirty="0">
                <a:solidFill>
                  <a:srgbClr val="517782"/>
                </a:solidFill>
                <a:latin typeface="iCiel Soup of Justice" pitchFamily="2" charset="0"/>
              </a:rPr>
              <a:t>HÀNG XÓM LÁNG GIỀNG</a:t>
            </a:r>
          </a:p>
        </p:txBody>
      </p:sp>
      <p:sp>
        <p:nvSpPr>
          <p:cNvPr id="21" name="TextBox 21"/>
          <p:cNvSpPr txBox="1"/>
          <p:nvPr/>
        </p:nvSpPr>
        <p:spPr>
          <a:xfrm>
            <a:off x="6881260" y="8041975"/>
            <a:ext cx="4525480" cy="550151"/>
          </a:xfrm>
          <a:prstGeom prst="rect">
            <a:avLst/>
          </a:prstGeom>
        </p:spPr>
        <p:txBody>
          <a:bodyPr lIns="0" tIns="0" rIns="0" bIns="0" rtlCol="0" anchor="t">
            <a:spAutoFit/>
          </a:bodyPr>
          <a:lstStyle/>
          <a:p>
            <a:pPr algn="ctr">
              <a:lnSpc>
                <a:spcPts val="3840"/>
              </a:lnSpc>
            </a:pPr>
            <a:r>
              <a:rPr lang="en-US" sz="4800" spc="240" dirty="0" err="1">
                <a:solidFill>
                  <a:srgbClr val="9B6D55"/>
                </a:solidFill>
                <a:latin typeface="Segoe Script" panose="030B0504020000000003" pitchFamily="66" charset="0"/>
              </a:rPr>
              <a:t>Tiết</a:t>
            </a:r>
            <a:r>
              <a:rPr lang="en-US" sz="4800" spc="240" dirty="0">
                <a:solidFill>
                  <a:srgbClr val="9B6D55"/>
                </a:solidFill>
                <a:latin typeface="Segoe Script" panose="030B0504020000000003" pitchFamily="66" charset="0"/>
              </a:rPr>
              <a:t> 1</a:t>
            </a:r>
          </a:p>
        </p:txBody>
      </p:sp>
      <p:sp>
        <p:nvSpPr>
          <p:cNvPr id="22" name="TextBox 22"/>
          <p:cNvSpPr txBox="1"/>
          <p:nvPr/>
        </p:nvSpPr>
        <p:spPr>
          <a:xfrm>
            <a:off x="6155072" y="1822463"/>
            <a:ext cx="5977855" cy="395942"/>
          </a:xfrm>
          <a:prstGeom prst="rect">
            <a:avLst/>
          </a:prstGeom>
        </p:spPr>
        <p:txBody>
          <a:bodyPr lIns="0" tIns="0" rIns="0" bIns="0" rtlCol="0" anchor="t">
            <a:spAutoFit/>
          </a:bodyPr>
          <a:lstStyle/>
          <a:p>
            <a:pPr algn="ctr">
              <a:lnSpc>
                <a:spcPts val="2959"/>
              </a:lnSpc>
            </a:pPr>
            <a:r>
              <a:rPr lang="en-US" sz="3699" spc="295" dirty="0">
                <a:solidFill>
                  <a:srgbClr val="000000"/>
                </a:solidFill>
                <a:latin typeface="Segoe UI Black" panose="020B0A02040204020203" pitchFamily="34" charset="0"/>
                <a:ea typeface="Segoe UI Black" panose="020B0A02040204020203" pitchFamily="34" charset="0"/>
              </a:rPr>
              <a:t>ĐẠO ĐỨC 3</a:t>
            </a:r>
          </a:p>
        </p:txBody>
      </p:sp>
      <p:pic>
        <p:nvPicPr>
          <p:cNvPr id="23" name="Picture 23"/>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96131" y="9673992"/>
            <a:ext cx="11408768" cy="641743"/>
          </a:xfrm>
          <a:prstGeom prst="rect">
            <a:avLst/>
          </a:prstGeom>
        </p:spPr>
      </p:pic>
      <p:pic>
        <p:nvPicPr>
          <p:cNvPr id="24" name="Picture 24"/>
          <p:cNvPicPr>
            <a:picLocks noChangeAspect="1"/>
          </p:cNvPicPr>
          <p:nvPr/>
        </p:nvPicPr>
        <p:blipFill>
          <a:blip r:embed="rId28"/>
          <a:srcRect/>
          <a:stretch>
            <a:fillRect/>
          </a:stretch>
        </p:blipFill>
        <p:spPr>
          <a:xfrm rot="-982322">
            <a:off x="10288" y="5255108"/>
            <a:ext cx="1870349" cy="3471646"/>
          </a:xfrm>
          <a:prstGeom prst="rect">
            <a:avLst/>
          </a:prstGeom>
        </p:spPr>
      </p:pic>
      <p:pic>
        <p:nvPicPr>
          <p:cNvPr id="25" name="Picture 25"/>
          <p:cNvPicPr>
            <a:picLocks noChangeAspect="1"/>
          </p:cNvPicPr>
          <p:nvPr/>
        </p:nvPicPr>
        <p:blipFill>
          <a:blip r:embed="rId29"/>
          <a:srcRect/>
          <a:stretch>
            <a:fillRect/>
          </a:stretch>
        </p:blipFill>
        <p:spPr>
          <a:xfrm>
            <a:off x="665675" y="7761803"/>
            <a:ext cx="2120580" cy="2372676"/>
          </a:xfrm>
          <a:prstGeom prst="rect">
            <a:avLst/>
          </a:prstGeom>
        </p:spPr>
      </p:pic>
      <p:pic>
        <p:nvPicPr>
          <p:cNvPr id="26" name="Picture 26"/>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0566922" y="9712413"/>
            <a:ext cx="11408768" cy="64174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48868" y="4836582"/>
            <a:ext cx="8235168" cy="3423916"/>
          </a:xfrm>
          <a:prstGeom prst="rect">
            <a:avLst/>
          </a:prstGeom>
        </p:spPr>
      </p:pic>
      <p:pic>
        <p:nvPicPr>
          <p:cNvPr id="10"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4011" y="5727039"/>
            <a:ext cx="6321172" cy="2628139"/>
          </a:xfrm>
          <a:prstGeom prst="rect">
            <a:avLst/>
          </a:prstGeom>
        </p:spPr>
      </p:pic>
      <p:pic>
        <p:nvPicPr>
          <p:cNvPr id="11"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66165" y="6558661"/>
            <a:ext cx="4296706" cy="1786431"/>
          </a:xfrm>
          <a:prstGeom prst="rect">
            <a:avLst/>
          </a:prstGeom>
        </p:spPr>
      </p:pic>
      <p:pic>
        <p:nvPicPr>
          <p:cNvPr id="12"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0114259" y="-2266872"/>
            <a:ext cx="2653259" cy="22801444"/>
          </a:xfrm>
          <a:prstGeom prst="rect">
            <a:avLst/>
          </a:prstGeom>
        </p:spPr>
      </p:pic>
      <p:pic>
        <p:nvPicPr>
          <p:cNvPr id="13"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3364" y="6433644"/>
            <a:ext cx="1435218" cy="3001407"/>
          </a:xfrm>
          <a:prstGeom prst="rect">
            <a:avLst/>
          </a:prstGeom>
        </p:spPr>
      </p:pic>
      <p:pic>
        <p:nvPicPr>
          <p:cNvPr id="14"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83606" y="6433644"/>
            <a:ext cx="1435218" cy="3001407"/>
          </a:xfrm>
          <a:prstGeom prst="rect">
            <a:avLst/>
          </a:prstGeom>
        </p:spPr>
      </p:pic>
      <p:pic>
        <p:nvPicPr>
          <p:cNvPr id="1034" name="Picture 10" descr="Hình ảnh có liên qua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3300" y="266700"/>
            <a:ext cx="10858500" cy="553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29100" y="6172200"/>
            <a:ext cx="8915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143500" y="1600200"/>
            <a:ext cx="8115300" cy="24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lnSpc>
                <a:spcPct val="150000"/>
              </a:lnSpc>
            </a:pPr>
            <a:r>
              <a:rPr lang="en-US" altLang="en-US" sz="5400" b="1" dirty="0">
                <a:solidFill>
                  <a:srgbClr val="002060"/>
                </a:solidFill>
                <a:latin typeface="Mali" panose="020B0604020202020204" charset="-34"/>
                <a:cs typeface="Mali" panose="020B0604020202020204" charset="-34"/>
              </a:rPr>
              <a:t>4.Vì </a:t>
            </a:r>
            <a:r>
              <a:rPr lang="en-US" altLang="en-US" sz="5400" b="1" dirty="0" err="1">
                <a:solidFill>
                  <a:srgbClr val="002060"/>
                </a:solidFill>
                <a:latin typeface="Mali" panose="020B0604020202020204" charset="-34"/>
                <a:cs typeface="Mali" panose="020B0604020202020204" charset="-34"/>
              </a:rPr>
              <a:t>sao</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mẹ</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của</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bé</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Viên</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lại</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cảm</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ơn</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bạn</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Thủy</a:t>
            </a:r>
            <a:r>
              <a:rPr lang="en-US" altLang="en-US" sz="5400" b="1" dirty="0">
                <a:solidFill>
                  <a:srgbClr val="002060"/>
                </a:solidFill>
                <a:latin typeface="Mali" panose="020B0604020202020204" charset="-34"/>
                <a:cs typeface="Mali" panose="020B0604020202020204" charset="-34"/>
              </a:rPr>
              <a:t>?</a:t>
            </a:r>
          </a:p>
        </p:txBody>
      </p:sp>
      <p:sp>
        <p:nvSpPr>
          <p:cNvPr id="24" name="TextBox 23"/>
          <p:cNvSpPr txBox="1">
            <a:spLocks noChangeArrowheads="1"/>
          </p:cNvSpPr>
          <p:nvPr/>
        </p:nvSpPr>
        <p:spPr bwMode="auto">
          <a:xfrm>
            <a:off x="4914391" y="6743700"/>
            <a:ext cx="7459094" cy="217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lnSpc>
                <a:spcPct val="150000"/>
              </a:lnSpc>
            </a:pPr>
            <a:r>
              <a:rPr lang="en-US" altLang="en-US" sz="4800" b="1">
                <a:solidFill>
                  <a:srgbClr val="FF0000"/>
                </a:solidFill>
                <a:latin typeface="Mali" panose="020B0604020202020204" charset="-34"/>
                <a:cs typeface="Mali" panose="020B0604020202020204" charset="-34"/>
              </a:rPr>
              <a:t>Vì Thủy đã chơi với Viên </a:t>
            </a:r>
          </a:p>
          <a:p>
            <a:pPr algn="ctr">
              <a:lnSpc>
                <a:spcPct val="150000"/>
              </a:lnSpc>
            </a:pPr>
            <a:r>
              <a:rPr lang="en-US" altLang="en-US" sz="4800" b="1">
                <a:solidFill>
                  <a:srgbClr val="FF0000"/>
                </a:solidFill>
                <a:latin typeface="Mali" panose="020B0604020202020204" charset="-34"/>
                <a:cs typeface="Mali" panose="020B0604020202020204" charset="-34"/>
              </a:rPr>
              <a:t>khi mẹ Viên vắng nhà</a:t>
            </a:r>
          </a:p>
        </p:txBody>
      </p:sp>
    </p:spTree>
    <p:extLst>
      <p:ext uri="{BB962C8B-B14F-4D97-AF65-F5344CB8AC3E}">
        <p14:creationId xmlns:p14="http://schemas.microsoft.com/office/powerpoint/2010/main" val="2687080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48868" y="4836582"/>
            <a:ext cx="8235168" cy="3423916"/>
          </a:xfrm>
          <a:prstGeom prst="rect">
            <a:avLst/>
          </a:prstGeom>
        </p:spPr>
      </p:pic>
      <p:pic>
        <p:nvPicPr>
          <p:cNvPr id="10"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11" y="5727039"/>
            <a:ext cx="6321172" cy="2628139"/>
          </a:xfrm>
          <a:prstGeom prst="rect">
            <a:avLst/>
          </a:prstGeom>
        </p:spPr>
      </p:pic>
      <p:pic>
        <p:nvPicPr>
          <p:cNvPr id="11"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66165" y="6558661"/>
            <a:ext cx="4296706" cy="1786431"/>
          </a:xfrm>
          <a:prstGeom prst="rect">
            <a:avLst/>
          </a:prstGeom>
        </p:spPr>
      </p:pic>
      <p:pic>
        <p:nvPicPr>
          <p:cNvPr id="12"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0114259" y="-2266872"/>
            <a:ext cx="2653259" cy="22801444"/>
          </a:xfrm>
          <a:prstGeom prst="rect">
            <a:avLst/>
          </a:prstGeom>
        </p:spPr>
      </p:pic>
      <p:pic>
        <p:nvPicPr>
          <p:cNvPr id="13"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3364" y="6433644"/>
            <a:ext cx="1435218" cy="3001407"/>
          </a:xfrm>
          <a:prstGeom prst="rect">
            <a:avLst/>
          </a:prstGeom>
        </p:spPr>
      </p:pic>
      <p:pic>
        <p:nvPicPr>
          <p:cNvPr id="14"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583606" y="6433644"/>
            <a:ext cx="1435218" cy="3001407"/>
          </a:xfrm>
          <a:prstGeom prst="rect">
            <a:avLst/>
          </a:prstGeom>
        </p:spPr>
      </p:pic>
      <p:pic>
        <p:nvPicPr>
          <p:cNvPr id="1034" name="Picture 10" descr="Hình ảnh có liên qu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342900"/>
            <a:ext cx="11430000" cy="553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14700" y="6286500"/>
            <a:ext cx="122301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800600" y="1714501"/>
            <a:ext cx="9029700" cy="24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lnSpc>
                <a:spcPct val="150000"/>
              </a:lnSpc>
            </a:pPr>
            <a:r>
              <a:rPr lang="en-US" altLang="en-US" sz="5400" b="1" dirty="0">
                <a:solidFill>
                  <a:srgbClr val="002060"/>
                </a:solidFill>
                <a:latin typeface="Mali" panose="020B0604020202020204" charset="-34"/>
                <a:cs typeface="Mali" panose="020B0604020202020204" charset="-34"/>
              </a:rPr>
              <a:t>5. </a:t>
            </a:r>
            <a:r>
              <a:rPr lang="en-US" altLang="en-US" sz="5400" b="1" dirty="0" err="1">
                <a:solidFill>
                  <a:srgbClr val="002060"/>
                </a:solidFill>
                <a:latin typeface="Mali" panose="020B0604020202020204" charset="-34"/>
                <a:cs typeface="Mali" panose="020B0604020202020204" charset="-34"/>
              </a:rPr>
              <a:t>Em</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học</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được</a:t>
            </a:r>
            <a:r>
              <a:rPr lang="en-US" altLang="en-US" sz="5400" b="1" dirty="0">
                <a:solidFill>
                  <a:srgbClr val="002060"/>
                </a:solidFill>
                <a:latin typeface="Mali" panose="020B0604020202020204" charset="-34"/>
                <a:cs typeface="Mali" panose="020B0604020202020204" charset="-34"/>
              </a:rPr>
              <a:t> ở </a:t>
            </a:r>
            <a:r>
              <a:rPr lang="en-US" altLang="en-US" sz="5400" b="1" dirty="0" err="1">
                <a:solidFill>
                  <a:srgbClr val="002060"/>
                </a:solidFill>
                <a:latin typeface="Mali" panose="020B0604020202020204" charset="-34"/>
                <a:cs typeface="Mali" panose="020B0604020202020204" charset="-34"/>
              </a:rPr>
              <a:t>bạn</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Thủy</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điều</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gì</a:t>
            </a:r>
            <a:r>
              <a:rPr lang="en-US" altLang="en-US" sz="5400" b="1" dirty="0">
                <a:solidFill>
                  <a:srgbClr val="002060"/>
                </a:solidFill>
                <a:latin typeface="Mali" panose="020B0604020202020204" charset="-34"/>
                <a:cs typeface="Mali" panose="020B0604020202020204" charset="-34"/>
              </a:rPr>
              <a:t>?</a:t>
            </a:r>
          </a:p>
        </p:txBody>
      </p:sp>
      <p:sp>
        <p:nvSpPr>
          <p:cNvPr id="24" name="TextBox 23"/>
          <p:cNvSpPr txBox="1">
            <a:spLocks noChangeArrowheads="1"/>
          </p:cNvSpPr>
          <p:nvPr/>
        </p:nvSpPr>
        <p:spPr bwMode="auto">
          <a:xfrm>
            <a:off x="4457355" y="6858000"/>
            <a:ext cx="9887643" cy="217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lnSpc>
                <a:spcPct val="150000"/>
              </a:lnSpc>
            </a:pPr>
            <a:r>
              <a:rPr lang="en-US" altLang="en-US" sz="4800" b="1" dirty="0" err="1">
                <a:solidFill>
                  <a:srgbClr val="FF0000"/>
                </a:solidFill>
                <a:latin typeface="Mali" panose="020B0604020202020204" charset="-34"/>
                <a:cs typeface="Mali" panose="020B0604020202020204" charset="-34"/>
              </a:rPr>
              <a:t>Thủy</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là</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một</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cô</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bé</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tốt</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bụng</a:t>
            </a:r>
            <a:r>
              <a:rPr lang="en-US" altLang="en-US" sz="4800" b="1" dirty="0">
                <a:solidFill>
                  <a:srgbClr val="FF0000"/>
                </a:solidFill>
                <a:latin typeface="Mali" panose="020B0604020202020204" charset="-34"/>
                <a:cs typeface="Mali" panose="020B0604020202020204" charset="-34"/>
              </a:rPr>
              <a:t>, </a:t>
            </a:r>
          </a:p>
          <a:p>
            <a:pPr algn="ctr">
              <a:lnSpc>
                <a:spcPct val="150000"/>
              </a:lnSpc>
            </a:pPr>
            <a:r>
              <a:rPr lang="en-US" altLang="en-US" sz="4800" b="1" dirty="0" err="1">
                <a:solidFill>
                  <a:srgbClr val="FF0000"/>
                </a:solidFill>
                <a:latin typeface="Mali" panose="020B0604020202020204" charset="-34"/>
                <a:cs typeface="Mali" panose="020B0604020202020204" charset="-34"/>
              </a:rPr>
              <a:t>biết</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quan</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tâm</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giúp</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đỡ</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hàng</a:t>
            </a:r>
            <a:r>
              <a:rPr lang="en-US" altLang="en-US" sz="4800" b="1" dirty="0">
                <a:solidFill>
                  <a:srgbClr val="FF0000"/>
                </a:solidFill>
                <a:latin typeface="Mali" panose="020B0604020202020204" charset="-34"/>
                <a:cs typeface="Mali" panose="020B0604020202020204" charset="-34"/>
              </a:rPr>
              <a:t> </a:t>
            </a:r>
            <a:r>
              <a:rPr lang="en-US" altLang="en-US" sz="4800" b="1" dirty="0" err="1">
                <a:solidFill>
                  <a:srgbClr val="FF0000"/>
                </a:solidFill>
                <a:latin typeface="Mali" panose="020B0604020202020204" charset="-34"/>
                <a:cs typeface="Mali" panose="020B0604020202020204" charset="-34"/>
              </a:rPr>
              <a:t>xóm</a:t>
            </a:r>
            <a:endParaRPr lang="en-US" altLang="en-US" sz="4800" b="1" dirty="0">
              <a:solidFill>
                <a:srgbClr val="FF0000"/>
              </a:solidFill>
              <a:latin typeface="Mali" panose="020B0604020202020204" charset="-34"/>
              <a:cs typeface="Mali" panose="020B0604020202020204" charset="-34"/>
            </a:endParaRPr>
          </a:p>
        </p:txBody>
      </p:sp>
    </p:spTree>
    <p:extLst>
      <p:ext uri="{BB962C8B-B14F-4D97-AF65-F5344CB8AC3E}">
        <p14:creationId xmlns:p14="http://schemas.microsoft.com/office/powerpoint/2010/main" val="1149986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5327269" y="8563713"/>
            <a:ext cx="660207" cy="67119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37513" flipH="1" flipV="1">
            <a:off x="7671370" y="-1341932"/>
            <a:ext cx="2189334" cy="1946517"/>
          </a:xfrm>
          <a:prstGeom prst="rect">
            <a:avLst/>
          </a:prstGeom>
        </p:spPr>
      </p:pic>
      <p:pic>
        <p:nvPicPr>
          <p:cNvPr id="5" name="Picture 5"/>
          <p:cNvPicPr>
            <a:picLocks noChangeAspect="1"/>
          </p:cNvPicPr>
          <p:nvPr/>
        </p:nvPicPr>
        <p:blipFill>
          <a:blip r:embed="rId7"/>
          <a:srcRect/>
          <a:stretch>
            <a:fillRect/>
          </a:stretch>
        </p:blipFill>
        <p:spPr>
          <a:xfrm>
            <a:off x="15344091" y="4660730"/>
            <a:ext cx="1588201" cy="16806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1742" t="9333" b="31010"/>
          <a:stretch>
            <a:fillRect/>
          </a:stretch>
        </p:blipFill>
        <p:spPr>
          <a:xfrm rot="5400000">
            <a:off x="6009898" y="-1741608"/>
            <a:ext cx="6280796" cy="13080198"/>
          </a:xfrm>
          <a:prstGeom prst="rect">
            <a:avLst/>
          </a:prstGeom>
        </p:spPr>
      </p:pic>
      <p:sp>
        <p:nvSpPr>
          <p:cNvPr id="7" name="TextBox 7"/>
          <p:cNvSpPr txBox="1"/>
          <p:nvPr/>
        </p:nvSpPr>
        <p:spPr>
          <a:xfrm>
            <a:off x="3380689" y="1919491"/>
            <a:ext cx="12143862" cy="4424288"/>
          </a:xfrm>
          <a:prstGeom prst="rect">
            <a:avLst/>
          </a:prstGeom>
        </p:spPr>
        <p:txBody>
          <a:bodyPr lIns="0" tIns="0" rIns="0" bIns="0" rtlCol="0" anchor="t">
            <a:spAutoFit/>
          </a:bodyPr>
          <a:lstStyle/>
          <a:p>
            <a:pPr algn="ctr">
              <a:lnSpc>
                <a:spcPts val="6879"/>
              </a:lnSpc>
            </a:pPr>
            <a:r>
              <a:rPr lang="en-US" altLang="en-US" sz="4400" b="1" dirty="0">
                <a:solidFill>
                  <a:srgbClr val="002060"/>
                </a:solidFill>
                <a:latin typeface="iCiel Baliho Script" pitchFamily="2" charset="0"/>
                <a:cs typeface="Segoe UI Semilight" panose="020B0402040204020203" pitchFamily="34" charset="0"/>
              </a:rPr>
              <a:t>KẾT LUẬN</a:t>
            </a:r>
          </a:p>
          <a:p>
            <a:pPr algn="ctr">
              <a:lnSpc>
                <a:spcPts val="6879"/>
              </a:lnSpc>
            </a:pPr>
            <a:r>
              <a:rPr lang="en-US" altLang="en-US" sz="4400" b="1" dirty="0">
                <a:solidFill>
                  <a:srgbClr val="002060"/>
                </a:solidFill>
                <a:latin typeface="iCiel Baliho Script" pitchFamily="2" charset="0"/>
                <a:cs typeface="Segoe UI Semilight" panose="020B0402040204020203" pitchFamily="34" charset="0"/>
              </a:rPr>
              <a:t>Ai </a:t>
            </a:r>
            <a:r>
              <a:rPr lang="en-US" altLang="en-US" sz="4400" b="1" dirty="0" err="1">
                <a:solidFill>
                  <a:srgbClr val="002060"/>
                </a:solidFill>
                <a:latin typeface="iCiel Baliho Script" pitchFamily="2" charset="0"/>
                <a:cs typeface="Segoe UI Semilight" panose="020B0402040204020203" pitchFamily="34" charset="0"/>
              </a:rPr>
              <a:t>cũng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có</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lúc</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gặp</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khó</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khăn</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hoạn</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nạn</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Những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lúc</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đó</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rất</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cần</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sự</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cảm</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thông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giúp</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đỡ</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của</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những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người</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xung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quanh</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Vì</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vậy</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không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chỉ</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người</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lớn</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mà</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trẻ</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em</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cũng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cần</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quan</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tâm</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giúp</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đỡ</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hàng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xóm</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láng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giềng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bằng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những</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việc</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làm</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vừa</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sức</a:t>
            </a:r>
            <a:r>
              <a:rPr lang="en-US" altLang="en-US" sz="4400" b="1" dirty="0">
                <a:solidFill>
                  <a:srgbClr val="002060"/>
                </a:solidFill>
                <a:latin typeface="iCiel Baliho Script" pitchFamily="2" charset="0"/>
                <a:cs typeface="Segoe UI Semilight" panose="020B0402040204020203" pitchFamily="34" charset="0"/>
              </a:rPr>
              <a:t> </a:t>
            </a:r>
            <a:r>
              <a:rPr lang="en-US" altLang="en-US" sz="4400" b="1" dirty="0" err="1">
                <a:solidFill>
                  <a:srgbClr val="002060"/>
                </a:solidFill>
                <a:latin typeface="iCiel Baliho Script" pitchFamily="2" charset="0"/>
                <a:cs typeface="Segoe UI Semilight" panose="020B0402040204020203" pitchFamily="34" charset="0"/>
              </a:rPr>
              <a:t>mình</a:t>
            </a:r>
            <a:r>
              <a:rPr lang="en-US" altLang="en-US" sz="4400" b="1" dirty="0">
                <a:solidFill>
                  <a:srgbClr val="002060"/>
                </a:solidFill>
                <a:latin typeface="iCiel Baliho Script" pitchFamily="2" charset="0"/>
                <a:cs typeface="Segoe UI Semilight" panose="020B0402040204020203" pitchFamily="34" charset="0"/>
              </a:rPr>
              <a:t>.</a:t>
            </a:r>
            <a:endParaRPr lang="en-US" sz="4299" spc="343" dirty="0">
              <a:solidFill>
                <a:srgbClr val="002060"/>
              </a:solidFill>
              <a:latin typeface="iCiel Baliho Script" pitchFamily="2" charset="0"/>
              <a:cs typeface="Segoe UI Semilight" panose="020B0402040204020203" pitchFamily="34" charset="0"/>
            </a:endParaRP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08351" y="1365609"/>
            <a:ext cx="2283889" cy="58496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4093323" y="9166233"/>
            <a:ext cx="5050677" cy="290649"/>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529500" y="1160215"/>
            <a:ext cx="503726" cy="51210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13157470" y="565318"/>
            <a:ext cx="466293" cy="47405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17918109" y="5155345"/>
            <a:ext cx="503726" cy="512106"/>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541192" y="1519096"/>
            <a:ext cx="1684116" cy="149733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41597" flipH="1">
            <a:off x="-1124966" y="3429091"/>
            <a:ext cx="1904946" cy="169367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138191" y="-473668"/>
            <a:ext cx="1121109" cy="947337"/>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537112" y="-473668"/>
            <a:ext cx="1377315" cy="1163831"/>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089244">
            <a:off x="4970686" y="1202605"/>
            <a:ext cx="992623" cy="838767"/>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421546" flipV="1">
            <a:off x="17167135" y="9369699"/>
            <a:ext cx="1507538" cy="1273870"/>
          </a:xfrm>
          <a:prstGeom prst="rect">
            <a:avLst/>
          </a:prstGeom>
        </p:spPr>
      </p:pic>
      <p:pic>
        <p:nvPicPr>
          <p:cNvPr id="19" name="Picture 19"/>
          <p:cNvPicPr>
            <a:picLocks noChangeAspect="1"/>
          </p:cNvPicPr>
          <p:nvPr/>
        </p:nvPicPr>
        <p:blipFill>
          <a:blip r:embed="rId22"/>
          <a:srcRect/>
          <a:stretch>
            <a:fillRect/>
          </a:stretch>
        </p:blipFill>
        <p:spPr>
          <a:xfrm>
            <a:off x="1196232" y="5836368"/>
            <a:ext cx="2988198" cy="2371882"/>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55428" y="8369036"/>
            <a:ext cx="627249" cy="637683"/>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9144000" y="9153687"/>
            <a:ext cx="5050677" cy="290649"/>
          </a:xfrm>
          <a:prstGeom prst="rect">
            <a:avLst/>
          </a:prstGeom>
        </p:spPr>
      </p:pic>
      <p:pic>
        <p:nvPicPr>
          <p:cNvPr id="23" name="Picture 2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671637">
            <a:off x="5656290" y="7222918"/>
            <a:ext cx="1336539" cy="714441"/>
          </a:xfrm>
          <a:prstGeom prst="rect">
            <a:avLst/>
          </a:prstGeom>
        </p:spPr>
      </p:pic>
      <p:pic>
        <p:nvPicPr>
          <p:cNvPr id="26" name="Picture 2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0261" flipH="1">
            <a:off x="1418470" y="9645228"/>
            <a:ext cx="1666679" cy="14818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6" name="Picture 5"/>
          <p:cNvPicPr>
            <a:picLocks noChangeAspect="1"/>
          </p:cNvPicPr>
          <p:nvPr/>
        </p:nvPicPr>
        <p:blipFill>
          <a:blip r:embed="rId3"/>
          <a:srcRect/>
          <a:stretch>
            <a:fillRect/>
          </a:stretch>
        </p:blipFill>
        <p:spPr>
          <a:xfrm>
            <a:off x="15344091" y="4660730"/>
            <a:ext cx="1588201" cy="1680636"/>
          </a:xfrm>
          <a:prstGeom prst="rect">
            <a:avLst/>
          </a:prstGeom>
        </p:spPr>
      </p:pic>
      <p:pic>
        <p:nvPicPr>
          <p:cNvPr id="7" name="Picture 19"/>
          <p:cNvPicPr>
            <a:picLocks noChangeAspect="1"/>
          </p:cNvPicPr>
          <p:nvPr/>
        </p:nvPicPr>
        <p:blipFill>
          <a:blip r:embed="rId4"/>
          <a:srcRect/>
          <a:stretch>
            <a:fillRect/>
          </a:stretch>
        </p:blipFill>
        <p:spPr>
          <a:xfrm>
            <a:off x="1196232" y="5836368"/>
            <a:ext cx="2988198" cy="2371882"/>
          </a:xfrm>
          <a:prstGeom prst="rect">
            <a:avLst/>
          </a:prstGeom>
        </p:spPr>
      </p:pic>
      <p:sp>
        <p:nvSpPr>
          <p:cNvPr id="2" name="Title 1"/>
          <p:cNvSpPr>
            <a:spLocks noGrp="1"/>
          </p:cNvSpPr>
          <p:nvPr>
            <p:ph type="title"/>
          </p:nvPr>
        </p:nvSpPr>
        <p:spPr>
          <a:xfrm>
            <a:off x="4230081" y="1561456"/>
            <a:ext cx="11473084" cy="6800850"/>
          </a:xfrm>
          <a:solidFill>
            <a:schemeClr val="bg1"/>
          </a:solidFill>
          <a:effectLst>
            <a:glow rad="228600">
              <a:schemeClr val="accent3">
                <a:satMod val="175000"/>
                <a:alpha val="40000"/>
              </a:schemeClr>
            </a:glow>
          </a:effectLst>
        </p:spPr>
        <p:txBody>
          <a:bodyPr>
            <a:normAutofit fontScale="90000"/>
          </a:bodyPr>
          <a:lstStyle/>
          <a:p>
            <a:pPr>
              <a:lnSpc>
                <a:spcPct val="150000"/>
              </a:lnSpc>
            </a:pPr>
            <a:r>
              <a:rPr lang="en-US" altLang="en-US" sz="5850" b="1" dirty="0" err="1">
                <a:solidFill>
                  <a:srgbClr val="FF0000"/>
                </a:solidFill>
              </a:rPr>
              <a:t>Ghi</a:t>
            </a:r>
            <a:r>
              <a:rPr lang="en-US" altLang="en-US" sz="5850" b="1" dirty="0">
                <a:solidFill>
                  <a:srgbClr val="FF0000"/>
                </a:solidFill>
              </a:rPr>
              <a:t> </a:t>
            </a:r>
            <a:r>
              <a:rPr lang="en-US" altLang="en-US" sz="5850" b="1" dirty="0" err="1">
                <a:solidFill>
                  <a:srgbClr val="FF0000"/>
                </a:solidFill>
              </a:rPr>
              <a:t>nhớ</a:t>
            </a:r>
            <a:br>
              <a:rPr lang="vi-VN" altLang="en-US" sz="5850" b="1" dirty="0">
                <a:solidFill>
                  <a:srgbClr val="FF0000"/>
                </a:solidFill>
              </a:rPr>
            </a:br>
            <a:r>
              <a:rPr lang="en-US" altLang="en-US" sz="5850" b="1" dirty="0">
                <a:solidFill>
                  <a:schemeClr val="tx2">
                    <a:lumMod val="75000"/>
                  </a:schemeClr>
                </a:solidFill>
              </a:rPr>
              <a:t>	</a:t>
            </a:r>
            <a:r>
              <a:rPr lang="vi-VN" altLang="en-US" sz="5850" b="1" dirty="0">
                <a:solidFill>
                  <a:schemeClr val="tx2">
                    <a:lumMod val="75000"/>
                  </a:schemeClr>
                </a:solidFill>
              </a:rPr>
              <a:t>Người xưa đã nói chớ quên</a:t>
            </a:r>
            <a:br>
              <a:rPr lang="vi-VN" altLang="en-US" sz="5850" b="1" dirty="0">
                <a:solidFill>
                  <a:schemeClr val="tx2">
                    <a:lumMod val="75000"/>
                  </a:schemeClr>
                </a:solidFill>
              </a:rPr>
            </a:br>
            <a:r>
              <a:rPr lang="vi-VN" altLang="en-US" sz="5850" b="1" dirty="0">
                <a:solidFill>
                  <a:schemeClr val="tx2">
                    <a:lumMod val="75000"/>
                  </a:schemeClr>
                </a:solidFill>
              </a:rPr>
              <a:t>Láng giềng tắt lửa, tối đèn có nhau.</a:t>
            </a:r>
            <a:br>
              <a:rPr lang="vi-VN" altLang="en-US" sz="5850" b="1" dirty="0">
                <a:solidFill>
                  <a:schemeClr val="tx2">
                    <a:lumMod val="75000"/>
                  </a:schemeClr>
                </a:solidFill>
              </a:rPr>
            </a:br>
            <a:r>
              <a:rPr lang="en-US" altLang="en-US" sz="5850" b="1" dirty="0">
                <a:solidFill>
                  <a:schemeClr val="tx2">
                    <a:lumMod val="75000"/>
                  </a:schemeClr>
                </a:solidFill>
              </a:rPr>
              <a:t>	</a:t>
            </a:r>
            <a:r>
              <a:rPr lang="vi-VN" altLang="en-US" sz="5850" b="1" dirty="0">
                <a:solidFill>
                  <a:schemeClr val="tx2">
                    <a:lumMod val="75000"/>
                  </a:schemeClr>
                </a:solidFill>
              </a:rPr>
              <a:t>Giữ gìn tình nghĩa tương giao,</a:t>
            </a:r>
            <a:br>
              <a:rPr lang="vi-VN" altLang="en-US" sz="5850" b="1" dirty="0">
                <a:solidFill>
                  <a:schemeClr val="tx2">
                    <a:lumMod val="75000"/>
                  </a:schemeClr>
                </a:solidFill>
              </a:rPr>
            </a:br>
            <a:r>
              <a:rPr lang="vi-VN" altLang="en-US" sz="5850" b="1" dirty="0">
                <a:solidFill>
                  <a:schemeClr val="tx2">
                    <a:lumMod val="75000"/>
                  </a:schemeClr>
                </a:solidFill>
              </a:rPr>
              <a:t>Sẵn sàng giúp đỡ khác nào người thân</a:t>
            </a:r>
            <a:br>
              <a:rPr lang="en-US" altLang="en-US" sz="5850" b="1" dirty="0">
                <a:solidFill>
                  <a:schemeClr val="tx2">
                    <a:lumMod val="75000"/>
                  </a:schemeClr>
                </a:solidFill>
              </a:rPr>
            </a:br>
            <a:r>
              <a:rPr lang="en-US" altLang="en-US" sz="5850" b="1" dirty="0">
                <a:solidFill>
                  <a:schemeClr val="tx2">
                    <a:lumMod val="75000"/>
                  </a:schemeClr>
                </a:solidFill>
              </a:rPr>
              <a:t>                                                  </a:t>
            </a:r>
            <a:r>
              <a:rPr lang="en-US" altLang="en-US" b="1" i="1" dirty="0">
                <a:solidFill>
                  <a:schemeClr val="tx2">
                    <a:lumMod val="75000"/>
                  </a:schemeClr>
                </a:solidFill>
              </a:rPr>
              <a:t>Ca </a:t>
            </a:r>
            <a:r>
              <a:rPr lang="en-US" altLang="en-US" b="1" i="1" dirty="0" err="1">
                <a:solidFill>
                  <a:schemeClr val="tx2">
                    <a:lumMod val="75000"/>
                  </a:schemeClr>
                </a:solidFill>
              </a:rPr>
              <a:t>dao</a:t>
            </a:r>
            <a:endParaRPr lang="en-US" altLang="en-US" b="1" i="1" dirty="0">
              <a:solidFill>
                <a:schemeClr val="tx2">
                  <a:lumMod val="75000"/>
                </a:schemeClr>
              </a:solidFill>
            </a:endParaRPr>
          </a:p>
        </p:txBody>
      </p:sp>
      <p:pic>
        <p:nvPicPr>
          <p:cNvPr id="8"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18954">
            <a:off x="-86397" y="113348"/>
            <a:ext cx="3947685" cy="1471410"/>
          </a:xfrm>
          <a:prstGeom prst="rect">
            <a:avLst/>
          </a:prstGeom>
        </p:spPr>
      </p:pic>
      <p:pic>
        <p:nvPicPr>
          <p:cNvPr id="9"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62224" y="-193325"/>
            <a:ext cx="3981878" cy="1484154"/>
          </a:xfrm>
          <a:prstGeom prst="rect">
            <a:avLst/>
          </a:prstGeom>
        </p:spPr>
      </p:pic>
      <p:pic>
        <p:nvPicPr>
          <p:cNvPr id="10" name="Picture 18"/>
          <p:cNvPicPr>
            <a:picLocks noChangeAspect="1"/>
          </p:cNvPicPr>
          <p:nvPr/>
        </p:nvPicPr>
        <p:blipFill>
          <a:blip r:embed="rId9"/>
          <a:srcRect/>
          <a:stretch>
            <a:fillRect/>
          </a:stretch>
        </p:blipFill>
        <p:spPr>
          <a:xfrm rot="1665350">
            <a:off x="2651874" y="1737579"/>
            <a:ext cx="2001300" cy="1998798"/>
          </a:xfrm>
          <a:prstGeom prst="rect">
            <a:avLst/>
          </a:prstGeom>
        </p:spPr>
      </p:pic>
    </p:spTree>
    <p:extLst>
      <p:ext uri="{BB962C8B-B14F-4D97-AF65-F5344CB8AC3E}">
        <p14:creationId xmlns:p14="http://schemas.microsoft.com/office/powerpoint/2010/main" val="250795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C2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498496" y="-159919"/>
            <a:ext cx="9775128" cy="87081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9095"/>
          <a:stretch>
            <a:fillRect/>
          </a:stretch>
        </p:blipFill>
        <p:spPr>
          <a:xfrm>
            <a:off x="9481304" y="4136568"/>
            <a:ext cx="7777996" cy="6150432"/>
          </a:xfrm>
          <a:prstGeom prst="rect">
            <a:avLst/>
          </a:prstGeom>
        </p:spPr>
      </p:pic>
      <p:sp>
        <p:nvSpPr>
          <p:cNvPr id="5" name="TextBox 5"/>
          <p:cNvSpPr txBox="1"/>
          <p:nvPr/>
        </p:nvSpPr>
        <p:spPr>
          <a:xfrm>
            <a:off x="2971801" y="1828582"/>
            <a:ext cx="8610600" cy="4847481"/>
          </a:xfrm>
          <a:prstGeom prst="rect">
            <a:avLst/>
          </a:prstGeom>
        </p:spPr>
        <p:txBody>
          <a:bodyPr wrap="square" lIns="0" tIns="0" rIns="0" bIns="0" rtlCol="0" anchor="t">
            <a:spAutoFit/>
          </a:bodyPr>
          <a:lstStyle/>
          <a:p>
            <a:pPr marL="0" lvl="0" indent="0" algn="ctr">
              <a:lnSpc>
                <a:spcPct val="150000"/>
              </a:lnSpc>
              <a:spcBef>
                <a:spcPct val="0"/>
              </a:spcBef>
            </a:pPr>
            <a:r>
              <a:rPr lang="en-US" sz="7200" dirty="0">
                <a:solidFill>
                  <a:srgbClr val="7B211E"/>
                </a:solidFill>
                <a:latin typeface="iCiel Baliho Script" pitchFamily="2" charset="0"/>
              </a:rPr>
              <a:t>02</a:t>
            </a:r>
          </a:p>
          <a:p>
            <a:pPr marL="0" lvl="0" indent="0" algn="ctr">
              <a:lnSpc>
                <a:spcPct val="150000"/>
              </a:lnSpc>
              <a:spcBef>
                <a:spcPct val="0"/>
              </a:spcBef>
            </a:pPr>
            <a:r>
              <a:rPr lang="en-US" sz="7200" dirty="0">
                <a:solidFill>
                  <a:srgbClr val="7B211E"/>
                </a:solidFill>
                <a:latin typeface="iCiel Baliho Script" pitchFamily="2" charset="0"/>
              </a:rPr>
              <a:t> ĐẶT TÊN TRANH</a:t>
            </a:r>
            <a:endParaRPr lang="en-US" sz="7200" b="1" dirty="0">
              <a:solidFill>
                <a:srgbClr val="FF0000"/>
              </a:solidFill>
              <a:latin typeface="iCiel Baliho Script" pitchFamily="2" charset="0"/>
            </a:endParaRPr>
          </a:p>
          <a:p>
            <a:pPr marL="0" lvl="0" indent="0" algn="ctr">
              <a:lnSpc>
                <a:spcPct val="150000"/>
              </a:lnSpc>
              <a:spcBef>
                <a:spcPct val="0"/>
              </a:spcBef>
            </a:pPr>
            <a:endParaRPr lang="en-US" sz="7200" u="none" dirty="0">
              <a:solidFill>
                <a:srgbClr val="7B211E"/>
              </a:solidFill>
              <a:latin typeface="iCiel Baliho Script" pitchFamily="2" charset="0"/>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66994" y="6612327"/>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615741" y="3115564"/>
            <a:ext cx="906118" cy="1529312"/>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1250">
            <a:off x="3787503" y="5507853"/>
            <a:ext cx="7618194" cy="591332"/>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40765" y="-173210"/>
            <a:ext cx="2636009" cy="26360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C2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712" y="637674"/>
            <a:ext cx="7363894" cy="10104829"/>
          </a:xfrm>
          <a:prstGeom prst="rect">
            <a:avLst/>
          </a:prstGeom>
        </p:spPr>
      </p:pic>
      <p:sp>
        <p:nvSpPr>
          <p:cNvPr id="6" name="TextBox 6"/>
          <p:cNvSpPr txBox="1"/>
          <p:nvPr/>
        </p:nvSpPr>
        <p:spPr>
          <a:xfrm>
            <a:off x="2319197" y="8437337"/>
            <a:ext cx="5028755" cy="436017"/>
          </a:xfrm>
          <a:prstGeom prst="rect">
            <a:avLst/>
          </a:prstGeom>
        </p:spPr>
        <p:txBody>
          <a:bodyPr lIns="0" tIns="0" rIns="0" bIns="0" rtlCol="0" anchor="t">
            <a:spAutoFit/>
          </a:bodyPr>
          <a:lstStyle/>
          <a:p>
            <a:pPr lvl="0" algn="ctr">
              <a:lnSpc>
                <a:spcPts val="3359"/>
              </a:lnSpc>
              <a:spcBef>
                <a:spcPct val="0"/>
              </a:spcBef>
            </a:pPr>
            <a:r>
              <a:rPr lang="en-US" altLang="en-US" sz="2000" b="1" dirty="0">
                <a:solidFill>
                  <a:srgbClr val="002060"/>
                </a:solidFill>
                <a:latin typeface="San Francisco Display Black" pitchFamily="50" charset="0"/>
              </a:rPr>
              <a:t> </a:t>
            </a:r>
            <a:r>
              <a:rPr lang="en-US" altLang="en-US" sz="3600" b="1" dirty="0" err="1">
                <a:solidFill>
                  <a:srgbClr val="002060"/>
                </a:solidFill>
                <a:latin typeface="San Francisco Display Black" pitchFamily="50" charset="0"/>
              </a:rPr>
              <a:t>Cậu</a:t>
            </a:r>
            <a:r>
              <a:rPr lang="en-US" altLang="en-US" sz="3600" b="1" dirty="0">
                <a:solidFill>
                  <a:srgbClr val="002060"/>
                </a:solidFill>
                <a:latin typeface="San Francisco Display Black" pitchFamily="50" charset="0"/>
              </a:rPr>
              <a:t> </a:t>
            </a:r>
            <a:r>
              <a:rPr lang="en-US" altLang="en-US" sz="3600" b="1" dirty="0" err="1">
                <a:solidFill>
                  <a:srgbClr val="002060"/>
                </a:solidFill>
                <a:latin typeface="San Francisco Display Black" pitchFamily="50" charset="0"/>
              </a:rPr>
              <a:t>bé</a:t>
            </a:r>
            <a:r>
              <a:rPr lang="en-US" altLang="en-US" sz="3600" b="1" dirty="0">
                <a:solidFill>
                  <a:srgbClr val="002060"/>
                </a:solidFill>
                <a:latin typeface="San Francisco Display Black" pitchFamily="50" charset="0"/>
              </a:rPr>
              <a:t> </a:t>
            </a:r>
            <a:r>
              <a:rPr lang="en-US" altLang="en-US" sz="3600" b="1" dirty="0" err="1">
                <a:solidFill>
                  <a:srgbClr val="002060"/>
                </a:solidFill>
                <a:latin typeface="San Francisco Display Black" pitchFamily="50" charset="0"/>
              </a:rPr>
              <a:t>lễ</a:t>
            </a:r>
            <a:r>
              <a:rPr lang="en-US" altLang="en-US" sz="3600" b="1" dirty="0">
                <a:solidFill>
                  <a:srgbClr val="002060"/>
                </a:solidFill>
                <a:latin typeface="San Francisco Display Black" pitchFamily="50" charset="0"/>
              </a:rPr>
              <a:t> </a:t>
            </a:r>
            <a:r>
              <a:rPr lang="en-US" altLang="en-US" sz="3600" b="1" dirty="0" err="1">
                <a:solidFill>
                  <a:srgbClr val="002060"/>
                </a:solidFill>
                <a:latin typeface="San Francisco Display Black" pitchFamily="50" charset="0"/>
              </a:rPr>
              <a:t>phép</a:t>
            </a:r>
            <a:endParaRPr lang="en-US" sz="3600" u="none" dirty="0">
              <a:solidFill>
                <a:srgbClr val="002060"/>
              </a:solidFill>
              <a:latin typeface="San Francisco Display Black" pitchFamily="50"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8129" y="637674"/>
            <a:ext cx="7363894" cy="10104829"/>
          </a:xfrm>
          <a:prstGeom prst="rect">
            <a:avLst/>
          </a:prstGeom>
        </p:spPr>
      </p:pic>
      <p:sp>
        <p:nvSpPr>
          <p:cNvPr id="11" name="TextBox 11"/>
          <p:cNvSpPr txBox="1"/>
          <p:nvPr/>
        </p:nvSpPr>
        <p:spPr>
          <a:xfrm>
            <a:off x="10582728" y="8437337"/>
            <a:ext cx="5842524" cy="553998"/>
          </a:xfrm>
          <a:prstGeom prst="rect">
            <a:avLst/>
          </a:prstGeom>
        </p:spPr>
        <p:txBody>
          <a:bodyPr lIns="0" tIns="0" rIns="0" bIns="0" rtlCol="0" anchor="t">
            <a:spAutoFit/>
          </a:bodyPr>
          <a:lstStyle/>
          <a:p>
            <a:pPr algn="ctr">
              <a:spcBef>
                <a:spcPct val="50000"/>
              </a:spcBef>
            </a:pPr>
            <a:r>
              <a:rPr lang="en-US" altLang="en-US" sz="3600" b="1" dirty="0" err="1">
                <a:solidFill>
                  <a:srgbClr val="002060"/>
                </a:solidFill>
                <a:latin typeface="San Francisco Display Black" pitchFamily="50" charset="0"/>
              </a:rPr>
              <a:t>Trận</a:t>
            </a:r>
            <a:r>
              <a:rPr lang="en-US" altLang="en-US" sz="3600" b="1" dirty="0">
                <a:solidFill>
                  <a:srgbClr val="002060"/>
                </a:solidFill>
                <a:latin typeface="San Francisco Display Black" pitchFamily="50" charset="0"/>
              </a:rPr>
              <a:t> </a:t>
            </a:r>
            <a:r>
              <a:rPr lang="en-US" altLang="en-US" sz="3600" b="1" dirty="0" err="1">
                <a:solidFill>
                  <a:srgbClr val="002060"/>
                </a:solidFill>
                <a:latin typeface="San Francisco Display Black" pitchFamily="50" charset="0"/>
              </a:rPr>
              <a:t>bóng</a:t>
            </a:r>
            <a:r>
              <a:rPr lang="en-US" altLang="en-US" sz="3600" b="1" dirty="0">
                <a:solidFill>
                  <a:srgbClr val="002060"/>
                </a:solidFill>
                <a:latin typeface="San Francisco Display Black" pitchFamily="50" charset="0"/>
              </a:rPr>
              <a:t> </a:t>
            </a:r>
            <a:r>
              <a:rPr lang="en-US" altLang="en-US" sz="3600" b="1" dirty="0" err="1">
                <a:solidFill>
                  <a:srgbClr val="002060"/>
                </a:solidFill>
                <a:latin typeface="San Francisco Display Black" pitchFamily="50" charset="0"/>
              </a:rPr>
              <a:t>phiền</a:t>
            </a:r>
            <a:r>
              <a:rPr lang="en-US" altLang="en-US" sz="3600" b="1" dirty="0">
                <a:solidFill>
                  <a:srgbClr val="002060"/>
                </a:solidFill>
                <a:latin typeface="San Francisco Display Black" pitchFamily="50" charset="0"/>
              </a:rPr>
              <a:t> </a:t>
            </a:r>
            <a:r>
              <a:rPr lang="en-US" altLang="en-US" sz="3600" b="1" dirty="0" err="1">
                <a:solidFill>
                  <a:srgbClr val="002060"/>
                </a:solidFill>
                <a:latin typeface="San Francisco Display Black" pitchFamily="50" charset="0"/>
              </a:rPr>
              <a:t>phức</a:t>
            </a:r>
            <a:endParaRPr lang="en-US" altLang="en-US" sz="3600" b="1" dirty="0">
              <a:solidFill>
                <a:srgbClr val="002060"/>
              </a:solidFill>
              <a:latin typeface="San Francisco Display Black" pitchFamily="50" charset="0"/>
            </a:endParaRPr>
          </a:p>
        </p:txBody>
      </p:sp>
      <p:grpSp>
        <p:nvGrpSpPr>
          <p:cNvPr id="12" name="Group 12"/>
          <p:cNvGrpSpPr/>
          <p:nvPr/>
        </p:nvGrpSpPr>
        <p:grpSpPr>
          <a:xfrm>
            <a:off x="3460189" y="7212703"/>
            <a:ext cx="2746769" cy="958270"/>
            <a:chOff x="0" y="0"/>
            <a:chExt cx="2432912" cy="848774"/>
          </a:xfrm>
        </p:grpSpPr>
        <p:sp>
          <p:nvSpPr>
            <p:cNvPr id="13" name="Freeform 13"/>
            <p:cNvSpPr/>
            <p:nvPr/>
          </p:nvSpPr>
          <p:spPr>
            <a:xfrm>
              <a:off x="0" y="0"/>
              <a:ext cx="2432912" cy="848774"/>
            </a:xfrm>
            <a:custGeom>
              <a:avLst/>
              <a:gdLst/>
              <a:ahLst/>
              <a:cxnLst/>
              <a:rect l="l" t="t" r="r" b="b"/>
              <a:pathLst>
                <a:path w="2432912" h="848774">
                  <a:moveTo>
                    <a:pt x="2308452" y="848774"/>
                  </a:moveTo>
                  <a:lnTo>
                    <a:pt x="124460" y="848774"/>
                  </a:lnTo>
                  <a:cubicBezTo>
                    <a:pt x="55880" y="848774"/>
                    <a:pt x="0" y="792894"/>
                    <a:pt x="0" y="724314"/>
                  </a:cubicBezTo>
                  <a:lnTo>
                    <a:pt x="0" y="124460"/>
                  </a:lnTo>
                  <a:cubicBezTo>
                    <a:pt x="0" y="55880"/>
                    <a:pt x="55880" y="0"/>
                    <a:pt x="124460" y="0"/>
                  </a:cubicBezTo>
                  <a:lnTo>
                    <a:pt x="2308452" y="0"/>
                  </a:lnTo>
                  <a:cubicBezTo>
                    <a:pt x="2377032" y="0"/>
                    <a:pt x="2432912" y="55880"/>
                    <a:pt x="2432912" y="124460"/>
                  </a:cubicBezTo>
                  <a:lnTo>
                    <a:pt x="2432912" y="724314"/>
                  </a:lnTo>
                  <a:cubicBezTo>
                    <a:pt x="2432912" y="792894"/>
                    <a:pt x="2377032" y="848774"/>
                    <a:pt x="2308452" y="848774"/>
                  </a:cubicBezTo>
                  <a:close/>
                </a:path>
              </a:pathLst>
            </a:custGeom>
            <a:solidFill>
              <a:srgbClr val="F46E16"/>
            </a:solidFill>
          </p:spPr>
        </p:sp>
      </p:grpSp>
      <p:sp>
        <p:nvSpPr>
          <p:cNvPr id="14" name="TextBox 14"/>
          <p:cNvSpPr txBox="1"/>
          <p:nvPr/>
        </p:nvSpPr>
        <p:spPr>
          <a:xfrm>
            <a:off x="3818716" y="7212703"/>
            <a:ext cx="2029717" cy="613410"/>
          </a:xfrm>
          <a:prstGeom prst="rect">
            <a:avLst/>
          </a:prstGeom>
        </p:spPr>
        <p:txBody>
          <a:bodyPr lIns="0" tIns="0" rIns="0" bIns="0" rtlCol="0" anchor="t">
            <a:spAutoFit/>
          </a:bodyPr>
          <a:lstStyle/>
          <a:p>
            <a:pPr marL="0" lvl="0" indent="0" algn="ctr">
              <a:lnSpc>
                <a:spcPts val="5040"/>
              </a:lnSpc>
              <a:spcBef>
                <a:spcPct val="0"/>
              </a:spcBef>
            </a:pPr>
            <a:r>
              <a:rPr lang="en-US" sz="3600" spc="179">
                <a:solidFill>
                  <a:srgbClr val="FFFFFF"/>
                </a:solidFill>
                <a:latin typeface="Mali Bold"/>
              </a:rPr>
              <a:t>TÊN</a:t>
            </a:r>
          </a:p>
        </p:txBody>
      </p:sp>
      <p:sp>
        <p:nvSpPr>
          <p:cNvPr id="15" name="TextBox 15"/>
          <p:cNvSpPr txBox="1"/>
          <p:nvPr/>
        </p:nvSpPr>
        <p:spPr>
          <a:xfrm>
            <a:off x="1117712" y="1709679"/>
            <a:ext cx="7363894" cy="963930"/>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7B211E"/>
                </a:solidFill>
                <a:latin typeface="Mali Bold"/>
              </a:rPr>
              <a:t>TRANH 1</a:t>
            </a:r>
          </a:p>
        </p:txBody>
      </p:sp>
      <p:grpSp>
        <p:nvGrpSpPr>
          <p:cNvPr id="16" name="Group 16"/>
          <p:cNvGrpSpPr/>
          <p:nvPr/>
        </p:nvGrpSpPr>
        <p:grpSpPr>
          <a:xfrm>
            <a:off x="12130606" y="7053177"/>
            <a:ext cx="2746769" cy="958270"/>
            <a:chOff x="0" y="0"/>
            <a:chExt cx="2432912" cy="848774"/>
          </a:xfrm>
        </p:grpSpPr>
        <p:sp>
          <p:nvSpPr>
            <p:cNvPr id="17" name="Freeform 17"/>
            <p:cNvSpPr/>
            <p:nvPr/>
          </p:nvSpPr>
          <p:spPr>
            <a:xfrm>
              <a:off x="0" y="0"/>
              <a:ext cx="2432912" cy="848774"/>
            </a:xfrm>
            <a:custGeom>
              <a:avLst/>
              <a:gdLst/>
              <a:ahLst/>
              <a:cxnLst/>
              <a:rect l="l" t="t" r="r" b="b"/>
              <a:pathLst>
                <a:path w="2432912" h="848774">
                  <a:moveTo>
                    <a:pt x="2308452" y="848774"/>
                  </a:moveTo>
                  <a:lnTo>
                    <a:pt x="124460" y="848774"/>
                  </a:lnTo>
                  <a:cubicBezTo>
                    <a:pt x="55880" y="848774"/>
                    <a:pt x="0" y="792894"/>
                    <a:pt x="0" y="724314"/>
                  </a:cubicBezTo>
                  <a:lnTo>
                    <a:pt x="0" y="124460"/>
                  </a:lnTo>
                  <a:cubicBezTo>
                    <a:pt x="0" y="55880"/>
                    <a:pt x="55880" y="0"/>
                    <a:pt x="124460" y="0"/>
                  </a:cubicBezTo>
                  <a:lnTo>
                    <a:pt x="2308452" y="0"/>
                  </a:lnTo>
                  <a:cubicBezTo>
                    <a:pt x="2377032" y="0"/>
                    <a:pt x="2432912" y="55880"/>
                    <a:pt x="2432912" y="124460"/>
                  </a:cubicBezTo>
                  <a:lnTo>
                    <a:pt x="2432912" y="724314"/>
                  </a:lnTo>
                  <a:cubicBezTo>
                    <a:pt x="2432912" y="792894"/>
                    <a:pt x="2377032" y="848774"/>
                    <a:pt x="2308452" y="848774"/>
                  </a:cubicBezTo>
                  <a:close/>
                </a:path>
              </a:pathLst>
            </a:custGeom>
            <a:solidFill>
              <a:srgbClr val="F46E16"/>
            </a:solidFill>
          </p:spPr>
        </p:sp>
      </p:grpSp>
      <p:sp>
        <p:nvSpPr>
          <p:cNvPr id="18" name="TextBox 18"/>
          <p:cNvSpPr txBox="1"/>
          <p:nvPr/>
        </p:nvSpPr>
        <p:spPr>
          <a:xfrm>
            <a:off x="12489132" y="7212703"/>
            <a:ext cx="2029717" cy="613410"/>
          </a:xfrm>
          <a:prstGeom prst="rect">
            <a:avLst/>
          </a:prstGeom>
        </p:spPr>
        <p:txBody>
          <a:bodyPr lIns="0" tIns="0" rIns="0" bIns="0" rtlCol="0" anchor="t">
            <a:spAutoFit/>
          </a:bodyPr>
          <a:lstStyle/>
          <a:p>
            <a:pPr marL="0" lvl="0" indent="0" algn="ctr">
              <a:lnSpc>
                <a:spcPts val="5040"/>
              </a:lnSpc>
              <a:spcBef>
                <a:spcPct val="0"/>
              </a:spcBef>
            </a:pPr>
            <a:r>
              <a:rPr lang="en-US" sz="3600" spc="179">
                <a:solidFill>
                  <a:srgbClr val="FFFFFF"/>
                </a:solidFill>
                <a:latin typeface="Mali Bold"/>
              </a:rPr>
              <a:t>TÊN</a:t>
            </a:r>
          </a:p>
        </p:txBody>
      </p:sp>
      <p:sp>
        <p:nvSpPr>
          <p:cNvPr id="19" name="TextBox 19"/>
          <p:cNvSpPr txBox="1"/>
          <p:nvPr/>
        </p:nvSpPr>
        <p:spPr>
          <a:xfrm>
            <a:off x="9788129" y="1709679"/>
            <a:ext cx="7363894" cy="963930"/>
          </a:xfrm>
          <a:prstGeom prst="rect">
            <a:avLst/>
          </a:prstGeom>
        </p:spPr>
        <p:txBody>
          <a:bodyPr lIns="0" tIns="0" rIns="0" bIns="0" rtlCol="0" anchor="t">
            <a:spAutoFit/>
          </a:bodyPr>
          <a:lstStyle/>
          <a:p>
            <a:pPr marL="0" lvl="0" indent="0" algn="ctr">
              <a:lnSpc>
                <a:spcPts val="7200"/>
              </a:lnSpc>
              <a:spcBef>
                <a:spcPct val="0"/>
              </a:spcBef>
            </a:pPr>
            <a:r>
              <a:rPr lang="en-US" sz="7200" dirty="0">
                <a:solidFill>
                  <a:srgbClr val="7B211E"/>
                </a:solidFill>
                <a:latin typeface="Mali Bold"/>
              </a:rPr>
              <a:t>TRANH 2</a:t>
            </a:r>
          </a:p>
        </p:txBody>
      </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5844"/>
          <a:stretch>
            <a:fillRect/>
          </a:stretch>
        </p:blipFill>
        <p:spPr>
          <a:xfrm rot="-9059590">
            <a:off x="-943788" y="7361049"/>
            <a:ext cx="2644675" cy="831952"/>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7061">
            <a:off x="7807578" y="4384933"/>
            <a:ext cx="2654578" cy="868771"/>
          </a:xfrm>
          <a:prstGeom prst="rect">
            <a:avLst/>
          </a:prstGeom>
        </p:spPr>
      </p:pic>
      <p:pic>
        <p:nvPicPr>
          <p:cNvPr id="24" name="Picture 2" descr="d1"/>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20027"/>
          <a:stretch/>
        </p:blipFill>
        <p:spPr bwMode="auto">
          <a:xfrm>
            <a:off x="2049004" y="2844483"/>
            <a:ext cx="5661391" cy="3927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5" name="Picture 2" descr="a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7935"/>
          <a:stretch/>
        </p:blipFill>
        <p:spPr bwMode="auto">
          <a:xfrm>
            <a:off x="10530276" y="3017859"/>
            <a:ext cx="6099490" cy="37541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P spid="15"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C2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712" y="637674"/>
            <a:ext cx="7363894" cy="10104829"/>
          </a:xfrm>
          <a:prstGeom prst="rect">
            <a:avLst/>
          </a:prstGeom>
        </p:spPr>
      </p:pic>
      <p:sp>
        <p:nvSpPr>
          <p:cNvPr id="6" name="TextBox 6"/>
          <p:cNvSpPr txBox="1"/>
          <p:nvPr/>
        </p:nvSpPr>
        <p:spPr>
          <a:xfrm>
            <a:off x="1996277" y="8188552"/>
            <a:ext cx="5028755" cy="492443"/>
          </a:xfrm>
          <a:prstGeom prst="rect">
            <a:avLst/>
          </a:prstGeom>
        </p:spPr>
        <p:txBody>
          <a:bodyPr lIns="0" tIns="0" rIns="0" bIns="0" rtlCol="0" anchor="t">
            <a:spAutoFit/>
          </a:bodyPr>
          <a:lstStyle/>
          <a:p>
            <a:pPr algn="ctr">
              <a:spcBef>
                <a:spcPct val="50000"/>
              </a:spcBef>
            </a:pPr>
            <a:r>
              <a:rPr lang="en-US" altLang="en-US" sz="3200" b="1" dirty="0">
                <a:solidFill>
                  <a:srgbClr val="002060"/>
                </a:solidFill>
                <a:latin typeface="San Francisco Display Black" pitchFamily="50" charset="0"/>
              </a:rPr>
              <a:t>“</a:t>
            </a:r>
            <a:r>
              <a:rPr lang="en-US" altLang="en-US" sz="3200" b="1" dirty="0" err="1">
                <a:solidFill>
                  <a:srgbClr val="002060"/>
                </a:solidFill>
                <a:latin typeface="San Francisco Display Black" pitchFamily="50" charset="0"/>
              </a:rPr>
              <a:t>Người</a:t>
            </a:r>
            <a:r>
              <a:rPr lang="en-US" altLang="en-US" sz="3200" b="1" dirty="0">
                <a:solidFill>
                  <a:srgbClr val="002060"/>
                </a:solidFill>
                <a:latin typeface="San Francisco Display Black" pitchFamily="50" charset="0"/>
              </a:rPr>
              <a:t> </a:t>
            </a:r>
            <a:r>
              <a:rPr lang="en-US" altLang="en-US" sz="3200" b="1" dirty="0" err="1">
                <a:solidFill>
                  <a:srgbClr val="002060"/>
                </a:solidFill>
                <a:latin typeface="San Francisco Display Black" pitchFamily="50" charset="0"/>
              </a:rPr>
              <a:t>đưa</a:t>
            </a:r>
            <a:r>
              <a:rPr lang="en-US" altLang="en-US" sz="3200" b="1" dirty="0">
                <a:solidFill>
                  <a:srgbClr val="002060"/>
                </a:solidFill>
                <a:latin typeface="San Francisco Display Black" pitchFamily="50" charset="0"/>
              </a:rPr>
              <a:t> </a:t>
            </a:r>
            <a:r>
              <a:rPr lang="en-US" altLang="en-US" sz="3200" b="1" dirty="0" err="1">
                <a:solidFill>
                  <a:srgbClr val="002060"/>
                </a:solidFill>
                <a:latin typeface="San Francisco Display Black" pitchFamily="50" charset="0"/>
              </a:rPr>
              <a:t>thư</a:t>
            </a:r>
            <a:r>
              <a:rPr lang="en-US" altLang="en-US" sz="3200" b="1" dirty="0">
                <a:solidFill>
                  <a:srgbClr val="002060"/>
                </a:solidFill>
                <a:latin typeface="San Francisco Display Black" pitchFamily="50" charset="0"/>
              </a:rPr>
              <a:t>” </a:t>
            </a:r>
            <a:r>
              <a:rPr lang="en-US" altLang="en-US" sz="3200" b="1" dirty="0" err="1">
                <a:solidFill>
                  <a:srgbClr val="002060"/>
                </a:solidFill>
                <a:latin typeface="San Francisco Display Black" pitchFamily="50" charset="0"/>
              </a:rPr>
              <a:t>tí</a:t>
            </a:r>
            <a:r>
              <a:rPr lang="en-US" altLang="en-US" sz="3200" b="1" dirty="0">
                <a:solidFill>
                  <a:srgbClr val="002060"/>
                </a:solidFill>
                <a:latin typeface="San Francisco Display Black" pitchFamily="50" charset="0"/>
              </a:rPr>
              <a:t> hon</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8129" y="637674"/>
            <a:ext cx="7363894" cy="10104829"/>
          </a:xfrm>
          <a:prstGeom prst="rect">
            <a:avLst/>
          </a:prstGeom>
        </p:spPr>
      </p:pic>
      <p:sp>
        <p:nvSpPr>
          <p:cNvPr id="11" name="TextBox 11"/>
          <p:cNvSpPr txBox="1"/>
          <p:nvPr/>
        </p:nvSpPr>
        <p:spPr>
          <a:xfrm>
            <a:off x="10507239" y="8116247"/>
            <a:ext cx="5842524" cy="436017"/>
          </a:xfrm>
          <a:prstGeom prst="rect">
            <a:avLst/>
          </a:prstGeom>
        </p:spPr>
        <p:txBody>
          <a:bodyPr lIns="0" tIns="0" rIns="0" bIns="0" rtlCol="0" anchor="t">
            <a:spAutoFit/>
          </a:bodyPr>
          <a:lstStyle/>
          <a:p>
            <a:pPr marL="0" lvl="0" indent="0" algn="ctr">
              <a:lnSpc>
                <a:spcPts val="3359"/>
              </a:lnSpc>
              <a:spcBef>
                <a:spcPct val="0"/>
              </a:spcBef>
            </a:pPr>
            <a:r>
              <a:rPr lang="en-US" sz="3200" u="none" dirty="0" err="1">
                <a:solidFill>
                  <a:srgbClr val="002060"/>
                </a:solidFill>
                <a:latin typeface="San Francisco Display Black" pitchFamily="50" charset="0"/>
              </a:rPr>
              <a:t>Cô</a:t>
            </a:r>
            <a:r>
              <a:rPr lang="en-US" sz="3200" u="none" dirty="0">
                <a:solidFill>
                  <a:srgbClr val="002060"/>
                </a:solidFill>
                <a:latin typeface="San Francisco Display Black" pitchFamily="50" charset="0"/>
              </a:rPr>
              <a:t> </a:t>
            </a:r>
            <a:r>
              <a:rPr lang="en-US" sz="3200" u="none" dirty="0" err="1">
                <a:solidFill>
                  <a:srgbClr val="002060"/>
                </a:solidFill>
                <a:latin typeface="San Francisco Display Black" pitchFamily="50" charset="0"/>
              </a:rPr>
              <a:t>bé</a:t>
            </a:r>
            <a:r>
              <a:rPr lang="en-US" sz="3200" u="none" dirty="0">
                <a:solidFill>
                  <a:srgbClr val="002060"/>
                </a:solidFill>
                <a:latin typeface="San Francisco Display Black" pitchFamily="50" charset="0"/>
              </a:rPr>
              <a:t> </a:t>
            </a:r>
            <a:r>
              <a:rPr lang="en-US" sz="3200" u="none" dirty="0" err="1">
                <a:solidFill>
                  <a:srgbClr val="002060"/>
                </a:solidFill>
                <a:latin typeface="San Francisco Display Black" pitchFamily="50" charset="0"/>
              </a:rPr>
              <a:t>tốt</a:t>
            </a:r>
            <a:r>
              <a:rPr lang="en-US" sz="3200" u="none" dirty="0">
                <a:solidFill>
                  <a:srgbClr val="002060"/>
                </a:solidFill>
                <a:latin typeface="San Francisco Display Black" pitchFamily="50" charset="0"/>
              </a:rPr>
              <a:t> </a:t>
            </a:r>
            <a:r>
              <a:rPr lang="en-US" sz="3200" u="none" dirty="0" err="1">
                <a:solidFill>
                  <a:srgbClr val="002060"/>
                </a:solidFill>
                <a:latin typeface="San Francisco Display Black" pitchFamily="50" charset="0"/>
              </a:rPr>
              <a:t>bụng</a:t>
            </a:r>
            <a:endParaRPr lang="en-US" sz="3200" u="none" dirty="0">
              <a:solidFill>
                <a:srgbClr val="002060"/>
              </a:solidFill>
              <a:latin typeface="San Francisco Display Black" pitchFamily="50" charset="0"/>
            </a:endParaRPr>
          </a:p>
        </p:txBody>
      </p:sp>
      <p:grpSp>
        <p:nvGrpSpPr>
          <p:cNvPr id="12" name="Group 12"/>
          <p:cNvGrpSpPr/>
          <p:nvPr/>
        </p:nvGrpSpPr>
        <p:grpSpPr>
          <a:xfrm>
            <a:off x="3450030" y="6810569"/>
            <a:ext cx="2746769" cy="958270"/>
            <a:chOff x="0" y="0"/>
            <a:chExt cx="2432912" cy="848774"/>
          </a:xfrm>
        </p:grpSpPr>
        <p:sp>
          <p:nvSpPr>
            <p:cNvPr id="13" name="Freeform 13"/>
            <p:cNvSpPr/>
            <p:nvPr/>
          </p:nvSpPr>
          <p:spPr>
            <a:xfrm>
              <a:off x="0" y="0"/>
              <a:ext cx="2432912" cy="848774"/>
            </a:xfrm>
            <a:custGeom>
              <a:avLst/>
              <a:gdLst/>
              <a:ahLst/>
              <a:cxnLst/>
              <a:rect l="l" t="t" r="r" b="b"/>
              <a:pathLst>
                <a:path w="2432912" h="848774">
                  <a:moveTo>
                    <a:pt x="2308452" y="848774"/>
                  </a:moveTo>
                  <a:lnTo>
                    <a:pt x="124460" y="848774"/>
                  </a:lnTo>
                  <a:cubicBezTo>
                    <a:pt x="55880" y="848774"/>
                    <a:pt x="0" y="792894"/>
                    <a:pt x="0" y="724314"/>
                  </a:cubicBezTo>
                  <a:lnTo>
                    <a:pt x="0" y="124460"/>
                  </a:lnTo>
                  <a:cubicBezTo>
                    <a:pt x="0" y="55880"/>
                    <a:pt x="55880" y="0"/>
                    <a:pt x="124460" y="0"/>
                  </a:cubicBezTo>
                  <a:lnTo>
                    <a:pt x="2308452" y="0"/>
                  </a:lnTo>
                  <a:cubicBezTo>
                    <a:pt x="2377032" y="0"/>
                    <a:pt x="2432912" y="55880"/>
                    <a:pt x="2432912" y="124460"/>
                  </a:cubicBezTo>
                  <a:lnTo>
                    <a:pt x="2432912" y="724314"/>
                  </a:lnTo>
                  <a:cubicBezTo>
                    <a:pt x="2432912" y="792894"/>
                    <a:pt x="2377032" y="848774"/>
                    <a:pt x="2308452" y="848774"/>
                  </a:cubicBezTo>
                  <a:close/>
                </a:path>
              </a:pathLst>
            </a:custGeom>
            <a:solidFill>
              <a:srgbClr val="F46E16"/>
            </a:solidFill>
          </p:spPr>
        </p:sp>
      </p:grpSp>
      <p:sp>
        <p:nvSpPr>
          <p:cNvPr id="14" name="TextBox 14"/>
          <p:cNvSpPr txBox="1"/>
          <p:nvPr/>
        </p:nvSpPr>
        <p:spPr>
          <a:xfrm>
            <a:off x="3808556" y="6970095"/>
            <a:ext cx="2029717" cy="613410"/>
          </a:xfrm>
          <a:prstGeom prst="rect">
            <a:avLst/>
          </a:prstGeom>
        </p:spPr>
        <p:txBody>
          <a:bodyPr lIns="0" tIns="0" rIns="0" bIns="0" rtlCol="0" anchor="t">
            <a:spAutoFit/>
          </a:bodyPr>
          <a:lstStyle/>
          <a:p>
            <a:pPr marL="0" lvl="0" indent="0" algn="ctr">
              <a:lnSpc>
                <a:spcPts val="5040"/>
              </a:lnSpc>
              <a:spcBef>
                <a:spcPct val="0"/>
              </a:spcBef>
            </a:pPr>
            <a:r>
              <a:rPr lang="en-US" sz="3600" spc="179" dirty="0">
                <a:solidFill>
                  <a:srgbClr val="FFFFFF"/>
                </a:solidFill>
                <a:latin typeface="Mali Bold"/>
              </a:rPr>
              <a:t>TÊN</a:t>
            </a:r>
          </a:p>
        </p:txBody>
      </p:sp>
      <p:sp>
        <p:nvSpPr>
          <p:cNvPr id="15" name="TextBox 15"/>
          <p:cNvSpPr txBox="1"/>
          <p:nvPr/>
        </p:nvSpPr>
        <p:spPr>
          <a:xfrm>
            <a:off x="1117712" y="1709679"/>
            <a:ext cx="7363894" cy="963930"/>
          </a:xfrm>
          <a:prstGeom prst="rect">
            <a:avLst/>
          </a:prstGeom>
        </p:spPr>
        <p:txBody>
          <a:bodyPr lIns="0" tIns="0" rIns="0" bIns="0" rtlCol="0" anchor="t">
            <a:spAutoFit/>
          </a:bodyPr>
          <a:lstStyle/>
          <a:p>
            <a:pPr marL="0" lvl="0" indent="0" algn="ctr">
              <a:lnSpc>
                <a:spcPts val="7200"/>
              </a:lnSpc>
              <a:spcBef>
                <a:spcPct val="0"/>
              </a:spcBef>
            </a:pPr>
            <a:r>
              <a:rPr lang="en-US" sz="7200" dirty="0">
                <a:solidFill>
                  <a:srgbClr val="7B211E"/>
                </a:solidFill>
                <a:latin typeface="Mali Bold"/>
              </a:rPr>
              <a:t>TRANH 3</a:t>
            </a:r>
          </a:p>
        </p:txBody>
      </p:sp>
      <p:grpSp>
        <p:nvGrpSpPr>
          <p:cNvPr id="16" name="Group 16"/>
          <p:cNvGrpSpPr/>
          <p:nvPr/>
        </p:nvGrpSpPr>
        <p:grpSpPr>
          <a:xfrm>
            <a:off x="12120446" y="6810569"/>
            <a:ext cx="2746769" cy="958270"/>
            <a:chOff x="0" y="0"/>
            <a:chExt cx="2432912" cy="848774"/>
          </a:xfrm>
        </p:grpSpPr>
        <p:sp>
          <p:nvSpPr>
            <p:cNvPr id="17" name="Freeform 17"/>
            <p:cNvSpPr/>
            <p:nvPr/>
          </p:nvSpPr>
          <p:spPr>
            <a:xfrm>
              <a:off x="0" y="0"/>
              <a:ext cx="2432912" cy="848774"/>
            </a:xfrm>
            <a:custGeom>
              <a:avLst/>
              <a:gdLst/>
              <a:ahLst/>
              <a:cxnLst/>
              <a:rect l="l" t="t" r="r" b="b"/>
              <a:pathLst>
                <a:path w="2432912" h="848774">
                  <a:moveTo>
                    <a:pt x="2308452" y="848774"/>
                  </a:moveTo>
                  <a:lnTo>
                    <a:pt x="124460" y="848774"/>
                  </a:lnTo>
                  <a:cubicBezTo>
                    <a:pt x="55880" y="848774"/>
                    <a:pt x="0" y="792894"/>
                    <a:pt x="0" y="724314"/>
                  </a:cubicBezTo>
                  <a:lnTo>
                    <a:pt x="0" y="124460"/>
                  </a:lnTo>
                  <a:cubicBezTo>
                    <a:pt x="0" y="55880"/>
                    <a:pt x="55880" y="0"/>
                    <a:pt x="124460" y="0"/>
                  </a:cubicBezTo>
                  <a:lnTo>
                    <a:pt x="2308452" y="0"/>
                  </a:lnTo>
                  <a:cubicBezTo>
                    <a:pt x="2377032" y="0"/>
                    <a:pt x="2432912" y="55880"/>
                    <a:pt x="2432912" y="124460"/>
                  </a:cubicBezTo>
                  <a:lnTo>
                    <a:pt x="2432912" y="724314"/>
                  </a:lnTo>
                  <a:cubicBezTo>
                    <a:pt x="2432912" y="792894"/>
                    <a:pt x="2377032" y="848774"/>
                    <a:pt x="2308452" y="848774"/>
                  </a:cubicBezTo>
                  <a:close/>
                </a:path>
              </a:pathLst>
            </a:custGeom>
            <a:solidFill>
              <a:srgbClr val="F46E16"/>
            </a:solidFill>
          </p:spPr>
        </p:sp>
      </p:grpSp>
      <p:sp>
        <p:nvSpPr>
          <p:cNvPr id="18" name="TextBox 18"/>
          <p:cNvSpPr txBox="1"/>
          <p:nvPr/>
        </p:nvSpPr>
        <p:spPr>
          <a:xfrm>
            <a:off x="12478972" y="6970095"/>
            <a:ext cx="2029717" cy="613410"/>
          </a:xfrm>
          <a:prstGeom prst="rect">
            <a:avLst/>
          </a:prstGeom>
        </p:spPr>
        <p:txBody>
          <a:bodyPr lIns="0" tIns="0" rIns="0" bIns="0" rtlCol="0" anchor="t">
            <a:spAutoFit/>
          </a:bodyPr>
          <a:lstStyle/>
          <a:p>
            <a:pPr marL="0" lvl="0" indent="0" algn="ctr">
              <a:lnSpc>
                <a:spcPts val="5040"/>
              </a:lnSpc>
              <a:spcBef>
                <a:spcPct val="0"/>
              </a:spcBef>
            </a:pPr>
            <a:r>
              <a:rPr lang="en-US" sz="3600" spc="179">
                <a:solidFill>
                  <a:srgbClr val="FFFFFF"/>
                </a:solidFill>
                <a:latin typeface="Mali Bold"/>
              </a:rPr>
              <a:t>TÊN</a:t>
            </a:r>
          </a:p>
        </p:txBody>
      </p:sp>
      <p:sp>
        <p:nvSpPr>
          <p:cNvPr id="19" name="TextBox 19"/>
          <p:cNvSpPr txBox="1"/>
          <p:nvPr/>
        </p:nvSpPr>
        <p:spPr>
          <a:xfrm>
            <a:off x="9788129" y="1709679"/>
            <a:ext cx="7363894" cy="963930"/>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7B211E"/>
                </a:solidFill>
                <a:latin typeface="Mali Bold"/>
              </a:rPr>
              <a:t>TRANH 4</a:t>
            </a:r>
          </a:p>
        </p:txBody>
      </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5844"/>
          <a:stretch>
            <a:fillRect/>
          </a:stretch>
        </p:blipFill>
        <p:spPr>
          <a:xfrm rot="-9059590">
            <a:off x="-943788" y="7361049"/>
            <a:ext cx="2644675" cy="831952"/>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7061">
            <a:off x="7807578" y="4384933"/>
            <a:ext cx="2654578" cy="868771"/>
          </a:xfrm>
          <a:prstGeom prst="rect">
            <a:avLst/>
          </a:prstGeom>
        </p:spPr>
      </p:pic>
      <p:pic>
        <p:nvPicPr>
          <p:cNvPr id="24" name="Picture 2" descr="a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2778"/>
          <a:stretch/>
        </p:blipFill>
        <p:spPr bwMode="auto">
          <a:xfrm>
            <a:off x="10624693" y="2734317"/>
            <a:ext cx="5815799" cy="40762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 descr="a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2384"/>
          <a:stretch/>
        </p:blipFill>
        <p:spPr bwMode="auto">
          <a:xfrm>
            <a:off x="2237129" y="2833135"/>
            <a:ext cx="5266192" cy="40711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P spid="15"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D4A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99C2B7"/>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3992743" y="-384241"/>
            <a:ext cx="10302513" cy="8241303"/>
          </a:xfrm>
          <a:prstGeom prst="rect">
            <a:avLst/>
          </a:prstGeom>
        </p:spPr>
      </p:pic>
      <p:sp>
        <p:nvSpPr>
          <p:cNvPr id="5" name="TextBox 5"/>
          <p:cNvSpPr txBox="1"/>
          <p:nvPr/>
        </p:nvSpPr>
        <p:spPr>
          <a:xfrm>
            <a:off x="630959" y="1121727"/>
            <a:ext cx="17026082" cy="1384836"/>
          </a:xfrm>
          <a:prstGeom prst="rect">
            <a:avLst/>
          </a:prstGeom>
        </p:spPr>
        <p:txBody>
          <a:bodyPr lIns="0" tIns="0" rIns="0" bIns="0" rtlCol="0" anchor="t">
            <a:spAutoFit/>
          </a:bodyPr>
          <a:lstStyle/>
          <a:p>
            <a:pPr marL="0" lvl="0" indent="0" algn="ctr">
              <a:lnSpc>
                <a:spcPts val="10400"/>
              </a:lnSpc>
              <a:spcBef>
                <a:spcPct val="0"/>
              </a:spcBef>
            </a:pPr>
            <a:r>
              <a:rPr lang="en-US" sz="10400" u="none" dirty="0">
                <a:solidFill>
                  <a:srgbClr val="FFFFFF"/>
                </a:solidFill>
                <a:latin typeface="Mali Bold"/>
              </a:rPr>
              <a:t>03</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134"/>
          <a:stretch>
            <a:fillRect/>
          </a:stretch>
        </p:blipFill>
        <p:spPr>
          <a:xfrm>
            <a:off x="15744998" y="5133975"/>
            <a:ext cx="2562167"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16711" y="7422676"/>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16226189" y="2439963"/>
            <a:ext cx="906118" cy="1529312"/>
          </a:xfrm>
          <a:prstGeom prst="rect">
            <a:avLst/>
          </a:prstGeom>
        </p:spPr>
      </p:pic>
      <p:sp>
        <p:nvSpPr>
          <p:cNvPr id="14" name="TextBox 5"/>
          <p:cNvSpPr txBox="1"/>
          <p:nvPr/>
        </p:nvSpPr>
        <p:spPr>
          <a:xfrm>
            <a:off x="4838699" y="4096137"/>
            <a:ext cx="8610600" cy="3739485"/>
          </a:xfrm>
          <a:prstGeom prst="rect">
            <a:avLst/>
          </a:prstGeom>
        </p:spPr>
        <p:txBody>
          <a:bodyPr wrap="square" lIns="0" tIns="0" rIns="0" bIns="0" rtlCol="0" anchor="t">
            <a:spAutoFit/>
          </a:bodyPr>
          <a:lstStyle/>
          <a:p>
            <a:pPr algn="ctr">
              <a:lnSpc>
                <a:spcPct val="150000"/>
              </a:lnSpc>
              <a:spcBef>
                <a:spcPct val="0"/>
              </a:spcBef>
            </a:pPr>
            <a:r>
              <a:rPr lang="en-US" sz="5400" b="1" dirty="0" err="1">
                <a:solidFill>
                  <a:srgbClr val="C00000"/>
                </a:solidFill>
                <a:latin typeface="Sitka Subheading" panose="02000505000000020004" pitchFamily="2" charset="0"/>
              </a:rPr>
              <a:t>Hãy</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bày</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tỏ</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sự</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đánh</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giá</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của</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em</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về</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các</a:t>
            </a:r>
            <a:r>
              <a:rPr lang="en-US" sz="5400" b="1" dirty="0">
                <a:solidFill>
                  <a:srgbClr val="C00000"/>
                </a:solidFill>
                <a:latin typeface="Sitka Subheading" panose="02000505000000020004" pitchFamily="2" charset="0"/>
              </a:rPr>
              <a:t> ý </a:t>
            </a:r>
            <a:r>
              <a:rPr lang="en-US" sz="5400" b="1" dirty="0" err="1">
                <a:solidFill>
                  <a:srgbClr val="C00000"/>
                </a:solidFill>
                <a:latin typeface="Sitka Subheading" panose="02000505000000020004" pitchFamily="2" charset="0"/>
              </a:rPr>
              <a:t>kiến</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dưới</a:t>
            </a:r>
            <a:r>
              <a:rPr lang="en-US" sz="5400" b="1" dirty="0">
                <a:solidFill>
                  <a:srgbClr val="C00000"/>
                </a:solidFill>
                <a:latin typeface="Sitka Subheading" panose="02000505000000020004" pitchFamily="2" charset="0"/>
              </a:rPr>
              <a:t> </a:t>
            </a:r>
            <a:r>
              <a:rPr lang="en-US" sz="5400" b="1" dirty="0" err="1">
                <a:solidFill>
                  <a:srgbClr val="C00000"/>
                </a:solidFill>
                <a:latin typeface="Sitka Subheading" panose="02000505000000020004" pitchFamily="2" charset="0"/>
              </a:rPr>
              <a:t>đây</a:t>
            </a:r>
            <a:r>
              <a:rPr lang="en-US" sz="5400" b="1" dirty="0">
                <a:solidFill>
                  <a:srgbClr val="C00000"/>
                </a:solidFill>
                <a:latin typeface="Sitka Subheading" panose="02000505000000020004" pitchFamily="2" charset="0"/>
              </a:rPr>
              <a:t>:</a:t>
            </a:r>
          </a:p>
          <a:p>
            <a:pPr marL="0" lvl="0" indent="0" algn="ctr">
              <a:lnSpc>
                <a:spcPct val="150000"/>
              </a:lnSpc>
              <a:spcBef>
                <a:spcPct val="0"/>
              </a:spcBef>
            </a:pPr>
            <a:endParaRPr lang="en-US" sz="5400" u="none" dirty="0">
              <a:solidFill>
                <a:srgbClr val="C00000"/>
              </a:solidFill>
              <a:latin typeface="Sitka Subheading" panose="02000505000000020004"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7543800" y="1402558"/>
            <a:ext cx="10401300" cy="76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2800" b="1" dirty="0">
                <a:latin typeface="Mali" panose="020B0604020202020204" charset="-34"/>
                <a:cs typeface="Mali" panose="020B0604020202020204" charset="-34"/>
              </a:rPr>
              <a:t>                       </a:t>
            </a:r>
            <a:r>
              <a:rPr lang="en-US" altLang="en-US" sz="4000" b="1" dirty="0" err="1">
                <a:latin typeface="Mali" panose="020B0604020202020204" charset="-34"/>
                <a:cs typeface="Mali" panose="020B0604020202020204" charset="-34"/>
              </a:rPr>
              <a:t>Không</a:t>
            </a:r>
            <a:r>
              <a:rPr lang="en-US" altLang="en-US" sz="4000" b="1" dirty="0">
                <a:latin typeface="Mali" panose="020B0604020202020204" charset="-34"/>
                <a:cs typeface="Mali" panose="020B0604020202020204" charset="-34"/>
              </a:rPr>
              <a:t> </a:t>
            </a:r>
            <a:r>
              <a:rPr lang="en-US" altLang="en-US" sz="4000" b="1" dirty="0" err="1">
                <a:latin typeface="Mali" panose="020B0604020202020204" charset="-34"/>
                <a:cs typeface="Mali" panose="020B0604020202020204" charset="-34"/>
              </a:rPr>
              <a:t>tán</a:t>
            </a:r>
            <a:r>
              <a:rPr lang="en-US" altLang="en-US" sz="4000" b="1" dirty="0">
                <a:latin typeface="Mali" panose="020B0604020202020204" charset="-34"/>
                <a:cs typeface="Mali" panose="020B0604020202020204" charset="-34"/>
              </a:rPr>
              <a:t> </a:t>
            </a:r>
            <a:r>
              <a:rPr lang="en-US" altLang="en-US" sz="4000" b="1" dirty="0" err="1">
                <a:latin typeface="Mali" panose="020B0604020202020204" charset="-34"/>
                <a:cs typeface="Mali" panose="020B0604020202020204" charset="-34"/>
              </a:rPr>
              <a:t>thành</a:t>
            </a:r>
            <a:endParaRPr lang="en-US" altLang="en-US" sz="4000" b="1" dirty="0">
              <a:latin typeface="Mali" panose="020B0604020202020204" charset="-34"/>
              <a:cs typeface="Mali" panose="020B0604020202020204" charset="-34"/>
            </a:endParaRPr>
          </a:p>
        </p:txBody>
      </p:sp>
      <p:sp>
        <p:nvSpPr>
          <p:cNvPr id="374791" name="Text Box 7"/>
          <p:cNvSpPr txBox="1">
            <a:spLocks noChangeArrowheads="1"/>
          </p:cNvSpPr>
          <p:nvPr/>
        </p:nvSpPr>
        <p:spPr bwMode="auto">
          <a:xfrm>
            <a:off x="7767638" y="5622133"/>
            <a:ext cx="12573000" cy="76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2800" b="1">
                <a:latin typeface="Mali" panose="020B0604020202020204" charset="-34"/>
                <a:cs typeface="Mali" panose="020B0604020202020204" charset="-34"/>
              </a:rPr>
              <a:t>                     </a:t>
            </a:r>
            <a:r>
              <a:rPr lang="en-US" altLang="en-US" sz="4000" b="1">
                <a:latin typeface="Mali" panose="020B0604020202020204" charset="-34"/>
                <a:cs typeface="Mali" panose="020B0604020202020204" charset="-34"/>
              </a:rPr>
              <a:t>Không tán thành</a:t>
            </a:r>
          </a:p>
        </p:txBody>
      </p:sp>
      <p:sp>
        <p:nvSpPr>
          <p:cNvPr id="374792" name="Text Box 8"/>
          <p:cNvSpPr txBox="1">
            <a:spLocks noChangeArrowheads="1"/>
          </p:cNvSpPr>
          <p:nvPr/>
        </p:nvSpPr>
        <p:spPr bwMode="auto">
          <a:xfrm>
            <a:off x="9258300" y="3326608"/>
            <a:ext cx="12573000" cy="76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2800" b="1" dirty="0">
                <a:latin typeface="Mali" panose="020B0604020202020204" charset="-34"/>
                <a:cs typeface="Mali" panose="020B0604020202020204" charset="-34"/>
              </a:rPr>
              <a:t>        </a:t>
            </a:r>
            <a:r>
              <a:rPr lang="en-US" altLang="en-US" sz="4000" b="1" dirty="0" err="1">
                <a:latin typeface="Mali" panose="020B0604020202020204" charset="-34"/>
                <a:cs typeface="Mali" panose="020B0604020202020204" charset="-34"/>
              </a:rPr>
              <a:t>Không</a:t>
            </a:r>
            <a:r>
              <a:rPr lang="en-US" altLang="en-US" sz="4000" b="1" dirty="0">
                <a:latin typeface="Mali" panose="020B0604020202020204" charset="-34"/>
                <a:cs typeface="Mali" panose="020B0604020202020204" charset="-34"/>
              </a:rPr>
              <a:t> </a:t>
            </a:r>
            <a:r>
              <a:rPr lang="en-US" altLang="en-US" sz="4000" b="1" dirty="0" err="1">
                <a:latin typeface="Mali" panose="020B0604020202020204" charset="-34"/>
                <a:cs typeface="Mali" panose="020B0604020202020204" charset="-34"/>
              </a:rPr>
              <a:t>tán</a:t>
            </a:r>
            <a:r>
              <a:rPr lang="en-US" altLang="en-US" sz="4000" b="1" dirty="0">
                <a:latin typeface="Mali" panose="020B0604020202020204" charset="-34"/>
                <a:cs typeface="Mali" panose="020B0604020202020204" charset="-34"/>
              </a:rPr>
              <a:t> </a:t>
            </a:r>
            <a:r>
              <a:rPr lang="en-US" altLang="en-US" sz="4000" b="1" dirty="0" err="1">
                <a:latin typeface="Mali" panose="020B0604020202020204" charset="-34"/>
                <a:cs typeface="Mali" panose="020B0604020202020204" charset="-34"/>
              </a:rPr>
              <a:t>thành</a:t>
            </a:r>
            <a:endParaRPr lang="en-US" altLang="en-US" sz="4000" b="1" dirty="0">
              <a:latin typeface="Mali" panose="020B0604020202020204" charset="-34"/>
              <a:cs typeface="Mali" panose="020B0604020202020204" charset="-34"/>
            </a:endParaRPr>
          </a:p>
        </p:txBody>
      </p:sp>
      <p:sp>
        <p:nvSpPr>
          <p:cNvPr id="374793" name="Text Box 9"/>
          <p:cNvSpPr txBox="1">
            <a:spLocks noChangeArrowheads="1"/>
          </p:cNvSpPr>
          <p:nvPr/>
        </p:nvSpPr>
        <p:spPr bwMode="auto">
          <a:xfrm>
            <a:off x="9303545" y="8572501"/>
            <a:ext cx="6698456" cy="76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4000" b="1">
                <a:latin typeface="Mali" panose="020B0604020202020204" charset="-34"/>
                <a:cs typeface="Mali" panose="020B0604020202020204" charset="-34"/>
              </a:rPr>
              <a:t>    Không tán thành</a:t>
            </a:r>
          </a:p>
        </p:txBody>
      </p:sp>
      <p:sp>
        <p:nvSpPr>
          <p:cNvPr id="39942" name="Text Box 6"/>
          <p:cNvSpPr txBox="1">
            <a:spLocks noChangeArrowheads="1"/>
          </p:cNvSpPr>
          <p:nvPr/>
        </p:nvSpPr>
        <p:spPr bwMode="auto">
          <a:xfrm>
            <a:off x="4124325" y="1476376"/>
            <a:ext cx="4676775" cy="76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2800" b="1" dirty="0">
                <a:latin typeface="Mali" panose="020B0604020202020204" charset="-34"/>
                <a:cs typeface="Mali" panose="020B0604020202020204" charset="-34"/>
              </a:rPr>
              <a:t>        </a:t>
            </a:r>
            <a:r>
              <a:rPr lang="en-US" altLang="en-US" sz="4000" b="1" dirty="0" err="1">
                <a:latin typeface="Mali" panose="020B0604020202020204" charset="-34"/>
                <a:cs typeface="Mali" panose="020B0604020202020204" charset="-34"/>
              </a:rPr>
              <a:t>Tán</a:t>
            </a:r>
            <a:r>
              <a:rPr lang="en-US" altLang="en-US" sz="4000" b="1" dirty="0">
                <a:latin typeface="Mali" panose="020B0604020202020204" charset="-34"/>
                <a:cs typeface="Mali" panose="020B0604020202020204" charset="-34"/>
              </a:rPr>
              <a:t> </a:t>
            </a:r>
            <a:r>
              <a:rPr lang="en-US" altLang="en-US" sz="4000" b="1" dirty="0" err="1">
                <a:latin typeface="Mali" panose="020B0604020202020204" charset="-34"/>
                <a:cs typeface="Mali" panose="020B0604020202020204" charset="-34"/>
              </a:rPr>
              <a:t>thành</a:t>
            </a:r>
            <a:r>
              <a:rPr lang="en-US" altLang="en-US" sz="4000" b="1" dirty="0">
                <a:latin typeface="Mali" panose="020B0604020202020204" charset="-34"/>
                <a:cs typeface="Mali" panose="020B0604020202020204" charset="-34"/>
              </a:rPr>
              <a:t>         </a:t>
            </a:r>
          </a:p>
        </p:txBody>
      </p:sp>
      <p:sp>
        <p:nvSpPr>
          <p:cNvPr id="3" name="Text Box 6"/>
          <p:cNvSpPr txBox="1">
            <a:spLocks noChangeArrowheads="1"/>
          </p:cNvSpPr>
          <p:nvPr/>
        </p:nvSpPr>
        <p:spPr bwMode="auto">
          <a:xfrm>
            <a:off x="3886200" y="5698333"/>
            <a:ext cx="4622007" cy="76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2800" b="1">
                <a:latin typeface="Mali" panose="020B0604020202020204" charset="-34"/>
                <a:cs typeface="Mali" panose="020B0604020202020204" charset="-34"/>
              </a:rPr>
              <a:t>        </a:t>
            </a:r>
            <a:r>
              <a:rPr lang="en-US" altLang="en-US" sz="4000" b="1">
                <a:latin typeface="Mali" panose="020B0604020202020204" charset="-34"/>
                <a:cs typeface="Mali" panose="020B0604020202020204" charset="-34"/>
              </a:rPr>
              <a:t>Tán thành         </a:t>
            </a:r>
          </a:p>
        </p:txBody>
      </p:sp>
      <p:sp>
        <p:nvSpPr>
          <p:cNvPr id="4" name="Text Box 6"/>
          <p:cNvSpPr txBox="1">
            <a:spLocks noChangeArrowheads="1"/>
          </p:cNvSpPr>
          <p:nvPr/>
        </p:nvSpPr>
        <p:spPr bwMode="auto">
          <a:xfrm>
            <a:off x="3886200" y="8686801"/>
            <a:ext cx="5029200" cy="76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2800" b="1">
                <a:latin typeface="Mali" panose="020B0604020202020204" charset="-34"/>
                <a:cs typeface="Mali" panose="020B0604020202020204" charset="-34"/>
              </a:rPr>
              <a:t>        </a:t>
            </a:r>
            <a:r>
              <a:rPr lang="en-US" altLang="en-US" sz="4000" b="1">
                <a:latin typeface="Mali" panose="020B0604020202020204" charset="-34"/>
                <a:cs typeface="Mali" panose="020B0604020202020204" charset="-34"/>
              </a:rPr>
              <a:t>Tán thành         </a:t>
            </a:r>
          </a:p>
        </p:txBody>
      </p:sp>
      <p:sp>
        <p:nvSpPr>
          <p:cNvPr id="5" name="Text Box 9"/>
          <p:cNvSpPr txBox="1">
            <a:spLocks noChangeArrowheads="1"/>
          </p:cNvSpPr>
          <p:nvPr/>
        </p:nvSpPr>
        <p:spPr bwMode="auto">
          <a:xfrm>
            <a:off x="2457449" y="6831673"/>
            <a:ext cx="15536795" cy="149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4400" b="1" dirty="0">
                <a:solidFill>
                  <a:srgbClr val="0000FF"/>
                </a:solidFill>
                <a:latin typeface="Sitka Subheading" panose="02000505000000020004" pitchFamily="2" charset="0"/>
              </a:rPr>
              <a:t>4, </a:t>
            </a:r>
            <a:r>
              <a:rPr lang="en-US" altLang="en-US" sz="4400" b="1" dirty="0" err="1">
                <a:solidFill>
                  <a:srgbClr val="0000FF"/>
                </a:solidFill>
                <a:latin typeface="Sitka Subheading" panose="02000505000000020004" pitchFamily="2" charset="0"/>
              </a:rPr>
              <a:t>Trẻ</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em</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cũng</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cần</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quan</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tâm</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giúp</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đỡ</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hàng</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xóm</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láng</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giềng</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bằng</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các</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việc</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làm</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phù</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hợp</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với</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khả</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năng</a:t>
            </a:r>
            <a:r>
              <a:rPr lang="en-US" altLang="en-US" sz="4400" b="1" dirty="0">
                <a:solidFill>
                  <a:srgbClr val="0000FF"/>
                </a:solidFill>
                <a:latin typeface="Sitka Subheading" panose="02000505000000020004" pitchFamily="2" charset="0"/>
              </a:rPr>
              <a:t>.</a:t>
            </a:r>
          </a:p>
        </p:txBody>
      </p:sp>
      <p:sp>
        <p:nvSpPr>
          <p:cNvPr id="6" name="Text Box 7"/>
          <p:cNvSpPr txBox="1">
            <a:spLocks noChangeArrowheads="1"/>
          </p:cNvSpPr>
          <p:nvPr/>
        </p:nvSpPr>
        <p:spPr bwMode="auto">
          <a:xfrm>
            <a:off x="2457449" y="4067176"/>
            <a:ext cx="14599443" cy="149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4400" b="1" dirty="0">
                <a:solidFill>
                  <a:srgbClr val="0000FF"/>
                </a:solidFill>
                <a:latin typeface="Sitka Subheading" panose="02000505000000020004" pitchFamily="2" charset="0"/>
              </a:rPr>
              <a:t>3, </a:t>
            </a:r>
            <a:r>
              <a:rPr lang="en-US" altLang="en-US" sz="4400" b="1" dirty="0" err="1">
                <a:solidFill>
                  <a:srgbClr val="0000FF"/>
                </a:solidFill>
                <a:latin typeface="Sitka Subheading" panose="02000505000000020004" pitchFamily="2" charset="0"/>
              </a:rPr>
              <a:t>Quan</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tâm</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giúp</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đỡ</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hàng</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xóm</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láng</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giềng</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là</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biểu</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hiện</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của</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tình</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làng</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nghĩa</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xóm</a:t>
            </a:r>
            <a:r>
              <a:rPr lang="en-US" altLang="en-US" sz="4400" b="1" dirty="0">
                <a:solidFill>
                  <a:srgbClr val="0000FF"/>
                </a:solidFill>
                <a:latin typeface="Sitka Subheading" panose="02000505000000020004" pitchFamily="2" charset="0"/>
              </a:rPr>
              <a:t>.</a:t>
            </a:r>
          </a:p>
        </p:txBody>
      </p:sp>
      <p:sp>
        <p:nvSpPr>
          <p:cNvPr id="7" name="Text Box 8"/>
          <p:cNvSpPr txBox="1">
            <a:spLocks noChangeArrowheads="1"/>
          </p:cNvSpPr>
          <p:nvPr/>
        </p:nvSpPr>
        <p:spPr bwMode="auto">
          <a:xfrm>
            <a:off x="2621756" y="2364583"/>
            <a:ext cx="14599443" cy="82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4400" b="1" dirty="0">
                <a:solidFill>
                  <a:srgbClr val="0000FF"/>
                </a:solidFill>
                <a:latin typeface="Sitka Subheading" panose="02000505000000020004" pitchFamily="2" charset="0"/>
              </a:rPr>
              <a:t>2, </a:t>
            </a:r>
            <a:r>
              <a:rPr lang="en-US" altLang="en-US" sz="4400" b="1" dirty="0" err="1">
                <a:solidFill>
                  <a:srgbClr val="0000FF"/>
                </a:solidFill>
                <a:latin typeface="Sitka Subheading" panose="02000505000000020004" pitchFamily="2" charset="0"/>
              </a:rPr>
              <a:t>Đèn</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nhà</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ai</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nhà</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nấy</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rạng</a:t>
            </a:r>
            <a:r>
              <a:rPr lang="en-US" altLang="en-US" sz="4400" b="1" dirty="0">
                <a:solidFill>
                  <a:srgbClr val="0000FF"/>
                </a:solidFill>
                <a:latin typeface="Sitka Subheading" panose="02000505000000020004" pitchFamily="2" charset="0"/>
              </a:rPr>
              <a:t>.</a:t>
            </a:r>
          </a:p>
        </p:txBody>
      </p:sp>
      <p:sp>
        <p:nvSpPr>
          <p:cNvPr id="39948" name="Text Box 6"/>
          <p:cNvSpPr txBox="1">
            <a:spLocks noChangeArrowheads="1"/>
          </p:cNvSpPr>
          <p:nvPr/>
        </p:nvSpPr>
        <p:spPr bwMode="auto">
          <a:xfrm>
            <a:off x="2521301" y="418539"/>
            <a:ext cx="14599443" cy="82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4400" b="1" dirty="0">
                <a:solidFill>
                  <a:srgbClr val="0000FF"/>
                </a:solidFill>
                <a:latin typeface="Sitka Subheading" panose="02000505000000020004" pitchFamily="2" charset="0"/>
              </a:rPr>
              <a:t>1, </a:t>
            </a:r>
            <a:r>
              <a:rPr lang="en-US" altLang="en-US" sz="4400" b="1" dirty="0" err="1">
                <a:solidFill>
                  <a:srgbClr val="0000FF"/>
                </a:solidFill>
                <a:latin typeface="Sitka Subheading" panose="02000505000000020004" pitchFamily="2" charset="0"/>
              </a:rPr>
              <a:t>Hàng</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xóm</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tắt</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lửa</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tối</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đèn</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có</a:t>
            </a:r>
            <a:r>
              <a:rPr lang="en-US" altLang="en-US" sz="4400" b="1" dirty="0">
                <a:solidFill>
                  <a:srgbClr val="0000FF"/>
                </a:solidFill>
                <a:latin typeface="Sitka Subheading" panose="02000505000000020004" pitchFamily="2" charset="0"/>
              </a:rPr>
              <a:t> </a:t>
            </a:r>
            <a:r>
              <a:rPr lang="en-US" altLang="en-US" sz="4400" b="1" dirty="0" err="1">
                <a:solidFill>
                  <a:srgbClr val="0000FF"/>
                </a:solidFill>
                <a:latin typeface="Sitka Subheading" panose="02000505000000020004" pitchFamily="2" charset="0"/>
              </a:rPr>
              <a:t>nhau</a:t>
            </a:r>
            <a:r>
              <a:rPr lang="en-US" altLang="en-US" sz="4400" b="1" dirty="0">
                <a:solidFill>
                  <a:srgbClr val="0000FF"/>
                </a:solidFill>
                <a:latin typeface="Sitka Subheading" panose="02000505000000020004" pitchFamily="2" charset="0"/>
              </a:rPr>
              <a:t>.</a:t>
            </a:r>
          </a:p>
        </p:txBody>
      </p:sp>
      <p:sp>
        <p:nvSpPr>
          <p:cNvPr id="9" name="Text Box 8"/>
          <p:cNvSpPr txBox="1">
            <a:spLocks noChangeArrowheads="1"/>
          </p:cNvSpPr>
          <p:nvPr/>
        </p:nvSpPr>
        <p:spPr bwMode="auto">
          <a:xfrm>
            <a:off x="3543300" y="3252788"/>
            <a:ext cx="5143500" cy="76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62" tIns="71781" rIns="143562" bIns="71781">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4000" b="1">
                <a:latin typeface="Mali" panose="020B0604020202020204" charset="-34"/>
                <a:cs typeface="Mali" panose="020B0604020202020204" charset="-34"/>
              </a:rPr>
              <a:t>        Tán thành</a:t>
            </a:r>
            <a:endParaRPr lang="en-US" altLang="en-US" sz="4000">
              <a:latin typeface="Mali" panose="020B0604020202020204" charset="-34"/>
              <a:cs typeface="Mali" panose="020B0604020202020204" charset="-34"/>
            </a:endParaRPr>
          </a:p>
        </p:txBody>
      </p:sp>
      <p:sp>
        <p:nvSpPr>
          <p:cNvPr id="99352" name="Rectangle 24"/>
          <p:cNvSpPr>
            <a:spLocks noChangeArrowheads="1"/>
          </p:cNvSpPr>
          <p:nvPr/>
        </p:nvSpPr>
        <p:spPr bwMode="auto">
          <a:xfrm>
            <a:off x="9105901" y="3614738"/>
            <a:ext cx="547688" cy="545307"/>
          </a:xfrm>
          <a:prstGeom prst="rect">
            <a:avLst/>
          </a:prstGeom>
          <a:solidFill>
            <a:srgbClr val="0000FF"/>
          </a:solidFill>
          <a:ln w="9525">
            <a:solidFill>
              <a:schemeClr val="tx1"/>
            </a:solidFill>
            <a:miter lim="800000"/>
            <a:headEnd/>
            <a:tailEnd/>
          </a:ln>
        </p:spPr>
        <p:txBody>
          <a:bodyPr wrap="none" lIns="143562" tIns="71781" rIns="143562" bIns="71781"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vi-VN" altLang="en-US" sz="2700"/>
          </a:p>
        </p:txBody>
      </p:sp>
      <p:sp>
        <p:nvSpPr>
          <p:cNvPr id="99353" name="Rectangle 25"/>
          <p:cNvSpPr>
            <a:spLocks noChangeArrowheads="1"/>
          </p:cNvSpPr>
          <p:nvPr/>
        </p:nvSpPr>
        <p:spPr bwMode="auto">
          <a:xfrm>
            <a:off x="3905251" y="1624013"/>
            <a:ext cx="547688" cy="547688"/>
          </a:xfrm>
          <a:prstGeom prst="rect">
            <a:avLst/>
          </a:prstGeom>
          <a:solidFill>
            <a:srgbClr val="FF0000"/>
          </a:solidFill>
          <a:ln w="9525">
            <a:solidFill>
              <a:schemeClr val="tx1"/>
            </a:solidFill>
            <a:miter lim="800000"/>
            <a:headEnd/>
            <a:tailEnd/>
          </a:ln>
        </p:spPr>
        <p:txBody>
          <a:bodyPr wrap="none" lIns="143562" tIns="71781" rIns="143562" bIns="71781"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vi-VN" altLang="en-US" sz="2700"/>
          </a:p>
        </p:txBody>
      </p:sp>
      <p:sp>
        <p:nvSpPr>
          <p:cNvPr id="99354" name="Rectangle 26"/>
          <p:cNvSpPr>
            <a:spLocks noChangeArrowheads="1"/>
          </p:cNvSpPr>
          <p:nvPr/>
        </p:nvSpPr>
        <p:spPr bwMode="auto">
          <a:xfrm>
            <a:off x="3833813" y="5993608"/>
            <a:ext cx="547688" cy="547688"/>
          </a:xfrm>
          <a:prstGeom prst="rect">
            <a:avLst/>
          </a:prstGeom>
          <a:solidFill>
            <a:srgbClr val="FF0000"/>
          </a:solidFill>
          <a:ln w="9525">
            <a:solidFill>
              <a:schemeClr val="tx1"/>
            </a:solidFill>
            <a:miter lim="800000"/>
            <a:headEnd/>
            <a:tailEnd/>
          </a:ln>
        </p:spPr>
        <p:txBody>
          <a:bodyPr wrap="none" lIns="143562" tIns="71781" rIns="143562" bIns="71781"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vi-VN" altLang="en-US" sz="2700"/>
          </a:p>
        </p:txBody>
      </p:sp>
      <p:sp>
        <p:nvSpPr>
          <p:cNvPr id="99423" name="Text Box 95"/>
          <p:cNvSpPr txBox="1">
            <a:spLocks noChangeArrowheads="1"/>
          </p:cNvSpPr>
          <p:nvPr/>
        </p:nvSpPr>
        <p:spPr bwMode="auto">
          <a:xfrm>
            <a:off x="3719513" y="3326608"/>
            <a:ext cx="547688" cy="547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3562" tIns="71781" rIns="143562" bIns="71781"/>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vi-VN" altLang="en-US" sz="2700"/>
          </a:p>
        </p:txBody>
      </p:sp>
      <p:sp>
        <p:nvSpPr>
          <p:cNvPr id="99426" name="Text Box 98"/>
          <p:cNvSpPr txBox="1">
            <a:spLocks noChangeArrowheads="1"/>
          </p:cNvSpPr>
          <p:nvPr/>
        </p:nvSpPr>
        <p:spPr bwMode="auto">
          <a:xfrm>
            <a:off x="9105901" y="3624263"/>
            <a:ext cx="550070" cy="547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3562" tIns="71781" rIns="143562" bIns="71781"/>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vi-VN" altLang="en-US" sz="2700"/>
          </a:p>
        </p:txBody>
      </p:sp>
      <p:sp>
        <p:nvSpPr>
          <p:cNvPr id="39955" name="Text Box 99"/>
          <p:cNvSpPr txBox="1">
            <a:spLocks noChangeArrowheads="1"/>
          </p:cNvSpPr>
          <p:nvPr/>
        </p:nvSpPr>
        <p:spPr bwMode="auto">
          <a:xfrm>
            <a:off x="3883820" y="1590676"/>
            <a:ext cx="547688" cy="547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3562" tIns="71781" rIns="143562" bIns="71781"/>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vi-VN" altLang="en-US" sz="2700"/>
          </a:p>
        </p:txBody>
      </p:sp>
      <p:sp>
        <p:nvSpPr>
          <p:cNvPr id="99428" name="Text Box 100"/>
          <p:cNvSpPr txBox="1">
            <a:spLocks noChangeArrowheads="1"/>
          </p:cNvSpPr>
          <p:nvPr/>
        </p:nvSpPr>
        <p:spPr bwMode="auto">
          <a:xfrm>
            <a:off x="9258301" y="5919788"/>
            <a:ext cx="547688" cy="547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3562" tIns="71781" rIns="143562" bIns="71781"/>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vi-VN" altLang="en-US" sz="2700"/>
          </a:p>
        </p:txBody>
      </p:sp>
      <p:sp>
        <p:nvSpPr>
          <p:cNvPr id="99429" name="Text Box 101"/>
          <p:cNvSpPr txBox="1">
            <a:spLocks noChangeArrowheads="1"/>
          </p:cNvSpPr>
          <p:nvPr/>
        </p:nvSpPr>
        <p:spPr bwMode="auto">
          <a:xfrm>
            <a:off x="9258301" y="8686801"/>
            <a:ext cx="547688" cy="547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3562" tIns="71781" rIns="143562" bIns="71781"/>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vi-VN" altLang="en-US" sz="2700"/>
          </a:p>
        </p:txBody>
      </p:sp>
      <p:sp>
        <p:nvSpPr>
          <p:cNvPr id="99430" name="Text Box 102"/>
          <p:cNvSpPr txBox="1">
            <a:spLocks noChangeArrowheads="1"/>
          </p:cNvSpPr>
          <p:nvPr/>
        </p:nvSpPr>
        <p:spPr bwMode="auto">
          <a:xfrm>
            <a:off x="3886201" y="8801101"/>
            <a:ext cx="547688" cy="547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3562" tIns="71781" rIns="143562" bIns="71781"/>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vi-VN" altLang="en-US" sz="2700"/>
          </a:p>
        </p:txBody>
      </p:sp>
      <p:sp>
        <p:nvSpPr>
          <p:cNvPr id="39959" name="Text Box 95"/>
          <p:cNvSpPr txBox="1">
            <a:spLocks noChangeArrowheads="1"/>
          </p:cNvSpPr>
          <p:nvPr/>
        </p:nvSpPr>
        <p:spPr bwMode="auto">
          <a:xfrm>
            <a:off x="9167813" y="1697833"/>
            <a:ext cx="547688" cy="547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3562" tIns="71781" rIns="143562" bIns="71781"/>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vi-VN" altLang="en-US" sz="2700"/>
          </a:p>
        </p:txBody>
      </p:sp>
      <p:sp>
        <p:nvSpPr>
          <p:cNvPr id="69" name="Text Box 95"/>
          <p:cNvSpPr txBox="1">
            <a:spLocks noChangeArrowheads="1"/>
          </p:cNvSpPr>
          <p:nvPr/>
        </p:nvSpPr>
        <p:spPr bwMode="auto">
          <a:xfrm>
            <a:off x="3833813" y="5993608"/>
            <a:ext cx="550070" cy="547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43562" tIns="71781" rIns="143562" bIns="71781"/>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vi-VN" altLang="en-US" sz="2700"/>
          </a:p>
        </p:txBody>
      </p:sp>
      <p:sp>
        <p:nvSpPr>
          <p:cNvPr id="72" name="Text Box 102"/>
          <p:cNvSpPr txBox="1">
            <a:spLocks noChangeArrowheads="1"/>
          </p:cNvSpPr>
          <p:nvPr/>
        </p:nvSpPr>
        <p:spPr bwMode="auto">
          <a:xfrm>
            <a:off x="3886201" y="8801101"/>
            <a:ext cx="547688" cy="547688"/>
          </a:xfrm>
          <a:prstGeom prst="rect">
            <a:avLst/>
          </a:prstGeom>
          <a:solidFill>
            <a:srgbClr val="FF0000"/>
          </a:solidFill>
          <a:ln w="12700">
            <a:solidFill>
              <a:schemeClr val="tx1"/>
            </a:solidFill>
            <a:miter lim="800000"/>
            <a:headEnd/>
            <a:tailEnd/>
          </a:ln>
        </p:spPr>
        <p:txBody>
          <a:bodyPr lIns="143562" tIns="71781" rIns="143562" bIns="71781"/>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vi-VN" altLang="en-US" sz="2700"/>
          </a:p>
        </p:txBody>
      </p:sp>
      <p:pic>
        <p:nvPicPr>
          <p:cNvPr id="2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812" flipH="1">
            <a:off x="-1321177" y="-292811"/>
            <a:ext cx="4157734" cy="1549701"/>
          </a:xfrm>
          <a:prstGeom prst="rect">
            <a:avLst/>
          </a:prstGeom>
        </p:spPr>
      </p:pic>
      <p:pic>
        <p:nvPicPr>
          <p:cNvPr id="28"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158" flipH="1">
            <a:off x="15680516" y="71757"/>
            <a:ext cx="4161888" cy="1551249"/>
          </a:xfrm>
          <a:prstGeom prst="rect">
            <a:avLst/>
          </a:prstGeom>
        </p:spPr>
      </p:pic>
      <p:pic>
        <p:nvPicPr>
          <p:cNvPr id="3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3213">
            <a:off x="17821370" y="4566232"/>
            <a:ext cx="840583" cy="771235"/>
          </a:xfrm>
          <a:prstGeom prst="rect">
            <a:avLst/>
          </a:prstGeom>
        </p:spPr>
      </p:pic>
      <p:pic>
        <p:nvPicPr>
          <p:cNvPr id="31" name="Picture 16"/>
          <p:cNvPicPr>
            <a:picLocks noChangeAspect="1"/>
          </p:cNvPicPr>
          <p:nvPr/>
        </p:nvPicPr>
        <p:blipFill>
          <a:blip r:embed="rId8"/>
          <a:srcRect/>
          <a:stretch>
            <a:fillRect/>
          </a:stretch>
        </p:blipFill>
        <p:spPr>
          <a:xfrm rot="2779403">
            <a:off x="16220375" y="6681006"/>
            <a:ext cx="2814615" cy="2738972"/>
          </a:xfrm>
          <a:prstGeom prst="rect">
            <a:avLst/>
          </a:prstGeom>
        </p:spPr>
      </p:pic>
      <p:pic>
        <p:nvPicPr>
          <p:cNvPr id="32"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664865" y="8641765"/>
            <a:ext cx="991921" cy="1356474"/>
          </a:xfrm>
          <a:prstGeom prst="rect">
            <a:avLst/>
          </a:prstGeom>
        </p:spPr>
      </p:pic>
      <p:pic>
        <p:nvPicPr>
          <p:cNvPr id="33" name="Picture 18"/>
          <p:cNvPicPr>
            <a:picLocks noChangeAspect="1"/>
          </p:cNvPicPr>
          <p:nvPr/>
        </p:nvPicPr>
        <p:blipFill>
          <a:blip r:embed="rId11"/>
          <a:srcRect/>
          <a:stretch>
            <a:fillRect/>
          </a:stretch>
        </p:blipFill>
        <p:spPr>
          <a:xfrm>
            <a:off x="22787" y="1277335"/>
            <a:ext cx="2276079" cy="2306350"/>
          </a:xfrm>
          <a:prstGeom prst="rect">
            <a:avLst/>
          </a:prstGeom>
        </p:spPr>
      </p:pic>
    </p:spTree>
    <p:extLst>
      <p:ext uri="{BB962C8B-B14F-4D97-AF65-F5344CB8AC3E}">
        <p14:creationId xmlns:p14="http://schemas.microsoft.com/office/powerpoint/2010/main" val="4137462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353"/>
                                        </p:tgtEl>
                                        <p:attrNameLst>
                                          <p:attrName>style.visibility</p:attrName>
                                        </p:attrNameLst>
                                      </p:cBhvr>
                                      <p:to>
                                        <p:strVal val="visible"/>
                                      </p:to>
                                    </p:set>
                                    <p:animEffect transition="in" filter="barn(inVertical)">
                                      <p:cBhvr>
                                        <p:cTn id="7" dur="500"/>
                                        <p:tgtEl>
                                          <p:spTgt spid="993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423"/>
                                        </p:tgtEl>
                                        <p:attrNameLst>
                                          <p:attrName>style.visibility</p:attrName>
                                        </p:attrNameLst>
                                      </p:cBhvr>
                                      <p:to>
                                        <p:strVal val="visible"/>
                                      </p:to>
                                    </p:set>
                                    <p:animEffect transition="in" filter="fade">
                                      <p:cBhvr>
                                        <p:cTn id="18" dur="500"/>
                                        <p:tgtEl>
                                          <p:spTgt spid="994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4792"/>
                                        </p:tgtEl>
                                        <p:attrNameLst>
                                          <p:attrName>style.visibility</p:attrName>
                                        </p:attrNameLst>
                                      </p:cBhvr>
                                      <p:to>
                                        <p:strVal val="visible"/>
                                      </p:to>
                                    </p:set>
                                    <p:animEffect transition="in" filter="fade">
                                      <p:cBhvr>
                                        <p:cTn id="21" dur="500"/>
                                        <p:tgtEl>
                                          <p:spTgt spid="37479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9426"/>
                                        </p:tgtEl>
                                        <p:attrNameLst>
                                          <p:attrName>style.visibility</p:attrName>
                                        </p:attrNameLst>
                                      </p:cBhvr>
                                      <p:to>
                                        <p:strVal val="visible"/>
                                      </p:to>
                                    </p:set>
                                    <p:animEffect transition="in" filter="fade">
                                      <p:cBhvr>
                                        <p:cTn id="24" dur="500"/>
                                        <p:tgtEl>
                                          <p:spTgt spid="994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9352"/>
                                        </p:tgtEl>
                                        <p:attrNameLst>
                                          <p:attrName>style.visibility</p:attrName>
                                        </p:attrNameLst>
                                      </p:cBhvr>
                                      <p:to>
                                        <p:strVal val="visible"/>
                                      </p:to>
                                    </p:set>
                                    <p:animEffect transition="in" filter="fade">
                                      <p:cBhvr>
                                        <p:cTn id="29" dur="500"/>
                                        <p:tgtEl>
                                          <p:spTgt spid="9935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barn(inVertical)">
                                      <p:cBhvr>
                                        <p:cTn id="37" dur="500"/>
                                        <p:tgtEl>
                                          <p:spTgt spid="6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9428"/>
                                        </p:tgtEl>
                                        <p:attrNameLst>
                                          <p:attrName>style.visibility</p:attrName>
                                        </p:attrNameLst>
                                      </p:cBhvr>
                                      <p:to>
                                        <p:strVal val="visible"/>
                                      </p:to>
                                    </p:set>
                                    <p:animEffect transition="in" filter="barn(inVertical)">
                                      <p:cBhvr>
                                        <p:cTn id="43" dur="500"/>
                                        <p:tgtEl>
                                          <p:spTgt spid="9942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74791"/>
                                        </p:tgtEl>
                                        <p:attrNameLst>
                                          <p:attrName>style.visibility</p:attrName>
                                        </p:attrNameLst>
                                      </p:cBhvr>
                                      <p:to>
                                        <p:strVal val="visible"/>
                                      </p:to>
                                    </p:set>
                                    <p:animEffect transition="in" filter="barn(inVertical)">
                                      <p:cBhvr>
                                        <p:cTn id="46" dur="500"/>
                                        <p:tgtEl>
                                          <p:spTgt spid="37479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9354"/>
                                        </p:tgtEl>
                                        <p:attrNameLst>
                                          <p:attrName>style.visibility</p:attrName>
                                        </p:attrNameLst>
                                      </p:cBhvr>
                                      <p:to>
                                        <p:strVal val="visible"/>
                                      </p:to>
                                    </p:set>
                                    <p:animEffect transition="in" filter="fade">
                                      <p:cBhvr>
                                        <p:cTn id="51" dur="500"/>
                                        <p:tgtEl>
                                          <p:spTgt spid="9935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99429"/>
                                        </p:tgtEl>
                                        <p:attrNameLst>
                                          <p:attrName>style.visibility</p:attrName>
                                        </p:attrNameLst>
                                      </p:cBhvr>
                                      <p:to>
                                        <p:strVal val="visible"/>
                                      </p:to>
                                    </p:set>
                                    <p:animEffect transition="in" filter="fade">
                                      <p:cBhvr>
                                        <p:cTn id="66" dur="1000"/>
                                        <p:tgtEl>
                                          <p:spTgt spid="99429"/>
                                        </p:tgtEl>
                                      </p:cBhvr>
                                    </p:animEffect>
                                    <p:anim calcmode="lin" valueType="num">
                                      <p:cBhvr>
                                        <p:cTn id="67" dur="1000" fill="hold"/>
                                        <p:tgtEl>
                                          <p:spTgt spid="99429"/>
                                        </p:tgtEl>
                                        <p:attrNameLst>
                                          <p:attrName>ppt_x</p:attrName>
                                        </p:attrNameLst>
                                      </p:cBhvr>
                                      <p:tavLst>
                                        <p:tav tm="0">
                                          <p:val>
                                            <p:strVal val="#ppt_x"/>
                                          </p:val>
                                        </p:tav>
                                        <p:tav tm="100000">
                                          <p:val>
                                            <p:strVal val="#ppt_x"/>
                                          </p:val>
                                        </p:tav>
                                      </p:tavLst>
                                    </p:anim>
                                    <p:anim calcmode="lin" valueType="num">
                                      <p:cBhvr>
                                        <p:cTn id="68" dur="1000" fill="hold"/>
                                        <p:tgtEl>
                                          <p:spTgt spid="9942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99430"/>
                                        </p:tgtEl>
                                        <p:attrNameLst>
                                          <p:attrName>style.visibility</p:attrName>
                                        </p:attrNameLst>
                                      </p:cBhvr>
                                      <p:to>
                                        <p:strVal val="visible"/>
                                      </p:to>
                                    </p:set>
                                    <p:animEffect transition="in" filter="fade">
                                      <p:cBhvr>
                                        <p:cTn id="71" dur="1000"/>
                                        <p:tgtEl>
                                          <p:spTgt spid="99430"/>
                                        </p:tgtEl>
                                      </p:cBhvr>
                                    </p:animEffect>
                                    <p:anim calcmode="lin" valueType="num">
                                      <p:cBhvr>
                                        <p:cTn id="72" dur="1000" fill="hold"/>
                                        <p:tgtEl>
                                          <p:spTgt spid="99430"/>
                                        </p:tgtEl>
                                        <p:attrNameLst>
                                          <p:attrName>ppt_x</p:attrName>
                                        </p:attrNameLst>
                                      </p:cBhvr>
                                      <p:tavLst>
                                        <p:tav tm="0">
                                          <p:val>
                                            <p:strVal val="#ppt_x"/>
                                          </p:val>
                                        </p:tav>
                                        <p:tav tm="100000">
                                          <p:val>
                                            <p:strVal val="#ppt_x"/>
                                          </p:val>
                                        </p:tav>
                                      </p:tavLst>
                                    </p:anim>
                                    <p:anim calcmode="lin" valueType="num">
                                      <p:cBhvr>
                                        <p:cTn id="73" dur="1000" fill="hold"/>
                                        <p:tgtEl>
                                          <p:spTgt spid="99430"/>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74793"/>
                                        </p:tgtEl>
                                        <p:attrNameLst>
                                          <p:attrName>style.visibility</p:attrName>
                                        </p:attrNameLst>
                                      </p:cBhvr>
                                      <p:to>
                                        <p:strVal val="visible"/>
                                      </p:to>
                                    </p:set>
                                    <p:animEffect transition="in" filter="fade">
                                      <p:cBhvr>
                                        <p:cTn id="76" dur="1000"/>
                                        <p:tgtEl>
                                          <p:spTgt spid="374793"/>
                                        </p:tgtEl>
                                      </p:cBhvr>
                                    </p:animEffect>
                                    <p:anim calcmode="lin" valueType="num">
                                      <p:cBhvr>
                                        <p:cTn id="77" dur="1000" fill="hold"/>
                                        <p:tgtEl>
                                          <p:spTgt spid="374793"/>
                                        </p:tgtEl>
                                        <p:attrNameLst>
                                          <p:attrName>ppt_x</p:attrName>
                                        </p:attrNameLst>
                                      </p:cBhvr>
                                      <p:tavLst>
                                        <p:tav tm="0">
                                          <p:val>
                                            <p:strVal val="#ppt_x"/>
                                          </p:val>
                                        </p:tav>
                                        <p:tav tm="100000">
                                          <p:val>
                                            <p:strVal val="#ppt_x"/>
                                          </p:val>
                                        </p:tav>
                                      </p:tavLst>
                                    </p:anim>
                                    <p:anim calcmode="lin" valueType="num">
                                      <p:cBhvr>
                                        <p:cTn id="78" dur="1000" fill="hold"/>
                                        <p:tgtEl>
                                          <p:spTgt spid="374793"/>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animEffect transition="in" filter="wipe(down)">
                                      <p:cBhvr>
                                        <p:cTn id="8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1" grpId="0"/>
      <p:bldP spid="374792" grpId="0"/>
      <p:bldP spid="374793" grpId="0"/>
      <p:bldP spid="3" grpId="0"/>
      <p:bldP spid="4" grpId="0"/>
      <p:bldP spid="5" grpId="0"/>
      <p:bldP spid="6" grpId="0"/>
      <p:bldP spid="7" grpId="0"/>
      <p:bldP spid="9" grpId="0"/>
      <p:bldP spid="99352" grpId="0" animBg="1"/>
      <p:bldP spid="99353" grpId="0" animBg="1"/>
      <p:bldP spid="99354" grpId="0" animBg="1"/>
      <p:bldP spid="99423" grpId="0" animBg="1"/>
      <p:bldP spid="99426" grpId="0" animBg="1"/>
      <p:bldP spid="99428" grpId="0" animBg="1"/>
      <p:bldP spid="99429" grpId="0" animBg="1"/>
      <p:bldP spid="99430" grpId="0" animBg="1"/>
      <p:bldP spid="69" grpId="0" animBg="1"/>
      <p:bldP spid="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0494"/>
          <a:stretch>
            <a:fillRect/>
          </a:stretch>
        </p:blipFill>
        <p:spPr>
          <a:xfrm>
            <a:off x="2866993" y="3796939"/>
            <a:ext cx="12554013" cy="402470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4812" flipH="1">
            <a:off x="-885404" y="90309"/>
            <a:ext cx="4157734" cy="154970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158" flipH="1">
            <a:off x="15680516" y="71757"/>
            <a:ext cx="4161888" cy="1551249"/>
          </a:xfrm>
          <a:prstGeom prst="rect">
            <a:avLst/>
          </a:prstGeom>
        </p:spPr>
      </p:pic>
      <p:pic>
        <p:nvPicPr>
          <p:cNvPr id="6" name="Picture 6"/>
          <p:cNvPicPr>
            <a:picLocks noChangeAspect="1"/>
          </p:cNvPicPr>
          <p:nvPr/>
        </p:nvPicPr>
        <p:blipFill>
          <a:blip r:embed="rId9"/>
          <a:srcRect/>
          <a:stretch>
            <a:fillRect/>
          </a:stretch>
        </p:blipFill>
        <p:spPr>
          <a:xfrm>
            <a:off x="14347456" y="3067305"/>
            <a:ext cx="1551282" cy="149892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74172" y="8022428"/>
            <a:ext cx="5139655" cy="963685"/>
          </a:xfrm>
          <a:prstGeom prst="rect">
            <a:avLst/>
          </a:prstGeom>
        </p:spPr>
      </p:pic>
      <p:sp>
        <p:nvSpPr>
          <p:cNvPr id="8" name="TextBox 8"/>
          <p:cNvSpPr txBox="1"/>
          <p:nvPr/>
        </p:nvSpPr>
        <p:spPr>
          <a:xfrm>
            <a:off x="3510409" y="5164565"/>
            <a:ext cx="11267182" cy="987450"/>
          </a:xfrm>
          <a:prstGeom prst="rect">
            <a:avLst/>
          </a:prstGeom>
        </p:spPr>
        <p:txBody>
          <a:bodyPr lIns="0" tIns="0" rIns="0" bIns="0" rtlCol="0" anchor="t">
            <a:spAutoFit/>
          </a:bodyPr>
          <a:lstStyle/>
          <a:p>
            <a:pPr algn="ctr">
              <a:lnSpc>
                <a:spcPts val="7740"/>
              </a:lnSpc>
            </a:pPr>
            <a:r>
              <a:rPr lang="en-US" sz="8600" dirty="0">
                <a:solidFill>
                  <a:srgbClr val="646B3C"/>
                </a:solidFill>
                <a:latin typeface="Lazydog Bold"/>
              </a:rPr>
              <a:t>Thank you</a:t>
            </a:r>
          </a:p>
        </p:txBody>
      </p:sp>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02055" y="3504455"/>
            <a:ext cx="2283889" cy="58496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03213">
            <a:off x="17821370" y="4566232"/>
            <a:ext cx="840583" cy="771235"/>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471653" y="995608"/>
            <a:ext cx="354974" cy="328512"/>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51213" y="3878112"/>
            <a:ext cx="354974" cy="328512"/>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661364" y="8657601"/>
            <a:ext cx="354974" cy="328512"/>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96131" y="9673992"/>
            <a:ext cx="11408768" cy="641743"/>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566922" y="9712413"/>
            <a:ext cx="11408768" cy="641743"/>
          </a:xfrm>
          <a:prstGeom prst="rect">
            <a:avLst/>
          </a:prstGeom>
        </p:spPr>
      </p:pic>
      <p:pic>
        <p:nvPicPr>
          <p:cNvPr id="16" name="Picture 16"/>
          <p:cNvPicPr>
            <a:picLocks noChangeAspect="1"/>
          </p:cNvPicPr>
          <p:nvPr/>
        </p:nvPicPr>
        <p:blipFill>
          <a:blip r:embed="rId22"/>
          <a:srcRect/>
          <a:stretch>
            <a:fillRect/>
          </a:stretch>
        </p:blipFill>
        <p:spPr>
          <a:xfrm rot="2779403">
            <a:off x="15324108" y="7082469"/>
            <a:ext cx="2814615" cy="2738972"/>
          </a:xfrm>
          <a:prstGeom prst="rect">
            <a:avLst/>
          </a:prstGeom>
        </p:spPr>
      </p:pic>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234231" y="8657601"/>
            <a:ext cx="991921" cy="1356474"/>
          </a:xfrm>
          <a:prstGeom prst="rect">
            <a:avLst/>
          </a:prstGeom>
        </p:spPr>
      </p:pic>
      <p:pic>
        <p:nvPicPr>
          <p:cNvPr id="18" name="Picture 18"/>
          <p:cNvPicPr>
            <a:picLocks noChangeAspect="1"/>
          </p:cNvPicPr>
          <p:nvPr/>
        </p:nvPicPr>
        <p:blipFill>
          <a:blip r:embed="rId25"/>
          <a:srcRect/>
          <a:stretch>
            <a:fillRect/>
          </a:stretch>
        </p:blipFill>
        <p:spPr>
          <a:xfrm>
            <a:off x="1703388" y="5996314"/>
            <a:ext cx="2276079" cy="23063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89785" y="1362003"/>
            <a:ext cx="1028510" cy="9436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50626" y="1362003"/>
            <a:ext cx="1028510" cy="94365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53"/>
          <a:stretch>
            <a:fillRect/>
          </a:stretch>
        </p:blipFill>
        <p:spPr>
          <a:xfrm>
            <a:off x="4079104" y="2538177"/>
            <a:ext cx="10129791" cy="582935"/>
          </a:xfrm>
          <a:prstGeom prst="rect">
            <a:avLst/>
          </a:prstGeom>
        </p:spPr>
      </p:pic>
      <p:grpSp>
        <p:nvGrpSpPr>
          <p:cNvPr id="6" name="Group 6"/>
          <p:cNvGrpSpPr/>
          <p:nvPr/>
        </p:nvGrpSpPr>
        <p:grpSpPr>
          <a:xfrm>
            <a:off x="1248749" y="5592191"/>
            <a:ext cx="4630337" cy="3666109"/>
            <a:chOff x="0" y="0"/>
            <a:chExt cx="4016838" cy="3180366"/>
          </a:xfrm>
        </p:grpSpPr>
        <p:sp>
          <p:nvSpPr>
            <p:cNvPr id="7" name="Freeform 7"/>
            <p:cNvSpPr/>
            <p:nvPr/>
          </p:nvSpPr>
          <p:spPr>
            <a:xfrm>
              <a:off x="0" y="-4073"/>
              <a:ext cx="4023229" cy="3186969"/>
            </a:xfrm>
            <a:custGeom>
              <a:avLst/>
              <a:gdLst/>
              <a:ahLst/>
              <a:cxnLst/>
              <a:rect l="l" t="t" r="r" b="b"/>
              <a:pathLst>
                <a:path w="4023229" h="3186969">
                  <a:moveTo>
                    <a:pt x="3395451" y="3132491"/>
                  </a:moveTo>
                  <a:cubicBezTo>
                    <a:pt x="3395451" y="3132491"/>
                    <a:pt x="2664577" y="3186969"/>
                    <a:pt x="2186437" y="3184347"/>
                  </a:cubicBezTo>
                  <a:cubicBezTo>
                    <a:pt x="1748324"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64497" y="15681"/>
                    <a:pt x="2024890" y="7673"/>
                  </a:cubicBezTo>
                  <a:cubicBezTo>
                    <a:pt x="2445649" y="0"/>
                    <a:pt x="3162382" y="6979"/>
                    <a:pt x="3162382" y="6979"/>
                  </a:cubicBezTo>
                  <a:cubicBezTo>
                    <a:pt x="3530690" y="14458"/>
                    <a:pt x="3668950" y="42638"/>
                    <a:pt x="3866690" y="165219"/>
                  </a:cubicBezTo>
                  <a:cubicBezTo>
                    <a:pt x="4017707" y="258836"/>
                    <a:pt x="4023229" y="476157"/>
                    <a:pt x="4014089" y="2267547"/>
                  </a:cubicBezTo>
                  <a:lnTo>
                    <a:pt x="4014089" y="2267568"/>
                  </a:lnTo>
                  <a:cubicBezTo>
                    <a:pt x="4014088" y="2933841"/>
                    <a:pt x="3971304" y="3082429"/>
                    <a:pt x="3395451" y="3132491"/>
                  </a:cubicBezTo>
                  <a:close/>
                </a:path>
              </a:pathLst>
            </a:custGeom>
            <a:solidFill>
              <a:srgbClr val="FFF3E4"/>
            </a:solidFill>
          </p:spPr>
        </p:sp>
      </p:grpSp>
      <p:grpSp>
        <p:nvGrpSpPr>
          <p:cNvPr id="8" name="Group 8"/>
          <p:cNvGrpSpPr/>
          <p:nvPr/>
        </p:nvGrpSpPr>
        <p:grpSpPr>
          <a:xfrm>
            <a:off x="1683848" y="6367704"/>
            <a:ext cx="3644815" cy="2585796"/>
            <a:chOff x="0" y="0"/>
            <a:chExt cx="5058762" cy="1183210"/>
          </a:xfrm>
        </p:grpSpPr>
        <p:sp>
          <p:nvSpPr>
            <p:cNvPr id="9" name="Freeform 9"/>
            <p:cNvSpPr/>
            <p:nvPr/>
          </p:nvSpPr>
          <p:spPr>
            <a:xfrm>
              <a:off x="0" y="-4073"/>
              <a:ext cx="5065153" cy="1189813"/>
            </a:xfrm>
            <a:custGeom>
              <a:avLst/>
              <a:gdLst/>
              <a:ahLst/>
              <a:cxnLst/>
              <a:rect l="l" t="t" r="r" b="b"/>
              <a:pathLst>
                <a:path w="5065153" h="1189813">
                  <a:moveTo>
                    <a:pt x="4437376" y="1135335"/>
                  </a:moveTo>
                  <a:cubicBezTo>
                    <a:pt x="4437376" y="1135335"/>
                    <a:pt x="3706501" y="1189813"/>
                    <a:pt x="3078826" y="1187192"/>
                  </a:cubicBezTo>
                  <a:cubicBezTo>
                    <a:pt x="2098668" y="1185029"/>
                    <a:pt x="1057074" y="1177204"/>
                    <a:pt x="1057074" y="1177204"/>
                  </a:cubicBezTo>
                  <a:cubicBezTo>
                    <a:pt x="812932" y="1168370"/>
                    <a:pt x="449110" y="1147140"/>
                    <a:pt x="282371" y="1088962"/>
                  </a:cubicBezTo>
                  <a:cubicBezTo>
                    <a:pt x="4469" y="991999"/>
                    <a:pt x="0" y="818720"/>
                    <a:pt x="0" y="623162"/>
                  </a:cubicBezTo>
                  <a:lnTo>
                    <a:pt x="0" y="623161"/>
                  </a:lnTo>
                  <a:cubicBezTo>
                    <a:pt x="8536" y="491230"/>
                    <a:pt x="0" y="345608"/>
                    <a:pt x="77597" y="223930"/>
                  </a:cubicBezTo>
                  <a:cubicBezTo>
                    <a:pt x="217372" y="4759"/>
                    <a:pt x="519255" y="4073"/>
                    <a:pt x="937909" y="4073"/>
                  </a:cubicBezTo>
                  <a:cubicBezTo>
                    <a:pt x="937909" y="4073"/>
                    <a:pt x="1687404" y="15681"/>
                    <a:pt x="2717409" y="7673"/>
                  </a:cubicBezTo>
                  <a:cubicBezTo>
                    <a:pt x="3487573" y="0"/>
                    <a:pt x="4204307" y="6979"/>
                    <a:pt x="4204307" y="6979"/>
                  </a:cubicBezTo>
                  <a:cubicBezTo>
                    <a:pt x="4572614" y="14458"/>
                    <a:pt x="4710874" y="42638"/>
                    <a:pt x="4908614" y="165219"/>
                  </a:cubicBezTo>
                  <a:cubicBezTo>
                    <a:pt x="5059631" y="258836"/>
                    <a:pt x="5065153" y="476157"/>
                    <a:pt x="5056013" y="623161"/>
                  </a:cubicBezTo>
                  <a:lnTo>
                    <a:pt x="5056013" y="623162"/>
                  </a:lnTo>
                  <a:cubicBezTo>
                    <a:pt x="5056012" y="936685"/>
                    <a:pt x="5013228" y="1085273"/>
                    <a:pt x="4437376" y="1135335"/>
                  </a:cubicBezTo>
                  <a:close/>
                </a:path>
              </a:pathLst>
            </a:custGeom>
            <a:solidFill>
              <a:srgbClr val="F8E1D4">
                <a:alpha val="65882"/>
              </a:srgbClr>
            </a:solidFill>
          </p:spPr>
        </p:sp>
      </p:grpSp>
      <p:sp>
        <p:nvSpPr>
          <p:cNvPr id="12" name="TextBox 12"/>
          <p:cNvSpPr txBox="1"/>
          <p:nvPr/>
        </p:nvSpPr>
        <p:spPr>
          <a:xfrm>
            <a:off x="1905000" y="6554758"/>
            <a:ext cx="3256425" cy="1969770"/>
          </a:xfrm>
          <a:prstGeom prst="rect">
            <a:avLst/>
          </a:prstGeom>
        </p:spPr>
        <p:txBody>
          <a:bodyPr wrap="square" lIns="0" tIns="0" rIns="0" bIns="0" rtlCol="0" anchor="t">
            <a:spAutoFit/>
          </a:bodyPr>
          <a:lstStyle/>
          <a:p>
            <a:pPr algn="ctr"/>
            <a:r>
              <a:rPr lang="en-US" altLang="en-US" sz="3200" b="1" dirty="0" err="1">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Đọc</a:t>
            </a: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 </a:t>
            </a:r>
            <a:r>
              <a:rPr lang="en-US" altLang="en-US" sz="3200" b="1" dirty="0" err="1">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và</a:t>
            </a: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 </a:t>
            </a:r>
            <a:r>
              <a:rPr lang="en-US" altLang="en-US" sz="3200" b="1" dirty="0" err="1">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thảo</a:t>
            </a: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 </a:t>
            </a:r>
            <a:r>
              <a:rPr lang="en-US" altLang="en-US" sz="3200" b="1" dirty="0" err="1">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luận</a:t>
            </a: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 </a:t>
            </a:r>
            <a:r>
              <a:rPr lang="en-US" altLang="en-US" sz="3200" b="1" dirty="0" err="1">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câu</a:t>
            </a: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 </a:t>
            </a:r>
            <a:r>
              <a:rPr lang="en-US" altLang="en-US" sz="3200" b="1" dirty="0" err="1">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chuyện</a:t>
            </a: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 </a:t>
            </a:r>
          </a:p>
          <a:p>
            <a:pPr algn="ct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a:t>
            </a:r>
            <a:r>
              <a:rPr lang="en-US" altLang="en-US" sz="3200" b="1" dirty="0" err="1">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Chị</a:t>
            </a: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 </a:t>
            </a:r>
            <a:r>
              <a:rPr lang="en-US" altLang="en-US" sz="3200" b="1" dirty="0" err="1">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Thủy</a:t>
            </a: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 </a:t>
            </a:r>
            <a:r>
              <a:rPr lang="en-US" altLang="en-US" sz="3200" b="1" dirty="0" err="1">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của</a:t>
            </a: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 </a:t>
            </a:r>
            <a:r>
              <a:rPr lang="en-US" altLang="en-US" sz="3200" b="1" dirty="0" err="1">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em</a:t>
            </a:r>
            <a:r>
              <a:rPr lang="en-US"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rPr>
              <a:t>”</a:t>
            </a:r>
            <a:endParaRPr lang="vi-VN" altLang="en-US" sz="3200" b="1" dirty="0">
              <a:solidFill>
                <a:srgbClr val="002060"/>
              </a:solidFill>
              <a:latin typeface="Segoe UI Black" panose="020B0A02040204020203" pitchFamily="34" charset="0"/>
              <a:ea typeface="Segoe UI Black" panose="020B0A02040204020203" pitchFamily="34" charset="0"/>
              <a:cs typeface="Times New Roman" panose="02020603050405020304" pitchFamily="18" charset="0"/>
            </a:endParaRPr>
          </a:p>
        </p:txBody>
      </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86354" y="4428976"/>
            <a:ext cx="4355127" cy="816586"/>
          </a:xfrm>
          <a:prstGeom prst="rect">
            <a:avLst/>
          </a:prstGeom>
        </p:spPr>
      </p:pic>
      <p:sp>
        <p:nvSpPr>
          <p:cNvPr id="15" name="TextBox 15"/>
          <p:cNvSpPr txBox="1"/>
          <p:nvPr/>
        </p:nvSpPr>
        <p:spPr>
          <a:xfrm>
            <a:off x="2422904" y="4556050"/>
            <a:ext cx="2282028" cy="578172"/>
          </a:xfrm>
          <a:prstGeom prst="rect">
            <a:avLst/>
          </a:prstGeom>
        </p:spPr>
        <p:txBody>
          <a:bodyPr lIns="0" tIns="0" rIns="0" bIns="0" rtlCol="0" anchor="t">
            <a:spAutoFit/>
          </a:bodyPr>
          <a:lstStyle/>
          <a:p>
            <a:pPr algn="ctr">
              <a:lnSpc>
                <a:spcPts val="4559"/>
              </a:lnSpc>
            </a:pPr>
            <a:r>
              <a:rPr lang="en-US" sz="3799" spc="303" dirty="0">
                <a:solidFill>
                  <a:srgbClr val="FFF3E4"/>
                </a:solidFill>
                <a:latin typeface="Sniglet"/>
              </a:rPr>
              <a:t>01</a:t>
            </a:r>
          </a:p>
        </p:txBody>
      </p:sp>
      <p:grpSp>
        <p:nvGrpSpPr>
          <p:cNvPr id="16" name="Group 16"/>
          <p:cNvGrpSpPr/>
          <p:nvPr/>
        </p:nvGrpSpPr>
        <p:grpSpPr>
          <a:xfrm>
            <a:off x="12062667" y="5630291"/>
            <a:ext cx="4976584" cy="3666109"/>
            <a:chOff x="0" y="0"/>
            <a:chExt cx="4317209" cy="3180366"/>
          </a:xfrm>
        </p:grpSpPr>
        <p:sp>
          <p:nvSpPr>
            <p:cNvPr id="17" name="Freeform 17"/>
            <p:cNvSpPr/>
            <p:nvPr/>
          </p:nvSpPr>
          <p:spPr>
            <a:xfrm>
              <a:off x="0" y="-4073"/>
              <a:ext cx="4323600" cy="3186969"/>
            </a:xfrm>
            <a:custGeom>
              <a:avLst/>
              <a:gdLst/>
              <a:ahLst/>
              <a:cxnLst/>
              <a:rect l="l" t="t" r="r" b="b"/>
              <a:pathLst>
                <a:path w="4323600" h="3186969">
                  <a:moveTo>
                    <a:pt x="3695822" y="3132491"/>
                  </a:moveTo>
                  <a:cubicBezTo>
                    <a:pt x="3695822" y="3132491"/>
                    <a:pt x="2964948" y="3186969"/>
                    <a:pt x="2443699" y="3184347"/>
                  </a:cubicBezTo>
                  <a:cubicBezTo>
                    <a:pt x="1849323"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99929" y="15681"/>
                    <a:pt x="2224533" y="7673"/>
                  </a:cubicBezTo>
                  <a:cubicBezTo>
                    <a:pt x="2746020" y="0"/>
                    <a:pt x="3462753" y="6979"/>
                    <a:pt x="3462753" y="6979"/>
                  </a:cubicBezTo>
                  <a:cubicBezTo>
                    <a:pt x="3831061" y="14458"/>
                    <a:pt x="3969321" y="42638"/>
                    <a:pt x="4167061" y="165219"/>
                  </a:cubicBezTo>
                  <a:cubicBezTo>
                    <a:pt x="4318078" y="258836"/>
                    <a:pt x="4323600" y="476157"/>
                    <a:pt x="4314460" y="2267547"/>
                  </a:cubicBezTo>
                  <a:lnTo>
                    <a:pt x="4314460" y="2267568"/>
                  </a:lnTo>
                  <a:cubicBezTo>
                    <a:pt x="4314459" y="2933841"/>
                    <a:pt x="4271675" y="3082429"/>
                    <a:pt x="3695822" y="3132491"/>
                  </a:cubicBezTo>
                  <a:close/>
                </a:path>
              </a:pathLst>
            </a:custGeom>
            <a:solidFill>
              <a:srgbClr val="FFF3E4"/>
            </a:solidFill>
          </p:spPr>
        </p:sp>
      </p:grpSp>
      <p:grpSp>
        <p:nvGrpSpPr>
          <p:cNvPr id="18" name="Group 18"/>
          <p:cNvGrpSpPr/>
          <p:nvPr/>
        </p:nvGrpSpPr>
        <p:grpSpPr>
          <a:xfrm>
            <a:off x="6570045" y="5592191"/>
            <a:ext cx="4801787" cy="3666109"/>
            <a:chOff x="0" y="0"/>
            <a:chExt cx="4165572" cy="3180366"/>
          </a:xfrm>
        </p:grpSpPr>
        <p:sp>
          <p:nvSpPr>
            <p:cNvPr id="19" name="Freeform 19"/>
            <p:cNvSpPr/>
            <p:nvPr/>
          </p:nvSpPr>
          <p:spPr>
            <a:xfrm>
              <a:off x="0" y="-4073"/>
              <a:ext cx="4171962" cy="3186969"/>
            </a:xfrm>
            <a:custGeom>
              <a:avLst/>
              <a:gdLst/>
              <a:ahLst/>
              <a:cxnLst/>
              <a:rect l="l" t="t" r="r" b="b"/>
              <a:pathLst>
                <a:path w="4171962" h="3186969">
                  <a:moveTo>
                    <a:pt x="3544185" y="3132491"/>
                  </a:moveTo>
                  <a:cubicBezTo>
                    <a:pt x="3544185" y="3132491"/>
                    <a:pt x="2813310" y="3186969"/>
                    <a:pt x="2313824" y="3184347"/>
                  </a:cubicBezTo>
                  <a:cubicBezTo>
                    <a:pt x="1798336"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82042" y="15681"/>
                    <a:pt x="2123746" y="7673"/>
                  </a:cubicBezTo>
                  <a:cubicBezTo>
                    <a:pt x="2594383" y="0"/>
                    <a:pt x="3311116" y="6979"/>
                    <a:pt x="3311116" y="6979"/>
                  </a:cubicBezTo>
                  <a:cubicBezTo>
                    <a:pt x="3679423" y="14458"/>
                    <a:pt x="3817683" y="42638"/>
                    <a:pt x="4015424" y="165219"/>
                  </a:cubicBezTo>
                  <a:cubicBezTo>
                    <a:pt x="4166441" y="258836"/>
                    <a:pt x="4171962" y="476157"/>
                    <a:pt x="4162822" y="2267547"/>
                  </a:cubicBezTo>
                  <a:lnTo>
                    <a:pt x="4162822" y="2267568"/>
                  </a:lnTo>
                  <a:cubicBezTo>
                    <a:pt x="4162821" y="2933841"/>
                    <a:pt x="4120037" y="3082429"/>
                    <a:pt x="3544185" y="3132491"/>
                  </a:cubicBezTo>
                  <a:close/>
                </a:path>
              </a:pathLst>
            </a:custGeom>
            <a:solidFill>
              <a:srgbClr val="FFF3E4"/>
            </a:solidFill>
          </p:spPr>
        </p:sp>
      </p:grpSp>
      <p:grpSp>
        <p:nvGrpSpPr>
          <p:cNvPr id="20" name="Group 20"/>
          <p:cNvGrpSpPr/>
          <p:nvPr/>
        </p:nvGrpSpPr>
        <p:grpSpPr>
          <a:xfrm>
            <a:off x="6982919" y="6367704"/>
            <a:ext cx="3988738" cy="888382"/>
            <a:chOff x="0" y="0"/>
            <a:chExt cx="5312484" cy="1183210"/>
          </a:xfrm>
        </p:grpSpPr>
        <p:sp>
          <p:nvSpPr>
            <p:cNvPr id="21" name="Freeform 21"/>
            <p:cNvSpPr/>
            <p:nvPr/>
          </p:nvSpPr>
          <p:spPr>
            <a:xfrm>
              <a:off x="0" y="-4073"/>
              <a:ext cx="5318875" cy="1189813"/>
            </a:xfrm>
            <a:custGeom>
              <a:avLst/>
              <a:gdLst/>
              <a:ahLst/>
              <a:cxnLst/>
              <a:rect l="l" t="t" r="r" b="b"/>
              <a:pathLst>
                <a:path w="5318875" h="1189813">
                  <a:moveTo>
                    <a:pt x="4691097" y="1135335"/>
                  </a:moveTo>
                  <a:cubicBezTo>
                    <a:pt x="4691097" y="1135335"/>
                    <a:pt x="3960222" y="1189813"/>
                    <a:pt x="3296133" y="1187192"/>
                  </a:cubicBezTo>
                  <a:cubicBezTo>
                    <a:pt x="2183982" y="1185029"/>
                    <a:pt x="1057074" y="1177204"/>
                    <a:pt x="1057074" y="1177204"/>
                  </a:cubicBezTo>
                  <a:cubicBezTo>
                    <a:pt x="812932" y="1168370"/>
                    <a:pt x="449110" y="1147140"/>
                    <a:pt x="282371" y="1088962"/>
                  </a:cubicBezTo>
                  <a:cubicBezTo>
                    <a:pt x="4469" y="991999"/>
                    <a:pt x="0" y="818720"/>
                    <a:pt x="0" y="623162"/>
                  </a:cubicBezTo>
                  <a:lnTo>
                    <a:pt x="0" y="623161"/>
                  </a:lnTo>
                  <a:cubicBezTo>
                    <a:pt x="8536" y="491230"/>
                    <a:pt x="0" y="345608"/>
                    <a:pt x="77597" y="223930"/>
                  </a:cubicBezTo>
                  <a:cubicBezTo>
                    <a:pt x="217372" y="4759"/>
                    <a:pt x="519255" y="4073"/>
                    <a:pt x="937909" y="4073"/>
                  </a:cubicBezTo>
                  <a:cubicBezTo>
                    <a:pt x="937909" y="4073"/>
                    <a:pt x="1717334" y="15681"/>
                    <a:pt x="2886046" y="7673"/>
                  </a:cubicBezTo>
                  <a:cubicBezTo>
                    <a:pt x="3741295" y="0"/>
                    <a:pt x="4458028" y="6979"/>
                    <a:pt x="4458028" y="6979"/>
                  </a:cubicBezTo>
                  <a:cubicBezTo>
                    <a:pt x="4826336" y="14458"/>
                    <a:pt x="4964595" y="42638"/>
                    <a:pt x="5162336" y="165219"/>
                  </a:cubicBezTo>
                  <a:cubicBezTo>
                    <a:pt x="5313352" y="258836"/>
                    <a:pt x="5318875" y="476157"/>
                    <a:pt x="5309734" y="623161"/>
                  </a:cubicBezTo>
                  <a:lnTo>
                    <a:pt x="5309734" y="623162"/>
                  </a:lnTo>
                  <a:cubicBezTo>
                    <a:pt x="5309733" y="936685"/>
                    <a:pt x="5266949" y="1085273"/>
                    <a:pt x="4691097" y="1135335"/>
                  </a:cubicBezTo>
                  <a:close/>
                </a:path>
              </a:pathLst>
            </a:custGeom>
            <a:solidFill>
              <a:srgbClr val="F8E1D4">
                <a:alpha val="65882"/>
              </a:srgbClr>
            </a:solidFill>
          </p:spPr>
        </p:sp>
      </p:grpSp>
      <p:sp>
        <p:nvSpPr>
          <p:cNvPr id="24" name="TextBox 24"/>
          <p:cNvSpPr txBox="1"/>
          <p:nvPr/>
        </p:nvSpPr>
        <p:spPr>
          <a:xfrm>
            <a:off x="6982919" y="6564283"/>
            <a:ext cx="3988738" cy="474489"/>
          </a:xfrm>
          <a:prstGeom prst="rect">
            <a:avLst/>
          </a:prstGeom>
        </p:spPr>
        <p:txBody>
          <a:bodyPr lIns="0" tIns="0" rIns="0" bIns="0" rtlCol="0" anchor="t">
            <a:spAutoFit/>
          </a:bodyPr>
          <a:lstStyle/>
          <a:p>
            <a:pPr algn="ctr">
              <a:lnSpc>
                <a:spcPts val="3658"/>
              </a:lnSpc>
            </a:pPr>
            <a:r>
              <a:rPr lang="en-US" sz="3200" spc="155" dirty="0" err="1">
                <a:solidFill>
                  <a:srgbClr val="002060"/>
                </a:solidFill>
                <a:latin typeface="Segoe UI Black" panose="020B0A02040204020203" pitchFamily="34" charset="0"/>
                <a:ea typeface="Segoe UI Black" panose="020B0A02040204020203" pitchFamily="34" charset="0"/>
              </a:rPr>
              <a:t>Đặt</a:t>
            </a:r>
            <a:r>
              <a:rPr lang="en-US" sz="3200" spc="155" dirty="0">
                <a:solidFill>
                  <a:srgbClr val="002060"/>
                </a:solidFill>
                <a:latin typeface="Segoe UI Black" panose="020B0A02040204020203" pitchFamily="34" charset="0"/>
                <a:ea typeface="Segoe UI Black" panose="020B0A02040204020203" pitchFamily="34" charset="0"/>
              </a:rPr>
              <a:t> </a:t>
            </a:r>
            <a:r>
              <a:rPr lang="en-US" sz="3200" spc="155" dirty="0" err="1">
                <a:solidFill>
                  <a:srgbClr val="002060"/>
                </a:solidFill>
                <a:latin typeface="Segoe UI Black" panose="020B0A02040204020203" pitchFamily="34" charset="0"/>
                <a:ea typeface="Segoe UI Black" panose="020B0A02040204020203" pitchFamily="34" charset="0"/>
              </a:rPr>
              <a:t>tên</a:t>
            </a:r>
            <a:r>
              <a:rPr lang="en-US" sz="3200" spc="155" dirty="0">
                <a:solidFill>
                  <a:srgbClr val="002060"/>
                </a:solidFill>
                <a:latin typeface="Segoe UI Black" panose="020B0A02040204020203" pitchFamily="34" charset="0"/>
                <a:ea typeface="Segoe UI Black" panose="020B0A02040204020203" pitchFamily="34" charset="0"/>
              </a:rPr>
              <a:t> </a:t>
            </a:r>
            <a:r>
              <a:rPr lang="en-US" sz="3200" spc="155" dirty="0" err="1">
                <a:solidFill>
                  <a:srgbClr val="002060"/>
                </a:solidFill>
                <a:latin typeface="Segoe UI Black" panose="020B0A02040204020203" pitchFamily="34" charset="0"/>
                <a:ea typeface="Segoe UI Black" panose="020B0A02040204020203" pitchFamily="34" charset="0"/>
              </a:rPr>
              <a:t>cho</a:t>
            </a:r>
            <a:r>
              <a:rPr lang="en-US" sz="3200" spc="155" dirty="0">
                <a:solidFill>
                  <a:srgbClr val="002060"/>
                </a:solidFill>
                <a:latin typeface="Segoe UI Black" panose="020B0A02040204020203" pitchFamily="34" charset="0"/>
                <a:ea typeface="Segoe UI Black" panose="020B0A02040204020203" pitchFamily="34" charset="0"/>
              </a:rPr>
              <a:t> </a:t>
            </a:r>
            <a:r>
              <a:rPr lang="en-US" sz="3200" spc="155" dirty="0" err="1">
                <a:solidFill>
                  <a:srgbClr val="002060"/>
                </a:solidFill>
                <a:latin typeface="Segoe UI Black" panose="020B0A02040204020203" pitchFamily="34" charset="0"/>
                <a:ea typeface="Segoe UI Black" panose="020B0A02040204020203" pitchFamily="34" charset="0"/>
              </a:rPr>
              <a:t>tranh</a:t>
            </a:r>
            <a:endParaRPr lang="en-US" sz="3200" spc="155" dirty="0">
              <a:solidFill>
                <a:srgbClr val="002060"/>
              </a:solidFill>
              <a:latin typeface="Segoe UI Black" panose="020B0A02040204020203" pitchFamily="34" charset="0"/>
              <a:ea typeface="Segoe UI Black" panose="020B0A02040204020203" pitchFamily="34" charset="0"/>
            </a:endParaRPr>
          </a:p>
        </p:txBody>
      </p:sp>
      <p:pic>
        <p:nvPicPr>
          <p:cNvPr id="26" name="Picture 2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93374" y="4437227"/>
            <a:ext cx="4355127" cy="816586"/>
          </a:xfrm>
          <a:prstGeom prst="rect">
            <a:avLst/>
          </a:prstGeom>
        </p:spPr>
      </p:pic>
      <p:sp>
        <p:nvSpPr>
          <p:cNvPr id="27" name="TextBox 27"/>
          <p:cNvSpPr txBox="1"/>
          <p:nvPr/>
        </p:nvSpPr>
        <p:spPr>
          <a:xfrm>
            <a:off x="7672923" y="4556050"/>
            <a:ext cx="2593416" cy="578172"/>
          </a:xfrm>
          <a:prstGeom prst="rect">
            <a:avLst/>
          </a:prstGeom>
        </p:spPr>
        <p:txBody>
          <a:bodyPr lIns="0" tIns="0" rIns="0" bIns="0" rtlCol="0" anchor="t">
            <a:spAutoFit/>
          </a:bodyPr>
          <a:lstStyle/>
          <a:p>
            <a:pPr algn="ctr">
              <a:lnSpc>
                <a:spcPts val="4559"/>
              </a:lnSpc>
            </a:pPr>
            <a:r>
              <a:rPr lang="en-US" sz="3799" spc="303" dirty="0">
                <a:solidFill>
                  <a:srgbClr val="FFF3E4"/>
                </a:solidFill>
                <a:latin typeface="Sniglet"/>
              </a:rPr>
              <a:t>02</a:t>
            </a:r>
          </a:p>
        </p:txBody>
      </p:sp>
      <p:grpSp>
        <p:nvGrpSpPr>
          <p:cNvPr id="28" name="Group 28"/>
          <p:cNvGrpSpPr/>
          <p:nvPr/>
        </p:nvGrpSpPr>
        <p:grpSpPr>
          <a:xfrm>
            <a:off x="12580402" y="6355819"/>
            <a:ext cx="3941113" cy="888382"/>
            <a:chOff x="0" y="0"/>
            <a:chExt cx="5249053" cy="1183210"/>
          </a:xfrm>
        </p:grpSpPr>
        <p:sp>
          <p:nvSpPr>
            <p:cNvPr id="29" name="Freeform 29"/>
            <p:cNvSpPr/>
            <p:nvPr/>
          </p:nvSpPr>
          <p:spPr>
            <a:xfrm>
              <a:off x="0" y="-4073"/>
              <a:ext cx="5255444" cy="1189813"/>
            </a:xfrm>
            <a:custGeom>
              <a:avLst/>
              <a:gdLst/>
              <a:ahLst/>
              <a:cxnLst/>
              <a:rect l="l" t="t" r="r" b="b"/>
              <a:pathLst>
                <a:path w="5255444" h="1189813">
                  <a:moveTo>
                    <a:pt x="4627667" y="1135335"/>
                  </a:moveTo>
                  <a:cubicBezTo>
                    <a:pt x="4627667" y="1135335"/>
                    <a:pt x="3896792" y="1189813"/>
                    <a:pt x="3241806" y="1187192"/>
                  </a:cubicBezTo>
                  <a:cubicBezTo>
                    <a:pt x="2162653" y="1185029"/>
                    <a:pt x="1057074" y="1177204"/>
                    <a:pt x="1057074" y="1177204"/>
                  </a:cubicBezTo>
                  <a:cubicBezTo>
                    <a:pt x="812932" y="1168370"/>
                    <a:pt x="449110" y="1147140"/>
                    <a:pt x="282371" y="1088962"/>
                  </a:cubicBezTo>
                  <a:cubicBezTo>
                    <a:pt x="4469" y="991999"/>
                    <a:pt x="0" y="818720"/>
                    <a:pt x="0" y="623162"/>
                  </a:cubicBezTo>
                  <a:lnTo>
                    <a:pt x="0" y="623161"/>
                  </a:lnTo>
                  <a:cubicBezTo>
                    <a:pt x="8536" y="491230"/>
                    <a:pt x="0" y="345608"/>
                    <a:pt x="77597" y="223930"/>
                  </a:cubicBezTo>
                  <a:cubicBezTo>
                    <a:pt x="217372" y="4759"/>
                    <a:pt x="519255" y="4073"/>
                    <a:pt x="937909" y="4073"/>
                  </a:cubicBezTo>
                  <a:cubicBezTo>
                    <a:pt x="937909" y="4073"/>
                    <a:pt x="1709851" y="15681"/>
                    <a:pt x="2843886" y="7673"/>
                  </a:cubicBezTo>
                  <a:cubicBezTo>
                    <a:pt x="3677864" y="0"/>
                    <a:pt x="4394598" y="6979"/>
                    <a:pt x="4394598" y="6979"/>
                  </a:cubicBezTo>
                  <a:cubicBezTo>
                    <a:pt x="4762905" y="14458"/>
                    <a:pt x="4901165" y="42638"/>
                    <a:pt x="5098905" y="165219"/>
                  </a:cubicBezTo>
                  <a:cubicBezTo>
                    <a:pt x="5249922" y="258836"/>
                    <a:pt x="5255444" y="476157"/>
                    <a:pt x="5246304" y="623161"/>
                  </a:cubicBezTo>
                  <a:lnTo>
                    <a:pt x="5246304" y="623162"/>
                  </a:lnTo>
                  <a:cubicBezTo>
                    <a:pt x="5246303" y="936685"/>
                    <a:pt x="5203519" y="1085273"/>
                    <a:pt x="4627667" y="1135335"/>
                  </a:cubicBezTo>
                  <a:close/>
                </a:path>
              </a:pathLst>
            </a:custGeom>
            <a:solidFill>
              <a:srgbClr val="F8E1D4">
                <a:alpha val="65882"/>
              </a:srgbClr>
            </a:solidFill>
          </p:spPr>
        </p:sp>
      </p:grpSp>
      <p:sp>
        <p:nvSpPr>
          <p:cNvPr id="32" name="TextBox 32"/>
          <p:cNvSpPr txBox="1"/>
          <p:nvPr/>
        </p:nvSpPr>
        <p:spPr>
          <a:xfrm>
            <a:off x="12580402" y="6554758"/>
            <a:ext cx="3941113" cy="468013"/>
          </a:xfrm>
          <a:prstGeom prst="rect">
            <a:avLst/>
          </a:prstGeom>
        </p:spPr>
        <p:txBody>
          <a:bodyPr lIns="0" tIns="0" rIns="0" bIns="0" rtlCol="0" anchor="t">
            <a:spAutoFit/>
          </a:bodyPr>
          <a:lstStyle/>
          <a:p>
            <a:pPr algn="ctr">
              <a:lnSpc>
                <a:spcPts val="3894"/>
              </a:lnSpc>
            </a:pPr>
            <a:r>
              <a:rPr lang="en-US" sz="3200" spc="165" dirty="0" err="1">
                <a:solidFill>
                  <a:srgbClr val="002060"/>
                </a:solidFill>
                <a:latin typeface="Segoe UI Black" panose="020B0A02040204020203" pitchFamily="34" charset="0"/>
                <a:ea typeface="Segoe UI Black" panose="020B0A02040204020203" pitchFamily="34" charset="0"/>
              </a:rPr>
              <a:t>Bày</a:t>
            </a:r>
            <a:r>
              <a:rPr lang="en-US" sz="3200" spc="165" dirty="0">
                <a:solidFill>
                  <a:srgbClr val="002060"/>
                </a:solidFill>
                <a:latin typeface="Segoe UI Black" panose="020B0A02040204020203" pitchFamily="34" charset="0"/>
                <a:ea typeface="Segoe UI Black" panose="020B0A02040204020203" pitchFamily="34" charset="0"/>
              </a:rPr>
              <a:t> </a:t>
            </a:r>
            <a:r>
              <a:rPr lang="en-US" sz="3200" spc="165" dirty="0" err="1">
                <a:solidFill>
                  <a:srgbClr val="002060"/>
                </a:solidFill>
                <a:latin typeface="Segoe UI Black" panose="020B0A02040204020203" pitchFamily="34" charset="0"/>
                <a:ea typeface="Segoe UI Black" panose="020B0A02040204020203" pitchFamily="34" charset="0"/>
              </a:rPr>
              <a:t>tỏ</a:t>
            </a:r>
            <a:r>
              <a:rPr lang="en-US" sz="3200" spc="165" dirty="0">
                <a:solidFill>
                  <a:srgbClr val="002060"/>
                </a:solidFill>
                <a:latin typeface="Segoe UI Black" panose="020B0A02040204020203" pitchFamily="34" charset="0"/>
                <a:ea typeface="Segoe UI Black" panose="020B0A02040204020203" pitchFamily="34" charset="0"/>
              </a:rPr>
              <a:t> ý </a:t>
            </a:r>
            <a:r>
              <a:rPr lang="en-US" sz="3200" spc="165" dirty="0" err="1">
                <a:solidFill>
                  <a:srgbClr val="002060"/>
                </a:solidFill>
                <a:latin typeface="Segoe UI Black" panose="020B0A02040204020203" pitchFamily="34" charset="0"/>
                <a:ea typeface="Segoe UI Black" panose="020B0A02040204020203" pitchFamily="34" charset="0"/>
              </a:rPr>
              <a:t>kiến</a:t>
            </a:r>
            <a:endParaRPr lang="en-US" sz="3200" spc="165" dirty="0">
              <a:solidFill>
                <a:srgbClr val="002060"/>
              </a:solidFill>
              <a:latin typeface="Segoe UI Black" panose="020B0A02040204020203" pitchFamily="34" charset="0"/>
              <a:ea typeface="Segoe UI Black" panose="020B0A02040204020203" pitchFamily="34" charset="0"/>
            </a:endParaRPr>
          </a:p>
        </p:txBody>
      </p:sp>
      <p:pic>
        <p:nvPicPr>
          <p:cNvPr id="33" name="Picture 3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373395" y="4437227"/>
            <a:ext cx="4355127" cy="816586"/>
          </a:xfrm>
          <a:prstGeom prst="rect">
            <a:avLst/>
          </a:prstGeom>
        </p:spPr>
      </p:pic>
      <p:sp>
        <p:nvSpPr>
          <p:cNvPr id="34" name="TextBox 34"/>
          <p:cNvSpPr txBox="1"/>
          <p:nvPr/>
        </p:nvSpPr>
        <p:spPr>
          <a:xfrm>
            <a:off x="12981082" y="4547798"/>
            <a:ext cx="3161279" cy="578172"/>
          </a:xfrm>
          <a:prstGeom prst="rect">
            <a:avLst/>
          </a:prstGeom>
        </p:spPr>
        <p:txBody>
          <a:bodyPr lIns="0" tIns="0" rIns="0" bIns="0" rtlCol="0" anchor="t">
            <a:spAutoFit/>
          </a:bodyPr>
          <a:lstStyle/>
          <a:p>
            <a:pPr algn="ctr">
              <a:lnSpc>
                <a:spcPts val="4559"/>
              </a:lnSpc>
            </a:pPr>
            <a:r>
              <a:rPr lang="en-US" sz="3799" spc="303" dirty="0">
                <a:solidFill>
                  <a:srgbClr val="FFF3E4"/>
                </a:solidFill>
                <a:latin typeface="Sniglet"/>
              </a:rPr>
              <a:t>03</a:t>
            </a:r>
          </a:p>
        </p:txBody>
      </p:sp>
      <p:sp>
        <p:nvSpPr>
          <p:cNvPr id="36" name="TextBox 36"/>
          <p:cNvSpPr txBox="1"/>
          <p:nvPr/>
        </p:nvSpPr>
        <p:spPr>
          <a:xfrm>
            <a:off x="3475595" y="1529013"/>
            <a:ext cx="11334194" cy="1000126"/>
          </a:xfrm>
          <a:prstGeom prst="rect">
            <a:avLst/>
          </a:prstGeom>
        </p:spPr>
        <p:txBody>
          <a:bodyPr lIns="0" tIns="0" rIns="0" bIns="0" rtlCol="0" anchor="t">
            <a:spAutoFit/>
          </a:bodyPr>
          <a:lstStyle/>
          <a:p>
            <a:pPr algn="ctr">
              <a:lnSpc>
                <a:spcPts val="7200"/>
              </a:lnSpc>
            </a:pPr>
            <a:r>
              <a:rPr lang="en-US" sz="8000" spc="240">
                <a:solidFill>
                  <a:srgbClr val="F2FEFF"/>
                </a:solidFill>
                <a:latin typeface="Sigmar One Bold"/>
              </a:rPr>
              <a:t>NỘI DUNG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4" grpId="0"/>
      <p:bldP spid="27" grpId="0"/>
      <p:bldP spid="32"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74458" y="6197992"/>
            <a:ext cx="6985139" cy="290419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16405" y="709830"/>
            <a:ext cx="5139655" cy="963685"/>
          </a:xfrm>
          <a:prstGeom prst="rect">
            <a:avLst/>
          </a:prstGeom>
        </p:spPr>
      </p:pic>
      <p:pic>
        <p:nvPicPr>
          <p:cNvPr id="5"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49938" y="5526441"/>
            <a:ext cx="8235168" cy="342391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2941" y="6416898"/>
            <a:ext cx="6321172" cy="262813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365095" y="7248520"/>
            <a:ext cx="4296706" cy="178643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9813189" y="-1577013"/>
            <a:ext cx="2653259" cy="2280144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27574" y="658593"/>
            <a:ext cx="2748661" cy="934545"/>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951190" y="1396430"/>
            <a:ext cx="3164183" cy="1075822"/>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92294" y="7123503"/>
            <a:ext cx="1435218" cy="3001407"/>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t="48145" r="2918"/>
          <a:stretch>
            <a:fillRect/>
          </a:stretch>
        </p:blipFill>
        <p:spPr>
          <a:xfrm rot="-377999">
            <a:off x="7121841" y="9712447"/>
            <a:ext cx="886427" cy="371885"/>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b="47941"/>
          <a:stretch>
            <a:fillRect/>
          </a:stretch>
        </p:blipFill>
        <p:spPr>
          <a:xfrm rot="-377999">
            <a:off x="9501919" y="9687345"/>
            <a:ext cx="666987" cy="272727"/>
          </a:xfrm>
          <a:prstGeom prst="rect">
            <a:avLst/>
          </a:prstGeom>
        </p:spPr>
      </p:pic>
      <p:pic>
        <p:nvPicPr>
          <p:cNvPr id="14" name="Picture 14"/>
          <p:cNvPicPr>
            <a:picLocks noChangeAspect="1"/>
          </p:cNvPicPr>
          <p:nvPr/>
        </p:nvPicPr>
        <p:blipFill>
          <a:blip r:embed="rId12">
            <a:alphaModFix amt="6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600926" y="5359208"/>
            <a:ext cx="1662814" cy="565357"/>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790328">
            <a:off x="4522522" y="-309398"/>
            <a:ext cx="660207" cy="671190"/>
          </a:xfrm>
          <a:prstGeom prst="rect">
            <a:avLst/>
          </a:prstGeom>
        </p:spPr>
      </p:pic>
      <p:pic>
        <p:nvPicPr>
          <p:cNvPr id="16" name="Picture 16"/>
          <p:cNvPicPr>
            <a:picLocks noChangeAspect="1"/>
          </p:cNvPicPr>
          <p:nvPr/>
        </p:nvPicPr>
        <p:blipFill>
          <a:blip r:embed="rId12">
            <a:alphaModFix amt="6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4954682" y="7117912"/>
            <a:ext cx="1427460" cy="485336"/>
          </a:xfrm>
          <a:prstGeom prst="rect">
            <a:avLst/>
          </a:prstGeom>
        </p:spPr>
      </p:pic>
      <p:pic>
        <p:nvPicPr>
          <p:cNvPr id="17" name="Picture 1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790328">
            <a:off x="17877502" y="4066551"/>
            <a:ext cx="585866" cy="595613"/>
          </a:xfrm>
          <a:prstGeom prst="rect">
            <a:avLst/>
          </a:prstGeom>
        </p:spPr>
      </p:pic>
      <p:pic>
        <p:nvPicPr>
          <p:cNvPr id="18" name="Picture 1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790328">
            <a:off x="618327" y="3636895"/>
            <a:ext cx="636186" cy="646769"/>
          </a:xfrm>
          <a:prstGeom prst="rect">
            <a:avLst/>
          </a:prstGeom>
        </p:spPr>
      </p:pic>
      <p:pic>
        <p:nvPicPr>
          <p:cNvPr id="19" name="Picture 1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790328">
            <a:off x="13518470" y="514815"/>
            <a:ext cx="636186" cy="646769"/>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82536" y="7123503"/>
            <a:ext cx="1435218" cy="3001407"/>
          </a:xfrm>
          <a:prstGeom prst="rect">
            <a:avLst/>
          </a:prstGeom>
        </p:spPr>
      </p:pic>
      <p:pic>
        <p:nvPicPr>
          <p:cNvPr id="21" name="Picture 21"/>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flipH="1">
            <a:off x="2524849" y="8728483"/>
            <a:ext cx="1607372" cy="1328091"/>
          </a:xfrm>
          <a:prstGeom prst="rect">
            <a:avLst/>
          </a:prstGeom>
        </p:spPr>
      </p:pic>
      <p:pic>
        <p:nvPicPr>
          <p:cNvPr id="22" name="Picture 22"/>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t="48145" r="2918"/>
          <a:stretch>
            <a:fillRect/>
          </a:stretch>
        </p:blipFill>
        <p:spPr>
          <a:xfrm rot="-377999">
            <a:off x="4561426" y="9747542"/>
            <a:ext cx="653162" cy="274023"/>
          </a:xfrm>
          <a:prstGeom prst="rect">
            <a:avLst/>
          </a:prstGeom>
        </p:spPr>
      </p:pic>
      <p:pic>
        <p:nvPicPr>
          <p:cNvPr id="23" name="Picture 2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4058378" y="8728483"/>
            <a:ext cx="1607372" cy="1328091"/>
          </a:xfrm>
          <a:prstGeom prst="rect">
            <a:avLst/>
          </a:prstGeom>
        </p:spPr>
      </p:pic>
      <p:sp>
        <p:nvSpPr>
          <p:cNvPr id="24" name="TextBox 24"/>
          <p:cNvSpPr txBox="1"/>
          <p:nvPr/>
        </p:nvSpPr>
        <p:spPr>
          <a:xfrm>
            <a:off x="2979038" y="3155571"/>
            <a:ext cx="13712747" cy="2215991"/>
          </a:xfrm>
          <a:prstGeom prst="rect">
            <a:avLst/>
          </a:prstGeom>
        </p:spPr>
        <p:txBody>
          <a:bodyPr wrap="square" lIns="0" tIns="0" rIns="0" bIns="0" rtlCol="0" anchor="t">
            <a:spAutoFit/>
          </a:bodyPr>
          <a:lstStyle/>
          <a:p>
            <a:pPr algn="ctr"/>
            <a:r>
              <a:rPr lang="en-US" altLang="en-US" sz="7200" b="1" dirty="0" err="1">
                <a:solidFill>
                  <a:srgbClr val="002060"/>
                </a:solidFill>
                <a:latin typeface="iCiel Novecento sans ExtBd" panose="00000900000000000000" pitchFamily="50" charset="0"/>
                <a:cs typeface="Times New Roman" panose="02020603050405020304" pitchFamily="18" charset="0"/>
              </a:rPr>
              <a:t>Đọc</a:t>
            </a:r>
            <a:r>
              <a:rPr lang="en-US" altLang="en-US" sz="7200" b="1" dirty="0">
                <a:solidFill>
                  <a:srgbClr val="002060"/>
                </a:solidFill>
                <a:latin typeface="iCiel Novecento sans ExtBd" panose="00000900000000000000" pitchFamily="50" charset="0"/>
                <a:cs typeface="Times New Roman" panose="02020603050405020304" pitchFamily="18" charset="0"/>
              </a:rPr>
              <a:t> </a:t>
            </a:r>
            <a:r>
              <a:rPr lang="en-US" altLang="en-US" sz="7200" b="1" dirty="0" err="1">
                <a:solidFill>
                  <a:srgbClr val="002060"/>
                </a:solidFill>
                <a:latin typeface="iCiel Novecento sans ExtBd" panose="00000900000000000000" pitchFamily="50" charset="0"/>
                <a:cs typeface="Times New Roman" panose="02020603050405020304" pitchFamily="18" charset="0"/>
              </a:rPr>
              <a:t>và</a:t>
            </a:r>
            <a:r>
              <a:rPr lang="en-US" altLang="en-US" sz="7200" b="1" dirty="0">
                <a:solidFill>
                  <a:srgbClr val="002060"/>
                </a:solidFill>
                <a:latin typeface="iCiel Novecento sans ExtBd" panose="00000900000000000000" pitchFamily="50" charset="0"/>
                <a:cs typeface="Times New Roman" panose="02020603050405020304" pitchFamily="18" charset="0"/>
              </a:rPr>
              <a:t> </a:t>
            </a:r>
            <a:r>
              <a:rPr lang="en-US" altLang="en-US" sz="7200" b="1" dirty="0" err="1">
                <a:solidFill>
                  <a:srgbClr val="002060"/>
                </a:solidFill>
                <a:latin typeface="iCiel Novecento sans ExtBd" panose="00000900000000000000" pitchFamily="50" charset="0"/>
                <a:cs typeface="Times New Roman" panose="02020603050405020304" pitchFamily="18" charset="0"/>
              </a:rPr>
              <a:t>thảo</a:t>
            </a:r>
            <a:r>
              <a:rPr lang="en-US" altLang="en-US" sz="7200" b="1" dirty="0">
                <a:solidFill>
                  <a:srgbClr val="002060"/>
                </a:solidFill>
                <a:latin typeface="iCiel Novecento sans ExtBd" panose="00000900000000000000" pitchFamily="50" charset="0"/>
                <a:cs typeface="Times New Roman" panose="02020603050405020304" pitchFamily="18" charset="0"/>
              </a:rPr>
              <a:t> </a:t>
            </a:r>
            <a:r>
              <a:rPr lang="en-US" altLang="en-US" sz="7200" b="1" dirty="0" err="1">
                <a:solidFill>
                  <a:srgbClr val="002060"/>
                </a:solidFill>
                <a:latin typeface="iCiel Novecento sans ExtBd" panose="00000900000000000000" pitchFamily="50" charset="0"/>
                <a:cs typeface="Times New Roman" panose="02020603050405020304" pitchFamily="18" charset="0"/>
              </a:rPr>
              <a:t>luận</a:t>
            </a:r>
            <a:r>
              <a:rPr lang="en-US" altLang="en-US" sz="7200" b="1" dirty="0">
                <a:solidFill>
                  <a:srgbClr val="002060"/>
                </a:solidFill>
                <a:latin typeface="iCiel Novecento sans ExtBd" panose="00000900000000000000" pitchFamily="50" charset="0"/>
                <a:cs typeface="Times New Roman" panose="02020603050405020304" pitchFamily="18" charset="0"/>
              </a:rPr>
              <a:t> </a:t>
            </a:r>
            <a:r>
              <a:rPr lang="en-US" altLang="en-US" sz="7200" b="1" dirty="0" err="1">
                <a:solidFill>
                  <a:srgbClr val="002060"/>
                </a:solidFill>
                <a:latin typeface="iCiel Novecento sans ExtBd" panose="00000900000000000000" pitchFamily="50" charset="0"/>
                <a:cs typeface="Times New Roman" panose="02020603050405020304" pitchFamily="18" charset="0"/>
              </a:rPr>
              <a:t>câu</a:t>
            </a:r>
            <a:r>
              <a:rPr lang="en-US" altLang="en-US" sz="7200" b="1" dirty="0">
                <a:solidFill>
                  <a:srgbClr val="002060"/>
                </a:solidFill>
                <a:latin typeface="iCiel Novecento sans ExtBd" panose="00000900000000000000" pitchFamily="50" charset="0"/>
                <a:cs typeface="Times New Roman" panose="02020603050405020304" pitchFamily="18" charset="0"/>
              </a:rPr>
              <a:t> </a:t>
            </a:r>
            <a:r>
              <a:rPr lang="en-US" altLang="en-US" sz="7200" b="1" dirty="0" err="1">
                <a:solidFill>
                  <a:srgbClr val="002060"/>
                </a:solidFill>
                <a:latin typeface="iCiel Novecento sans ExtBd" panose="00000900000000000000" pitchFamily="50" charset="0"/>
                <a:cs typeface="Times New Roman" panose="02020603050405020304" pitchFamily="18" charset="0"/>
              </a:rPr>
              <a:t>chuyện</a:t>
            </a:r>
            <a:r>
              <a:rPr lang="en-US" altLang="en-US" sz="7200" b="1" dirty="0">
                <a:solidFill>
                  <a:srgbClr val="002060"/>
                </a:solidFill>
                <a:latin typeface="iCiel Novecento sans ExtBd" panose="00000900000000000000" pitchFamily="50" charset="0"/>
                <a:cs typeface="Times New Roman" panose="02020603050405020304" pitchFamily="18" charset="0"/>
              </a:rPr>
              <a:t> “</a:t>
            </a:r>
            <a:r>
              <a:rPr lang="en-US" altLang="en-US" sz="7200" b="1" dirty="0" err="1">
                <a:solidFill>
                  <a:srgbClr val="002060"/>
                </a:solidFill>
                <a:latin typeface="iCiel Novecento sans ExtBd" panose="00000900000000000000" pitchFamily="50" charset="0"/>
                <a:cs typeface="Times New Roman" panose="02020603050405020304" pitchFamily="18" charset="0"/>
              </a:rPr>
              <a:t>Chị</a:t>
            </a:r>
            <a:r>
              <a:rPr lang="en-US" altLang="en-US" sz="7200" b="1" dirty="0">
                <a:solidFill>
                  <a:srgbClr val="002060"/>
                </a:solidFill>
                <a:latin typeface="iCiel Novecento sans ExtBd" panose="00000900000000000000" pitchFamily="50" charset="0"/>
                <a:cs typeface="Times New Roman" panose="02020603050405020304" pitchFamily="18" charset="0"/>
              </a:rPr>
              <a:t> </a:t>
            </a:r>
            <a:r>
              <a:rPr lang="en-US" altLang="en-US" sz="7200" b="1" dirty="0" err="1">
                <a:solidFill>
                  <a:srgbClr val="002060"/>
                </a:solidFill>
                <a:latin typeface="iCiel Novecento sans ExtBd" panose="00000900000000000000" pitchFamily="50" charset="0"/>
                <a:cs typeface="Times New Roman" panose="02020603050405020304" pitchFamily="18" charset="0"/>
              </a:rPr>
              <a:t>Thủy</a:t>
            </a:r>
            <a:r>
              <a:rPr lang="en-US" altLang="en-US" sz="7200" b="1" dirty="0">
                <a:solidFill>
                  <a:srgbClr val="002060"/>
                </a:solidFill>
                <a:latin typeface="iCiel Novecento sans ExtBd" panose="00000900000000000000" pitchFamily="50" charset="0"/>
                <a:cs typeface="Times New Roman" panose="02020603050405020304" pitchFamily="18" charset="0"/>
              </a:rPr>
              <a:t> </a:t>
            </a:r>
            <a:r>
              <a:rPr lang="en-US" altLang="en-US" sz="7200" b="1" dirty="0" err="1">
                <a:solidFill>
                  <a:srgbClr val="002060"/>
                </a:solidFill>
                <a:latin typeface="iCiel Novecento sans ExtBd" panose="00000900000000000000" pitchFamily="50" charset="0"/>
                <a:cs typeface="Times New Roman" panose="02020603050405020304" pitchFamily="18" charset="0"/>
              </a:rPr>
              <a:t>của</a:t>
            </a:r>
            <a:r>
              <a:rPr lang="en-US" altLang="en-US" sz="7200" b="1" dirty="0">
                <a:solidFill>
                  <a:srgbClr val="002060"/>
                </a:solidFill>
                <a:latin typeface="iCiel Novecento sans ExtBd" panose="00000900000000000000" pitchFamily="50" charset="0"/>
                <a:cs typeface="Times New Roman" panose="02020603050405020304" pitchFamily="18" charset="0"/>
              </a:rPr>
              <a:t> </a:t>
            </a:r>
            <a:r>
              <a:rPr lang="en-US" altLang="en-US" sz="7200" b="1" dirty="0" err="1">
                <a:solidFill>
                  <a:srgbClr val="002060"/>
                </a:solidFill>
                <a:latin typeface="iCiel Novecento sans ExtBd" panose="00000900000000000000" pitchFamily="50" charset="0"/>
                <a:cs typeface="Times New Roman" panose="02020603050405020304" pitchFamily="18" charset="0"/>
              </a:rPr>
              <a:t>em</a:t>
            </a:r>
            <a:r>
              <a:rPr lang="en-US" altLang="en-US" sz="7200" b="1" dirty="0">
                <a:solidFill>
                  <a:srgbClr val="002060"/>
                </a:solidFill>
                <a:latin typeface="iCiel Novecento sans ExtBd" panose="00000900000000000000" pitchFamily="50" charset="0"/>
                <a:cs typeface="Times New Roman" panose="02020603050405020304" pitchFamily="18" charset="0"/>
              </a:rPr>
              <a:t>”</a:t>
            </a:r>
            <a:endParaRPr lang="vi-VN" altLang="en-US" sz="7200" b="1" dirty="0">
              <a:solidFill>
                <a:srgbClr val="002060"/>
              </a:solidFill>
              <a:latin typeface="iCiel Novecento sans ExtBd" panose="00000900000000000000" pitchFamily="50" charset="0"/>
              <a:cs typeface="Times New Roman" panose="02020603050405020304" pitchFamily="18" charset="0"/>
            </a:endParaRPr>
          </a:p>
        </p:txBody>
      </p:sp>
      <p:sp>
        <p:nvSpPr>
          <p:cNvPr id="25" name="TextBox 25"/>
          <p:cNvSpPr txBox="1"/>
          <p:nvPr/>
        </p:nvSpPr>
        <p:spPr>
          <a:xfrm>
            <a:off x="6923345" y="700259"/>
            <a:ext cx="4525776" cy="879951"/>
          </a:xfrm>
          <a:prstGeom prst="rect">
            <a:avLst/>
          </a:prstGeom>
        </p:spPr>
        <p:txBody>
          <a:bodyPr lIns="0" tIns="0" rIns="0" bIns="0" rtlCol="0" anchor="t">
            <a:spAutoFit/>
          </a:bodyPr>
          <a:lstStyle/>
          <a:p>
            <a:pPr algn="ctr">
              <a:lnSpc>
                <a:spcPts val="7280"/>
              </a:lnSpc>
            </a:pPr>
            <a:r>
              <a:rPr lang="en-US" sz="5200" spc="520" dirty="0">
                <a:solidFill>
                  <a:srgbClr val="A1B4A6"/>
                </a:solidFill>
                <a:latin typeface="Sniglet"/>
              </a:rPr>
              <a:t>O1</a:t>
            </a:r>
          </a:p>
        </p:txBody>
      </p:sp>
      <p:pic>
        <p:nvPicPr>
          <p:cNvPr id="26" name="Picture 26"/>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flipH="1">
            <a:off x="5803612" y="9340693"/>
            <a:ext cx="578530" cy="791152"/>
          </a:xfrm>
          <a:prstGeom prst="rect">
            <a:avLst/>
          </a:prstGeom>
        </p:spPr>
      </p:pic>
      <p:pic>
        <p:nvPicPr>
          <p:cNvPr id="27" name="Picture 2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304721">
            <a:off x="11148986" y="9315006"/>
            <a:ext cx="547138" cy="748223"/>
          </a:xfrm>
          <a:prstGeom prst="rect">
            <a:avLst/>
          </a:prstGeom>
        </p:spPr>
      </p:pic>
      <p:pic>
        <p:nvPicPr>
          <p:cNvPr id="28" name="Picture 28"/>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357060">
            <a:off x="8776476" y="9003949"/>
            <a:ext cx="555661" cy="759878"/>
          </a:xfrm>
          <a:prstGeom prst="rect">
            <a:avLst/>
          </a:prstGeom>
        </p:spPr>
      </p:pic>
      <p:pic>
        <p:nvPicPr>
          <p:cNvPr id="29" name="Picture 2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t="48145" r="2918"/>
          <a:stretch>
            <a:fillRect/>
          </a:stretch>
        </p:blipFill>
        <p:spPr>
          <a:xfrm rot="-377999">
            <a:off x="12415060" y="9731203"/>
            <a:ext cx="886427" cy="37188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RO 5.jpg"/>
          <p:cNvPicPr>
            <a:picLocks noChangeAspect="1" noChangeArrowheads="1"/>
          </p:cNvPicPr>
          <p:nvPr/>
        </p:nvPicPr>
        <p:blipFill>
          <a:blip r:embed="rId2">
            <a:extLst>
              <a:ext uri="{28A0092B-C50C-407E-A947-70E740481C1C}">
                <a14:useLocalDpi xmlns:a14="http://schemas.microsoft.com/office/drawing/2010/main" val="0"/>
              </a:ext>
            </a:extLst>
          </a:blip>
          <a:srcRect l="3334" t="4688" r="2499" b="4688"/>
          <a:stretch>
            <a:fillRect/>
          </a:stretch>
        </p:blipFill>
        <p:spPr bwMode="auto">
          <a:xfrm>
            <a:off x="152400" y="-144055"/>
            <a:ext cx="17978120" cy="62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a:srcRect l="1279" t="6353"/>
          <a:stretch/>
        </p:blipFill>
        <p:spPr>
          <a:xfrm>
            <a:off x="2286000" y="6134100"/>
            <a:ext cx="13626576" cy="3886200"/>
          </a:xfrm>
          <a:prstGeom prst="rect">
            <a:avLst/>
          </a:prstGeom>
        </p:spPr>
      </p:pic>
    </p:spTree>
    <p:extLst>
      <p:ext uri="{BB962C8B-B14F-4D97-AF65-F5344CB8AC3E}">
        <p14:creationId xmlns:p14="http://schemas.microsoft.com/office/powerpoint/2010/main" val="3048625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71" r="2683"/>
          <a:stretch/>
        </p:blipFill>
        <p:spPr>
          <a:xfrm>
            <a:off x="1447800" y="266700"/>
            <a:ext cx="16078200" cy="9365220"/>
          </a:xfrm>
          <a:prstGeom prst="rect">
            <a:avLst/>
          </a:prstGeom>
        </p:spPr>
      </p:pic>
    </p:spTree>
    <p:extLst>
      <p:ext uri="{BB962C8B-B14F-4D97-AF65-F5344CB8AC3E}">
        <p14:creationId xmlns:p14="http://schemas.microsoft.com/office/powerpoint/2010/main" val="3388483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srcRect l="7929" t="14522" r="8438" b="14913"/>
          <a:stretch>
            <a:fillRect/>
          </a:stretch>
        </p:blipFill>
        <p:spPr>
          <a:xfrm>
            <a:off x="0" y="0"/>
            <a:ext cx="18288000" cy="10287000"/>
          </a:xfrm>
          <a:prstGeom prst="rect">
            <a:avLst/>
          </a:prstGeom>
        </p:spPr>
      </p:pic>
      <p:sp>
        <p:nvSpPr>
          <p:cNvPr id="15362" name="Footer Placeholder 4"/>
          <p:cNvSpPr txBox="1">
            <a:spLocks noGrp="1"/>
          </p:cNvSpPr>
          <p:nvPr/>
        </p:nvSpPr>
        <p:spPr bwMode="white">
          <a:xfrm>
            <a:off x="9829800" y="9372600"/>
            <a:ext cx="4343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62" tIns="71781" rIns="143562" bIns="71781"/>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r"/>
            <a:r>
              <a:rPr lang="en-US" altLang="en-US" sz="1950" b="1">
                <a:solidFill>
                  <a:schemeClr val="bg1"/>
                </a:solidFill>
                <a:latin typeface="Arial" panose="020B0604020202020204" pitchFamily="34" charset="0"/>
              </a:rPr>
              <a:t>www.themegallery.com</a:t>
            </a:r>
          </a:p>
        </p:txBody>
      </p:sp>
      <p:sp>
        <p:nvSpPr>
          <p:cNvPr id="15363" name="AutoShape 4"/>
          <p:cNvSpPr>
            <a:spLocks noChangeArrowheads="1"/>
          </p:cNvSpPr>
          <p:nvPr/>
        </p:nvSpPr>
        <p:spPr bwMode="blackWhite">
          <a:xfrm>
            <a:off x="2286000" y="8458200"/>
            <a:ext cx="13716000" cy="1828800"/>
          </a:xfrm>
          <a:prstGeom prst="roundRect">
            <a:avLst>
              <a:gd name="adj" fmla="val 9106"/>
            </a:avLst>
          </a:prstGeom>
          <a:solidFill>
            <a:schemeClr val="bg1"/>
          </a:solidFill>
          <a:ln w="25400">
            <a:solidFill>
              <a:schemeClr val="bg1"/>
            </a:solidFill>
            <a:round/>
            <a:headEnd/>
            <a:tailEnd/>
          </a:ln>
        </p:spPr>
        <p:txBody>
          <a:bodyPr wrap="none" lIns="143562" tIns="71781" rIns="143562" bIns="71781"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endParaRPr lang="vi-VN" altLang="en-US" sz="4350" b="1">
              <a:solidFill>
                <a:schemeClr val="bg1"/>
              </a:solidFill>
              <a:latin typeface="Times New Roman" panose="02020603050405020304" pitchFamily="18" charset="0"/>
            </a:endParaRPr>
          </a:p>
        </p:txBody>
      </p:sp>
      <p:pic>
        <p:nvPicPr>
          <p:cNvPr id="15364" name="Picture 6" descr="canh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0" y="5600700"/>
            <a:ext cx="5943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RO 5.jpg"/>
          <p:cNvPicPr>
            <a:picLocks noChangeAspect="1"/>
          </p:cNvPicPr>
          <p:nvPr/>
        </p:nvPicPr>
        <p:blipFill>
          <a:blip r:embed="rId5" cstate="print"/>
          <a:stretch>
            <a:fillRect/>
          </a:stretch>
        </p:blipFill>
        <p:spPr>
          <a:xfrm>
            <a:off x="9596214" y="172746"/>
            <a:ext cx="6296472" cy="5140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366" name="Picture 7" descr="canh 4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1" y="5600700"/>
            <a:ext cx="72628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descr="hinh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0"/>
            <a:ext cx="3429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nh 2.jpg"/>
          <p:cNvPicPr>
            <a:picLocks noChangeAspect="1"/>
          </p:cNvPicPr>
          <p:nvPr/>
        </p:nvPicPr>
        <p:blipFill>
          <a:blip r:embed="rId8"/>
          <a:stretch>
            <a:fillRect/>
          </a:stretch>
        </p:blipFill>
        <p:spPr>
          <a:xfrm>
            <a:off x="5829300" y="1"/>
            <a:ext cx="3828894" cy="54397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6678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48868" y="4836582"/>
            <a:ext cx="8235168" cy="3423916"/>
          </a:xfrm>
          <a:prstGeom prst="rect">
            <a:avLst/>
          </a:prstGeom>
        </p:spPr>
      </p:pic>
      <p:pic>
        <p:nvPicPr>
          <p:cNvPr id="22"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11" y="5727039"/>
            <a:ext cx="6321172" cy="2628139"/>
          </a:xfrm>
          <a:prstGeom prst="rect">
            <a:avLst/>
          </a:prstGeom>
        </p:spPr>
      </p:pic>
      <p:pic>
        <p:nvPicPr>
          <p:cNvPr id="23"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66165" y="6558661"/>
            <a:ext cx="4296706" cy="1786431"/>
          </a:xfrm>
          <a:prstGeom prst="rect">
            <a:avLst/>
          </a:prstGeom>
        </p:spPr>
      </p:pic>
      <p:pic>
        <p:nvPicPr>
          <p:cNvPr id="25"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0114259" y="-2266872"/>
            <a:ext cx="2653259" cy="22801444"/>
          </a:xfrm>
          <a:prstGeom prst="rect">
            <a:avLst/>
          </a:prstGeom>
        </p:spPr>
      </p:pic>
      <p:pic>
        <p:nvPicPr>
          <p:cNvPr id="26"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3364" y="6433644"/>
            <a:ext cx="1435218" cy="3001407"/>
          </a:xfrm>
          <a:prstGeom prst="rect">
            <a:avLst/>
          </a:prstGeom>
        </p:spPr>
      </p:pic>
      <p:pic>
        <p:nvPicPr>
          <p:cNvPr id="27"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583606" y="6433644"/>
            <a:ext cx="1435218" cy="3001407"/>
          </a:xfrm>
          <a:prstGeom prst="rect">
            <a:avLst/>
          </a:prstGeom>
        </p:spPr>
      </p:pic>
      <p:pic>
        <p:nvPicPr>
          <p:cNvPr id="1034" name="Picture 10" descr="Hình ảnh có liên qu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3300" y="266700"/>
            <a:ext cx="10858500" cy="553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6300" y="6172200"/>
            <a:ext cx="8915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019080" y="1485901"/>
            <a:ext cx="69285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just">
              <a:lnSpc>
                <a:spcPct val="150000"/>
              </a:lnSpc>
            </a:pPr>
            <a:r>
              <a:rPr lang="en-US" altLang="en-US" sz="4800" b="1" dirty="0">
                <a:solidFill>
                  <a:srgbClr val="002060"/>
                </a:solidFill>
                <a:latin typeface="Mali" panose="020B0604020202020204" charset="-34"/>
                <a:cs typeface="Mali" panose="020B0604020202020204" charset="-34"/>
              </a:rPr>
              <a:t>1.Trong </a:t>
            </a:r>
            <a:r>
              <a:rPr lang="en-US" altLang="en-US" sz="4800" b="1" dirty="0" err="1">
                <a:solidFill>
                  <a:srgbClr val="002060"/>
                </a:solidFill>
                <a:latin typeface="Mali" panose="020B0604020202020204" charset="-34"/>
                <a:cs typeface="Mali" panose="020B0604020202020204" charset="-34"/>
              </a:rPr>
              <a:t>câu</a:t>
            </a:r>
            <a:r>
              <a:rPr lang="en-US" altLang="en-US" sz="4800" b="1" dirty="0">
                <a:solidFill>
                  <a:srgbClr val="002060"/>
                </a:solidFill>
                <a:latin typeface="Mali" panose="020B0604020202020204" charset="-34"/>
                <a:cs typeface="Mali" panose="020B0604020202020204" charset="-34"/>
              </a:rPr>
              <a:t> </a:t>
            </a:r>
            <a:r>
              <a:rPr lang="en-US" altLang="en-US" sz="4800" b="1" dirty="0" err="1">
                <a:solidFill>
                  <a:srgbClr val="002060"/>
                </a:solidFill>
                <a:latin typeface="Mali" panose="020B0604020202020204" charset="-34"/>
                <a:cs typeface="Mali" panose="020B0604020202020204" charset="-34"/>
              </a:rPr>
              <a:t>chuyện</a:t>
            </a:r>
            <a:r>
              <a:rPr lang="en-US" altLang="en-US" sz="4800" b="1" dirty="0">
                <a:solidFill>
                  <a:srgbClr val="002060"/>
                </a:solidFill>
                <a:latin typeface="Mali" panose="020B0604020202020204" charset="-34"/>
                <a:cs typeface="Mali" panose="020B0604020202020204" charset="-34"/>
              </a:rPr>
              <a:t> </a:t>
            </a:r>
            <a:r>
              <a:rPr lang="en-US" altLang="en-US" sz="4800" b="1" dirty="0" err="1">
                <a:solidFill>
                  <a:srgbClr val="002060"/>
                </a:solidFill>
                <a:latin typeface="Mali" panose="020B0604020202020204" charset="-34"/>
                <a:cs typeface="Mali" panose="020B0604020202020204" charset="-34"/>
              </a:rPr>
              <a:t>có</a:t>
            </a:r>
            <a:r>
              <a:rPr lang="en-US" altLang="en-US" sz="4800" b="1" dirty="0">
                <a:solidFill>
                  <a:srgbClr val="002060"/>
                </a:solidFill>
                <a:latin typeface="Mali" panose="020B0604020202020204" charset="-34"/>
                <a:cs typeface="Mali" panose="020B0604020202020204" charset="-34"/>
              </a:rPr>
              <a:t> </a:t>
            </a:r>
          </a:p>
          <a:p>
            <a:pPr algn="just">
              <a:lnSpc>
                <a:spcPct val="150000"/>
              </a:lnSpc>
            </a:pPr>
            <a:r>
              <a:rPr lang="en-US" altLang="en-US" sz="4800" b="1" dirty="0" err="1">
                <a:solidFill>
                  <a:srgbClr val="002060"/>
                </a:solidFill>
                <a:latin typeface="Mali" panose="020B0604020202020204" charset="-34"/>
                <a:cs typeface="Mali" panose="020B0604020202020204" charset="-34"/>
              </a:rPr>
              <a:t>những</a:t>
            </a:r>
            <a:r>
              <a:rPr lang="en-US" altLang="en-US" sz="4800" b="1" dirty="0">
                <a:solidFill>
                  <a:srgbClr val="002060"/>
                </a:solidFill>
                <a:latin typeface="Mali" panose="020B0604020202020204" charset="-34"/>
                <a:cs typeface="Mali" panose="020B0604020202020204" charset="-34"/>
              </a:rPr>
              <a:t> </a:t>
            </a:r>
            <a:r>
              <a:rPr lang="en-US" altLang="en-US" sz="4800" b="1" dirty="0" err="1">
                <a:solidFill>
                  <a:srgbClr val="002060"/>
                </a:solidFill>
                <a:latin typeface="Mali" panose="020B0604020202020204" charset="-34"/>
                <a:cs typeface="Mali" panose="020B0604020202020204" charset="-34"/>
              </a:rPr>
              <a:t>nhân</a:t>
            </a:r>
            <a:r>
              <a:rPr lang="en-US" altLang="en-US" sz="4800" b="1" dirty="0">
                <a:solidFill>
                  <a:srgbClr val="002060"/>
                </a:solidFill>
                <a:latin typeface="Mali" panose="020B0604020202020204" charset="-34"/>
                <a:cs typeface="Mali" panose="020B0604020202020204" charset="-34"/>
              </a:rPr>
              <a:t> </a:t>
            </a:r>
            <a:r>
              <a:rPr lang="en-US" altLang="en-US" sz="4800" b="1" dirty="0" err="1">
                <a:solidFill>
                  <a:srgbClr val="002060"/>
                </a:solidFill>
                <a:latin typeface="Mali" panose="020B0604020202020204" charset="-34"/>
                <a:cs typeface="Mali" panose="020B0604020202020204" charset="-34"/>
              </a:rPr>
              <a:t>vật</a:t>
            </a:r>
            <a:r>
              <a:rPr lang="en-US" altLang="en-US" sz="4800" b="1" dirty="0">
                <a:solidFill>
                  <a:srgbClr val="002060"/>
                </a:solidFill>
                <a:latin typeface="Mali" panose="020B0604020202020204" charset="-34"/>
                <a:cs typeface="Mali" panose="020B0604020202020204" charset="-34"/>
              </a:rPr>
              <a:t> </a:t>
            </a:r>
            <a:r>
              <a:rPr lang="en-US" altLang="en-US" sz="4800" b="1" dirty="0" err="1">
                <a:solidFill>
                  <a:srgbClr val="002060"/>
                </a:solidFill>
                <a:latin typeface="Mali" panose="020B0604020202020204" charset="-34"/>
                <a:cs typeface="Mali" panose="020B0604020202020204" charset="-34"/>
              </a:rPr>
              <a:t>nào</a:t>
            </a:r>
            <a:r>
              <a:rPr lang="en-US" altLang="en-US" sz="4800" b="1" dirty="0">
                <a:solidFill>
                  <a:srgbClr val="002060"/>
                </a:solidFill>
                <a:latin typeface="Mali" panose="020B0604020202020204" charset="-34"/>
                <a:cs typeface="Mali" panose="020B0604020202020204" charset="-34"/>
              </a:rPr>
              <a:t>?</a:t>
            </a:r>
            <a:endParaRPr lang="en-US" altLang="en-US" sz="6600" b="1" dirty="0">
              <a:solidFill>
                <a:srgbClr val="002060"/>
              </a:solidFill>
              <a:latin typeface="Mali" panose="020B0604020202020204" charset="-34"/>
              <a:cs typeface="Mali" panose="020B0604020202020204" charset="-34"/>
            </a:endParaRPr>
          </a:p>
        </p:txBody>
      </p:sp>
      <p:sp>
        <p:nvSpPr>
          <p:cNvPr id="24" name="TextBox 23"/>
          <p:cNvSpPr txBox="1">
            <a:spLocks noChangeArrowheads="1"/>
          </p:cNvSpPr>
          <p:nvPr/>
        </p:nvSpPr>
        <p:spPr bwMode="auto">
          <a:xfrm>
            <a:off x="5339113" y="7429501"/>
            <a:ext cx="76097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4400" b="1">
                <a:solidFill>
                  <a:srgbClr val="FF0000"/>
                </a:solidFill>
                <a:latin typeface="Mali" panose="020B0604020202020204" charset="-34"/>
                <a:cs typeface="Mali" panose="020B0604020202020204" charset="-34"/>
              </a:rPr>
              <a:t>Chị Thủy, Viên, mẹ của Viên</a:t>
            </a:r>
          </a:p>
        </p:txBody>
      </p:sp>
    </p:spTree>
    <p:extLst>
      <p:ext uri="{BB962C8B-B14F-4D97-AF65-F5344CB8AC3E}">
        <p14:creationId xmlns:p14="http://schemas.microsoft.com/office/powerpoint/2010/main" val="1968779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48868" y="4836582"/>
            <a:ext cx="8235168" cy="3423916"/>
          </a:xfrm>
          <a:prstGeom prst="rect">
            <a:avLst/>
          </a:prstGeom>
        </p:spPr>
      </p:pic>
      <p:pic>
        <p:nvPicPr>
          <p:cNvPr id="10"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11" y="5727039"/>
            <a:ext cx="6321172" cy="2628139"/>
          </a:xfrm>
          <a:prstGeom prst="rect">
            <a:avLst/>
          </a:prstGeom>
        </p:spPr>
      </p:pic>
      <p:pic>
        <p:nvPicPr>
          <p:cNvPr id="11"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66165" y="6558661"/>
            <a:ext cx="4296706" cy="1786431"/>
          </a:xfrm>
          <a:prstGeom prst="rect">
            <a:avLst/>
          </a:prstGeom>
        </p:spPr>
      </p:pic>
      <p:pic>
        <p:nvPicPr>
          <p:cNvPr id="12"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0114259" y="-2266872"/>
            <a:ext cx="2653259" cy="22801444"/>
          </a:xfrm>
          <a:prstGeom prst="rect">
            <a:avLst/>
          </a:prstGeom>
        </p:spPr>
      </p:pic>
      <p:pic>
        <p:nvPicPr>
          <p:cNvPr id="13"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3364" y="6433644"/>
            <a:ext cx="1435218" cy="3001407"/>
          </a:xfrm>
          <a:prstGeom prst="rect">
            <a:avLst/>
          </a:prstGeom>
        </p:spPr>
      </p:pic>
      <p:pic>
        <p:nvPicPr>
          <p:cNvPr id="14"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583606" y="6433644"/>
            <a:ext cx="1435218" cy="3001407"/>
          </a:xfrm>
          <a:prstGeom prst="rect">
            <a:avLst/>
          </a:prstGeom>
        </p:spPr>
      </p:pic>
      <p:pic>
        <p:nvPicPr>
          <p:cNvPr id="1034" name="Picture 10" descr="Hình ảnh có liên qu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6200" y="457200"/>
            <a:ext cx="10858500" cy="553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7500" y="6172200"/>
            <a:ext cx="131445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715000" y="1714501"/>
            <a:ext cx="8115300" cy="24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just">
              <a:lnSpc>
                <a:spcPct val="150000"/>
              </a:lnSpc>
            </a:pPr>
            <a:r>
              <a:rPr lang="en-US" altLang="en-US" sz="5400" b="1" dirty="0">
                <a:solidFill>
                  <a:srgbClr val="002060"/>
                </a:solidFill>
                <a:latin typeface="Mali" panose="020B0604020202020204" charset="-34"/>
                <a:cs typeface="Mali" panose="020B0604020202020204" charset="-34"/>
              </a:rPr>
              <a:t>2.Vì </a:t>
            </a:r>
            <a:r>
              <a:rPr lang="en-US" altLang="en-US" sz="5400" b="1" dirty="0" err="1">
                <a:solidFill>
                  <a:srgbClr val="002060"/>
                </a:solidFill>
                <a:latin typeface="Mali" panose="020B0604020202020204" charset="-34"/>
                <a:cs typeface="Mali" panose="020B0604020202020204" charset="-34"/>
              </a:rPr>
              <a:t>sao</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bé</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Viên</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lại</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cần</a:t>
            </a:r>
            <a:r>
              <a:rPr lang="en-US" altLang="en-US" sz="5400" b="1" dirty="0">
                <a:solidFill>
                  <a:srgbClr val="002060"/>
                </a:solidFill>
                <a:latin typeface="Mali" panose="020B0604020202020204" charset="-34"/>
                <a:cs typeface="Mali" panose="020B0604020202020204" charset="-34"/>
              </a:rPr>
              <a:t> </a:t>
            </a:r>
          </a:p>
          <a:p>
            <a:pPr algn="just">
              <a:lnSpc>
                <a:spcPct val="150000"/>
              </a:lnSpc>
            </a:pPr>
            <a:r>
              <a:rPr lang="en-US" altLang="en-US" sz="5400" b="1" dirty="0" err="1">
                <a:solidFill>
                  <a:srgbClr val="002060"/>
                </a:solidFill>
                <a:latin typeface="Mali" panose="020B0604020202020204" charset="-34"/>
                <a:cs typeface="Mali" panose="020B0604020202020204" charset="-34"/>
              </a:rPr>
              <a:t>sự</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quan</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tâm</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của</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Thủy</a:t>
            </a:r>
            <a:r>
              <a:rPr lang="en-US" altLang="en-US" sz="5400" b="1" dirty="0">
                <a:solidFill>
                  <a:srgbClr val="002060"/>
                </a:solidFill>
                <a:latin typeface="Mali" panose="020B0604020202020204" charset="-34"/>
                <a:cs typeface="Mali" panose="020B0604020202020204" charset="-34"/>
              </a:rPr>
              <a:t>?</a:t>
            </a:r>
            <a:endParaRPr lang="en-US" altLang="en-US" sz="7200" b="1" dirty="0">
              <a:solidFill>
                <a:srgbClr val="002060"/>
              </a:solidFill>
              <a:latin typeface="Mali" panose="020B0604020202020204" charset="-34"/>
              <a:cs typeface="Mali" panose="020B0604020202020204" charset="-34"/>
            </a:endParaRPr>
          </a:p>
        </p:txBody>
      </p:sp>
      <p:sp>
        <p:nvSpPr>
          <p:cNvPr id="24" name="TextBox 23"/>
          <p:cNvSpPr txBox="1">
            <a:spLocks noChangeArrowheads="1"/>
          </p:cNvSpPr>
          <p:nvPr/>
        </p:nvSpPr>
        <p:spPr bwMode="auto">
          <a:xfrm>
            <a:off x="3684034" y="6743700"/>
            <a:ext cx="11243784" cy="217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lnSpc>
                <a:spcPct val="150000"/>
              </a:lnSpc>
            </a:pPr>
            <a:r>
              <a:rPr lang="en-US" altLang="en-US" sz="4800" b="1">
                <a:solidFill>
                  <a:srgbClr val="FF0000"/>
                </a:solidFill>
                <a:latin typeface="Mali" panose="020B0604020202020204" charset="-34"/>
                <a:cs typeface="Mali" panose="020B0604020202020204" charset="-34"/>
              </a:rPr>
              <a:t>Vì ở nhà Viên không có ai, </a:t>
            </a:r>
          </a:p>
          <a:p>
            <a:pPr algn="ctr">
              <a:lnSpc>
                <a:spcPct val="150000"/>
              </a:lnSpc>
            </a:pPr>
            <a:r>
              <a:rPr lang="en-US" altLang="en-US" sz="4800" b="1">
                <a:solidFill>
                  <a:srgbClr val="FF0000"/>
                </a:solidFill>
                <a:latin typeface="Mali" panose="020B0604020202020204" charset="-34"/>
                <a:cs typeface="Mali" panose="020B0604020202020204" charset="-34"/>
              </a:rPr>
              <a:t>mẹ đi làm, Viên đang chơi ngoài nắng</a:t>
            </a:r>
          </a:p>
        </p:txBody>
      </p:sp>
    </p:spTree>
    <p:extLst>
      <p:ext uri="{BB962C8B-B14F-4D97-AF65-F5344CB8AC3E}">
        <p14:creationId xmlns:p14="http://schemas.microsoft.com/office/powerpoint/2010/main" val="550812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48868" y="4836582"/>
            <a:ext cx="8235168" cy="3423916"/>
          </a:xfrm>
          <a:prstGeom prst="rect">
            <a:avLst/>
          </a:prstGeom>
        </p:spPr>
      </p:pic>
      <p:pic>
        <p:nvPicPr>
          <p:cNvPr id="10"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011" y="5727039"/>
            <a:ext cx="6321172" cy="2628139"/>
          </a:xfrm>
          <a:prstGeom prst="rect">
            <a:avLst/>
          </a:prstGeom>
        </p:spPr>
      </p:pic>
      <p:pic>
        <p:nvPicPr>
          <p:cNvPr id="11"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66165" y="6558661"/>
            <a:ext cx="4296706" cy="1786431"/>
          </a:xfrm>
          <a:prstGeom prst="rect">
            <a:avLst/>
          </a:prstGeom>
        </p:spPr>
      </p:pic>
      <p:pic>
        <p:nvPicPr>
          <p:cNvPr id="12"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0114259" y="-2266872"/>
            <a:ext cx="2653259" cy="22801444"/>
          </a:xfrm>
          <a:prstGeom prst="rect">
            <a:avLst/>
          </a:prstGeom>
        </p:spPr>
      </p:pic>
      <p:pic>
        <p:nvPicPr>
          <p:cNvPr id="13"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3364" y="6433644"/>
            <a:ext cx="1435218" cy="3001407"/>
          </a:xfrm>
          <a:prstGeom prst="rect">
            <a:avLst/>
          </a:prstGeom>
        </p:spPr>
      </p:pic>
      <p:pic>
        <p:nvPicPr>
          <p:cNvPr id="14"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583606" y="6433644"/>
            <a:ext cx="1435218" cy="3001407"/>
          </a:xfrm>
          <a:prstGeom prst="rect">
            <a:avLst/>
          </a:prstGeom>
        </p:spPr>
      </p:pic>
      <p:pic>
        <p:nvPicPr>
          <p:cNvPr id="1034" name="Picture 10" descr="Hình ảnh có liên qu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3300" y="266700"/>
            <a:ext cx="10858500" cy="553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6172200"/>
            <a:ext cx="94869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143500" y="1600201"/>
            <a:ext cx="8115300" cy="24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lnSpc>
                <a:spcPct val="150000"/>
              </a:lnSpc>
            </a:pPr>
            <a:r>
              <a:rPr lang="en-US" altLang="en-US" sz="5400" b="1" dirty="0">
                <a:solidFill>
                  <a:srgbClr val="002060"/>
                </a:solidFill>
                <a:latin typeface="Mali" panose="020B0604020202020204" charset="-34"/>
                <a:cs typeface="Mali" panose="020B0604020202020204" charset="-34"/>
              </a:rPr>
              <a:t>3.Thủy </a:t>
            </a:r>
            <a:r>
              <a:rPr lang="en-US" altLang="en-US" sz="5400" b="1" dirty="0" err="1">
                <a:solidFill>
                  <a:srgbClr val="002060"/>
                </a:solidFill>
                <a:latin typeface="Mali" panose="020B0604020202020204" charset="-34"/>
                <a:cs typeface="Mali" panose="020B0604020202020204" charset="-34"/>
              </a:rPr>
              <a:t>đã</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làm</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gì</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để</a:t>
            </a:r>
            <a:r>
              <a:rPr lang="en-US" altLang="en-US" sz="5400" b="1" dirty="0">
                <a:solidFill>
                  <a:srgbClr val="002060"/>
                </a:solidFill>
                <a:latin typeface="Mali" panose="020B0604020202020204" charset="-34"/>
                <a:cs typeface="Mali" panose="020B0604020202020204" charset="-34"/>
              </a:rPr>
              <a:t> </a:t>
            </a:r>
          </a:p>
          <a:p>
            <a:pPr algn="ctr">
              <a:lnSpc>
                <a:spcPct val="150000"/>
              </a:lnSpc>
            </a:pPr>
            <a:r>
              <a:rPr lang="en-US" altLang="en-US" sz="5400" b="1" dirty="0" err="1">
                <a:solidFill>
                  <a:srgbClr val="002060"/>
                </a:solidFill>
                <a:latin typeface="Mali" panose="020B0604020202020204" charset="-34"/>
                <a:cs typeface="Mali" panose="020B0604020202020204" charset="-34"/>
              </a:rPr>
              <a:t>bé</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Viên</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chơi</a:t>
            </a:r>
            <a:r>
              <a:rPr lang="en-US" altLang="en-US" sz="5400" b="1" dirty="0">
                <a:solidFill>
                  <a:srgbClr val="002060"/>
                </a:solidFill>
                <a:latin typeface="Mali" panose="020B0604020202020204" charset="-34"/>
                <a:cs typeface="Mali" panose="020B0604020202020204" charset="-34"/>
              </a:rPr>
              <a:t> </a:t>
            </a:r>
            <a:r>
              <a:rPr lang="en-US" altLang="en-US" sz="5400" b="1" dirty="0" err="1">
                <a:solidFill>
                  <a:srgbClr val="002060"/>
                </a:solidFill>
                <a:latin typeface="Mali" panose="020B0604020202020204" charset="-34"/>
                <a:cs typeface="Mali" panose="020B0604020202020204" charset="-34"/>
              </a:rPr>
              <a:t>vui</a:t>
            </a:r>
            <a:r>
              <a:rPr lang="en-US" altLang="en-US" sz="5400" b="1" dirty="0">
                <a:solidFill>
                  <a:srgbClr val="002060"/>
                </a:solidFill>
                <a:latin typeface="Mali" panose="020B0604020202020204" charset="-34"/>
                <a:cs typeface="Mali" panose="020B0604020202020204" charset="-34"/>
              </a:rPr>
              <a:t> ở </a:t>
            </a:r>
            <a:r>
              <a:rPr lang="en-US" altLang="en-US" sz="5400" b="1" dirty="0" err="1">
                <a:solidFill>
                  <a:srgbClr val="002060"/>
                </a:solidFill>
                <a:latin typeface="Mali" panose="020B0604020202020204" charset="-34"/>
                <a:cs typeface="Mali" panose="020B0604020202020204" charset="-34"/>
              </a:rPr>
              <a:t>nhà</a:t>
            </a:r>
            <a:r>
              <a:rPr lang="en-US" altLang="en-US" sz="5400" b="1" dirty="0">
                <a:solidFill>
                  <a:srgbClr val="002060"/>
                </a:solidFill>
                <a:latin typeface="Mali" panose="020B0604020202020204" charset="-34"/>
                <a:cs typeface="Mali" panose="020B0604020202020204" charset="-34"/>
              </a:rPr>
              <a:t>?</a:t>
            </a:r>
          </a:p>
        </p:txBody>
      </p:sp>
      <p:sp>
        <p:nvSpPr>
          <p:cNvPr id="24" name="TextBox 23"/>
          <p:cNvSpPr txBox="1">
            <a:spLocks noChangeArrowheads="1"/>
          </p:cNvSpPr>
          <p:nvPr/>
        </p:nvSpPr>
        <p:spPr bwMode="auto">
          <a:xfrm>
            <a:off x="5787756" y="6743700"/>
            <a:ext cx="6588663" cy="217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lnSpc>
                <a:spcPct val="150000"/>
              </a:lnSpc>
            </a:pPr>
            <a:r>
              <a:rPr lang="en-US" altLang="en-US" sz="4800" b="1">
                <a:solidFill>
                  <a:srgbClr val="FF0000"/>
                </a:solidFill>
                <a:latin typeface="Mali" panose="020B0604020202020204" charset="-34"/>
                <a:cs typeface="Mali" panose="020B0604020202020204" charset="-34"/>
              </a:rPr>
              <a:t>Thủy làm chong chóng</a:t>
            </a:r>
          </a:p>
          <a:p>
            <a:pPr algn="ctr">
              <a:lnSpc>
                <a:spcPct val="150000"/>
              </a:lnSpc>
            </a:pPr>
            <a:r>
              <a:rPr lang="en-US" altLang="en-US" sz="4800" b="1">
                <a:solidFill>
                  <a:srgbClr val="FF0000"/>
                </a:solidFill>
                <a:latin typeface="Mali" panose="020B0604020202020204" charset="-34"/>
                <a:cs typeface="Mali" panose="020B0604020202020204" charset="-34"/>
              </a:rPr>
              <a:t> và dạy cho Viên học</a:t>
            </a:r>
          </a:p>
        </p:txBody>
      </p:sp>
    </p:spTree>
    <p:extLst>
      <p:ext uri="{BB962C8B-B14F-4D97-AF65-F5344CB8AC3E}">
        <p14:creationId xmlns:p14="http://schemas.microsoft.com/office/powerpoint/2010/main" val="4223873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509423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EF5C94-74A1-4185-AF8F-39617B447E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BBE54D-5D20-4DE8-9C6B-50EA8C32D97C}">
  <ds:schemaRefs>
    <ds:schemaRef ds:uri="http://schemas.microsoft.com/sharepoint/v3/contenttype/forms"/>
  </ds:schemaRefs>
</ds:datastoreItem>
</file>

<file path=customXml/itemProps3.xml><?xml version="1.0" encoding="utf-8"?>
<ds:datastoreItem xmlns:ds="http://schemas.openxmlformats.org/officeDocument/2006/customXml" ds:itemID="{898AD00A-2DEF-44CC-9D99-1866D80FCF7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147</TotalTime>
  <Words>438</Words>
  <Application>Microsoft Office PowerPoint</Application>
  <PresentationFormat>Custom</PresentationFormat>
  <Paragraphs>67</Paragraphs>
  <Slides>19</Slides>
  <Notes>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iCiel Soup of Justice</vt:lpstr>
      <vt:lpstr>iCiel Baliho Script</vt:lpstr>
      <vt:lpstr>Segoe Script</vt:lpstr>
      <vt:lpstr>Sitka Subheading</vt:lpstr>
      <vt:lpstr>Arial</vt:lpstr>
      <vt:lpstr>San Francisco Display Black</vt:lpstr>
      <vt:lpstr>Mali Bold</vt:lpstr>
      <vt:lpstr>iCiel Novecento sans ExtBd</vt:lpstr>
      <vt:lpstr>Sniglet</vt:lpstr>
      <vt:lpstr>Calibri</vt:lpstr>
      <vt:lpstr>Comic Sans MS</vt:lpstr>
      <vt:lpstr>Segoe UI Black</vt:lpstr>
      <vt:lpstr>Sigmar One Bold</vt:lpstr>
      <vt:lpstr>Lazydog Bold</vt:lpstr>
      <vt:lpstr>Mali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  Người xưa đã nói chớ quên Láng giềng tắt lửa, tối đèn có nhau.  Giữ gìn tình nghĩa tương giao, Sẵn sàng giúp đỡ khác nào người thân                                                   Ca dao</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 you</dc:title>
  <dc:creator>HP</dc:creator>
  <cp:lastModifiedBy>Nguyen Thang</cp:lastModifiedBy>
  <cp:revision>25</cp:revision>
  <dcterms:created xsi:type="dcterms:W3CDTF">2006-08-16T00:00:00Z</dcterms:created>
  <dcterms:modified xsi:type="dcterms:W3CDTF">2021-12-27T15:35:22Z</dcterms:modified>
  <dc:identifier>DAEvggccVck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