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86" r:id="rId3"/>
    <p:sldId id="276" r:id="rId4"/>
    <p:sldId id="258" r:id="rId5"/>
    <p:sldId id="259" r:id="rId6"/>
    <p:sldId id="260" r:id="rId7"/>
    <p:sldId id="280" r:id="rId8"/>
    <p:sldId id="281" r:id="rId9"/>
    <p:sldId id="282" r:id="rId10"/>
    <p:sldId id="283" r:id="rId11"/>
    <p:sldId id="284" r:id="rId12"/>
    <p:sldId id="277" r:id="rId13"/>
    <p:sldId id="285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DE8C-AF74-4756-8E1B-B3DFE4C3A20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29B9-468F-459F-942A-CBB443E3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>
            <a:extLst>
              <a:ext uri="{FF2B5EF4-FFF2-40B4-BE49-F238E27FC236}">
                <a16:creationId xmlns:a16="http://schemas.microsoft.com/office/drawing/2014/main" id="{89F12AF9-A886-17F3-9CCB-CBB643AC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0" y="368710"/>
            <a:ext cx="7550151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>
            <a:extLst>
              <a:ext uri="{FF2B5EF4-FFF2-40B4-BE49-F238E27FC236}">
                <a16:creationId xmlns:a16="http://schemas.microsoft.com/office/drawing/2014/main" id="{977F208D-F0B6-47FA-2E52-A9EF963EC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3100" y="381000"/>
            <a:ext cx="5151438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18">
            <a:extLst>
              <a:ext uri="{FF2B5EF4-FFF2-40B4-BE49-F238E27FC236}">
                <a16:creationId xmlns:a16="http://schemas.microsoft.com/office/drawing/2014/main" id="{03277231-C7AA-ED8E-199A-1D3A3303B890}"/>
              </a:ext>
            </a:extLst>
          </p:cNvPr>
          <p:cNvGrpSpPr>
            <a:grpSpLocks/>
          </p:cNvGrpSpPr>
          <p:nvPr/>
        </p:nvGrpSpPr>
        <p:grpSpPr bwMode="auto">
          <a:xfrm>
            <a:off x="311150" y="1447800"/>
            <a:ext cx="1828800" cy="131445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7119F211-B6C8-F424-0125-EEDEC403E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68576" tIns="34289" rIns="68576" bIns="34289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3082" name="Picture 26" descr="cosmoS">
              <a:extLst>
                <a:ext uri="{FF2B5EF4-FFF2-40B4-BE49-F238E27FC236}">
                  <a16:creationId xmlns:a16="http://schemas.microsoft.com/office/drawing/2014/main" id="{9FB7CD43-4A93-537F-E108-73F590C07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5" descr="BOOK2">
              <a:extLst>
                <a:ext uri="{FF2B5EF4-FFF2-40B4-BE49-F238E27FC236}">
                  <a16:creationId xmlns:a16="http://schemas.microsoft.com/office/drawing/2014/main" id="{9D0657D6-1B8F-4116-8373-E1194E934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BOOK1">
              <a:extLst>
                <a:ext uri="{FF2B5EF4-FFF2-40B4-BE49-F238E27FC236}">
                  <a16:creationId xmlns:a16="http://schemas.microsoft.com/office/drawing/2014/main" id="{5501A3AF-00B6-32EA-F766-7FBE82533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QUILLPEN">
              <a:extLst>
                <a:ext uri="{FF2B5EF4-FFF2-40B4-BE49-F238E27FC236}">
                  <a16:creationId xmlns:a16="http://schemas.microsoft.com/office/drawing/2014/main" id="{05FC3094-72DC-4A3E-67CF-03BEEB4A8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>
              <a:extLst>
                <a:ext uri="{FF2B5EF4-FFF2-40B4-BE49-F238E27FC236}">
                  <a16:creationId xmlns:a16="http://schemas.microsoft.com/office/drawing/2014/main" id="{74AAF80A-E9CF-828A-AC8F-4FA9797A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3600"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21">
              <a:extLst>
                <a:ext uri="{FF2B5EF4-FFF2-40B4-BE49-F238E27FC236}">
                  <a16:creationId xmlns:a16="http://schemas.microsoft.com/office/drawing/2014/main" id="{EA3F21B3-44F4-C1A6-A1BB-47AE31DC6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3088" name="WordArt 20">
              <a:extLst>
                <a:ext uri="{FF2B5EF4-FFF2-40B4-BE49-F238E27FC236}">
                  <a16:creationId xmlns:a16="http://schemas.microsoft.com/office/drawing/2014/main" id="{AAFBDEC5-462E-4217-E07B-DB6EED9B131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9" name="Text Box 19">
              <a:extLst>
                <a:ext uri="{FF2B5EF4-FFF2-40B4-BE49-F238E27FC236}">
                  <a16:creationId xmlns:a16="http://schemas.microsoft.com/office/drawing/2014/main" id="{C4E5E592-FB1B-39BF-86FF-5E019DF39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pic>
        <p:nvPicPr>
          <p:cNvPr id="3078" name="Picture 6" descr="Gio hoa">
            <a:extLst>
              <a:ext uri="{FF2B5EF4-FFF2-40B4-BE49-F238E27FC236}">
                <a16:creationId xmlns:a16="http://schemas.microsoft.com/office/drawing/2014/main" id="{A8D85164-03F5-22EB-BC9F-CF8CD4D21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3250"/>
            <a:ext cx="160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>
            <a:extLst>
              <a:ext uri="{FF2B5EF4-FFF2-40B4-BE49-F238E27FC236}">
                <a16:creationId xmlns:a16="http://schemas.microsoft.com/office/drawing/2014/main" id="{2A86E7BC-D658-96C2-C03B-60FC4598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4" y="5175250"/>
            <a:ext cx="492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THÚY HỒNG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DE443-78FF-0C9A-34FC-4463EF1229EA}"/>
              </a:ext>
            </a:extLst>
          </p:cNvPr>
          <p:cNvSpPr txBox="1"/>
          <p:nvPr/>
        </p:nvSpPr>
        <p:spPr>
          <a:xfrm>
            <a:off x="2971800" y="1508959"/>
            <a:ext cx="46037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LỚP 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F0875-F447-F440-4B5E-86BD0118C75D}"/>
              </a:ext>
            </a:extLst>
          </p:cNvPr>
          <p:cNvSpPr txBox="1"/>
          <p:nvPr/>
        </p:nvSpPr>
        <p:spPr>
          <a:xfrm>
            <a:off x="1943100" y="3048000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6705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8850"/>
            <a:ext cx="6553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8229598" cy="11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0" y="6096138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6200" y="3186683"/>
            <a:ext cx="83820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3042665"/>
            <a:ext cx="636283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267200"/>
            <a:ext cx="82486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1600"/>
            <a:ext cx="88392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23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5160818"/>
            <a:ext cx="8991600" cy="1371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" y="1143000"/>
            <a:ext cx="50776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08" y="152400"/>
            <a:ext cx="8887691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9" y="1219200"/>
            <a:ext cx="378229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14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1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4256"/>
            <a:ext cx="8724900" cy="36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1"/>
            <a:ext cx="2628900" cy="15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1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8100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4191000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96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97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4" y="2209800"/>
            <a:ext cx="5343525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6629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905000"/>
            <a:ext cx="61960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8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Hà Minh Châu</cp:lastModifiedBy>
  <cp:revision>7</cp:revision>
  <dcterms:created xsi:type="dcterms:W3CDTF">2022-04-07T15:58:56Z</dcterms:created>
  <dcterms:modified xsi:type="dcterms:W3CDTF">2022-05-22T15:47:29Z</dcterms:modified>
</cp:coreProperties>
</file>