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1006" r:id="rId2"/>
    <p:sldId id="256" r:id="rId3"/>
    <p:sldId id="257" r:id="rId4"/>
    <p:sldId id="258" r:id="rId5"/>
    <p:sldId id="259" r:id="rId6"/>
    <p:sldId id="260" r:id="rId7"/>
    <p:sldId id="264" r:id="rId8"/>
    <p:sldId id="262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52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9" autoAdjust="0"/>
  </p:normalViewPr>
  <p:slideViewPr>
    <p:cSldViewPr>
      <p:cViewPr varScale="1">
        <p:scale>
          <a:sx n="76" d="100"/>
          <a:sy n="76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4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2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9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8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0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0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5A0A-D644-4D08-93F3-901FB3B6D804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4A3C-0ABF-47D1-86C9-D655B351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" y="85725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AB1D3-F011-43DE-8F93-3EC62D44AE53}"/>
              </a:ext>
            </a:extLst>
          </p:cNvPr>
          <p:cNvSpPr txBox="1"/>
          <p:nvPr/>
        </p:nvSpPr>
        <p:spPr>
          <a:xfrm>
            <a:off x="916096" y="1550527"/>
            <a:ext cx="68854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413DA-1517-4381-91DE-6FB11D0416B2}"/>
              </a:ext>
            </a:extLst>
          </p:cNvPr>
          <p:cNvSpPr txBox="1"/>
          <p:nvPr/>
        </p:nvSpPr>
        <p:spPr>
          <a:xfrm>
            <a:off x="3097688" y="2387443"/>
            <a:ext cx="3236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9A078-7AAD-4590-AC36-20254C8EF843}"/>
              </a:ext>
            </a:extLst>
          </p:cNvPr>
          <p:cNvSpPr txBox="1"/>
          <p:nvPr/>
        </p:nvSpPr>
        <p:spPr>
          <a:xfrm>
            <a:off x="2285063" y="3287689"/>
            <a:ext cx="457012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42+43: SỬ DỤNG NĂNG L</a:t>
            </a:r>
            <a:r>
              <a:rPr lang="vi-VN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4747-3836-4B3C-9043-EBFFB0487432}"/>
              </a:ext>
            </a:extLst>
          </p:cNvPr>
          <p:cNvSpPr txBox="1"/>
          <p:nvPr/>
        </p:nvSpPr>
        <p:spPr>
          <a:xfrm>
            <a:off x="553835" y="3564689"/>
            <a:ext cx="767576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: MÔI TRƯỜNG VÀ TÀI NGUYÊN THIÊN NHIÊN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E647B-0185-D9CF-DCAC-D0581E2363AE}"/>
              </a:ext>
            </a:extLst>
          </p:cNvPr>
          <p:cNvSpPr txBox="1"/>
          <p:nvPr/>
        </p:nvSpPr>
        <p:spPr>
          <a:xfrm>
            <a:off x="737420" y="5399753"/>
            <a:ext cx="6430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THÚY HỒNG – LỚP 5A5</a:t>
            </a:r>
          </a:p>
        </p:txBody>
      </p:sp>
    </p:spTree>
    <p:extLst>
      <p:ext uri="{BB962C8B-B14F-4D97-AF65-F5344CB8AC3E}">
        <p14:creationId xmlns:p14="http://schemas.microsoft.com/office/powerpoint/2010/main" val="1684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75" y="19050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2.Bài </a:t>
            </a:r>
            <a:r>
              <a:rPr lang="en-US" dirty="0" err="1">
                <a:solidFill>
                  <a:srgbClr val="C00000"/>
                </a:solidFill>
              </a:rPr>
              <a:t>tập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err="1">
                <a:solidFill>
                  <a:srgbClr val="C00000"/>
                </a:solidFill>
              </a:rPr>
              <a:t>Hãy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chọn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câu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trả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lời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đúng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câu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hỏi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sau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r>
              <a:rPr lang="en-US" dirty="0" err="1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1</a:t>
            </a:r>
            <a:r>
              <a:rPr lang="en-US" dirty="0"/>
              <a:t>: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khói</a:t>
            </a:r>
            <a:r>
              <a:rPr lang="en-US" dirty="0"/>
              <a:t>,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?</a:t>
            </a:r>
          </a:p>
          <a:p>
            <a:r>
              <a:rPr lang="en-US" dirty="0"/>
              <a:t>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  <a:p>
            <a:r>
              <a:rPr lang="en-US" dirty="0"/>
              <a:t>b)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ô </a:t>
            </a:r>
            <a:r>
              <a:rPr lang="en-US" dirty="0" err="1"/>
              <a:t>nhiệm</a:t>
            </a:r>
            <a:r>
              <a:rPr lang="en-US" dirty="0"/>
              <a:t>.</a:t>
            </a:r>
          </a:p>
          <a:p>
            <a:r>
              <a:rPr lang="en-US" dirty="0"/>
              <a:t>c)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</a:t>
            </a:r>
          </a:p>
          <a:p>
            <a:r>
              <a:rPr lang="en-US" dirty="0"/>
              <a:t>d)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bay </a:t>
            </a:r>
            <a:r>
              <a:rPr lang="en-US" dirty="0" err="1"/>
              <a:t>cao</a:t>
            </a:r>
            <a:r>
              <a:rPr lang="en-US" dirty="0"/>
              <a:t>.</a:t>
            </a:r>
          </a:p>
        </p:txBody>
      </p:sp>
      <p:pic>
        <p:nvPicPr>
          <p:cNvPr id="4" name="Picture 3" descr="Trang78.11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200400"/>
            <a:ext cx="3352800" cy="3657600"/>
          </a:xfrm>
          <a:prstGeom prst="rect">
            <a:avLst/>
          </a:prstGeom>
        </p:spPr>
      </p:pic>
      <p:pic>
        <p:nvPicPr>
          <p:cNvPr id="5" name="Picture 4" descr="Trang80.41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105400"/>
            <a:ext cx="2438400" cy="1752600"/>
          </a:xfrm>
          <a:prstGeom prst="rect">
            <a:avLst/>
          </a:prstGeom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E2A8DAE2-5A80-4774-8C4A-BCD612260B67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0B1F71-34DF-4662-B1AF-0DCB5C20F1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0DDC7B-5572-4162-A8BD-1132B572BB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64B375D6-5286-46B9-9DAC-1CE9AA6054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E8D61B83-A9BD-4835-BB1B-845A66359F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6A4662-B497-4306-810E-7FC8AF505002}"/>
              </a:ext>
            </a:extLst>
          </p:cNvPr>
          <p:cNvSpPr txBox="1"/>
          <p:nvPr/>
        </p:nvSpPr>
        <p:spPr>
          <a:xfrm>
            <a:off x="332327" y="-11141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60" y="2006600"/>
            <a:ext cx="8229600" cy="5486400"/>
          </a:xfrm>
        </p:spPr>
        <p:txBody>
          <a:bodyPr/>
          <a:lstStyle/>
          <a:p>
            <a:r>
              <a:rPr lang="en-US" dirty="0" err="1"/>
              <a:t>Hỏi</a:t>
            </a:r>
            <a:r>
              <a:rPr lang="en-US" dirty="0"/>
              <a:t>: Theo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?</a:t>
            </a:r>
          </a:p>
        </p:txBody>
      </p:sp>
      <p:pic>
        <p:nvPicPr>
          <p:cNvPr id="4" name="Picture 3" descr="Trang80.12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52800"/>
            <a:ext cx="2514600" cy="2794000"/>
          </a:xfrm>
          <a:prstGeom prst="rect">
            <a:avLst/>
          </a:prstGeom>
        </p:spPr>
      </p:pic>
      <p:pic>
        <p:nvPicPr>
          <p:cNvPr id="5" name="Picture 4" descr="Trang80.22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352800"/>
            <a:ext cx="2819400" cy="2743200"/>
          </a:xfrm>
          <a:prstGeom prst="rect">
            <a:avLst/>
          </a:prstGeom>
        </p:spPr>
      </p:pic>
      <p:pic>
        <p:nvPicPr>
          <p:cNvPr id="6" name="Picture 5" descr="0.Trang_25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276600"/>
            <a:ext cx="2819400" cy="2895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3BC648-C5F5-48F4-93A4-C76247014242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6046FE-3BDB-4543-9B27-4A7329D7C6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C5B840A-C588-4361-8990-CC2A7A9C2C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D6C01F3C-5E5C-40DF-B20D-0506048D66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6522FC18-0D0B-4C88-8E01-227D8C40DB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18FFC5F-C38D-43D2-B2CD-B1C57B42D918}"/>
              </a:ext>
            </a:extLst>
          </p:cNvPr>
          <p:cNvSpPr txBox="1"/>
          <p:nvPr/>
        </p:nvSpPr>
        <p:spPr>
          <a:xfrm>
            <a:off x="332327" y="-11141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95786"/>
            <a:ext cx="89916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2.Bài </a:t>
            </a:r>
            <a:r>
              <a:rPr lang="en-US" sz="2800" dirty="0" err="1">
                <a:solidFill>
                  <a:srgbClr val="C00000"/>
                </a:solidFill>
              </a:rPr>
              <a:t>tập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 err="1">
                <a:solidFill>
                  <a:srgbClr val="C00000"/>
                </a:solidFill>
              </a:rPr>
              <a:t>Hãy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chọn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câu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trả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đúng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câu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hỏi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sau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</a:rPr>
              <a:t>      </a:t>
            </a:r>
            <a:r>
              <a:rPr lang="en-US" sz="2800" dirty="0" err="1">
                <a:solidFill>
                  <a:srgbClr val="C00000"/>
                </a:solidFill>
              </a:rPr>
              <a:t>Bài</a:t>
            </a:r>
            <a:r>
              <a:rPr lang="en-US" sz="2800" dirty="0">
                <a:solidFill>
                  <a:srgbClr val="C00000"/>
                </a:solidFill>
              </a:rPr>
              <a:t> 2</a:t>
            </a:r>
            <a:r>
              <a:rPr lang="en-US" sz="2800" dirty="0"/>
              <a:t>: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ô </a:t>
            </a:r>
            <a:r>
              <a:rPr lang="en-US" sz="2800" dirty="0" err="1"/>
              <a:t>nhiễm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?</a:t>
            </a:r>
          </a:p>
          <a:p>
            <a:pPr marL="514350" indent="-514350">
              <a:buNone/>
            </a:pPr>
            <a:r>
              <a:rPr lang="en-US" sz="2800" dirty="0"/>
              <a:t>      a)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.</a:t>
            </a:r>
          </a:p>
          <a:p>
            <a:pPr marL="514350" indent="-514350">
              <a:buNone/>
            </a:pPr>
            <a:r>
              <a:rPr lang="en-US" sz="2800" dirty="0"/>
              <a:t>      b)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.</a:t>
            </a:r>
          </a:p>
          <a:p>
            <a:pPr marL="514350" indent="-514350">
              <a:buNone/>
            </a:pPr>
            <a:r>
              <a:rPr lang="en-US" sz="2800" dirty="0"/>
              <a:t>      c)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.</a:t>
            </a:r>
          </a:p>
          <a:p>
            <a:pPr marL="514350" indent="-514350">
              <a:buNone/>
            </a:pPr>
            <a:r>
              <a:rPr lang="en-US" sz="2800" dirty="0"/>
              <a:t>      d) </a:t>
            </a:r>
            <a:r>
              <a:rPr lang="en-US" sz="2800" dirty="0" err="1"/>
              <a:t>Ánh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.</a:t>
            </a:r>
          </a:p>
        </p:txBody>
      </p:sp>
      <p:pic>
        <p:nvPicPr>
          <p:cNvPr id="4" name="Picture 3" descr="Trang54.4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00400"/>
            <a:ext cx="2514600" cy="3352800"/>
          </a:xfrm>
          <a:prstGeom prst="rect">
            <a:avLst/>
          </a:prstGeom>
        </p:spPr>
      </p:pic>
      <p:pic>
        <p:nvPicPr>
          <p:cNvPr id="5" name="Picture 4" descr="Trang54.11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0" y="3276600"/>
            <a:ext cx="247015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514600"/>
            <a:ext cx="786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Hỏi</a:t>
            </a:r>
            <a:r>
              <a:rPr lang="en-US" sz="2800" dirty="0"/>
              <a:t>: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biện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?</a:t>
            </a:r>
          </a:p>
        </p:txBody>
      </p:sp>
      <p:pic>
        <p:nvPicPr>
          <p:cNvPr id="8" name="Picture 7" descr="Trang59.11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29000"/>
            <a:ext cx="2971800" cy="3165230"/>
          </a:xfrm>
          <a:prstGeom prst="rect">
            <a:avLst/>
          </a:prstGeom>
        </p:spPr>
      </p:pic>
      <p:pic>
        <p:nvPicPr>
          <p:cNvPr id="9" name="Picture 8" descr="Trang59.21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429000"/>
            <a:ext cx="2819400" cy="3048000"/>
          </a:xfrm>
          <a:prstGeom prst="rect">
            <a:avLst/>
          </a:prstGeom>
        </p:spPr>
      </p:pic>
      <p:pic>
        <p:nvPicPr>
          <p:cNvPr id="11" name="Picture 10" descr="Trang54.21.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276600"/>
            <a:ext cx="2667000" cy="3276600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61E0F5DB-D57B-4831-A73C-3BA3A01A22E3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426DA8-D328-4A36-9EEC-78C791F73C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334F1394-FE23-40E9-A152-744E2D832A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125B81E4-34C4-4F61-A99D-C9597DD2F0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986472E2-CFBA-43E5-8A09-934F9FB106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6EC0435-780C-4F63-BD73-364EF0A1C710}"/>
              </a:ext>
            </a:extLst>
          </p:cNvPr>
          <p:cNvSpPr txBox="1"/>
          <p:nvPr/>
        </p:nvSpPr>
        <p:spPr>
          <a:xfrm>
            <a:off x="332327" y="-11141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21" y="1930555"/>
            <a:ext cx="8763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3</a:t>
            </a:r>
            <a:r>
              <a:rPr lang="en-US" dirty="0"/>
              <a:t>:Trong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lương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canh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,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ô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?</a:t>
            </a:r>
          </a:p>
          <a:p>
            <a:r>
              <a:rPr lang="en-US" dirty="0"/>
              <a:t>a)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.</a:t>
            </a:r>
          </a:p>
          <a:p>
            <a:r>
              <a:rPr lang="en-US" dirty="0"/>
              <a:t>b)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.</a:t>
            </a:r>
          </a:p>
          <a:p>
            <a:r>
              <a:rPr lang="en-US" dirty="0"/>
              <a:t>c)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.</a:t>
            </a:r>
          </a:p>
          <a:p>
            <a:r>
              <a:rPr lang="en-US" dirty="0"/>
              <a:t>d)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diệt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bọ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.</a:t>
            </a:r>
          </a:p>
        </p:txBody>
      </p:sp>
      <p:pic>
        <p:nvPicPr>
          <p:cNvPr id="4" name="Picture 3" descr="Trang54.6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505200" cy="2971800"/>
          </a:xfrm>
          <a:prstGeom prst="rect">
            <a:avLst/>
          </a:prstGeom>
        </p:spPr>
      </p:pic>
      <p:pic>
        <p:nvPicPr>
          <p:cNvPr id="5" name="Picture 4" descr="Trang137.21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05200"/>
            <a:ext cx="3810000" cy="294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429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,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2D2307-8ACC-45A8-8632-F0C941858AA8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45FA76-9897-4F41-B1D0-1E75D3EB7A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2DF1C3D-0480-4ECE-9ACC-7F0B5B378C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4C09D30-3B92-479E-8CFB-CAE2C36194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1133DBFF-777E-4817-9CBE-B602029D05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CC1B71E-3BE9-4298-8D1F-151AD420CBDA}"/>
              </a:ext>
            </a:extLst>
          </p:cNvPr>
          <p:cNvSpPr txBox="1"/>
          <p:nvPr/>
        </p:nvSpPr>
        <p:spPr>
          <a:xfrm>
            <a:off x="332327" y="-11141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86" y="1676400"/>
            <a:ext cx="8686800" cy="5943600"/>
          </a:xfrm>
        </p:spPr>
        <p:txBody>
          <a:bodyPr/>
          <a:lstStyle/>
          <a:p>
            <a:pPr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2.Bài </a:t>
            </a:r>
            <a:r>
              <a:rPr lang="en-US" sz="2800" dirty="0" err="1">
                <a:solidFill>
                  <a:srgbClr val="C00000"/>
                </a:solidFill>
              </a:rPr>
              <a:t>tập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 err="1">
                <a:solidFill>
                  <a:srgbClr val="C00000"/>
                </a:solidFill>
              </a:rPr>
              <a:t>Hãy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chọn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câu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trả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đúng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câu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hỏi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sau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</a:p>
          <a:p>
            <a:pPr algn="just">
              <a:buNone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4: Theo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đặc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trọng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nhất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Dễ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uống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Giúp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nấu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ăn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ngon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Giúp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phòng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tránh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bệnh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tiêu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hóa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bệnh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ngoài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đau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mắt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,…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mùi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7786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kiệm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?</a:t>
            </a:r>
          </a:p>
        </p:txBody>
      </p:sp>
      <p:pic>
        <p:nvPicPr>
          <p:cNvPr id="5" name="Picture 4" descr="Trang60.11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2800"/>
            <a:ext cx="3429000" cy="3124200"/>
          </a:xfrm>
          <a:prstGeom prst="rect">
            <a:avLst/>
          </a:prstGeom>
        </p:spPr>
      </p:pic>
      <p:pic>
        <p:nvPicPr>
          <p:cNvPr id="6" name="Picture 5" descr="Trang60.3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733800" cy="3200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3126FA-CCAE-4F45-84C5-53E239BAE369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40002D-FED1-4E1A-B6EF-06C0A300C6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B12BE96E-2574-48BD-B141-601BCEF13F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BBB3D0B6-E570-4B26-BDB9-4CD9ED678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08CE9969-6C69-46E1-B47B-5E210EFAD0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82F156-76B7-4459-9C40-ADE4B834FD42}"/>
              </a:ext>
            </a:extLst>
          </p:cNvPr>
          <p:cNvSpPr txBox="1"/>
          <p:nvPr/>
        </p:nvSpPr>
        <p:spPr>
          <a:xfrm>
            <a:off x="306093" y="-53101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03" y="2133600"/>
            <a:ext cx="8382000" cy="3810000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67C79D5D-B3DA-4C92-8091-7C4643D5FA23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C1C9D3-632F-4004-A829-DD91A29DAE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F7DDEFC3-2BDD-4C17-972D-6A5CA452D7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5C2BCF9-1590-41F2-A5A1-B8B36309EE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15D80D86-8872-40C1-A245-050C805B55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3EAB6F-4CDB-497A-9DF7-9BEAB145854D}"/>
              </a:ext>
            </a:extLst>
          </p:cNvPr>
          <p:cNvSpPr txBox="1"/>
          <p:nvPr/>
        </p:nvSpPr>
        <p:spPr>
          <a:xfrm>
            <a:off x="304800" y="260090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aydulich_thienduonghoakeukenhof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6477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 descr="Thỏ Bảy Màu">
            <a:extLst>
              <a:ext uri="{FF2B5EF4-FFF2-40B4-BE49-F238E27FC236}">
                <a16:creationId xmlns:a16="http://schemas.microsoft.com/office/drawing/2014/main" id="{F01F0A7D-105C-483F-A78F-BB555FB56F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0475" y="749300"/>
            <a:ext cx="5368925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55" name="Picture 10" descr="Nhà Máy, Những Bông Hoa, Thiên Nhiên, Màu Xanh Lá">
            <a:extLst>
              <a:ext uri="{FF2B5EF4-FFF2-40B4-BE49-F238E27FC236}">
                <a16:creationId xmlns:a16="http://schemas.microsoft.com/office/drawing/2014/main" id="{00A363DF-722E-47BA-97C7-9F668A86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9" descr="200463042511690xy">
            <a:extLst>
              <a:ext uri="{FF2B5EF4-FFF2-40B4-BE49-F238E27FC236}">
                <a16:creationId xmlns:a16="http://schemas.microsoft.com/office/drawing/2014/main" id="{96C84D3F-1343-4443-8041-F4D6ABB560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506788"/>
            <a:ext cx="15255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9" descr="200463042511690xy">
            <a:extLst>
              <a:ext uri="{FF2B5EF4-FFF2-40B4-BE49-F238E27FC236}">
                <a16:creationId xmlns:a16="http://schemas.microsoft.com/office/drawing/2014/main" id="{299C9B2F-B697-45F2-8E5C-AA596EC3E9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779588"/>
            <a:ext cx="44894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200463042511690xy">
            <a:extLst>
              <a:ext uri="{FF2B5EF4-FFF2-40B4-BE49-F238E27FC236}">
                <a16:creationId xmlns:a16="http://schemas.microsoft.com/office/drawing/2014/main" id="{FF853767-D1D3-45A6-8F99-85A0D5E6A8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03638"/>
            <a:ext cx="15255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9" descr="200463042511690xy">
            <a:extLst>
              <a:ext uri="{FF2B5EF4-FFF2-40B4-BE49-F238E27FC236}">
                <a16:creationId xmlns:a16="http://schemas.microsoft.com/office/drawing/2014/main" id="{47A47AB7-C6A7-4949-80DD-8DCBDC90E9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785813"/>
            <a:ext cx="15240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9" descr="200463042511690xy">
            <a:extLst>
              <a:ext uri="{FF2B5EF4-FFF2-40B4-BE49-F238E27FC236}">
                <a16:creationId xmlns:a16="http://schemas.microsoft.com/office/drawing/2014/main" id="{A45F64AC-B3CE-48F0-9AAD-8DDED30D11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037013"/>
            <a:ext cx="152558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9" descr="200463042511690xy">
            <a:extLst>
              <a:ext uri="{FF2B5EF4-FFF2-40B4-BE49-F238E27FC236}">
                <a16:creationId xmlns:a16="http://schemas.microsoft.com/office/drawing/2014/main" id="{F0C81F63-2389-422C-9AE0-986855DEB1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785813"/>
            <a:ext cx="15240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9">
            <a:extLst>
              <a:ext uri="{FF2B5EF4-FFF2-40B4-BE49-F238E27FC236}">
                <a16:creationId xmlns:a16="http://schemas.microsoft.com/office/drawing/2014/main" id="{4D3B67A9-A251-4BA1-A101-5318ACE2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068" y="3163887"/>
            <a:ext cx="3505200" cy="9906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0EF99B2A-BED5-4EAA-AB4E-6D1937C3D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114300"/>
            <a:ext cx="3886200" cy="16002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99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9F67EF65-367B-42F8-8AE3-B9E266D4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70" y="4755829"/>
            <a:ext cx="815509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2060"/>
                </a:solidFill>
              </a:rPr>
              <a:t>    </a:t>
            </a:r>
            <a:r>
              <a:rPr lang="en-US" sz="3600" dirty="0" err="1">
                <a:solidFill>
                  <a:srgbClr val="002060"/>
                </a:solidFill>
              </a:rPr>
              <a:t>Ôn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lại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nguyên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nhân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bảo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môi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trường</a:t>
            </a:r>
            <a:r>
              <a:rPr lang="en-US" sz="3600" dirty="0">
                <a:solidFill>
                  <a:srgbClr val="002060"/>
                </a:solidFill>
              </a:rPr>
              <a:t>  </a:t>
            </a:r>
            <a:r>
              <a:rPr lang="en-US" sz="3600" dirty="0" err="1">
                <a:solidFill>
                  <a:srgbClr val="002060"/>
                </a:solidFill>
              </a:rPr>
              <a:t>và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tài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nguyên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thiên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nhiên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Chuẩn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tra</a:t>
            </a:r>
            <a:r>
              <a:rPr lang="en-US" sz="3600" dirty="0">
                <a:solidFill>
                  <a:srgbClr val="002060"/>
                </a:solidFill>
              </a:rPr>
              <a:t> CKII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05C7D40E-8EED-45E4-981F-9CAC0EEDD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2128838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</a:rPr>
              <a:t> Nhắc lại nội dung bài</a:t>
            </a:r>
            <a:r>
              <a:rPr lang="en-US" altLang="en-US" sz="360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oa_canh_bu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305800" cy="4267200"/>
          </a:xfrm>
          <a:prstGeom prst="rect">
            <a:avLst/>
          </a:prstGeom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036E08DC-26CD-49E2-9617-A7780A28CCA1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109544-B0A6-4192-8E84-9F76D614E1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631FBA6E-42FE-4862-9126-660F1E20DA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4352CDA6-60D4-4F19-BBC3-7B6B2006EC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EA6E34B0-DF0C-4CF6-9AFA-D7F5D14B09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3AF90C1F-E062-4BA1-957B-2A5858521DEA}"/>
              </a:ext>
            </a:extLst>
          </p:cNvPr>
          <p:cNvSpPr txBox="1">
            <a:spLocks/>
          </p:cNvSpPr>
          <p:nvPr/>
        </p:nvSpPr>
        <p:spPr>
          <a:xfrm>
            <a:off x="152400" y="207729"/>
            <a:ext cx="8610600" cy="19759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l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76" y="293570"/>
            <a:ext cx="2819400" cy="6858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KHỞI ĐỘNG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77" y="1349634"/>
            <a:ext cx="8229600" cy="1059529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Nêu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một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số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biện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pháp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bảo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vệ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môi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trường</a:t>
            </a:r>
            <a:r>
              <a:rPr lang="en-US" dirty="0">
                <a:solidFill>
                  <a:schemeClr val="tx2"/>
                </a:solidFill>
              </a:rPr>
              <a:t>? </a:t>
            </a:r>
            <a:r>
              <a:rPr lang="en-US" dirty="0" err="1">
                <a:solidFill>
                  <a:schemeClr val="tx2"/>
                </a:solidFill>
              </a:rPr>
              <a:t>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đã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làm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gì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bảo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vệ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môi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trường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4" name="Picture 3" descr="green_pastures_2__cattle_in_a_florida_landscape_1eb9675958dc47742c9469ca9071fc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19400"/>
            <a:ext cx="9143999" cy="4038600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9791195C-DCAC-429C-90B1-534C4F8FF4A1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61B439-70B4-41B3-9895-20670035AB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0BE6EE1-0110-4AFF-80F6-1B79A9BCBA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2D2DC0-05AF-4381-81C7-D308A2552C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93DD2A7E-FCD2-438D-82B0-3593CB1675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g129.1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88721"/>
            <a:ext cx="3581400" cy="1905000"/>
          </a:xfrm>
          <a:prstGeom prst="rect">
            <a:avLst/>
          </a:prstGeom>
        </p:spPr>
      </p:pic>
      <p:pic>
        <p:nvPicPr>
          <p:cNvPr id="7" name="Picture 6" descr="0.Trang_127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5432"/>
            <a:ext cx="38100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5252" y="3693721"/>
            <a:ext cx="433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Tài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dầu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mỏ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733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657B166D-8BDF-4A57-B167-DF9575EE50D2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B5F300-3B13-4099-A239-1A07290D01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06455EED-7EDC-4CB2-BA58-C7D6EB7ACB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2F96DB23-A520-4405-91C8-F7508D524B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F301C4C-7664-4C28-983D-C440415F86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D4A107D-F939-492E-8442-6F984A6ED1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6700" y="-195631"/>
            <a:ext cx="8610600" cy="197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5E3B6-3D06-4B80-B10C-AFC9992FC2F6}"/>
              </a:ext>
            </a:extLst>
          </p:cNvPr>
          <p:cNvSpPr txBox="1"/>
          <p:nvPr/>
        </p:nvSpPr>
        <p:spPr>
          <a:xfrm>
            <a:off x="4294014" y="648001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: </a:t>
            </a:r>
            <a:r>
              <a:rPr lang="en-US" dirty="0" err="1"/>
              <a:t>Gió</a:t>
            </a:r>
            <a:r>
              <a:rPr lang="en-US" dirty="0"/>
              <a:t>,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endParaRPr lang="en-US" dirty="0"/>
          </a:p>
        </p:txBody>
      </p:sp>
      <p:pic>
        <p:nvPicPr>
          <p:cNvPr id="21" name="Picture 20" descr="Trang130.1.jpg.jpg">
            <a:extLst>
              <a:ext uri="{FF2B5EF4-FFF2-40B4-BE49-F238E27FC236}">
                <a16:creationId xmlns:a16="http://schemas.microsoft.com/office/drawing/2014/main" id="{EE8D2684-5E34-46BF-A27B-FDF1A3EDD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121" y="4079906"/>
            <a:ext cx="3657600" cy="2286000"/>
          </a:xfrm>
          <a:prstGeom prst="rect">
            <a:avLst/>
          </a:prstGeom>
        </p:spPr>
      </p:pic>
      <p:pic>
        <p:nvPicPr>
          <p:cNvPr id="22" name="Picture 21" descr="Trang129.2.jpg.jpg">
            <a:extLst>
              <a:ext uri="{FF2B5EF4-FFF2-40B4-BE49-F238E27FC236}">
                <a16:creationId xmlns:a16="http://schemas.microsoft.com/office/drawing/2014/main" id="{97B804FF-61D7-4F05-AD6A-A39B9781B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21" y="4250137"/>
            <a:ext cx="3657600" cy="228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A70982-1739-47D3-BD5D-CB0208457177}"/>
              </a:ext>
            </a:extLst>
          </p:cNvPr>
          <p:cNvSpPr txBox="1"/>
          <p:nvPr/>
        </p:nvSpPr>
        <p:spPr>
          <a:xfrm>
            <a:off x="886257" y="653613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quê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đô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41" y="-1"/>
            <a:ext cx="8839200" cy="66297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1.Trò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CD9E88EB-82EE-4328-AA11-D1C25228FE58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-76200"/>
            <a:ext cx="9296400" cy="7010400"/>
            <a:chOff x="-61" y="-9"/>
            <a:chExt cx="5839" cy="43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FBCF2F-97C4-4C98-A007-D22B775E2D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EBF8CB5-CDCA-4BD2-982D-19BCB0D1F7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1AFDD3F-8D14-41D1-A4A1-4087FC8D10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5A747070-1796-4525-986D-D822EBC577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4226"/>
              <a:ext cx="5760" cy="9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514600"/>
          <a:ext cx="533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3215640"/>
          <a:ext cx="53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5800" y="3825240"/>
          <a:ext cx="53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800" y="4511040"/>
          <a:ext cx="53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" y="5273040"/>
          <a:ext cx="53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724400" y="2362200"/>
          <a:ext cx="40385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0" y="2971800"/>
          <a:ext cx="4571999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724400" y="3657600"/>
          <a:ext cx="2819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24000" y="4343400"/>
          <a:ext cx="60198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895600" y="5029200"/>
          <a:ext cx="5334001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724400" y="2362200"/>
          <a:ext cx="685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 flipH="1">
            <a:off x="4914901" y="2457208"/>
            <a:ext cx="396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      ạ        c         m       à        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3942" y="3124200"/>
            <a:ext cx="447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Đ       ồ        </a:t>
            </a:r>
            <a:r>
              <a:rPr lang="en-US" sz="2400" dirty="0" err="1"/>
              <a:t>i</a:t>
            </a:r>
            <a:r>
              <a:rPr lang="en-US" sz="2400" dirty="0"/>
              <a:t>        t        r       ọ       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6800" y="3733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R       ừ       n         g</a:t>
            </a:r>
            <a:r>
              <a:rPr lang="en-US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5720" y="4463087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      à        </a:t>
            </a:r>
            <a:r>
              <a:rPr lang="en-US" sz="2400" dirty="0" err="1"/>
              <a:t>i</a:t>
            </a:r>
            <a:r>
              <a:rPr lang="en-US" sz="2400" dirty="0"/>
              <a:t>        n       g       u       y        ê        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24200" y="5105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     ị       t        à        n        p        h        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1100" y="1679397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28641" y="171706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833221" y="1571392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7578" y="5844297"/>
            <a:ext cx="735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7578" y="5821024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C79C03ED-4156-4210-B3C2-552D09E654BA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9631D9-516C-49E0-BAD8-DF08B11F0A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Rectangle 7">
              <a:extLst>
                <a:ext uri="{FF2B5EF4-FFF2-40B4-BE49-F238E27FC236}">
                  <a16:creationId xmlns:a16="http://schemas.microsoft.com/office/drawing/2014/main" id="{3A6819E6-B649-4112-9C77-F18ECAA25A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FDFCA1E0-7A7A-4B96-8E22-70D6DB949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E5BAA314-66FE-4915-8860-112A06DCD3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C95001E-CC0A-413E-99BB-8ED7402D468A}"/>
              </a:ext>
            </a:extLst>
          </p:cNvPr>
          <p:cNvSpPr txBox="1"/>
          <p:nvPr/>
        </p:nvSpPr>
        <p:spPr>
          <a:xfrm>
            <a:off x="174885" y="-117142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s3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543" y="3274779"/>
            <a:ext cx="2314575" cy="3555002"/>
          </a:xfrm>
        </p:spPr>
      </p:pic>
      <p:pic>
        <p:nvPicPr>
          <p:cNvPr id="5" name="Picture 4" descr="36_1_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48" y="4909098"/>
            <a:ext cx="628650" cy="628650"/>
          </a:xfrm>
          <a:prstGeom prst="rect">
            <a:avLst/>
          </a:prstGeom>
        </p:spPr>
      </p:pic>
      <p:pic>
        <p:nvPicPr>
          <p:cNvPr id="6" name="Picture 5" descr="36_1_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836255"/>
            <a:ext cx="628650" cy="62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295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1447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600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752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1905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5376" y="20705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BC9A8024-AC9E-4DA0-8287-077B48675563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FA934-C111-491A-BEF8-EB33DA06DC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D8651C40-5CC4-422D-9DEF-966A6CB563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EC69D1D4-A6C1-4BD7-9AAB-C7197750E0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13FA3CDF-E14C-4AA4-B301-F550ACF33F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9CA67C0-C100-4001-BFEC-D11B65DFE960}"/>
              </a:ext>
            </a:extLst>
          </p:cNvPr>
          <p:cNvSpPr txBox="1"/>
          <p:nvPr/>
        </p:nvSpPr>
        <p:spPr>
          <a:xfrm>
            <a:off x="361058" y="-2975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g141.2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32131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486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Bọ</a:t>
            </a:r>
            <a:r>
              <a:rPr lang="en-US" sz="2400" dirty="0"/>
              <a:t> </a:t>
            </a:r>
            <a:r>
              <a:rPr lang="en-US" sz="2400" dirty="0" err="1"/>
              <a:t>rùa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V="1">
            <a:off x="4572000" y="3200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0574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bọ</a:t>
            </a:r>
            <a:r>
              <a:rPr lang="en-US" sz="2800" dirty="0"/>
              <a:t> </a:t>
            </a:r>
            <a:r>
              <a:rPr lang="en-US" sz="2800" dirty="0" err="1"/>
              <a:t>rùa</a:t>
            </a:r>
            <a:r>
              <a:rPr lang="en-US" sz="2800" dirty="0"/>
              <a:t>, </a:t>
            </a:r>
            <a:r>
              <a:rPr lang="en-US" sz="2800" dirty="0" err="1"/>
              <a:t>bọ</a:t>
            </a:r>
            <a:r>
              <a:rPr lang="en-US" sz="2800" dirty="0"/>
              <a:t> </a:t>
            </a:r>
            <a:r>
              <a:rPr lang="en-US" sz="2800" dirty="0" err="1"/>
              <a:t>rùa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con </a:t>
            </a:r>
            <a:r>
              <a:rPr lang="en-US" sz="2800" dirty="0" err="1"/>
              <a:t>vật</a:t>
            </a:r>
            <a:r>
              <a:rPr lang="en-US" sz="2800" dirty="0"/>
              <a:t> 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hay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?</a:t>
            </a:r>
          </a:p>
          <a:p>
            <a:pPr algn="just"/>
            <a:endParaRPr lang="en-US" sz="2800" dirty="0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5A44922E-9E69-46D3-AD17-8FA653764A28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EA5A98-5EE7-4685-8C42-DB7C4D84A7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0C546559-7A7C-4F8F-9CF0-4E4B0C48AD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58E0DF40-44E2-422C-B91B-C6F6594583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BE955224-A5B0-43BF-8760-91F595030F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370BB9-2B60-4C99-8906-5C2D166CB1EE}"/>
              </a:ext>
            </a:extLst>
          </p:cNvPr>
          <p:cNvSpPr txBox="1"/>
          <p:nvPr/>
        </p:nvSpPr>
        <p:spPr>
          <a:xfrm>
            <a:off x="332327" y="-11141"/>
            <a:ext cx="8630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638800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rgbClr val="00B050"/>
                </a:solidFill>
              </a:rPr>
              <a:t>Khoa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học</a:t>
            </a:r>
            <a:endParaRPr lang="en-US" sz="3200" dirty="0">
              <a:solidFill>
                <a:srgbClr val="00B050"/>
              </a:solidFill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</a:rPr>
              <a:t>Bài</a:t>
            </a:r>
            <a:r>
              <a:rPr lang="en-US" sz="2800" dirty="0">
                <a:solidFill>
                  <a:srgbClr val="00B050"/>
                </a:solidFill>
              </a:rPr>
              <a:t> 69: </a:t>
            </a:r>
            <a:r>
              <a:rPr lang="en-US" sz="2800" dirty="0" err="1">
                <a:solidFill>
                  <a:srgbClr val="00B050"/>
                </a:solidFill>
              </a:rPr>
              <a:t>Ôn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tập</a:t>
            </a:r>
            <a:r>
              <a:rPr lang="en-US" sz="2800" dirty="0">
                <a:solidFill>
                  <a:srgbClr val="00B050"/>
                </a:solidFill>
              </a:rPr>
              <a:t>: </a:t>
            </a:r>
            <a:r>
              <a:rPr lang="en-US" sz="2800" dirty="0" err="1">
                <a:solidFill>
                  <a:srgbClr val="00B050"/>
                </a:solidFill>
              </a:rPr>
              <a:t>Môi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trường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tài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nguyên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thiên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nhiên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-</a:t>
            </a:r>
            <a:r>
              <a:rPr lang="en-US" sz="2800" dirty="0" err="1"/>
              <a:t>Hỏi:Theo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bạc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rừng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thác</a:t>
            </a:r>
            <a:r>
              <a:rPr lang="en-US" sz="2800" dirty="0"/>
              <a:t> </a:t>
            </a:r>
            <a:r>
              <a:rPr lang="en-US" sz="2800" dirty="0" err="1"/>
              <a:t>cạn</a:t>
            </a:r>
            <a:r>
              <a:rPr lang="en-US" sz="2800" dirty="0"/>
              <a:t> </a:t>
            </a:r>
            <a:r>
              <a:rPr lang="en-US" sz="2800" dirty="0" err="1"/>
              <a:t>kiệt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82880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Hỏi</a:t>
            </a:r>
            <a:r>
              <a:rPr lang="en-US" sz="2800" dirty="0"/>
              <a:t>: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biện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rừng</a:t>
            </a:r>
            <a:r>
              <a:rPr lang="en-US" sz="2800" dirty="0"/>
              <a:t>?</a:t>
            </a:r>
          </a:p>
        </p:txBody>
      </p:sp>
      <p:pic>
        <p:nvPicPr>
          <p:cNvPr id="7" name="Picture 6" descr="Trang141.1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0"/>
            <a:ext cx="4267200" cy="2895600"/>
          </a:xfrm>
          <a:prstGeom prst="rect">
            <a:avLst/>
          </a:prstGeom>
        </p:spPr>
      </p:pic>
      <p:pic>
        <p:nvPicPr>
          <p:cNvPr id="8" name="Picture 7" descr="Trang140.2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33800"/>
            <a:ext cx="3810000" cy="2819400"/>
          </a:xfrm>
          <a:prstGeom prst="rect">
            <a:avLst/>
          </a:prstGeom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EDB7A636-8F74-4567-896D-87764E8B8CB8}"/>
              </a:ext>
            </a:extLst>
          </p:cNvPr>
          <p:cNvGrpSpPr>
            <a:grpSpLocks/>
          </p:cNvGrpSpPr>
          <p:nvPr/>
        </p:nvGrpSpPr>
        <p:grpSpPr bwMode="auto">
          <a:xfrm>
            <a:off x="-118170" y="-61522"/>
            <a:ext cx="9296400" cy="7010400"/>
            <a:chOff x="-61" y="-9"/>
            <a:chExt cx="5839" cy="43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5AC581-3406-4AEB-ADCA-91F595BCA1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-61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465F1E6-D722-4889-8344-257179FA6B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040" y="2040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EE58FC3-A0B3-4E0A-9119-2EA776A77C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8" y="2031"/>
              <a:ext cx="4320" cy="2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E004E41F-495C-4974-91C7-938394C460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3984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en-US" sz="135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1065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0975054135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5 bài 69</dc:title>
  <dc:creator>Leader</dc:creator>
  <cp:lastModifiedBy>Hà Minh Châu</cp:lastModifiedBy>
  <cp:revision>52</cp:revision>
  <dcterms:created xsi:type="dcterms:W3CDTF">2012-05-04T23:11:17Z</dcterms:created>
  <dcterms:modified xsi:type="dcterms:W3CDTF">2022-05-22T16:24:10Z</dcterms:modified>
</cp:coreProperties>
</file>