
<file path=[Content_Types].xml><?xml version="1.0" encoding="utf-8"?>
<Types xmlns="http://schemas.openxmlformats.org/package/2006/content-types">
  <Default Extension="mp3" ContentType="audio/mpeg"/>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04" r:id="rId2"/>
    <p:sldId id="316" r:id="rId3"/>
    <p:sldId id="302" r:id="rId4"/>
    <p:sldId id="303" r:id="rId5"/>
    <p:sldId id="317" r:id="rId6"/>
    <p:sldId id="306" r:id="rId7"/>
    <p:sldId id="307" r:id="rId8"/>
    <p:sldId id="308" r:id="rId9"/>
    <p:sldId id="318" r:id="rId10"/>
    <p:sldId id="309" r:id="rId11"/>
    <p:sldId id="311" r:id="rId12"/>
    <p:sldId id="312" r:id="rId13"/>
    <p:sldId id="313"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2254"/>
    <a:srgbClr val="FECB70"/>
    <a:srgbClr val="000000"/>
    <a:srgbClr val="3333FF"/>
    <a:srgbClr val="E70586"/>
    <a:srgbClr val="F9F4F1"/>
    <a:srgbClr val="A1C0F7"/>
    <a:srgbClr val="44B3FE"/>
    <a:srgbClr val="1EA3FE"/>
    <a:srgbClr val="0066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14" autoAdjust="0"/>
  </p:normalViewPr>
  <p:slideViewPr>
    <p:cSldViewPr snapToGrid="0">
      <p:cViewPr varScale="1">
        <p:scale>
          <a:sx n="64" d="100"/>
          <a:sy n="64" d="100"/>
        </p:scale>
        <p:origin x="9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579E2F-3537-4DC3-9707-1039A8798102}" type="datetimeFigureOut">
              <a:rPr lang="en-US" smtClean="0"/>
              <a:t>10/29/2021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62FFB6-248D-4803-97FD-B2CC68C6A371}" type="slidenum">
              <a:rPr lang="en-US" smtClean="0"/>
              <a:t>‹#›</a:t>
            </a:fld>
            <a:endParaRPr lang="en-US"/>
          </a:p>
        </p:txBody>
      </p:sp>
    </p:spTree>
    <p:extLst>
      <p:ext uri="{BB962C8B-B14F-4D97-AF65-F5344CB8AC3E}">
        <p14:creationId xmlns:p14="http://schemas.microsoft.com/office/powerpoint/2010/main" val="1069626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 Đặt câu hỏi ai là con của ai? Dựa vào đâu mà em biết ai là con ai?</a:t>
            </a:r>
          </a:p>
          <a:p>
            <a:r>
              <a:rPr lang="en-US" dirty="0"/>
              <a:t>? Nếu không có sự sinh sản thì điều gì sẽ xảy ra.</a:t>
            </a:r>
          </a:p>
          <a:p>
            <a:r>
              <a:rPr lang="en-US" dirty="0"/>
              <a:t>? Trong các hình trên theo em ai là nam ai là nữ? Vì sao em biết.</a:t>
            </a:r>
          </a:p>
          <a:p>
            <a:r>
              <a:rPr lang="en-US" dirty="0"/>
              <a:t>GV dẫn dắt HS vào bài mới.</a:t>
            </a:r>
          </a:p>
        </p:txBody>
      </p:sp>
      <p:sp>
        <p:nvSpPr>
          <p:cNvPr id="4" name="Slide Number Placeholder 3"/>
          <p:cNvSpPr>
            <a:spLocks noGrp="1"/>
          </p:cNvSpPr>
          <p:nvPr>
            <p:ph type="sldNum" sz="quarter" idx="5"/>
          </p:nvPr>
        </p:nvSpPr>
        <p:spPr/>
        <p:txBody>
          <a:bodyPr/>
          <a:lstStyle/>
          <a:p>
            <a:fld id="{E862FFB6-248D-4803-97FD-B2CC68C6A371}" type="slidenum">
              <a:rPr lang="en-US" smtClean="0"/>
              <a:t>1</a:t>
            </a:fld>
            <a:endParaRPr lang="en-US"/>
          </a:p>
        </p:txBody>
      </p:sp>
    </p:spTree>
    <p:extLst>
      <p:ext uri="{BB962C8B-B14F-4D97-AF65-F5344CB8AC3E}">
        <p14:creationId xmlns:p14="http://schemas.microsoft.com/office/powerpoint/2010/main" val="3708636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 Trong các hình trên theo em ai là nam ai là nữ? Vì sao em biết.</a:t>
            </a:r>
          </a:p>
          <a:p>
            <a:r>
              <a:rPr lang="en-US"/>
              <a:t>GV dẫn dắt HS vào bài mới.</a:t>
            </a:r>
          </a:p>
        </p:txBody>
      </p:sp>
      <p:sp>
        <p:nvSpPr>
          <p:cNvPr id="4" name="Slide Number Placeholder 3"/>
          <p:cNvSpPr>
            <a:spLocks noGrp="1"/>
          </p:cNvSpPr>
          <p:nvPr>
            <p:ph type="sldNum" sz="quarter" idx="5"/>
          </p:nvPr>
        </p:nvSpPr>
        <p:spPr/>
        <p:txBody>
          <a:bodyPr/>
          <a:lstStyle/>
          <a:p>
            <a:fld id="{E862FFB6-248D-4803-97FD-B2CC68C6A371}" type="slidenum">
              <a:rPr lang="en-US" smtClean="0"/>
              <a:t>2</a:t>
            </a:fld>
            <a:endParaRPr lang="en-US"/>
          </a:p>
        </p:txBody>
      </p:sp>
    </p:spTree>
    <p:extLst>
      <p:ext uri="{BB962C8B-B14F-4D97-AF65-F5344CB8AC3E}">
        <p14:creationId xmlns:p14="http://schemas.microsoft.com/office/powerpoint/2010/main" val="2144174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62FFB6-248D-4803-97FD-B2CC68C6A371}" type="slidenum">
              <a:rPr lang="en-US" smtClean="0"/>
              <a:t>5</a:t>
            </a:fld>
            <a:endParaRPr lang="en-US"/>
          </a:p>
        </p:txBody>
      </p:sp>
    </p:spTree>
    <p:extLst>
      <p:ext uri="{BB962C8B-B14F-4D97-AF65-F5344CB8AC3E}">
        <p14:creationId xmlns:p14="http://schemas.microsoft.com/office/powerpoint/2010/main" val="1707370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 Đặt câu hỏi ai là con của ai? Dựa vào đâu mà em biết ai là con ai?</a:t>
            </a:r>
          </a:p>
          <a:p>
            <a:r>
              <a:rPr lang="en-US"/>
              <a:t>? Nếu không có sự sinh sản thì điều gì sẽ xảy ra.</a:t>
            </a:r>
          </a:p>
          <a:p>
            <a:r>
              <a:rPr lang="en-US"/>
              <a:t>? Trong các hình trên theo em ai là nam ai là nữ? Vì sao em biết.</a:t>
            </a:r>
          </a:p>
          <a:p>
            <a:r>
              <a:rPr lang="en-US"/>
              <a:t>GV dẫn dắt HS vào bài mới.</a:t>
            </a:r>
          </a:p>
        </p:txBody>
      </p:sp>
      <p:sp>
        <p:nvSpPr>
          <p:cNvPr id="4" name="Slide Number Placeholder 3"/>
          <p:cNvSpPr>
            <a:spLocks noGrp="1"/>
          </p:cNvSpPr>
          <p:nvPr>
            <p:ph type="sldNum" sz="quarter" idx="5"/>
          </p:nvPr>
        </p:nvSpPr>
        <p:spPr/>
        <p:txBody>
          <a:bodyPr/>
          <a:lstStyle/>
          <a:p>
            <a:fld id="{E862FFB6-248D-4803-97FD-B2CC68C6A371}" type="slidenum">
              <a:rPr lang="en-US" smtClean="0"/>
              <a:t>6</a:t>
            </a:fld>
            <a:endParaRPr lang="en-US"/>
          </a:p>
        </p:txBody>
      </p:sp>
    </p:spTree>
    <p:extLst>
      <p:ext uri="{BB962C8B-B14F-4D97-AF65-F5344CB8AC3E}">
        <p14:creationId xmlns:p14="http://schemas.microsoft.com/office/powerpoint/2010/main" val="1638071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đếm từ 1 đến 3 ai giơ tay nhanh nhất sẽ được mời phát biểu BT SGK-8</a:t>
            </a:r>
          </a:p>
        </p:txBody>
      </p:sp>
      <p:sp>
        <p:nvSpPr>
          <p:cNvPr id="4" name="Slide Number Placeholder 3"/>
          <p:cNvSpPr>
            <a:spLocks noGrp="1"/>
          </p:cNvSpPr>
          <p:nvPr>
            <p:ph type="sldNum" sz="quarter" idx="5"/>
          </p:nvPr>
        </p:nvSpPr>
        <p:spPr/>
        <p:txBody>
          <a:bodyPr/>
          <a:lstStyle/>
          <a:p>
            <a:fld id="{E862FFB6-248D-4803-97FD-B2CC68C6A371}" type="slidenum">
              <a:rPr lang="en-US" smtClean="0"/>
              <a:t>10</a:t>
            </a:fld>
            <a:endParaRPr lang="en-US"/>
          </a:p>
        </p:txBody>
      </p:sp>
    </p:spTree>
    <p:extLst>
      <p:ext uri="{BB962C8B-B14F-4D97-AF65-F5344CB8AC3E}">
        <p14:creationId xmlns:p14="http://schemas.microsoft.com/office/powerpoint/2010/main" val="1748468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Kết quả trò chơi </a:t>
            </a:r>
          </a:p>
        </p:txBody>
      </p:sp>
      <p:sp>
        <p:nvSpPr>
          <p:cNvPr id="4" name="Slide Number Placeholder 3"/>
          <p:cNvSpPr>
            <a:spLocks noGrp="1"/>
          </p:cNvSpPr>
          <p:nvPr>
            <p:ph type="sldNum" sz="quarter" idx="5"/>
          </p:nvPr>
        </p:nvSpPr>
        <p:spPr/>
        <p:txBody>
          <a:bodyPr/>
          <a:lstStyle/>
          <a:p>
            <a:fld id="{E862FFB6-248D-4803-97FD-B2CC68C6A371}" type="slidenum">
              <a:rPr lang="en-US" smtClean="0"/>
              <a:t>11</a:t>
            </a:fld>
            <a:endParaRPr lang="en-US"/>
          </a:p>
        </p:txBody>
      </p:sp>
    </p:spTree>
    <p:extLst>
      <p:ext uri="{BB962C8B-B14F-4D97-AF65-F5344CB8AC3E}">
        <p14:creationId xmlns:p14="http://schemas.microsoft.com/office/powerpoint/2010/main" val="2737398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62FFB6-248D-4803-97FD-B2CC68C6A371}" type="slidenum">
              <a:rPr lang="en-US" smtClean="0"/>
              <a:t>12</a:t>
            </a:fld>
            <a:endParaRPr lang="en-US"/>
          </a:p>
        </p:txBody>
      </p:sp>
    </p:spTree>
    <p:extLst>
      <p:ext uri="{BB962C8B-B14F-4D97-AF65-F5344CB8AC3E}">
        <p14:creationId xmlns:p14="http://schemas.microsoft.com/office/powerpoint/2010/main" val="2081644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A95C3-7D80-42E7-8645-C5D2DC8545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38EC42D-E641-46DF-93A7-E6323AC7E1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C48A52D6-9948-4BF7-8C6E-1AB3996C42B0}"/>
              </a:ext>
            </a:extLst>
          </p:cNvPr>
          <p:cNvSpPr>
            <a:spLocks noGrp="1"/>
          </p:cNvSpPr>
          <p:nvPr>
            <p:ph type="dt" sz="half" idx="10"/>
          </p:nvPr>
        </p:nvSpPr>
        <p:spPr/>
        <p:txBody>
          <a:bodyPr/>
          <a:lstStyle/>
          <a:p>
            <a:fld id="{16DAF15D-E9D2-46D1-96B0-21DA54B99A1C}" type="datetimeFigureOut">
              <a:rPr lang="vi-VN" smtClean="0"/>
              <a:t>29/10/2021</a:t>
            </a:fld>
            <a:endParaRPr lang="vi-VN"/>
          </a:p>
        </p:txBody>
      </p:sp>
      <p:sp>
        <p:nvSpPr>
          <p:cNvPr id="5" name="Footer Placeholder 4">
            <a:extLst>
              <a:ext uri="{FF2B5EF4-FFF2-40B4-BE49-F238E27FC236}">
                <a16:creationId xmlns:a16="http://schemas.microsoft.com/office/drawing/2014/main" id="{5CBEEE33-199E-4496-A82C-E4D683D3E80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2D631FF-152B-4330-9232-BE14E5BD7058}"/>
              </a:ext>
            </a:extLst>
          </p:cNvPr>
          <p:cNvSpPr>
            <a:spLocks noGrp="1"/>
          </p:cNvSpPr>
          <p:nvPr>
            <p:ph type="sldNum" sz="quarter" idx="12"/>
          </p:nvPr>
        </p:nvSpPr>
        <p:spPr/>
        <p:txBody>
          <a:bodyPr/>
          <a:lstStyle/>
          <a:p>
            <a:fld id="{DE6D44EC-9012-4A7F-A1B0-B7D76CCBC8E5}" type="slidenum">
              <a:rPr lang="vi-VN" smtClean="0"/>
              <a:t>‹#›</a:t>
            </a:fld>
            <a:endParaRPr lang="vi-VN"/>
          </a:p>
        </p:txBody>
      </p:sp>
    </p:spTree>
    <p:extLst>
      <p:ext uri="{BB962C8B-B14F-4D97-AF65-F5344CB8AC3E}">
        <p14:creationId xmlns:p14="http://schemas.microsoft.com/office/powerpoint/2010/main" val="501751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0320A-938E-455F-B473-3C9BF10B156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574EE82-0A6E-4918-88D5-5C1BEE9806F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B35CD7F-A8A8-4049-BAF4-F6149755C074}"/>
              </a:ext>
            </a:extLst>
          </p:cNvPr>
          <p:cNvSpPr>
            <a:spLocks noGrp="1"/>
          </p:cNvSpPr>
          <p:nvPr>
            <p:ph type="dt" sz="half" idx="10"/>
          </p:nvPr>
        </p:nvSpPr>
        <p:spPr/>
        <p:txBody>
          <a:bodyPr/>
          <a:lstStyle/>
          <a:p>
            <a:fld id="{16DAF15D-E9D2-46D1-96B0-21DA54B99A1C}" type="datetimeFigureOut">
              <a:rPr lang="vi-VN" smtClean="0"/>
              <a:t>29/10/2021</a:t>
            </a:fld>
            <a:endParaRPr lang="vi-VN"/>
          </a:p>
        </p:txBody>
      </p:sp>
      <p:sp>
        <p:nvSpPr>
          <p:cNvPr id="5" name="Footer Placeholder 4">
            <a:extLst>
              <a:ext uri="{FF2B5EF4-FFF2-40B4-BE49-F238E27FC236}">
                <a16:creationId xmlns:a16="http://schemas.microsoft.com/office/drawing/2014/main" id="{A8E42E1D-4064-4271-8401-7AF5016FFB3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A496EB2-1BB6-4804-BD47-77D89D9F4715}"/>
              </a:ext>
            </a:extLst>
          </p:cNvPr>
          <p:cNvSpPr>
            <a:spLocks noGrp="1"/>
          </p:cNvSpPr>
          <p:nvPr>
            <p:ph type="sldNum" sz="quarter" idx="12"/>
          </p:nvPr>
        </p:nvSpPr>
        <p:spPr/>
        <p:txBody>
          <a:bodyPr/>
          <a:lstStyle/>
          <a:p>
            <a:fld id="{DE6D44EC-9012-4A7F-A1B0-B7D76CCBC8E5}" type="slidenum">
              <a:rPr lang="vi-VN" smtClean="0"/>
              <a:t>‹#›</a:t>
            </a:fld>
            <a:endParaRPr lang="vi-VN"/>
          </a:p>
        </p:txBody>
      </p:sp>
    </p:spTree>
    <p:extLst>
      <p:ext uri="{BB962C8B-B14F-4D97-AF65-F5344CB8AC3E}">
        <p14:creationId xmlns:p14="http://schemas.microsoft.com/office/powerpoint/2010/main" val="1666183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FADB25-8A56-435B-B153-E890E6399F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E4B7F9CB-6143-447D-B2D9-CF647D483D3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5FCED8F-8ABB-4147-A805-719B0476A19F}"/>
              </a:ext>
            </a:extLst>
          </p:cNvPr>
          <p:cNvSpPr>
            <a:spLocks noGrp="1"/>
          </p:cNvSpPr>
          <p:nvPr>
            <p:ph type="dt" sz="half" idx="10"/>
          </p:nvPr>
        </p:nvSpPr>
        <p:spPr/>
        <p:txBody>
          <a:bodyPr/>
          <a:lstStyle/>
          <a:p>
            <a:fld id="{16DAF15D-E9D2-46D1-96B0-21DA54B99A1C}" type="datetimeFigureOut">
              <a:rPr lang="vi-VN" smtClean="0"/>
              <a:t>29/10/2021</a:t>
            </a:fld>
            <a:endParaRPr lang="vi-VN"/>
          </a:p>
        </p:txBody>
      </p:sp>
      <p:sp>
        <p:nvSpPr>
          <p:cNvPr id="5" name="Footer Placeholder 4">
            <a:extLst>
              <a:ext uri="{FF2B5EF4-FFF2-40B4-BE49-F238E27FC236}">
                <a16:creationId xmlns:a16="http://schemas.microsoft.com/office/drawing/2014/main" id="{BA1115C7-41D0-43E2-9C9C-7F9DDB7F8B2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C58EA31-1832-4B1D-BC97-31764B0753B8}"/>
              </a:ext>
            </a:extLst>
          </p:cNvPr>
          <p:cNvSpPr>
            <a:spLocks noGrp="1"/>
          </p:cNvSpPr>
          <p:nvPr>
            <p:ph type="sldNum" sz="quarter" idx="12"/>
          </p:nvPr>
        </p:nvSpPr>
        <p:spPr/>
        <p:txBody>
          <a:bodyPr/>
          <a:lstStyle/>
          <a:p>
            <a:fld id="{DE6D44EC-9012-4A7F-A1B0-B7D76CCBC8E5}" type="slidenum">
              <a:rPr lang="vi-VN" smtClean="0"/>
              <a:t>‹#›</a:t>
            </a:fld>
            <a:endParaRPr lang="vi-VN"/>
          </a:p>
        </p:txBody>
      </p:sp>
    </p:spTree>
    <p:extLst>
      <p:ext uri="{BB962C8B-B14F-4D97-AF65-F5344CB8AC3E}">
        <p14:creationId xmlns:p14="http://schemas.microsoft.com/office/powerpoint/2010/main" val="3586587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A068-41A0-4C57-A792-3E6AEDB67D4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05C3EDD-9E75-4676-B162-6948418DBB4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6F1DE26-FF6B-4A44-A1CE-E8F1698C4587}"/>
              </a:ext>
            </a:extLst>
          </p:cNvPr>
          <p:cNvSpPr>
            <a:spLocks noGrp="1"/>
          </p:cNvSpPr>
          <p:nvPr>
            <p:ph type="dt" sz="half" idx="10"/>
          </p:nvPr>
        </p:nvSpPr>
        <p:spPr/>
        <p:txBody>
          <a:bodyPr/>
          <a:lstStyle/>
          <a:p>
            <a:fld id="{16DAF15D-E9D2-46D1-96B0-21DA54B99A1C}" type="datetimeFigureOut">
              <a:rPr lang="vi-VN" smtClean="0"/>
              <a:t>29/10/2021</a:t>
            </a:fld>
            <a:endParaRPr lang="vi-VN"/>
          </a:p>
        </p:txBody>
      </p:sp>
      <p:sp>
        <p:nvSpPr>
          <p:cNvPr id="5" name="Footer Placeholder 4">
            <a:extLst>
              <a:ext uri="{FF2B5EF4-FFF2-40B4-BE49-F238E27FC236}">
                <a16:creationId xmlns:a16="http://schemas.microsoft.com/office/drawing/2014/main" id="{550F44C5-385D-4D88-973B-B8B99109742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6AA2A44-CB90-4806-95A1-8F2994E938A3}"/>
              </a:ext>
            </a:extLst>
          </p:cNvPr>
          <p:cNvSpPr>
            <a:spLocks noGrp="1"/>
          </p:cNvSpPr>
          <p:nvPr>
            <p:ph type="sldNum" sz="quarter" idx="12"/>
          </p:nvPr>
        </p:nvSpPr>
        <p:spPr/>
        <p:txBody>
          <a:bodyPr/>
          <a:lstStyle/>
          <a:p>
            <a:fld id="{DE6D44EC-9012-4A7F-A1B0-B7D76CCBC8E5}" type="slidenum">
              <a:rPr lang="vi-VN" smtClean="0"/>
              <a:t>‹#›</a:t>
            </a:fld>
            <a:endParaRPr lang="vi-VN"/>
          </a:p>
        </p:txBody>
      </p:sp>
    </p:spTree>
    <p:extLst>
      <p:ext uri="{BB962C8B-B14F-4D97-AF65-F5344CB8AC3E}">
        <p14:creationId xmlns:p14="http://schemas.microsoft.com/office/powerpoint/2010/main" val="1437047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A4482-1AE5-4EF9-BB97-D93AEA9951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BCAE2B7-956E-434D-B93C-33D8BB2676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D3B9C3C-80D4-4906-81AC-3E4B936F4594}"/>
              </a:ext>
            </a:extLst>
          </p:cNvPr>
          <p:cNvSpPr>
            <a:spLocks noGrp="1"/>
          </p:cNvSpPr>
          <p:nvPr>
            <p:ph type="dt" sz="half" idx="10"/>
          </p:nvPr>
        </p:nvSpPr>
        <p:spPr/>
        <p:txBody>
          <a:bodyPr/>
          <a:lstStyle/>
          <a:p>
            <a:fld id="{16DAF15D-E9D2-46D1-96B0-21DA54B99A1C}" type="datetimeFigureOut">
              <a:rPr lang="vi-VN" smtClean="0"/>
              <a:t>29/10/2021</a:t>
            </a:fld>
            <a:endParaRPr lang="vi-VN"/>
          </a:p>
        </p:txBody>
      </p:sp>
      <p:sp>
        <p:nvSpPr>
          <p:cNvPr id="5" name="Footer Placeholder 4">
            <a:extLst>
              <a:ext uri="{FF2B5EF4-FFF2-40B4-BE49-F238E27FC236}">
                <a16:creationId xmlns:a16="http://schemas.microsoft.com/office/drawing/2014/main" id="{2E265B46-DD9F-4D46-9A71-1FE5DE89B85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86FF3F7-2EEF-4D95-8EA7-F2DAD6FF2AA8}"/>
              </a:ext>
            </a:extLst>
          </p:cNvPr>
          <p:cNvSpPr>
            <a:spLocks noGrp="1"/>
          </p:cNvSpPr>
          <p:nvPr>
            <p:ph type="sldNum" sz="quarter" idx="12"/>
          </p:nvPr>
        </p:nvSpPr>
        <p:spPr/>
        <p:txBody>
          <a:bodyPr/>
          <a:lstStyle/>
          <a:p>
            <a:fld id="{DE6D44EC-9012-4A7F-A1B0-B7D76CCBC8E5}" type="slidenum">
              <a:rPr lang="vi-VN" smtClean="0"/>
              <a:t>‹#›</a:t>
            </a:fld>
            <a:endParaRPr lang="vi-VN"/>
          </a:p>
        </p:txBody>
      </p:sp>
    </p:spTree>
    <p:extLst>
      <p:ext uri="{BB962C8B-B14F-4D97-AF65-F5344CB8AC3E}">
        <p14:creationId xmlns:p14="http://schemas.microsoft.com/office/powerpoint/2010/main" val="262177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52B8F-B481-4EA2-8EA1-C5F8A4BDBE8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FF78089-90CA-4154-B0D7-EAF0DFDE036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A3C228F-C2B4-4471-9AC2-019185C66AE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DB1503DC-060F-4673-B765-850634867777}"/>
              </a:ext>
            </a:extLst>
          </p:cNvPr>
          <p:cNvSpPr>
            <a:spLocks noGrp="1"/>
          </p:cNvSpPr>
          <p:nvPr>
            <p:ph type="dt" sz="half" idx="10"/>
          </p:nvPr>
        </p:nvSpPr>
        <p:spPr/>
        <p:txBody>
          <a:bodyPr/>
          <a:lstStyle/>
          <a:p>
            <a:fld id="{16DAF15D-E9D2-46D1-96B0-21DA54B99A1C}" type="datetimeFigureOut">
              <a:rPr lang="vi-VN" smtClean="0"/>
              <a:t>29/10/2021</a:t>
            </a:fld>
            <a:endParaRPr lang="vi-VN"/>
          </a:p>
        </p:txBody>
      </p:sp>
      <p:sp>
        <p:nvSpPr>
          <p:cNvPr id="6" name="Footer Placeholder 5">
            <a:extLst>
              <a:ext uri="{FF2B5EF4-FFF2-40B4-BE49-F238E27FC236}">
                <a16:creationId xmlns:a16="http://schemas.microsoft.com/office/drawing/2014/main" id="{7D989B88-6E72-4D31-8C8E-F47DBD6B3BD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5F652EB-03A5-4CEE-BE54-B65307FAB89C}"/>
              </a:ext>
            </a:extLst>
          </p:cNvPr>
          <p:cNvSpPr>
            <a:spLocks noGrp="1"/>
          </p:cNvSpPr>
          <p:nvPr>
            <p:ph type="sldNum" sz="quarter" idx="12"/>
          </p:nvPr>
        </p:nvSpPr>
        <p:spPr/>
        <p:txBody>
          <a:bodyPr/>
          <a:lstStyle/>
          <a:p>
            <a:fld id="{DE6D44EC-9012-4A7F-A1B0-B7D76CCBC8E5}" type="slidenum">
              <a:rPr lang="vi-VN" smtClean="0"/>
              <a:t>‹#›</a:t>
            </a:fld>
            <a:endParaRPr lang="vi-VN"/>
          </a:p>
        </p:txBody>
      </p:sp>
    </p:spTree>
    <p:extLst>
      <p:ext uri="{BB962C8B-B14F-4D97-AF65-F5344CB8AC3E}">
        <p14:creationId xmlns:p14="http://schemas.microsoft.com/office/powerpoint/2010/main" val="2675773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E05BA-D70D-48A9-B832-800ED498C95E}"/>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BF167BD-EF0E-4A66-AD20-E1B53E2D7B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2C2DCAF-4E82-44D1-8D1F-A886309E922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08138452-1A49-4CD1-9F90-4A32735283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F2A8B36-6BDE-4F29-ABC0-B36ABE2DFA2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2BF1FC7-9273-4E0E-874A-C36FC3295CB4}"/>
              </a:ext>
            </a:extLst>
          </p:cNvPr>
          <p:cNvSpPr>
            <a:spLocks noGrp="1"/>
          </p:cNvSpPr>
          <p:nvPr>
            <p:ph type="dt" sz="half" idx="10"/>
          </p:nvPr>
        </p:nvSpPr>
        <p:spPr/>
        <p:txBody>
          <a:bodyPr/>
          <a:lstStyle/>
          <a:p>
            <a:fld id="{16DAF15D-E9D2-46D1-96B0-21DA54B99A1C}" type="datetimeFigureOut">
              <a:rPr lang="vi-VN" smtClean="0"/>
              <a:t>29/10/2021</a:t>
            </a:fld>
            <a:endParaRPr lang="vi-VN"/>
          </a:p>
        </p:txBody>
      </p:sp>
      <p:sp>
        <p:nvSpPr>
          <p:cNvPr id="8" name="Footer Placeholder 7">
            <a:extLst>
              <a:ext uri="{FF2B5EF4-FFF2-40B4-BE49-F238E27FC236}">
                <a16:creationId xmlns:a16="http://schemas.microsoft.com/office/drawing/2014/main" id="{51AA1B75-5C2E-48F7-B771-4C498FFFF8A6}"/>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6B0415E8-7A0F-4460-AD8B-F916CB1AEF89}"/>
              </a:ext>
            </a:extLst>
          </p:cNvPr>
          <p:cNvSpPr>
            <a:spLocks noGrp="1"/>
          </p:cNvSpPr>
          <p:nvPr>
            <p:ph type="sldNum" sz="quarter" idx="12"/>
          </p:nvPr>
        </p:nvSpPr>
        <p:spPr/>
        <p:txBody>
          <a:bodyPr/>
          <a:lstStyle/>
          <a:p>
            <a:fld id="{DE6D44EC-9012-4A7F-A1B0-B7D76CCBC8E5}" type="slidenum">
              <a:rPr lang="vi-VN" smtClean="0"/>
              <a:t>‹#›</a:t>
            </a:fld>
            <a:endParaRPr lang="vi-VN"/>
          </a:p>
        </p:txBody>
      </p:sp>
    </p:spTree>
    <p:extLst>
      <p:ext uri="{BB962C8B-B14F-4D97-AF65-F5344CB8AC3E}">
        <p14:creationId xmlns:p14="http://schemas.microsoft.com/office/powerpoint/2010/main" val="485784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F5E5-0B91-49A3-8C5A-94D5FC7CAA4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D8A2B11-9F49-44D8-B5F8-5C17CB82CC42}"/>
              </a:ext>
            </a:extLst>
          </p:cNvPr>
          <p:cNvSpPr>
            <a:spLocks noGrp="1"/>
          </p:cNvSpPr>
          <p:nvPr>
            <p:ph type="dt" sz="half" idx="10"/>
          </p:nvPr>
        </p:nvSpPr>
        <p:spPr/>
        <p:txBody>
          <a:bodyPr/>
          <a:lstStyle/>
          <a:p>
            <a:fld id="{16DAF15D-E9D2-46D1-96B0-21DA54B99A1C}" type="datetimeFigureOut">
              <a:rPr lang="vi-VN" smtClean="0"/>
              <a:t>29/10/2021</a:t>
            </a:fld>
            <a:endParaRPr lang="vi-VN"/>
          </a:p>
        </p:txBody>
      </p:sp>
      <p:sp>
        <p:nvSpPr>
          <p:cNvPr id="4" name="Footer Placeholder 3">
            <a:extLst>
              <a:ext uri="{FF2B5EF4-FFF2-40B4-BE49-F238E27FC236}">
                <a16:creationId xmlns:a16="http://schemas.microsoft.com/office/drawing/2014/main" id="{44EAEBD7-2BBF-4530-B358-E63E72D7FC52}"/>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D286A28E-921B-427C-AB41-D73E6CCE3F58}"/>
              </a:ext>
            </a:extLst>
          </p:cNvPr>
          <p:cNvSpPr>
            <a:spLocks noGrp="1"/>
          </p:cNvSpPr>
          <p:nvPr>
            <p:ph type="sldNum" sz="quarter" idx="12"/>
          </p:nvPr>
        </p:nvSpPr>
        <p:spPr/>
        <p:txBody>
          <a:bodyPr/>
          <a:lstStyle/>
          <a:p>
            <a:fld id="{DE6D44EC-9012-4A7F-A1B0-B7D76CCBC8E5}" type="slidenum">
              <a:rPr lang="vi-VN" smtClean="0"/>
              <a:t>‹#›</a:t>
            </a:fld>
            <a:endParaRPr lang="vi-VN"/>
          </a:p>
        </p:txBody>
      </p:sp>
    </p:spTree>
    <p:extLst>
      <p:ext uri="{BB962C8B-B14F-4D97-AF65-F5344CB8AC3E}">
        <p14:creationId xmlns:p14="http://schemas.microsoft.com/office/powerpoint/2010/main" val="1166793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AD9F1C-130D-4D2C-A295-CE4F7CDD1F05}"/>
              </a:ext>
            </a:extLst>
          </p:cNvPr>
          <p:cNvSpPr>
            <a:spLocks noGrp="1"/>
          </p:cNvSpPr>
          <p:nvPr>
            <p:ph type="dt" sz="half" idx="10"/>
          </p:nvPr>
        </p:nvSpPr>
        <p:spPr/>
        <p:txBody>
          <a:bodyPr/>
          <a:lstStyle/>
          <a:p>
            <a:fld id="{16DAF15D-E9D2-46D1-96B0-21DA54B99A1C}" type="datetimeFigureOut">
              <a:rPr lang="vi-VN" smtClean="0"/>
              <a:t>29/10/2021</a:t>
            </a:fld>
            <a:endParaRPr lang="vi-VN"/>
          </a:p>
        </p:txBody>
      </p:sp>
      <p:sp>
        <p:nvSpPr>
          <p:cNvPr id="3" name="Footer Placeholder 2">
            <a:extLst>
              <a:ext uri="{FF2B5EF4-FFF2-40B4-BE49-F238E27FC236}">
                <a16:creationId xmlns:a16="http://schemas.microsoft.com/office/drawing/2014/main" id="{B93C92EE-CCCE-4D76-A2FC-37ACA9D81FC7}"/>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95B56A2-E464-4A71-A617-E8447B787AE7}"/>
              </a:ext>
            </a:extLst>
          </p:cNvPr>
          <p:cNvSpPr>
            <a:spLocks noGrp="1"/>
          </p:cNvSpPr>
          <p:nvPr>
            <p:ph type="sldNum" sz="quarter" idx="12"/>
          </p:nvPr>
        </p:nvSpPr>
        <p:spPr/>
        <p:txBody>
          <a:bodyPr/>
          <a:lstStyle/>
          <a:p>
            <a:fld id="{DE6D44EC-9012-4A7F-A1B0-B7D76CCBC8E5}" type="slidenum">
              <a:rPr lang="vi-VN" smtClean="0"/>
              <a:t>‹#›</a:t>
            </a:fld>
            <a:endParaRPr lang="vi-VN"/>
          </a:p>
        </p:txBody>
      </p:sp>
    </p:spTree>
    <p:extLst>
      <p:ext uri="{BB962C8B-B14F-4D97-AF65-F5344CB8AC3E}">
        <p14:creationId xmlns:p14="http://schemas.microsoft.com/office/powerpoint/2010/main" val="2204712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A90B5-91D8-4AC4-93C2-A32A4CA660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939E5C3A-914A-4F77-9259-01593EEE78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C480EE5-3A8F-4BB7-9273-F744B4C3C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E685D9-3B8F-4FC0-BDD8-1F3533384E2C}"/>
              </a:ext>
            </a:extLst>
          </p:cNvPr>
          <p:cNvSpPr>
            <a:spLocks noGrp="1"/>
          </p:cNvSpPr>
          <p:nvPr>
            <p:ph type="dt" sz="half" idx="10"/>
          </p:nvPr>
        </p:nvSpPr>
        <p:spPr/>
        <p:txBody>
          <a:bodyPr/>
          <a:lstStyle/>
          <a:p>
            <a:fld id="{16DAF15D-E9D2-46D1-96B0-21DA54B99A1C}" type="datetimeFigureOut">
              <a:rPr lang="vi-VN" smtClean="0"/>
              <a:t>29/10/2021</a:t>
            </a:fld>
            <a:endParaRPr lang="vi-VN"/>
          </a:p>
        </p:txBody>
      </p:sp>
      <p:sp>
        <p:nvSpPr>
          <p:cNvPr id="6" name="Footer Placeholder 5">
            <a:extLst>
              <a:ext uri="{FF2B5EF4-FFF2-40B4-BE49-F238E27FC236}">
                <a16:creationId xmlns:a16="http://schemas.microsoft.com/office/drawing/2014/main" id="{9A4EEB1B-FA5B-4006-AC1B-A526CBF92F4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54506CC-E847-4076-B752-A9FD0D295143}"/>
              </a:ext>
            </a:extLst>
          </p:cNvPr>
          <p:cNvSpPr>
            <a:spLocks noGrp="1"/>
          </p:cNvSpPr>
          <p:nvPr>
            <p:ph type="sldNum" sz="quarter" idx="12"/>
          </p:nvPr>
        </p:nvSpPr>
        <p:spPr/>
        <p:txBody>
          <a:bodyPr/>
          <a:lstStyle/>
          <a:p>
            <a:fld id="{DE6D44EC-9012-4A7F-A1B0-B7D76CCBC8E5}" type="slidenum">
              <a:rPr lang="vi-VN" smtClean="0"/>
              <a:t>‹#›</a:t>
            </a:fld>
            <a:endParaRPr lang="vi-VN"/>
          </a:p>
        </p:txBody>
      </p:sp>
    </p:spTree>
    <p:extLst>
      <p:ext uri="{BB962C8B-B14F-4D97-AF65-F5344CB8AC3E}">
        <p14:creationId xmlns:p14="http://schemas.microsoft.com/office/powerpoint/2010/main" val="4143890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0273D-B520-407A-B8BA-A9AFB93FC8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4F49AFD6-D8F6-46BF-A499-194A5AA196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7A291784-7313-492C-B0EE-8C6F003396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5D7E540-38E7-4577-98E4-8972546A58F0}"/>
              </a:ext>
            </a:extLst>
          </p:cNvPr>
          <p:cNvSpPr>
            <a:spLocks noGrp="1"/>
          </p:cNvSpPr>
          <p:nvPr>
            <p:ph type="dt" sz="half" idx="10"/>
          </p:nvPr>
        </p:nvSpPr>
        <p:spPr/>
        <p:txBody>
          <a:bodyPr/>
          <a:lstStyle/>
          <a:p>
            <a:fld id="{16DAF15D-E9D2-46D1-96B0-21DA54B99A1C}" type="datetimeFigureOut">
              <a:rPr lang="vi-VN" smtClean="0"/>
              <a:t>29/10/2021</a:t>
            </a:fld>
            <a:endParaRPr lang="vi-VN"/>
          </a:p>
        </p:txBody>
      </p:sp>
      <p:sp>
        <p:nvSpPr>
          <p:cNvPr id="6" name="Footer Placeholder 5">
            <a:extLst>
              <a:ext uri="{FF2B5EF4-FFF2-40B4-BE49-F238E27FC236}">
                <a16:creationId xmlns:a16="http://schemas.microsoft.com/office/drawing/2014/main" id="{F40BDAEE-709E-44DB-AA37-F78AFCE03B6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4438A49-5F20-47D4-8129-295B6DFE98B5}"/>
              </a:ext>
            </a:extLst>
          </p:cNvPr>
          <p:cNvSpPr>
            <a:spLocks noGrp="1"/>
          </p:cNvSpPr>
          <p:nvPr>
            <p:ph type="sldNum" sz="quarter" idx="12"/>
          </p:nvPr>
        </p:nvSpPr>
        <p:spPr/>
        <p:txBody>
          <a:bodyPr/>
          <a:lstStyle/>
          <a:p>
            <a:fld id="{DE6D44EC-9012-4A7F-A1B0-B7D76CCBC8E5}" type="slidenum">
              <a:rPr lang="vi-VN" smtClean="0"/>
              <a:t>‹#›</a:t>
            </a:fld>
            <a:endParaRPr lang="vi-VN"/>
          </a:p>
        </p:txBody>
      </p:sp>
    </p:spTree>
    <p:extLst>
      <p:ext uri="{BB962C8B-B14F-4D97-AF65-F5344CB8AC3E}">
        <p14:creationId xmlns:p14="http://schemas.microsoft.com/office/powerpoint/2010/main" val="751936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DCED4B-60A8-47F9-A1B1-72DC2EBE67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2168552-BA3B-494B-9920-950A2919BB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84C611C-EA33-4CB8-A1EE-733260BC61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AF15D-E9D2-46D1-96B0-21DA54B99A1C}" type="datetimeFigureOut">
              <a:rPr lang="vi-VN" smtClean="0"/>
              <a:t>29/10/2021</a:t>
            </a:fld>
            <a:endParaRPr lang="vi-VN"/>
          </a:p>
        </p:txBody>
      </p:sp>
      <p:sp>
        <p:nvSpPr>
          <p:cNvPr id="5" name="Footer Placeholder 4">
            <a:extLst>
              <a:ext uri="{FF2B5EF4-FFF2-40B4-BE49-F238E27FC236}">
                <a16:creationId xmlns:a16="http://schemas.microsoft.com/office/drawing/2014/main" id="{20512AD5-C631-4A92-ABBD-388D28C0EE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8144B696-216B-4D62-A40D-242AD0C1A2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6D44EC-9012-4A7F-A1B0-B7D76CCBC8E5}" type="slidenum">
              <a:rPr lang="vi-VN" smtClean="0"/>
              <a:t>‹#›</a:t>
            </a:fld>
            <a:endParaRPr lang="vi-VN"/>
          </a:p>
        </p:txBody>
      </p:sp>
    </p:spTree>
    <p:extLst>
      <p:ext uri="{BB962C8B-B14F-4D97-AF65-F5344CB8AC3E}">
        <p14:creationId xmlns:p14="http://schemas.microsoft.com/office/powerpoint/2010/main" val="3633847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 Id="rId14" Type="http://schemas.openxmlformats.org/officeDocument/2006/relationships/image" Target="../media/image10.gif"/></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notesSlide" Target="../notesSlides/notesSlide2.xml"/><Relationship Id="rId9" Type="http://schemas.openxmlformats.org/officeDocument/2006/relationships/image" Target="../media/image5.png"/><Relationship Id="rId14" Type="http://schemas.openxmlformats.org/officeDocument/2006/relationships/image" Target="../media/image10.gi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1.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5.png"/><Relationship Id="rId12"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6.png"/><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1.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3000">
              <a:schemeClr val="bg1"/>
            </a:gs>
            <a:gs pos="47000">
              <a:schemeClr val="bg1"/>
            </a:gs>
            <a:gs pos="95000">
              <a:schemeClr val="accent1">
                <a:lumMod val="45000"/>
                <a:lumOff val="55000"/>
              </a:schemeClr>
            </a:gs>
            <a:gs pos="4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7EFE469-18F2-4405-AF0D-665714222FDE}"/>
              </a:ext>
            </a:extLst>
          </p:cNvPr>
          <p:cNvPicPr>
            <a:picLocks noChangeAspect="1"/>
          </p:cNvPicPr>
          <p:nvPr/>
        </p:nvPicPr>
        <p:blipFill>
          <a:blip r:embed="rId5"/>
          <a:stretch>
            <a:fillRect/>
          </a:stretch>
        </p:blipFill>
        <p:spPr>
          <a:xfrm>
            <a:off x="0" y="0"/>
            <a:ext cx="12192000" cy="6858000"/>
          </a:xfrm>
          <a:prstGeom prst="rect">
            <a:avLst/>
          </a:prstGeom>
        </p:spPr>
      </p:pic>
      <p:grpSp>
        <p:nvGrpSpPr>
          <p:cNvPr id="18" name="Group 17">
            <a:extLst>
              <a:ext uri="{FF2B5EF4-FFF2-40B4-BE49-F238E27FC236}">
                <a16:creationId xmlns:a16="http://schemas.microsoft.com/office/drawing/2014/main" id="{0D9C7543-6659-4F8C-B3E9-5087F67203A2}"/>
              </a:ext>
            </a:extLst>
          </p:cNvPr>
          <p:cNvGrpSpPr/>
          <p:nvPr/>
        </p:nvGrpSpPr>
        <p:grpSpPr>
          <a:xfrm>
            <a:off x="547469" y="1365511"/>
            <a:ext cx="2021510" cy="2515048"/>
            <a:chOff x="553037" y="1365511"/>
            <a:chExt cx="2021510" cy="2515048"/>
          </a:xfrm>
        </p:grpSpPr>
        <p:pic>
          <p:nvPicPr>
            <p:cNvPr id="19" name="Picture 18">
              <a:extLst>
                <a:ext uri="{FF2B5EF4-FFF2-40B4-BE49-F238E27FC236}">
                  <a16:creationId xmlns:a16="http://schemas.microsoft.com/office/drawing/2014/main" id="{31150B15-0212-439F-8DBC-B84D4E1B4A82}"/>
                </a:ext>
              </a:extLst>
            </p:cNvPr>
            <p:cNvPicPr>
              <a:picLocks noChangeAspect="1"/>
            </p:cNvPicPr>
            <p:nvPr/>
          </p:nvPicPr>
          <p:blipFill>
            <a:blip r:embed="rId6"/>
            <a:stretch>
              <a:fillRect/>
            </a:stretch>
          </p:blipFill>
          <p:spPr>
            <a:xfrm>
              <a:off x="553037" y="1365511"/>
              <a:ext cx="2021510" cy="2021510"/>
            </a:xfrm>
            <a:prstGeom prst="rect">
              <a:avLst/>
            </a:prstGeom>
          </p:spPr>
        </p:pic>
        <p:sp>
          <p:nvSpPr>
            <p:cNvPr id="20" name="TextBox 19">
              <a:extLst>
                <a:ext uri="{FF2B5EF4-FFF2-40B4-BE49-F238E27FC236}">
                  <a16:creationId xmlns:a16="http://schemas.microsoft.com/office/drawing/2014/main" id="{F89D94C1-03F9-457B-9CF7-AD1F773F583D}"/>
                </a:ext>
              </a:extLst>
            </p:cNvPr>
            <p:cNvSpPr txBox="1"/>
            <p:nvPr/>
          </p:nvSpPr>
          <p:spPr>
            <a:xfrm>
              <a:off x="1096795" y="3480449"/>
              <a:ext cx="933995" cy="400110"/>
            </a:xfrm>
            <a:prstGeom prst="rect">
              <a:avLst/>
            </a:prstGeom>
            <a:noFill/>
          </p:spPr>
          <p:txBody>
            <a:bodyPr wrap="square" rtlCol="0">
              <a:spAutoFit/>
            </a:bodyPr>
            <a:lstStyle/>
            <a:p>
              <a:pPr algn="ctr"/>
              <a:r>
                <a:rPr lang="en-US" sz="2000"/>
                <a:t>1</a:t>
              </a:r>
            </a:p>
          </p:txBody>
        </p:sp>
      </p:grpSp>
      <p:grpSp>
        <p:nvGrpSpPr>
          <p:cNvPr id="29" name="Group 28">
            <a:extLst>
              <a:ext uri="{FF2B5EF4-FFF2-40B4-BE49-F238E27FC236}">
                <a16:creationId xmlns:a16="http://schemas.microsoft.com/office/drawing/2014/main" id="{DAE8C1F4-2E08-4A52-A66C-7DFB03395283}"/>
              </a:ext>
            </a:extLst>
          </p:cNvPr>
          <p:cNvGrpSpPr/>
          <p:nvPr/>
        </p:nvGrpSpPr>
        <p:grpSpPr>
          <a:xfrm>
            <a:off x="3322779" y="1365511"/>
            <a:ext cx="2089216" cy="2515048"/>
            <a:chOff x="3322779" y="1365511"/>
            <a:chExt cx="2089216" cy="2515048"/>
          </a:xfrm>
        </p:grpSpPr>
        <p:pic>
          <p:nvPicPr>
            <p:cNvPr id="15" name="Picture 14">
              <a:extLst>
                <a:ext uri="{FF2B5EF4-FFF2-40B4-BE49-F238E27FC236}">
                  <a16:creationId xmlns:a16="http://schemas.microsoft.com/office/drawing/2014/main" id="{F191B237-F85D-4BD6-BFEB-68148186A1A5}"/>
                </a:ext>
              </a:extLst>
            </p:cNvPr>
            <p:cNvPicPr>
              <a:picLocks noChangeAspect="1"/>
            </p:cNvPicPr>
            <p:nvPr/>
          </p:nvPicPr>
          <p:blipFill>
            <a:blip r:embed="rId7"/>
            <a:stretch>
              <a:fillRect/>
            </a:stretch>
          </p:blipFill>
          <p:spPr>
            <a:xfrm>
              <a:off x="3322779" y="1365511"/>
              <a:ext cx="2089216" cy="2021510"/>
            </a:xfrm>
            <a:prstGeom prst="rect">
              <a:avLst/>
            </a:prstGeom>
          </p:spPr>
        </p:pic>
        <p:sp>
          <p:nvSpPr>
            <p:cNvPr id="22" name="TextBox 21">
              <a:extLst>
                <a:ext uri="{FF2B5EF4-FFF2-40B4-BE49-F238E27FC236}">
                  <a16:creationId xmlns:a16="http://schemas.microsoft.com/office/drawing/2014/main" id="{9631C435-502B-4BF4-823F-18AC623D162A}"/>
                </a:ext>
              </a:extLst>
            </p:cNvPr>
            <p:cNvSpPr txBox="1"/>
            <p:nvPr/>
          </p:nvSpPr>
          <p:spPr>
            <a:xfrm>
              <a:off x="3817332" y="3480449"/>
              <a:ext cx="849086" cy="400110"/>
            </a:xfrm>
            <a:prstGeom prst="rect">
              <a:avLst/>
            </a:prstGeom>
            <a:noFill/>
          </p:spPr>
          <p:txBody>
            <a:bodyPr wrap="square" rtlCol="0">
              <a:spAutoFit/>
            </a:bodyPr>
            <a:lstStyle/>
            <a:p>
              <a:pPr algn="ctr"/>
              <a:r>
                <a:rPr lang="en-US" sz="2000"/>
                <a:t>2</a:t>
              </a:r>
            </a:p>
          </p:txBody>
        </p:sp>
      </p:grpSp>
      <p:grpSp>
        <p:nvGrpSpPr>
          <p:cNvPr id="30" name="Group 29">
            <a:extLst>
              <a:ext uri="{FF2B5EF4-FFF2-40B4-BE49-F238E27FC236}">
                <a16:creationId xmlns:a16="http://schemas.microsoft.com/office/drawing/2014/main" id="{6D39F38A-F5CE-41B5-BF7F-E84B14B40865}"/>
              </a:ext>
            </a:extLst>
          </p:cNvPr>
          <p:cNvGrpSpPr/>
          <p:nvPr/>
        </p:nvGrpSpPr>
        <p:grpSpPr>
          <a:xfrm>
            <a:off x="6208088" y="1365511"/>
            <a:ext cx="2021511" cy="2515048"/>
            <a:chOff x="6208088" y="1365511"/>
            <a:chExt cx="2021511" cy="2515048"/>
          </a:xfrm>
        </p:grpSpPr>
        <p:pic>
          <p:nvPicPr>
            <p:cNvPr id="9" name="Picture 8">
              <a:extLst>
                <a:ext uri="{FF2B5EF4-FFF2-40B4-BE49-F238E27FC236}">
                  <a16:creationId xmlns:a16="http://schemas.microsoft.com/office/drawing/2014/main" id="{03C99308-75C1-4C78-AC1A-C9D8D45B7CDA}"/>
                </a:ext>
              </a:extLst>
            </p:cNvPr>
            <p:cNvPicPr>
              <a:picLocks noChangeAspect="1"/>
            </p:cNvPicPr>
            <p:nvPr/>
          </p:nvPicPr>
          <p:blipFill rotWithShape="1">
            <a:blip r:embed="rId8"/>
            <a:srcRect l="8025" r="10629"/>
            <a:stretch/>
          </p:blipFill>
          <p:spPr>
            <a:xfrm>
              <a:off x="6208088" y="1365511"/>
              <a:ext cx="2021511" cy="2021510"/>
            </a:xfrm>
            <a:prstGeom prst="rect">
              <a:avLst/>
            </a:prstGeom>
          </p:spPr>
        </p:pic>
        <p:sp>
          <p:nvSpPr>
            <p:cNvPr id="23" name="TextBox 22">
              <a:extLst>
                <a:ext uri="{FF2B5EF4-FFF2-40B4-BE49-F238E27FC236}">
                  <a16:creationId xmlns:a16="http://schemas.microsoft.com/office/drawing/2014/main" id="{F56F085D-0DF7-40E1-9F8A-AE9D8546FC12}"/>
                </a:ext>
              </a:extLst>
            </p:cNvPr>
            <p:cNvSpPr txBox="1"/>
            <p:nvPr/>
          </p:nvSpPr>
          <p:spPr>
            <a:xfrm>
              <a:off x="6986865" y="3480449"/>
              <a:ext cx="849086" cy="400110"/>
            </a:xfrm>
            <a:prstGeom prst="rect">
              <a:avLst/>
            </a:prstGeom>
            <a:noFill/>
          </p:spPr>
          <p:txBody>
            <a:bodyPr wrap="square" rtlCol="0">
              <a:spAutoFit/>
            </a:bodyPr>
            <a:lstStyle/>
            <a:p>
              <a:pPr algn="ctr"/>
              <a:r>
                <a:rPr lang="en-US" sz="2000"/>
                <a:t>3</a:t>
              </a:r>
            </a:p>
          </p:txBody>
        </p:sp>
      </p:grpSp>
      <p:grpSp>
        <p:nvGrpSpPr>
          <p:cNvPr id="31" name="Group 30">
            <a:extLst>
              <a:ext uri="{FF2B5EF4-FFF2-40B4-BE49-F238E27FC236}">
                <a16:creationId xmlns:a16="http://schemas.microsoft.com/office/drawing/2014/main" id="{F2CB46A5-4B8C-42D5-87D3-9767F6DA93C8}"/>
              </a:ext>
            </a:extLst>
          </p:cNvPr>
          <p:cNvGrpSpPr/>
          <p:nvPr/>
        </p:nvGrpSpPr>
        <p:grpSpPr>
          <a:xfrm>
            <a:off x="8957793" y="1365511"/>
            <a:ext cx="2201619" cy="2515048"/>
            <a:chOff x="8957793" y="1365511"/>
            <a:chExt cx="2201619" cy="2515048"/>
          </a:xfrm>
        </p:grpSpPr>
        <p:pic>
          <p:nvPicPr>
            <p:cNvPr id="7" name="Picture 6">
              <a:extLst>
                <a:ext uri="{FF2B5EF4-FFF2-40B4-BE49-F238E27FC236}">
                  <a16:creationId xmlns:a16="http://schemas.microsoft.com/office/drawing/2014/main" id="{E7CF3CF0-BFB0-4BD8-B307-44B2124D0864}"/>
                </a:ext>
              </a:extLst>
            </p:cNvPr>
            <p:cNvPicPr>
              <a:picLocks noChangeAspect="1"/>
            </p:cNvPicPr>
            <p:nvPr/>
          </p:nvPicPr>
          <p:blipFill rotWithShape="1">
            <a:blip r:embed="rId9"/>
            <a:srcRect l="10784" r="17482"/>
            <a:stretch/>
          </p:blipFill>
          <p:spPr>
            <a:xfrm>
              <a:off x="8957793" y="1365511"/>
              <a:ext cx="2201619" cy="2021510"/>
            </a:xfrm>
            <a:prstGeom prst="rect">
              <a:avLst/>
            </a:prstGeom>
          </p:spPr>
        </p:pic>
        <p:sp>
          <p:nvSpPr>
            <p:cNvPr id="24" name="TextBox 23">
              <a:extLst>
                <a:ext uri="{FF2B5EF4-FFF2-40B4-BE49-F238E27FC236}">
                  <a16:creationId xmlns:a16="http://schemas.microsoft.com/office/drawing/2014/main" id="{0DFDE881-D8C5-463E-A5B1-5D9963CA2010}"/>
                </a:ext>
              </a:extLst>
            </p:cNvPr>
            <p:cNvSpPr txBox="1"/>
            <p:nvPr/>
          </p:nvSpPr>
          <p:spPr>
            <a:xfrm>
              <a:off x="9784690" y="3480449"/>
              <a:ext cx="849086" cy="400110"/>
            </a:xfrm>
            <a:prstGeom prst="rect">
              <a:avLst/>
            </a:prstGeom>
            <a:noFill/>
          </p:spPr>
          <p:txBody>
            <a:bodyPr wrap="square" rtlCol="0">
              <a:spAutoFit/>
            </a:bodyPr>
            <a:lstStyle/>
            <a:p>
              <a:pPr algn="ctr"/>
              <a:r>
                <a:rPr lang="en-US" sz="2000"/>
                <a:t>4</a:t>
              </a:r>
            </a:p>
          </p:txBody>
        </p:sp>
      </p:grpSp>
      <p:grpSp>
        <p:nvGrpSpPr>
          <p:cNvPr id="38" name="Group 37">
            <a:extLst>
              <a:ext uri="{FF2B5EF4-FFF2-40B4-BE49-F238E27FC236}">
                <a16:creationId xmlns:a16="http://schemas.microsoft.com/office/drawing/2014/main" id="{EFA1865C-0154-411A-88CD-B56A3A3AFACD}"/>
              </a:ext>
            </a:extLst>
          </p:cNvPr>
          <p:cNvGrpSpPr/>
          <p:nvPr/>
        </p:nvGrpSpPr>
        <p:grpSpPr>
          <a:xfrm>
            <a:off x="640912" y="4087097"/>
            <a:ext cx="1887918" cy="2508928"/>
            <a:chOff x="622373" y="4104532"/>
            <a:chExt cx="1887918" cy="2508928"/>
          </a:xfrm>
        </p:grpSpPr>
        <p:pic>
          <p:nvPicPr>
            <p:cNvPr id="13" name="Picture 12">
              <a:extLst>
                <a:ext uri="{FF2B5EF4-FFF2-40B4-BE49-F238E27FC236}">
                  <a16:creationId xmlns:a16="http://schemas.microsoft.com/office/drawing/2014/main" id="{D2B85269-8AEB-44C9-9A94-EA4669F42E1E}"/>
                </a:ext>
              </a:extLst>
            </p:cNvPr>
            <p:cNvPicPr>
              <a:picLocks noChangeAspect="1"/>
            </p:cNvPicPr>
            <p:nvPr/>
          </p:nvPicPr>
          <p:blipFill rotWithShape="1">
            <a:blip r:embed="rId10"/>
            <a:srcRect b="13817"/>
            <a:stretch/>
          </p:blipFill>
          <p:spPr>
            <a:xfrm>
              <a:off x="622373" y="4104532"/>
              <a:ext cx="1887918" cy="1994762"/>
            </a:xfrm>
            <a:prstGeom prst="rect">
              <a:avLst/>
            </a:prstGeom>
          </p:spPr>
        </p:pic>
        <p:sp>
          <p:nvSpPr>
            <p:cNvPr id="25" name="TextBox 24">
              <a:extLst>
                <a:ext uri="{FF2B5EF4-FFF2-40B4-BE49-F238E27FC236}">
                  <a16:creationId xmlns:a16="http://schemas.microsoft.com/office/drawing/2014/main" id="{2E473B94-9883-42CA-BBEC-42610476909B}"/>
                </a:ext>
              </a:extLst>
            </p:cNvPr>
            <p:cNvSpPr txBox="1"/>
            <p:nvPr/>
          </p:nvSpPr>
          <p:spPr>
            <a:xfrm>
              <a:off x="1044572" y="6213350"/>
              <a:ext cx="849086" cy="400110"/>
            </a:xfrm>
            <a:prstGeom prst="rect">
              <a:avLst/>
            </a:prstGeom>
            <a:noFill/>
          </p:spPr>
          <p:txBody>
            <a:bodyPr wrap="square" rtlCol="0">
              <a:spAutoFit/>
            </a:bodyPr>
            <a:lstStyle/>
            <a:p>
              <a:pPr algn="ctr"/>
              <a:r>
                <a:rPr lang="en-US" sz="2000"/>
                <a:t>a</a:t>
              </a:r>
            </a:p>
          </p:txBody>
        </p:sp>
      </p:grpSp>
      <p:grpSp>
        <p:nvGrpSpPr>
          <p:cNvPr id="35" name="Group 34">
            <a:extLst>
              <a:ext uri="{FF2B5EF4-FFF2-40B4-BE49-F238E27FC236}">
                <a16:creationId xmlns:a16="http://schemas.microsoft.com/office/drawing/2014/main" id="{E924B37E-6416-4C0D-8397-7AB33450B5C8}"/>
              </a:ext>
            </a:extLst>
          </p:cNvPr>
          <p:cNvGrpSpPr/>
          <p:nvPr/>
        </p:nvGrpSpPr>
        <p:grpSpPr>
          <a:xfrm>
            <a:off x="3297916" y="4104532"/>
            <a:ext cx="1887918" cy="2508928"/>
            <a:chOff x="3322779" y="4104532"/>
            <a:chExt cx="1887918" cy="2508928"/>
          </a:xfrm>
        </p:grpSpPr>
        <p:pic>
          <p:nvPicPr>
            <p:cNvPr id="5" name="Picture 4">
              <a:extLst>
                <a:ext uri="{FF2B5EF4-FFF2-40B4-BE49-F238E27FC236}">
                  <a16:creationId xmlns:a16="http://schemas.microsoft.com/office/drawing/2014/main" id="{B3F5C0E5-D8C3-413B-A5A9-B591CA1B9597}"/>
                </a:ext>
              </a:extLst>
            </p:cNvPr>
            <p:cNvPicPr>
              <a:picLocks noChangeAspect="1"/>
            </p:cNvPicPr>
            <p:nvPr/>
          </p:nvPicPr>
          <p:blipFill rotWithShape="1">
            <a:blip r:embed="rId11"/>
            <a:srcRect l="7283" r="13591"/>
            <a:stretch/>
          </p:blipFill>
          <p:spPr>
            <a:xfrm>
              <a:off x="3322779" y="4104532"/>
              <a:ext cx="1887918" cy="1941491"/>
            </a:xfrm>
            <a:prstGeom prst="rect">
              <a:avLst/>
            </a:prstGeom>
          </p:spPr>
        </p:pic>
        <p:sp>
          <p:nvSpPr>
            <p:cNvPr id="26" name="TextBox 25">
              <a:extLst>
                <a:ext uri="{FF2B5EF4-FFF2-40B4-BE49-F238E27FC236}">
                  <a16:creationId xmlns:a16="http://schemas.microsoft.com/office/drawing/2014/main" id="{A5ED9E14-9331-46E8-8485-88E62EAF6FC9}"/>
                </a:ext>
              </a:extLst>
            </p:cNvPr>
            <p:cNvSpPr txBox="1"/>
            <p:nvPr/>
          </p:nvSpPr>
          <p:spPr>
            <a:xfrm>
              <a:off x="3817332" y="6213350"/>
              <a:ext cx="849086" cy="400110"/>
            </a:xfrm>
            <a:prstGeom prst="rect">
              <a:avLst/>
            </a:prstGeom>
            <a:noFill/>
          </p:spPr>
          <p:txBody>
            <a:bodyPr wrap="square" rtlCol="0">
              <a:spAutoFit/>
            </a:bodyPr>
            <a:lstStyle/>
            <a:p>
              <a:pPr algn="ctr"/>
              <a:r>
                <a:rPr lang="en-US" sz="2000"/>
                <a:t>b</a:t>
              </a:r>
            </a:p>
          </p:txBody>
        </p:sp>
      </p:grpSp>
      <p:grpSp>
        <p:nvGrpSpPr>
          <p:cNvPr id="36" name="Group 35">
            <a:extLst>
              <a:ext uri="{FF2B5EF4-FFF2-40B4-BE49-F238E27FC236}">
                <a16:creationId xmlns:a16="http://schemas.microsoft.com/office/drawing/2014/main" id="{F37551EC-D421-40EF-A21F-8D492FA42A99}"/>
              </a:ext>
            </a:extLst>
          </p:cNvPr>
          <p:cNvGrpSpPr/>
          <p:nvPr/>
        </p:nvGrpSpPr>
        <p:grpSpPr>
          <a:xfrm>
            <a:off x="6341681" y="4150458"/>
            <a:ext cx="1887918" cy="2526363"/>
            <a:chOff x="6341681" y="4087097"/>
            <a:chExt cx="1887918" cy="2526363"/>
          </a:xfrm>
        </p:grpSpPr>
        <p:pic>
          <p:nvPicPr>
            <p:cNvPr id="17" name="Picture 16">
              <a:extLst>
                <a:ext uri="{FF2B5EF4-FFF2-40B4-BE49-F238E27FC236}">
                  <a16:creationId xmlns:a16="http://schemas.microsoft.com/office/drawing/2014/main" id="{7EEE2A63-D0D3-4753-B070-6C60D83FD755}"/>
                </a:ext>
              </a:extLst>
            </p:cNvPr>
            <p:cNvPicPr>
              <a:picLocks noChangeAspect="1"/>
            </p:cNvPicPr>
            <p:nvPr/>
          </p:nvPicPr>
          <p:blipFill>
            <a:blip r:embed="rId12"/>
            <a:stretch>
              <a:fillRect/>
            </a:stretch>
          </p:blipFill>
          <p:spPr>
            <a:xfrm>
              <a:off x="6341681" y="4087097"/>
              <a:ext cx="1887918" cy="1943417"/>
            </a:xfrm>
            <a:prstGeom prst="rect">
              <a:avLst/>
            </a:prstGeom>
          </p:spPr>
        </p:pic>
        <p:sp>
          <p:nvSpPr>
            <p:cNvPr id="27" name="TextBox 26">
              <a:extLst>
                <a:ext uri="{FF2B5EF4-FFF2-40B4-BE49-F238E27FC236}">
                  <a16:creationId xmlns:a16="http://schemas.microsoft.com/office/drawing/2014/main" id="{4AF4CCB6-E22F-4ED2-A65E-2F5729C241E2}"/>
                </a:ext>
              </a:extLst>
            </p:cNvPr>
            <p:cNvSpPr txBox="1"/>
            <p:nvPr/>
          </p:nvSpPr>
          <p:spPr>
            <a:xfrm>
              <a:off x="6875825" y="6213350"/>
              <a:ext cx="849086" cy="400110"/>
            </a:xfrm>
            <a:prstGeom prst="rect">
              <a:avLst/>
            </a:prstGeom>
            <a:noFill/>
          </p:spPr>
          <p:txBody>
            <a:bodyPr wrap="square" rtlCol="0">
              <a:spAutoFit/>
            </a:bodyPr>
            <a:lstStyle/>
            <a:p>
              <a:pPr algn="ctr"/>
              <a:r>
                <a:rPr lang="en-US" sz="2000"/>
                <a:t>c</a:t>
              </a:r>
            </a:p>
          </p:txBody>
        </p:sp>
      </p:grpSp>
      <p:grpSp>
        <p:nvGrpSpPr>
          <p:cNvPr id="37" name="Group 36">
            <a:extLst>
              <a:ext uri="{FF2B5EF4-FFF2-40B4-BE49-F238E27FC236}">
                <a16:creationId xmlns:a16="http://schemas.microsoft.com/office/drawing/2014/main" id="{EEB0DFC8-677B-4D6B-9D0B-BDB93A7EC21D}"/>
              </a:ext>
            </a:extLst>
          </p:cNvPr>
          <p:cNvGrpSpPr/>
          <p:nvPr/>
        </p:nvGrpSpPr>
        <p:grpSpPr>
          <a:xfrm>
            <a:off x="8957793" y="4077851"/>
            <a:ext cx="1771601" cy="2518174"/>
            <a:chOff x="9164812" y="4095286"/>
            <a:chExt cx="1771601" cy="2518174"/>
          </a:xfrm>
        </p:grpSpPr>
        <p:pic>
          <p:nvPicPr>
            <p:cNvPr id="11" name="Picture 10">
              <a:extLst>
                <a:ext uri="{FF2B5EF4-FFF2-40B4-BE49-F238E27FC236}">
                  <a16:creationId xmlns:a16="http://schemas.microsoft.com/office/drawing/2014/main" id="{0221A72E-5E77-4B11-8EBC-5D6CDF78FB3F}"/>
                </a:ext>
              </a:extLst>
            </p:cNvPr>
            <p:cNvPicPr>
              <a:picLocks noChangeAspect="1"/>
            </p:cNvPicPr>
            <p:nvPr/>
          </p:nvPicPr>
          <p:blipFill rotWithShape="1">
            <a:blip r:embed="rId13"/>
            <a:srcRect l="5134" r="5596" b="17066"/>
            <a:stretch/>
          </p:blipFill>
          <p:spPr>
            <a:xfrm>
              <a:off x="9164812" y="4095286"/>
              <a:ext cx="1771601" cy="1935228"/>
            </a:xfrm>
            <a:prstGeom prst="rect">
              <a:avLst/>
            </a:prstGeom>
          </p:spPr>
        </p:pic>
        <p:sp>
          <p:nvSpPr>
            <p:cNvPr id="28" name="TextBox 27">
              <a:extLst>
                <a:ext uri="{FF2B5EF4-FFF2-40B4-BE49-F238E27FC236}">
                  <a16:creationId xmlns:a16="http://schemas.microsoft.com/office/drawing/2014/main" id="{DD2523F1-E62B-4C6C-992A-B5DA86ECCD26}"/>
                </a:ext>
              </a:extLst>
            </p:cNvPr>
            <p:cNvSpPr txBox="1"/>
            <p:nvPr/>
          </p:nvSpPr>
          <p:spPr>
            <a:xfrm>
              <a:off x="9626070" y="6213350"/>
              <a:ext cx="849086" cy="400110"/>
            </a:xfrm>
            <a:prstGeom prst="rect">
              <a:avLst/>
            </a:prstGeom>
            <a:noFill/>
          </p:spPr>
          <p:txBody>
            <a:bodyPr wrap="square" rtlCol="0">
              <a:spAutoFit/>
            </a:bodyPr>
            <a:lstStyle/>
            <a:p>
              <a:pPr algn="ctr"/>
              <a:r>
                <a:rPr lang="en-US" sz="2000"/>
                <a:t>d</a:t>
              </a:r>
            </a:p>
          </p:txBody>
        </p:sp>
      </p:grpSp>
      <p:sp>
        <p:nvSpPr>
          <p:cNvPr id="4" name="Rectangle 3">
            <a:extLst>
              <a:ext uri="{FF2B5EF4-FFF2-40B4-BE49-F238E27FC236}">
                <a16:creationId xmlns:a16="http://schemas.microsoft.com/office/drawing/2014/main" id="{028AA26B-8E3F-4229-AA2E-8EDC4C6F7105}"/>
              </a:ext>
            </a:extLst>
          </p:cNvPr>
          <p:cNvSpPr/>
          <p:nvPr/>
        </p:nvSpPr>
        <p:spPr>
          <a:xfrm>
            <a:off x="4783363" y="388465"/>
            <a:ext cx="2304064" cy="769441"/>
          </a:xfrm>
          <a:prstGeom prst="rect">
            <a:avLst/>
          </a:prstGeom>
          <a:noFill/>
        </p:spPr>
        <p:txBody>
          <a:bodyPr wrap="square" lIns="91440" tIns="45720" rIns="91440" bIns="45720">
            <a:spAutoFit/>
          </a:bodyPr>
          <a:lstStyle/>
          <a:p>
            <a:pPr algn="ctr"/>
            <a:r>
              <a:rPr lang="en-US" sz="4400" b="0" cap="none" spc="0">
                <a:ln w="0"/>
                <a:solidFill>
                  <a:srgbClr val="FF0000"/>
                </a:solidFill>
                <a:effectLst>
                  <a:reflection blurRad="6350" stA="53000" endA="300" endPos="35500" dir="5400000" sy="-90000" algn="bl" rotWithShape="0"/>
                </a:effectLst>
                <a:latin typeface="Arial" panose="020B0604020202020204" pitchFamily="34" charset="0"/>
                <a:cs typeface="Arial" panose="020B0604020202020204" pitchFamily="34" charset="0"/>
              </a:rPr>
              <a:t>AI LÀ AI </a:t>
            </a:r>
          </a:p>
        </p:txBody>
      </p:sp>
      <p:pic>
        <p:nvPicPr>
          <p:cNvPr id="21" name="Picture 11" descr="Picture2">
            <a:extLst>
              <a:ext uri="{FF2B5EF4-FFF2-40B4-BE49-F238E27FC236}">
                <a16:creationId xmlns:a16="http://schemas.microsoft.com/office/drawing/2014/main" id="{B29832F3-1BC5-4F2D-96C3-7F8877B01307}"/>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rot="1141216">
            <a:off x="3936847" y="201094"/>
            <a:ext cx="811347" cy="854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bensound-creativeminds">
            <a:hlinkClick r:id="" action="ppaction://media"/>
            <a:extLst>
              <a:ext uri="{FF2B5EF4-FFF2-40B4-BE49-F238E27FC236}">
                <a16:creationId xmlns:a16="http://schemas.microsoft.com/office/drawing/2014/main" id="{7C41D43F-5AB6-4732-8AF3-81ADD89AD7EA}"/>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2192000" y="2132584"/>
            <a:ext cx="487363" cy="487363"/>
          </a:xfrm>
          <a:prstGeom prst="rect">
            <a:avLst/>
          </a:prstGeom>
        </p:spPr>
      </p:pic>
    </p:spTree>
    <p:extLst>
      <p:ext uri="{BB962C8B-B14F-4D97-AF65-F5344CB8AC3E}">
        <p14:creationId xmlns:p14="http://schemas.microsoft.com/office/powerpoint/2010/main" val="1861475082"/>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000"/>
                                        <p:tgtEl>
                                          <p:spTgt spid="4"/>
                                        </p:tgtEl>
                                      </p:cBhvr>
                                    </p:animEffect>
                                  </p:childTnLst>
                                </p:cTn>
                              </p:par>
                              <p:par>
                                <p:cTn id="8" presetID="6" presetClass="entr" presetSubtype="32" repeatCount="indefinite"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ircle(out)">
                                      <p:cBhvr>
                                        <p:cTn id="10" dur="1000"/>
                                        <p:tgtEl>
                                          <p:spTgt spid="21"/>
                                        </p:tgtEl>
                                      </p:cBhvr>
                                    </p:animEffect>
                                  </p:childTnLst>
                                </p:cTn>
                              </p:par>
                              <p:par>
                                <p:cTn id="11" presetID="1" presetClass="mediacall" presetSubtype="0" fill="hold" nodeType="withEffect">
                                  <p:stCondLst>
                                    <p:cond delay="0"/>
                                  </p:stCondLst>
                                  <p:childTnLst>
                                    <p:cmd type="call" cmd="playFrom(0.0)">
                                      <p:cBhvr>
                                        <p:cTn id="12" dur="147252" fill="hold"/>
                                        <p:tgtEl>
                                          <p:spTgt spid="16"/>
                                        </p:tgtEl>
                                      </p:cBhvr>
                                    </p:cmd>
                                  </p:childTnLst>
                                </p:cTn>
                              </p:par>
                              <p:par>
                                <p:cTn id="13" presetID="2" presetClass="entr" presetSubtype="8"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60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0-#ppt_w/2"/>
                                          </p:val>
                                        </p:tav>
                                        <p:tav tm="100000">
                                          <p:val>
                                            <p:strVal val="#ppt_x"/>
                                          </p:val>
                                        </p:tav>
                                      </p:tavLst>
                                    </p:anim>
                                    <p:anim calcmode="lin" valueType="num">
                                      <p:cBhvr additive="base">
                                        <p:cTn id="20" dur="500" fill="hold"/>
                                        <p:tgtEl>
                                          <p:spTgt spid="2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20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0-#ppt_w/2"/>
                                          </p:val>
                                        </p:tav>
                                        <p:tav tm="100000">
                                          <p:val>
                                            <p:strVal val="#ppt_x"/>
                                          </p:val>
                                        </p:tav>
                                      </p:tavLst>
                                    </p:anim>
                                    <p:anim calcmode="lin" valueType="num">
                                      <p:cBhvr additive="base">
                                        <p:cTn id="24" dur="500" fill="hold"/>
                                        <p:tgtEl>
                                          <p:spTgt spid="30"/>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170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0-#ppt_w/2"/>
                                          </p:val>
                                        </p:tav>
                                        <p:tav tm="100000">
                                          <p:val>
                                            <p:strVal val="#ppt_x"/>
                                          </p:val>
                                        </p:tav>
                                      </p:tavLst>
                                    </p:anim>
                                    <p:anim calcmode="lin" valueType="num">
                                      <p:cBhvr additive="base">
                                        <p:cTn id="28" dur="500" fill="hold"/>
                                        <p:tgtEl>
                                          <p:spTgt spid="31"/>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210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1+#ppt_w/2"/>
                                          </p:val>
                                        </p:tav>
                                        <p:tav tm="100000">
                                          <p:val>
                                            <p:strVal val="#ppt_x"/>
                                          </p:val>
                                        </p:tav>
                                      </p:tavLst>
                                    </p:anim>
                                    <p:anim calcmode="lin" valueType="num">
                                      <p:cBhvr additive="base">
                                        <p:cTn id="32" dur="500" fill="hold"/>
                                        <p:tgtEl>
                                          <p:spTgt spid="38"/>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300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1+#ppt_w/2"/>
                                          </p:val>
                                        </p:tav>
                                        <p:tav tm="100000">
                                          <p:val>
                                            <p:strVal val="#ppt_x"/>
                                          </p:val>
                                        </p:tav>
                                      </p:tavLst>
                                    </p:anim>
                                    <p:anim calcmode="lin" valueType="num">
                                      <p:cBhvr additive="base">
                                        <p:cTn id="36" dur="500" fill="hold"/>
                                        <p:tgtEl>
                                          <p:spTgt spid="3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370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1+#ppt_w/2"/>
                                          </p:val>
                                        </p:tav>
                                        <p:tav tm="100000">
                                          <p:val>
                                            <p:strVal val="#ppt_x"/>
                                          </p:val>
                                        </p:tav>
                                      </p:tavLst>
                                    </p:anim>
                                    <p:anim calcmode="lin" valueType="num">
                                      <p:cBhvr additive="base">
                                        <p:cTn id="40" dur="500" fill="hold"/>
                                        <p:tgtEl>
                                          <p:spTgt spid="36"/>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450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1+#ppt_w/2"/>
                                          </p:val>
                                        </p:tav>
                                        <p:tav tm="100000">
                                          <p:val>
                                            <p:strVal val="#ppt_x"/>
                                          </p:val>
                                        </p:tav>
                                      </p:tavLst>
                                    </p:anim>
                                    <p:anim calcmode="lin" valueType="num">
                                      <p:cBhvr additive="base">
                                        <p:cTn id="44"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5" fill="hold" display="0">
                  <p:stCondLst>
                    <p:cond delay="indefinite"/>
                  </p:stCondLst>
                  <p:endCondLst>
                    <p:cond evt="onStopAudio" delay="0">
                      <p:tgtEl>
                        <p:sldTgt/>
                      </p:tgtEl>
                    </p:cond>
                  </p:endCondLst>
                </p:cTn>
                <p:tgtEl>
                  <p:spTgt spid="16"/>
                </p:tgtEl>
              </p:cMediaNode>
            </p:audio>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58AE7DD-D820-4DCE-96FB-03D67F735237}"/>
              </a:ext>
            </a:extLst>
          </p:cNvPr>
          <p:cNvPicPr>
            <a:picLocks noChangeAspect="1"/>
          </p:cNvPicPr>
          <p:nvPr/>
        </p:nvPicPr>
        <p:blipFill>
          <a:blip r:embed="rId5"/>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616751EB-D909-4584-ABF2-395F74681217}"/>
              </a:ext>
            </a:extLst>
          </p:cNvPr>
          <p:cNvGrpSpPr/>
          <p:nvPr/>
        </p:nvGrpSpPr>
        <p:grpSpPr>
          <a:xfrm>
            <a:off x="2992038" y="363613"/>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6" name="Rectangle: Top Corners One Rounded and One Snipped 5">
              <a:extLst>
                <a:ext uri="{FF2B5EF4-FFF2-40B4-BE49-F238E27FC236}">
                  <a16:creationId xmlns:a16="http://schemas.microsoft.com/office/drawing/2014/main" id="{9B15237E-B95C-435D-A7CA-2346E72E21CD}"/>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a:extLst>
                <a:ext uri="{FF2B5EF4-FFF2-40B4-BE49-F238E27FC236}">
                  <a16:creationId xmlns:a16="http://schemas.microsoft.com/office/drawing/2014/main" id="{E9BC7F1F-ACDB-495B-BA94-5DE861650F1F}"/>
                </a:ext>
              </a:extLst>
            </p:cNvPr>
            <p:cNvSpPr txBox="1"/>
            <p:nvPr/>
          </p:nvSpPr>
          <p:spPr>
            <a:xfrm>
              <a:off x="1490498" y="693665"/>
              <a:ext cx="1647786"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Mục tiêu</a:t>
              </a:r>
              <a:endParaRPr lang="vi-VN" sz="1200" b="1">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F38BA873-CB25-4A2B-8643-2473652511ED}"/>
              </a:ext>
            </a:extLst>
          </p:cNvPr>
          <p:cNvGrpSpPr/>
          <p:nvPr/>
        </p:nvGrpSpPr>
        <p:grpSpPr>
          <a:xfrm>
            <a:off x="4532039" y="344159"/>
            <a:ext cx="1215958" cy="433745"/>
            <a:chOff x="1045516" y="634599"/>
            <a:chExt cx="2459684" cy="701040"/>
          </a:xfrm>
          <a:solidFill>
            <a:schemeClr val="bg1"/>
          </a:solidFill>
          <a:scene3d>
            <a:camera prst="orthographicFront">
              <a:rot lat="0" lon="0" rev="0"/>
            </a:camera>
            <a:lightRig rig="soft" dir="t">
              <a:rot lat="0" lon="0" rev="0"/>
            </a:lightRig>
          </a:scene3d>
        </p:grpSpPr>
        <p:sp>
          <p:nvSpPr>
            <p:cNvPr id="9" name="Rectangle: Top Corners One Rounded and One Snipped 8">
              <a:extLst>
                <a:ext uri="{FF2B5EF4-FFF2-40B4-BE49-F238E27FC236}">
                  <a16:creationId xmlns:a16="http://schemas.microsoft.com/office/drawing/2014/main" id="{06B3C83A-0A21-4EE5-9223-A2DB3F85E961}"/>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a:extLst>
                <a:ext uri="{FF2B5EF4-FFF2-40B4-BE49-F238E27FC236}">
                  <a16:creationId xmlns:a16="http://schemas.microsoft.com/office/drawing/2014/main" id="{861510FC-A83C-4865-A8BD-4D4AC2F84622}"/>
                </a:ext>
              </a:extLst>
            </p:cNvPr>
            <p:cNvSpPr txBox="1"/>
            <p:nvPr/>
          </p:nvSpPr>
          <p:spPr>
            <a:xfrm>
              <a:off x="1175655" y="693665"/>
              <a:ext cx="2014702"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dirty="0">
                  <a:latin typeface="Arial" panose="020B0604020202020204" pitchFamily="34" charset="0"/>
                  <a:cs typeface="Arial" panose="020B0604020202020204" pitchFamily="34" charset="0"/>
                </a:rPr>
                <a:t>Khám phá</a:t>
              </a:r>
              <a:endParaRPr lang="vi-VN" sz="1200" b="1" dirty="0">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D4222A89-0EB6-4597-8E8E-508E5BD2066D}"/>
              </a:ext>
            </a:extLst>
          </p:cNvPr>
          <p:cNvGrpSpPr/>
          <p:nvPr/>
        </p:nvGrpSpPr>
        <p:grpSpPr>
          <a:xfrm>
            <a:off x="6028091" y="344159"/>
            <a:ext cx="1215958" cy="433745"/>
            <a:chOff x="1045516" y="634599"/>
            <a:chExt cx="2459684" cy="701040"/>
          </a:xfrm>
          <a:solidFill>
            <a:schemeClr val="bg1"/>
          </a:solidFill>
          <a:scene3d>
            <a:camera prst="orthographicFront">
              <a:rot lat="0" lon="0" rev="0"/>
            </a:camera>
            <a:lightRig rig="soft" dir="t">
              <a:rot lat="0" lon="0" rev="0"/>
            </a:lightRig>
          </a:scene3d>
        </p:grpSpPr>
        <p:sp>
          <p:nvSpPr>
            <p:cNvPr id="12" name="Rectangle: Top Corners One Rounded and One Snipped 11">
              <a:extLst>
                <a:ext uri="{FF2B5EF4-FFF2-40B4-BE49-F238E27FC236}">
                  <a16:creationId xmlns:a16="http://schemas.microsoft.com/office/drawing/2014/main" id="{C087E2BD-21D5-42D4-8766-F63F867851D8}"/>
                </a:ext>
              </a:extLst>
            </p:cNvPr>
            <p:cNvSpPr/>
            <p:nvPr/>
          </p:nvSpPr>
          <p:spPr>
            <a:xfrm>
              <a:off x="1045516" y="634599"/>
              <a:ext cx="2459684" cy="701040"/>
            </a:xfrm>
            <a:prstGeom prst="snipRoundRect">
              <a:avLst>
                <a:gd name="adj1" fmla="val 3623"/>
                <a:gd name="adj2" fmla="val 50000"/>
              </a:avLst>
            </a:prstGeom>
            <a:solidFill>
              <a:schemeClr val="accent4">
                <a:lumMod val="20000"/>
                <a:lumOff val="80000"/>
              </a:schemeClr>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TextBox 12">
              <a:extLst>
                <a:ext uri="{FF2B5EF4-FFF2-40B4-BE49-F238E27FC236}">
                  <a16:creationId xmlns:a16="http://schemas.microsoft.com/office/drawing/2014/main" id="{4B94ACDA-009B-48F7-AA3C-6160CC37E498}"/>
                </a:ext>
              </a:extLst>
            </p:cNvPr>
            <p:cNvSpPr txBox="1"/>
            <p:nvPr/>
          </p:nvSpPr>
          <p:spPr>
            <a:xfrm>
              <a:off x="1155973" y="693665"/>
              <a:ext cx="2014702" cy="447699"/>
            </a:xfrm>
            <a:prstGeom prst="rect">
              <a:avLst/>
            </a:prstGeom>
            <a:solidFill>
              <a:schemeClr val="accent4">
                <a:lumMod val="20000"/>
                <a:lumOff val="80000"/>
              </a:schemeClr>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Thực hành</a:t>
              </a:r>
              <a:endParaRPr lang="vi-VN" sz="1200" b="1">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486A313F-7833-4338-BBF3-92647EB074DD}"/>
              </a:ext>
            </a:extLst>
          </p:cNvPr>
          <p:cNvGrpSpPr/>
          <p:nvPr/>
        </p:nvGrpSpPr>
        <p:grpSpPr>
          <a:xfrm>
            <a:off x="7514249" y="344159"/>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15" name="Rectangle: Top Corners One Rounded and One Snipped 14">
              <a:extLst>
                <a:ext uri="{FF2B5EF4-FFF2-40B4-BE49-F238E27FC236}">
                  <a16:creationId xmlns:a16="http://schemas.microsoft.com/office/drawing/2014/main" id="{477E2D35-9990-4D6F-9D34-29CEFCC98776}"/>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id="{99ECC444-04BA-49F8-88F2-C68FB1E3A80D}"/>
                </a:ext>
              </a:extLst>
            </p:cNvPr>
            <p:cNvSpPr txBox="1"/>
            <p:nvPr/>
          </p:nvSpPr>
          <p:spPr>
            <a:xfrm>
              <a:off x="1254362" y="693665"/>
              <a:ext cx="1801759"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Vận dụng</a:t>
              </a:r>
              <a:endParaRPr lang="vi-VN" sz="1200" b="1">
                <a:latin typeface="Arial" panose="020B0604020202020204" pitchFamily="34" charset="0"/>
                <a:cs typeface="Arial" panose="020B0604020202020204" pitchFamily="34" charset="0"/>
              </a:endParaRPr>
            </a:p>
          </p:txBody>
        </p:sp>
      </p:grpSp>
      <p:cxnSp>
        <p:nvCxnSpPr>
          <p:cNvPr id="17" name="Straight Connector 16">
            <a:extLst>
              <a:ext uri="{FF2B5EF4-FFF2-40B4-BE49-F238E27FC236}">
                <a16:creationId xmlns:a16="http://schemas.microsoft.com/office/drawing/2014/main" id="{59CD3682-65DC-4F6B-AEE9-C1262B7DDFE9}"/>
              </a:ext>
            </a:extLst>
          </p:cNvPr>
          <p:cNvCxnSpPr>
            <a:cxnSpLocks/>
          </p:cNvCxnSpPr>
          <p:nvPr/>
        </p:nvCxnSpPr>
        <p:spPr>
          <a:xfrm>
            <a:off x="2859932" y="894946"/>
            <a:ext cx="5870275"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21" name="Text Box 11">
            <a:extLst>
              <a:ext uri="{FF2B5EF4-FFF2-40B4-BE49-F238E27FC236}">
                <a16:creationId xmlns:a16="http://schemas.microsoft.com/office/drawing/2014/main" id="{B989EFB3-8620-437A-B6C8-9466072D7322}"/>
              </a:ext>
            </a:extLst>
          </p:cNvPr>
          <p:cNvSpPr txBox="1">
            <a:spLocks noChangeArrowheads="1"/>
          </p:cNvSpPr>
          <p:nvPr/>
        </p:nvSpPr>
        <p:spPr bwMode="auto">
          <a:xfrm>
            <a:off x="2276272" y="2324275"/>
            <a:ext cx="806422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4000" b="1">
                <a:latin typeface="Times New Roman" panose="02020603050405020304" pitchFamily="18" charset="0"/>
              </a:rPr>
              <a:t>Trò chơi: “Ai nhanh , ai đúng”</a:t>
            </a:r>
          </a:p>
        </p:txBody>
      </p:sp>
    </p:spTree>
    <p:extLst>
      <p:ext uri="{BB962C8B-B14F-4D97-AF65-F5344CB8AC3E}">
        <p14:creationId xmlns:p14="http://schemas.microsoft.com/office/powerpoint/2010/main" val="384249967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repeatCount="indefinite"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out)">
                                      <p:cBhvr>
                                        <p:cTn id="7" dur="1000"/>
                                        <p:tgtEl>
                                          <p:spTgt spid="21"/>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2CB7522-D8F5-4072-B182-C0075436F4F9}"/>
              </a:ext>
            </a:extLst>
          </p:cNvPr>
          <p:cNvPicPr>
            <a:picLocks noChangeAspect="1"/>
          </p:cNvPicPr>
          <p:nvPr/>
        </p:nvPicPr>
        <p:blipFill>
          <a:blip r:embed="rId3"/>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616751EB-D909-4584-ABF2-395F74681217}"/>
              </a:ext>
            </a:extLst>
          </p:cNvPr>
          <p:cNvGrpSpPr/>
          <p:nvPr/>
        </p:nvGrpSpPr>
        <p:grpSpPr>
          <a:xfrm>
            <a:off x="2931240" y="246882"/>
            <a:ext cx="1337554"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6" name="Rectangle: Top Corners One Rounded and One Snipped 5">
              <a:extLst>
                <a:ext uri="{FF2B5EF4-FFF2-40B4-BE49-F238E27FC236}">
                  <a16:creationId xmlns:a16="http://schemas.microsoft.com/office/drawing/2014/main" id="{9B15237E-B95C-435D-A7CA-2346E72E21CD}"/>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a:extLst>
                <a:ext uri="{FF2B5EF4-FFF2-40B4-BE49-F238E27FC236}">
                  <a16:creationId xmlns:a16="http://schemas.microsoft.com/office/drawing/2014/main" id="{E9BC7F1F-ACDB-495B-BA94-5DE861650F1F}"/>
                </a:ext>
              </a:extLst>
            </p:cNvPr>
            <p:cNvSpPr txBox="1"/>
            <p:nvPr/>
          </p:nvSpPr>
          <p:spPr>
            <a:xfrm>
              <a:off x="1490498" y="693665"/>
              <a:ext cx="1647786"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Mục tiêu</a:t>
              </a:r>
              <a:endParaRPr lang="vi-VN" sz="1200" b="1">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F38BA873-CB25-4A2B-8643-2473652511ED}"/>
              </a:ext>
            </a:extLst>
          </p:cNvPr>
          <p:cNvGrpSpPr/>
          <p:nvPr/>
        </p:nvGrpSpPr>
        <p:grpSpPr>
          <a:xfrm>
            <a:off x="4532039" y="246882"/>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9" name="Rectangle: Top Corners One Rounded and One Snipped 8">
              <a:extLst>
                <a:ext uri="{FF2B5EF4-FFF2-40B4-BE49-F238E27FC236}">
                  <a16:creationId xmlns:a16="http://schemas.microsoft.com/office/drawing/2014/main" id="{06B3C83A-0A21-4EE5-9223-A2DB3F85E961}"/>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a:extLst>
                <a:ext uri="{FF2B5EF4-FFF2-40B4-BE49-F238E27FC236}">
                  <a16:creationId xmlns:a16="http://schemas.microsoft.com/office/drawing/2014/main" id="{861510FC-A83C-4865-A8BD-4D4AC2F84622}"/>
                </a:ext>
              </a:extLst>
            </p:cNvPr>
            <p:cNvSpPr txBox="1"/>
            <p:nvPr/>
          </p:nvSpPr>
          <p:spPr>
            <a:xfrm>
              <a:off x="1175655" y="693665"/>
              <a:ext cx="2014702"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Khám phá</a:t>
              </a:r>
              <a:endParaRPr lang="vi-VN" sz="1200" b="1">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D4222A89-0EB6-4597-8E8E-508E5BD2066D}"/>
              </a:ext>
            </a:extLst>
          </p:cNvPr>
          <p:cNvGrpSpPr/>
          <p:nvPr/>
        </p:nvGrpSpPr>
        <p:grpSpPr>
          <a:xfrm>
            <a:off x="6024160" y="246882"/>
            <a:ext cx="1215958" cy="433745"/>
            <a:chOff x="1045516" y="634599"/>
            <a:chExt cx="2459684" cy="701040"/>
          </a:xfrm>
          <a:solidFill>
            <a:schemeClr val="accent4">
              <a:lumMod val="20000"/>
              <a:lumOff val="80000"/>
            </a:schemeClr>
          </a:solidFill>
          <a:scene3d>
            <a:camera prst="orthographicFront">
              <a:rot lat="0" lon="0" rev="0"/>
            </a:camera>
            <a:lightRig rig="soft" dir="t">
              <a:rot lat="0" lon="0" rev="0"/>
            </a:lightRig>
          </a:scene3d>
        </p:grpSpPr>
        <p:sp>
          <p:nvSpPr>
            <p:cNvPr id="12" name="Rectangle: Top Corners One Rounded and One Snipped 11">
              <a:extLst>
                <a:ext uri="{FF2B5EF4-FFF2-40B4-BE49-F238E27FC236}">
                  <a16:creationId xmlns:a16="http://schemas.microsoft.com/office/drawing/2014/main" id="{C087E2BD-21D5-42D4-8766-F63F867851D8}"/>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TextBox 12">
              <a:extLst>
                <a:ext uri="{FF2B5EF4-FFF2-40B4-BE49-F238E27FC236}">
                  <a16:creationId xmlns:a16="http://schemas.microsoft.com/office/drawing/2014/main" id="{4B94ACDA-009B-48F7-AA3C-6160CC37E498}"/>
                </a:ext>
              </a:extLst>
            </p:cNvPr>
            <p:cNvSpPr txBox="1"/>
            <p:nvPr/>
          </p:nvSpPr>
          <p:spPr>
            <a:xfrm>
              <a:off x="1155973" y="693665"/>
              <a:ext cx="2014702"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Thực hành</a:t>
              </a:r>
              <a:endParaRPr lang="vi-VN" sz="1200" b="1">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486A313F-7833-4338-BBF3-92647EB074DD}"/>
              </a:ext>
            </a:extLst>
          </p:cNvPr>
          <p:cNvGrpSpPr/>
          <p:nvPr/>
        </p:nvGrpSpPr>
        <p:grpSpPr>
          <a:xfrm>
            <a:off x="7506697" y="246882"/>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15" name="Rectangle: Top Corners One Rounded and One Snipped 14">
              <a:extLst>
                <a:ext uri="{FF2B5EF4-FFF2-40B4-BE49-F238E27FC236}">
                  <a16:creationId xmlns:a16="http://schemas.microsoft.com/office/drawing/2014/main" id="{477E2D35-9990-4D6F-9D34-29CEFCC98776}"/>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id="{99ECC444-04BA-49F8-88F2-C68FB1E3A80D}"/>
                </a:ext>
              </a:extLst>
            </p:cNvPr>
            <p:cNvSpPr txBox="1"/>
            <p:nvPr/>
          </p:nvSpPr>
          <p:spPr>
            <a:xfrm>
              <a:off x="1254362" y="693665"/>
              <a:ext cx="1801759"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Vận dụng</a:t>
              </a:r>
              <a:endParaRPr lang="vi-VN" sz="1200" b="1">
                <a:latin typeface="Arial" panose="020B0604020202020204" pitchFamily="34" charset="0"/>
                <a:cs typeface="Arial" panose="020B0604020202020204" pitchFamily="34" charset="0"/>
              </a:endParaRPr>
            </a:p>
          </p:txBody>
        </p:sp>
      </p:grpSp>
      <p:cxnSp>
        <p:nvCxnSpPr>
          <p:cNvPr id="17" name="Straight Connector 16">
            <a:extLst>
              <a:ext uri="{FF2B5EF4-FFF2-40B4-BE49-F238E27FC236}">
                <a16:creationId xmlns:a16="http://schemas.microsoft.com/office/drawing/2014/main" id="{59CD3682-65DC-4F6B-AEE9-C1262B7DDFE9}"/>
              </a:ext>
            </a:extLst>
          </p:cNvPr>
          <p:cNvCxnSpPr/>
          <p:nvPr/>
        </p:nvCxnSpPr>
        <p:spPr>
          <a:xfrm>
            <a:off x="2762655" y="817124"/>
            <a:ext cx="63318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3" name="Group 33">
            <a:extLst>
              <a:ext uri="{FF2B5EF4-FFF2-40B4-BE49-F238E27FC236}">
                <a16:creationId xmlns:a16="http://schemas.microsoft.com/office/drawing/2014/main" id="{C80A3973-5E67-4DA1-9A19-044BA0F5FA04}"/>
              </a:ext>
            </a:extLst>
          </p:cNvPr>
          <p:cNvGraphicFramePr>
            <a:graphicFrameLocks/>
          </p:cNvGraphicFramePr>
          <p:nvPr>
            <p:extLst>
              <p:ext uri="{D42A27DB-BD31-4B8C-83A1-F6EECF244321}">
                <p14:modId xmlns:p14="http://schemas.microsoft.com/office/powerpoint/2010/main" val="4176289136"/>
              </p:ext>
            </p:extLst>
          </p:nvPr>
        </p:nvGraphicFramePr>
        <p:xfrm>
          <a:off x="1442720" y="1377550"/>
          <a:ext cx="9585061" cy="3204598"/>
        </p:xfrm>
        <a:graphic>
          <a:graphicData uri="http://schemas.openxmlformats.org/drawingml/2006/table">
            <a:tbl>
              <a:tblPr/>
              <a:tblGrid>
                <a:gridCol w="2831346">
                  <a:extLst>
                    <a:ext uri="{9D8B030D-6E8A-4147-A177-3AD203B41FA5}">
                      <a16:colId xmlns:a16="http://schemas.microsoft.com/office/drawing/2014/main" val="20000"/>
                    </a:ext>
                  </a:extLst>
                </a:gridCol>
                <a:gridCol w="3745750">
                  <a:extLst>
                    <a:ext uri="{9D8B030D-6E8A-4147-A177-3AD203B41FA5}">
                      <a16:colId xmlns:a16="http://schemas.microsoft.com/office/drawing/2014/main" val="20001"/>
                    </a:ext>
                  </a:extLst>
                </a:gridCol>
                <a:gridCol w="3007965">
                  <a:extLst>
                    <a:ext uri="{9D8B030D-6E8A-4147-A177-3AD203B41FA5}">
                      <a16:colId xmlns:a16="http://schemas.microsoft.com/office/drawing/2014/main" val="20002"/>
                    </a:ext>
                  </a:extLst>
                </a:gridCol>
              </a:tblGrid>
              <a:tr h="5339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Nam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Cả nam và nữ</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Nữ</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706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4" name="Text Box 34">
            <a:extLst>
              <a:ext uri="{FF2B5EF4-FFF2-40B4-BE49-F238E27FC236}">
                <a16:creationId xmlns:a16="http://schemas.microsoft.com/office/drawing/2014/main" id="{70049A98-80FF-43C1-B851-F5117F4F4C59}"/>
              </a:ext>
            </a:extLst>
          </p:cNvPr>
          <p:cNvSpPr txBox="1">
            <a:spLocks noChangeArrowheads="1"/>
          </p:cNvSpPr>
          <p:nvPr/>
        </p:nvSpPr>
        <p:spPr bwMode="auto">
          <a:xfrm>
            <a:off x="1590336" y="2068985"/>
            <a:ext cx="247893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2400" b="1" dirty="0">
                <a:latin typeface="Times New Roman" panose="02020603050405020304" pitchFamily="18" charset="0"/>
              </a:rPr>
              <a:t>- Có râu, cơ quan sinh dục tạo ra tinh trùng</a:t>
            </a:r>
          </a:p>
        </p:txBody>
      </p:sp>
      <p:sp>
        <p:nvSpPr>
          <p:cNvPr id="25" name="Text Box 35">
            <a:extLst>
              <a:ext uri="{FF2B5EF4-FFF2-40B4-BE49-F238E27FC236}">
                <a16:creationId xmlns:a16="http://schemas.microsoft.com/office/drawing/2014/main" id="{B6B7A80E-9C06-486B-B6FD-A911B97F7447}"/>
              </a:ext>
            </a:extLst>
          </p:cNvPr>
          <p:cNvSpPr txBox="1">
            <a:spLocks noChangeArrowheads="1"/>
          </p:cNvSpPr>
          <p:nvPr/>
        </p:nvSpPr>
        <p:spPr bwMode="auto">
          <a:xfrm>
            <a:off x="4409440" y="2042808"/>
            <a:ext cx="356616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buClr>
                <a:schemeClr val="folHlink"/>
              </a:buClr>
              <a:buSzPct val="60000"/>
              <a:buFont typeface="Wingdings" panose="05000000000000000000" pitchFamily="2" charset="2"/>
              <a:buNone/>
            </a:pPr>
            <a:r>
              <a:rPr lang="en-US" altLang="en-US" sz="2400" b="1" dirty="0">
                <a:solidFill>
                  <a:srgbClr val="0000FF"/>
                </a:solidFill>
                <a:latin typeface="Times New Roman" panose="02020603050405020304" pitchFamily="18" charset="0"/>
              </a:rPr>
              <a:t>- Dịu dàng, mạnh mẽ, kiên nhẫn, tự tin, chăm sóc con, trụ cột gia đình, đá bóng, giám đốc, làm bếp giỏi, thư kí.</a:t>
            </a:r>
          </a:p>
        </p:txBody>
      </p:sp>
      <p:sp>
        <p:nvSpPr>
          <p:cNvPr id="26" name="Text Box 36">
            <a:extLst>
              <a:ext uri="{FF2B5EF4-FFF2-40B4-BE49-F238E27FC236}">
                <a16:creationId xmlns:a16="http://schemas.microsoft.com/office/drawing/2014/main" id="{871CAFAA-5181-4267-8D58-49E2D1A9DEE3}"/>
              </a:ext>
            </a:extLst>
          </p:cNvPr>
          <p:cNvSpPr txBox="1">
            <a:spLocks noChangeArrowheads="1"/>
          </p:cNvSpPr>
          <p:nvPr/>
        </p:nvSpPr>
        <p:spPr bwMode="auto">
          <a:xfrm>
            <a:off x="8194475" y="2194675"/>
            <a:ext cx="272384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buClr>
                <a:schemeClr val="folHlink"/>
              </a:buClr>
              <a:buSzPct val="60000"/>
              <a:buFont typeface="Wingdings" panose="05000000000000000000" pitchFamily="2" charset="2"/>
              <a:buNone/>
            </a:pPr>
            <a:r>
              <a:rPr lang="en-US" altLang="en-US" sz="2400" b="1" dirty="0">
                <a:latin typeface="Times New Roman" panose="02020603050405020304" pitchFamily="18" charset="0"/>
              </a:rPr>
              <a:t>- Cơ quan sinh dục tạo ra trứng, mang thai, cho con bú.</a:t>
            </a:r>
          </a:p>
          <a:p>
            <a:pPr>
              <a:spcBef>
                <a:spcPct val="50000"/>
              </a:spcBef>
            </a:pPr>
            <a:endParaRPr lang="en-US" altLang="en-US" sz="2400" b="1" dirty="0">
              <a:latin typeface="Times New Roman" panose="02020603050405020304" pitchFamily="18" charset="0"/>
            </a:endParaRPr>
          </a:p>
        </p:txBody>
      </p:sp>
      <p:sp>
        <p:nvSpPr>
          <p:cNvPr id="27" name="AutoShape 37">
            <a:extLst>
              <a:ext uri="{FF2B5EF4-FFF2-40B4-BE49-F238E27FC236}">
                <a16:creationId xmlns:a16="http://schemas.microsoft.com/office/drawing/2014/main" id="{CB4B886C-D4DC-4032-843D-415ABAFD62E0}"/>
              </a:ext>
            </a:extLst>
          </p:cNvPr>
          <p:cNvSpPr>
            <a:spLocks noChangeArrowheads="1"/>
          </p:cNvSpPr>
          <p:nvPr/>
        </p:nvSpPr>
        <p:spPr bwMode="auto">
          <a:xfrm>
            <a:off x="1441177" y="4939759"/>
            <a:ext cx="9586604" cy="1465636"/>
          </a:xfrm>
          <a:prstGeom prst="flowChartAlternateProcess">
            <a:avLst/>
          </a:prstGeom>
          <a:solidFill>
            <a:srgbClr val="242254"/>
          </a:solidFill>
          <a:ln w="9525">
            <a:noFill/>
            <a:miter lim="800000"/>
            <a:headEnd/>
            <a:tailEnd/>
          </a:ln>
          <a:effectLst>
            <a:outerShdw dist="107763" dir="18900000" algn="ctr" rotWithShape="0">
              <a:schemeClr val="bg2">
                <a:alpha val="50000"/>
              </a:schemeClr>
            </a:outerShdw>
          </a:effectLst>
        </p:spPr>
        <p:txBody>
          <a:bodyPr wrap="none" anchor="ctr"/>
          <a:lstStyle/>
          <a:p>
            <a:pPr eaLnBrk="0" hangingPunct="0">
              <a:defRPr/>
            </a:pPr>
            <a:r>
              <a:rPr lang="en-US" sz="2800" b="1" dirty="0">
                <a:latin typeface="Arial" panose="020B0604020202020204" pitchFamily="34" charset="0"/>
                <a:cs typeface="Arial" panose="020B0604020202020204" pitchFamily="34" charset="0"/>
              </a:rPr>
              <a:t>      </a:t>
            </a:r>
            <a:r>
              <a:rPr lang="en-US" sz="2800" b="1" dirty="0">
                <a:solidFill>
                  <a:schemeClr val="accent4">
                    <a:lumMod val="60000"/>
                    <a:lumOff val="40000"/>
                  </a:schemeClr>
                </a:solidFill>
                <a:latin typeface="Arial" panose="020B0604020202020204" pitchFamily="34" charset="0"/>
                <a:cs typeface="Arial" panose="020B0604020202020204" pitchFamily="34" charset="0"/>
              </a:rPr>
              <a:t>Kết luận</a:t>
            </a:r>
            <a:r>
              <a:rPr lang="en-US" sz="2800" b="1" dirty="0">
                <a:solidFill>
                  <a:schemeClr val="bg1"/>
                </a:solidFill>
                <a:latin typeface="Arial" panose="020B0604020202020204" pitchFamily="34" charset="0"/>
                <a:cs typeface="Arial" panose="020B0604020202020204" pitchFamily="34" charset="0"/>
              </a:rPr>
              <a:t>: Giữa nam và nữ có những điểm khác</a:t>
            </a:r>
          </a:p>
          <a:p>
            <a:pPr eaLnBrk="0" hangingPunct="0">
              <a:defRPr/>
            </a:pPr>
            <a:r>
              <a:rPr lang="en-US" sz="2800" b="1" dirty="0">
                <a:solidFill>
                  <a:schemeClr val="bg1"/>
                </a:solidFill>
                <a:latin typeface="Arial" panose="020B0604020202020204" pitchFamily="34" charset="0"/>
                <a:cs typeface="Arial" panose="020B0604020202020204" pitchFamily="34" charset="0"/>
              </a:rPr>
              <a:t>biệt về mặt sinh học nhưng cũng có rất nhiều điểm</a:t>
            </a:r>
          </a:p>
          <a:p>
            <a:pPr eaLnBrk="0" hangingPunct="0">
              <a:defRPr/>
            </a:pPr>
            <a:r>
              <a:rPr lang="en-US" sz="2800" b="1" dirty="0">
                <a:solidFill>
                  <a:schemeClr val="bg1"/>
                </a:solidFill>
                <a:latin typeface="Arial" panose="020B0604020202020204" pitchFamily="34" charset="0"/>
                <a:cs typeface="Arial" panose="020B0604020202020204" pitchFamily="34" charset="0"/>
              </a:rPr>
              <a:t> chung về mặt xã hội.</a:t>
            </a:r>
          </a:p>
        </p:txBody>
      </p:sp>
    </p:spTree>
    <p:extLst>
      <p:ext uri="{BB962C8B-B14F-4D97-AF65-F5344CB8AC3E}">
        <p14:creationId xmlns:p14="http://schemas.microsoft.com/office/powerpoint/2010/main" val="2703631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3"/>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anim calcmode="lin" valueType="num">
                                      <p:cBhvr>
                                        <p:cTn id="14" dur="1000" fill="hold"/>
                                        <p:tgtEl>
                                          <p:spTgt spid="24">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24">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2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1000" fill="hold"/>
                                        <p:tgtEl>
                                          <p:spTgt spid="25"/>
                                        </p:tgtEl>
                                        <p:attrNameLst>
                                          <p:attrName>ppt_w</p:attrName>
                                        </p:attrNameLst>
                                      </p:cBhvr>
                                      <p:tavLst>
                                        <p:tav tm="0">
                                          <p:val>
                                            <p:strVal val="#ppt_w+.3"/>
                                          </p:val>
                                        </p:tav>
                                        <p:tav tm="100000">
                                          <p:val>
                                            <p:strVal val="#ppt_w"/>
                                          </p:val>
                                        </p:tav>
                                      </p:tavLst>
                                    </p:anim>
                                    <p:anim calcmode="lin" valueType="num">
                                      <p:cBhvr>
                                        <p:cTn id="22" dur="1000" fill="hold"/>
                                        <p:tgtEl>
                                          <p:spTgt spid="25"/>
                                        </p:tgtEl>
                                        <p:attrNameLst>
                                          <p:attrName>ppt_h</p:attrName>
                                        </p:attrNameLst>
                                      </p:cBhvr>
                                      <p:tavLst>
                                        <p:tav tm="0">
                                          <p:val>
                                            <p:strVal val="#ppt_h"/>
                                          </p:val>
                                        </p:tav>
                                        <p:tav tm="100000">
                                          <p:val>
                                            <p:strVal val="#ppt_h"/>
                                          </p:val>
                                        </p:tav>
                                      </p:tavLst>
                                    </p:anim>
                                    <p:animEffect transition="in" filter="fade">
                                      <p:cBhvr>
                                        <p:cTn id="23" dur="10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54" presetClass="entr" presetSubtype="0" accel="10000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strVal val="#ppt_w*0.05"/>
                                          </p:val>
                                        </p:tav>
                                        <p:tav tm="100000">
                                          <p:val>
                                            <p:strVal val="#ppt_w"/>
                                          </p:val>
                                        </p:tav>
                                      </p:tavLst>
                                    </p:anim>
                                    <p:anim calcmode="lin" valueType="num">
                                      <p:cBhvr>
                                        <p:cTn id="29" dur="500" fill="hold"/>
                                        <p:tgtEl>
                                          <p:spTgt spid="26"/>
                                        </p:tgtEl>
                                        <p:attrNameLst>
                                          <p:attrName>ppt_h</p:attrName>
                                        </p:attrNameLst>
                                      </p:cBhvr>
                                      <p:tavLst>
                                        <p:tav tm="0">
                                          <p:val>
                                            <p:strVal val="#ppt_h"/>
                                          </p:val>
                                        </p:tav>
                                        <p:tav tm="100000">
                                          <p:val>
                                            <p:strVal val="#ppt_h"/>
                                          </p:val>
                                        </p:tav>
                                      </p:tavLst>
                                    </p:anim>
                                    <p:anim calcmode="lin" valueType="num">
                                      <p:cBhvr>
                                        <p:cTn id="30" dur="500" fill="hold"/>
                                        <p:tgtEl>
                                          <p:spTgt spid="26"/>
                                        </p:tgtEl>
                                        <p:attrNameLst>
                                          <p:attrName>ppt_x</p:attrName>
                                        </p:attrNameLst>
                                      </p:cBhvr>
                                      <p:tavLst>
                                        <p:tav tm="0">
                                          <p:val>
                                            <p:strVal val="#ppt_x-.2"/>
                                          </p:val>
                                        </p:tav>
                                        <p:tav tm="100000">
                                          <p:val>
                                            <p:strVal val="#ppt_x"/>
                                          </p:val>
                                        </p:tav>
                                      </p:tavLst>
                                    </p:anim>
                                    <p:anim calcmode="lin" valueType="num">
                                      <p:cBhvr>
                                        <p:cTn id="31" dur="500" fill="hold"/>
                                        <p:tgtEl>
                                          <p:spTgt spid="26"/>
                                        </p:tgtEl>
                                        <p:attrNameLst>
                                          <p:attrName>ppt_y</p:attrName>
                                        </p:attrNameLst>
                                      </p:cBhvr>
                                      <p:tavLst>
                                        <p:tav tm="0">
                                          <p:val>
                                            <p:strVal val="#ppt_y"/>
                                          </p:val>
                                        </p:tav>
                                        <p:tav tm="100000">
                                          <p:val>
                                            <p:strVal val="#ppt_y"/>
                                          </p:val>
                                        </p:tav>
                                      </p:tavLst>
                                    </p:anim>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heel(4)">
                                      <p:cBhvr>
                                        <p:cTn id="3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8D6D940A-7D76-4FB8-AAA7-583E1A4067F8}"/>
              </a:ext>
            </a:extLst>
          </p:cNvPr>
          <p:cNvPicPr>
            <a:picLocks noChangeAspect="1"/>
          </p:cNvPicPr>
          <p:nvPr/>
        </p:nvPicPr>
        <p:blipFill>
          <a:blip r:embed="rId3"/>
          <a:stretch>
            <a:fillRect/>
          </a:stretch>
        </p:blipFill>
        <p:spPr>
          <a:xfrm>
            <a:off x="0" y="0"/>
            <a:ext cx="12192000" cy="6858000"/>
          </a:xfrm>
          <a:prstGeom prst="rect">
            <a:avLst/>
          </a:prstGeom>
        </p:spPr>
      </p:pic>
      <p:pic>
        <p:nvPicPr>
          <p:cNvPr id="21" name="Picture 11" descr="Picture2">
            <a:extLst>
              <a:ext uri="{FF2B5EF4-FFF2-40B4-BE49-F238E27FC236}">
                <a16:creationId xmlns:a16="http://schemas.microsoft.com/office/drawing/2014/main" id="{EDF05FD7-6271-463A-BE32-10AE28FB4C9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21576">
            <a:off x="286632" y="2607498"/>
            <a:ext cx="1790573" cy="2087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EA191AB-565F-4432-AF52-7F5AE2BBB917}"/>
              </a:ext>
            </a:extLst>
          </p:cNvPr>
          <p:cNvSpPr txBox="1"/>
          <p:nvPr/>
        </p:nvSpPr>
        <p:spPr>
          <a:xfrm>
            <a:off x="2164171" y="2278591"/>
            <a:ext cx="9457686" cy="830997"/>
          </a:xfrm>
          <a:prstGeom prst="rect">
            <a:avLst/>
          </a:prstGeom>
          <a:noFill/>
        </p:spPr>
        <p:txBody>
          <a:bodyPr wrap="square" rtlCol="0">
            <a:spAutoFit/>
          </a:bodyPr>
          <a:lstStyle/>
          <a:p>
            <a:pPr>
              <a:spcBef>
                <a:spcPct val="50000"/>
              </a:spcBef>
            </a:pPr>
            <a:r>
              <a:rPr lang="en-US" altLang="en-US" sz="2400" b="1">
                <a:latin typeface="Times New Roman" panose="02020603050405020304" pitchFamily="18" charset="0"/>
              </a:rPr>
              <a:t>Nêu một số ví dụ về vai trò của nữ ở trong lớp, trong trường và ở địa phương em.</a:t>
            </a:r>
            <a:endParaRPr lang="en-US" sz="2400">
              <a:latin typeface="Arial" panose="020B0604020202020204" pitchFamily="34" charset="0"/>
              <a:cs typeface="Arial" panose="020B0604020202020204" pitchFamily="34" charset="0"/>
            </a:endParaRPr>
          </a:p>
        </p:txBody>
      </p:sp>
      <p:grpSp>
        <p:nvGrpSpPr>
          <p:cNvPr id="53" name="Group 52">
            <a:extLst>
              <a:ext uri="{FF2B5EF4-FFF2-40B4-BE49-F238E27FC236}">
                <a16:creationId xmlns:a16="http://schemas.microsoft.com/office/drawing/2014/main" id="{53052950-A545-46C2-B4B8-8EF3261A1A32}"/>
              </a:ext>
            </a:extLst>
          </p:cNvPr>
          <p:cNvGrpSpPr/>
          <p:nvPr/>
        </p:nvGrpSpPr>
        <p:grpSpPr>
          <a:xfrm>
            <a:off x="2992675" y="541111"/>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54" name="Rectangle: Top Corners One Rounded and One Snipped 53">
              <a:extLst>
                <a:ext uri="{FF2B5EF4-FFF2-40B4-BE49-F238E27FC236}">
                  <a16:creationId xmlns:a16="http://schemas.microsoft.com/office/drawing/2014/main" id="{F23B2E8D-3ECC-48D7-A364-AEBADF776CDA}"/>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55" name="TextBox 54">
              <a:extLst>
                <a:ext uri="{FF2B5EF4-FFF2-40B4-BE49-F238E27FC236}">
                  <a16:creationId xmlns:a16="http://schemas.microsoft.com/office/drawing/2014/main" id="{A2CDA4FD-4F90-493D-BB9B-79BB8D04762A}"/>
                </a:ext>
              </a:extLst>
            </p:cNvPr>
            <p:cNvSpPr txBox="1"/>
            <p:nvPr/>
          </p:nvSpPr>
          <p:spPr>
            <a:xfrm>
              <a:off x="1490498" y="693665"/>
              <a:ext cx="1647786"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Mục tiêu</a:t>
              </a:r>
              <a:endParaRPr lang="vi-VN" sz="1200" b="1">
                <a:latin typeface="Arial" panose="020B0604020202020204" pitchFamily="34" charset="0"/>
                <a:cs typeface="Arial" panose="020B0604020202020204" pitchFamily="34" charset="0"/>
              </a:endParaRPr>
            </a:p>
          </p:txBody>
        </p:sp>
      </p:grpSp>
      <p:grpSp>
        <p:nvGrpSpPr>
          <p:cNvPr id="65" name="Group 64">
            <a:extLst>
              <a:ext uri="{FF2B5EF4-FFF2-40B4-BE49-F238E27FC236}">
                <a16:creationId xmlns:a16="http://schemas.microsoft.com/office/drawing/2014/main" id="{8D6D4363-2503-454F-8A07-ED61E45806A5}"/>
              </a:ext>
            </a:extLst>
          </p:cNvPr>
          <p:cNvGrpSpPr/>
          <p:nvPr/>
        </p:nvGrpSpPr>
        <p:grpSpPr>
          <a:xfrm>
            <a:off x="4532039" y="541111"/>
            <a:ext cx="1215958" cy="433745"/>
            <a:chOff x="1045516" y="634599"/>
            <a:chExt cx="2459684" cy="701040"/>
          </a:xfrm>
          <a:solidFill>
            <a:schemeClr val="bg1"/>
          </a:solidFill>
          <a:scene3d>
            <a:camera prst="orthographicFront">
              <a:rot lat="0" lon="0" rev="0"/>
            </a:camera>
            <a:lightRig rig="soft" dir="t">
              <a:rot lat="0" lon="0" rev="0"/>
            </a:lightRig>
          </a:scene3d>
        </p:grpSpPr>
        <p:sp>
          <p:nvSpPr>
            <p:cNvPr id="66" name="Rectangle: Top Corners One Rounded and One Snipped 65">
              <a:extLst>
                <a:ext uri="{FF2B5EF4-FFF2-40B4-BE49-F238E27FC236}">
                  <a16:creationId xmlns:a16="http://schemas.microsoft.com/office/drawing/2014/main" id="{0A6ABD8F-BFBA-4B0F-B41A-421F2AC9108F}"/>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67" name="TextBox 66">
              <a:extLst>
                <a:ext uri="{FF2B5EF4-FFF2-40B4-BE49-F238E27FC236}">
                  <a16:creationId xmlns:a16="http://schemas.microsoft.com/office/drawing/2014/main" id="{7D8F7F08-BBA5-42DC-B887-86781D7903EE}"/>
                </a:ext>
              </a:extLst>
            </p:cNvPr>
            <p:cNvSpPr txBox="1"/>
            <p:nvPr/>
          </p:nvSpPr>
          <p:spPr>
            <a:xfrm>
              <a:off x="1175655" y="693665"/>
              <a:ext cx="2014702"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Khám phá</a:t>
              </a:r>
              <a:endParaRPr lang="vi-VN" sz="1200" b="1">
                <a:latin typeface="Arial" panose="020B0604020202020204" pitchFamily="34" charset="0"/>
                <a:cs typeface="Arial" panose="020B0604020202020204" pitchFamily="34" charset="0"/>
              </a:endParaRPr>
            </a:p>
          </p:txBody>
        </p:sp>
      </p:grpSp>
      <p:grpSp>
        <p:nvGrpSpPr>
          <p:cNvPr id="68" name="Group 67">
            <a:extLst>
              <a:ext uri="{FF2B5EF4-FFF2-40B4-BE49-F238E27FC236}">
                <a16:creationId xmlns:a16="http://schemas.microsoft.com/office/drawing/2014/main" id="{788F3885-FD79-4439-9A45-02B46F7EC1C0}"/>
              </a:ext>
            </a:extLst>
          </p:cNvPr>
          <p:cNvGrpSpPr/>
          <p:nvPr/>
        </p:nvGrpSpPr>
        <p:grpSpPr>
          <a:xfrm>
            <a:off x="6029780" y="541111"/>
            <a:ext cx="1215958" cy="433745"/>
            <a:chOff x="1045516" y="634599"/>
            <a:chExt cx="2459684" cy="701040"/>
          </a:xfrm>
          <a:solidFill>
            <a:schemeClr val="bg1"/>
          </a:solidFill>
          <a:scene3d>
            <a:camera prst="orthographicFront">
              <a:rot lat="0" lon="0" rev="0"/>
            </a:camera>
            <a:lightRig rig="soft" dir="t">
              <a:rot lat="0" lon="0" rev="0"/>
            </a:lightRig>
          </a:scene3d>
        </p:grpSpPr>
        <p:sp>
          <p:nvSpPr>
            <p:cNvPr id="69" name="Rectangle: Top Corners One Rounded and One Snipped 68">
              <a:extLst>
                <a:ext uri="{FF2B5EF4-FFF2-40B4-BE49-F238E27FC236}">
                  <a16:creationId xmlns:a16="http://schemas.microsoft.com/office/drawing/2014/main" id="{0513D74A-38C7-4109-A6D9-8641E8EF3FE1}"/>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0" name="TextBox 69">
              <a:extLst>
                <a:ext uri="{FF2B5EF4-FFF2-40B4-BE49-F238E27FC236}">
                  <a16:creationId xmlns:a16="http://schemas.microsoft.com/office/drawing/2014/main" id="{6FADE28D-6145-4987-BEE2-D1E3292BED83}"/>
                </a:ext>
              </a:extLst>
            </p:cNvPr>
            <p:cNvSpPr txBox="1"/>
            <p:nvPr/>
          </p:nvSpPr>
          <p:spPr>
            <a:xfrm>
              <a:off x="1155973" y="693665"/>
              <a:ext cx="2014702"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Thực hành</a:t>
              </a:r>
              <a:endParaRPr lang="vi-VN" sz="1200" b="1">
                <a:latin typeface="Arial" panose="020B0604020202020204" pitchFamily="34" charset="0"/>
                <a:cs typeface="Arial" panose="020B0604020202020204" pitchFamily="34" charset="0"/>
              </a:endParaRPr>
            </a:p>
          </p:txBody>
        </p:sp>
      </p:grpSp>
      <p:grpSp>
        <p:nvGrpSpPr>
          <p:cNvPr id="71" name="Group 70">
            <a:extLst>
              <a:ext uri="{FF2B5EF4-FFF2-40B4-BE49-F238E27FC236}">
                <a16:creationId xmlns:a16="http://schemas.microsoft.com/office/drawing/2014/main" id="{1731A244-5FF3-4703-9889-4935A04D744D}"/>
              </a:ext>
            </a:extLst>
          </p:cNvPr>
          <p:cNvGrpSpPr/>
          <p:nvPr/>
        </p:nvGrpSpPr>
        <p:grpSpPr>
          <a:xfrm>
            <a:off x="7506697" y="541111"/>
            <a:ext cx="1215958" cy="433745"/>
            <a:chOff x="1045516" y="634599"/>
            <a:chExt cx="2459684" cy="701040"/>
          </a:xfrm>
          <a:solidFill>
            <a:schemeClr val="accent4">
              <a:lumMod val="20000"/>
              <a:lumOff val="80000"/>
            </a:schemeClr>
          </a:solidFill>
          <a:scene3d>
            <a:camera prst="orthographicFront">
              <a:rot lat="0" lon="0" rev="0"/>
            </a:camera>
            <a:lightRig rig="soft" dir="t">
              <a:rot lat="0" lon="0" rev="0"/>
            </a:lightRig>
          </a:scene3d>
        </p:grpSpPr>
        <p:sp>
          <p:nvSpPr>
            <p:cNvPr id="72" name="Rectangle: Top Corners One Rounded and One Snipped 71">
              <a:extLst>
                <a:ext uri="{FF2B5EF4-FFF2-40B4-BE49-F238E27FC236}">
                  <a16:creationId xmlns:a16="http://schemas.microsoft.com/office/drawing/2014/main" id="{6FD777C7-52CF-4CC5-B9C1-59F183F75C59}"/>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3" name="TextBox 72">
              <a:extLst>
                <a:ext uri="{FF2B5EF4-FFF2-40B4-BE49-F238E27FC236}">
                  <a16:creationId xmlns:a16="http://schemas.microsoft.com/office/drawing/2014/main" id="{5AB28B59-1ADA-4A38-8465-7EC553B0E6AF}"/>
                </a:ext>
              </a:extLst>
            </p:cNvPr>
            <p:cNvSpPr txBox="1"/>
            <p:nvPr/>
          </p:nvSpPr>
          <p:spPr>
            <a:xfrm>
              <a:off x="1254362" y="693665"/>
              <a:ext cx="1801759"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Vận dụng</a:t>
              </a:r>
              <a:endParaRPr lang="vi-VN" sz="1200" b="1">
                <a:latin typeface="Arial" panose="020B0604020202020204" pitchFamily="34" charset="0"/>
                <a:cs typeface="Arial" panose="020B0604020202020204" pitchFamily="34" charset="0"/>
              </a:endParaRPr>
            </a:p>
          </p:txBody>
        </p:sp>
      </p:grpSp>
      <p:cxnSp>
        <p:nvCxnSpPr>
          <p:cNvPr id="8" name="Straight Connector 7">
            <a:extLst>
              <a:ext uri="{FF2B5EF4-FFF2-40B4-BE49-F238E27FC236}">
                <a16:creationId xmlns:a16="http://schemas.microsoft.com/office/drawing/2014/main" id="{B6A87176-3BAC-4C45-8F12-56E990D44AE6}"/>
              </a:ext>
            </a:extLst>
          </p:cNvPr>
          <p:cNvCxnSpPr/>
          <p:nvPr/>
        </p:nvCxnSpPr>
        <p:spPr>
          <a:xfrm>
            <a:off x="2762655" y="1196502"/>
            <a:ext cx="63318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26A3D9C-66DF-4429-A4AA-B960261194E1}"/>
              </a:ext>
            </a:extLst>
          </p:cNvPr>
          <p:cNvSpPr txBox="1"/>
          <p:nvPr/>
        </p:nvSpPr>
        <p:spPr>
          <a:xfrm>
            <a:off x="2164171" y="4446213"/>
            <a:ext cx="9457686" cy="461665"/>
          </a:xfrm>
          <a:prstGeom prst="rect">
            <a:avLst/>
          </a:prstGeom>
          <a:noFill/>
        </p:spPr>
        <p:txBody>
          <a:bodyPr wrap="square" rtlCol="0">
            <a:spAutoFit/>
          </a:bodyPr>
          <a:lstStyle>
            <a:defPPr>
              <a:defRPr lang="vi-VN"/>
            </a:defPPr>
            <a:lvl1pPr>
              <a:spcBef>
                <a:spcPct val="50000"/>
              </a:spcBef>
              <a:defRPr sz="2400" b="1">
                <a:solidFill>
                  <a:schemeClr val="bg1"/>
                </a:solidFill>
                <a:latin typeface="Times New Roman" panose="02020603050405020304" pitchFamily="18" charset="0"/>
              </a:defRPr>
            </a:lvl1pPr>
          </a:lstStyle>
          <a:p>
            <a:r>
              <a:rPr lang="en-US" altLang="en-US">
                <a:solidFill>
                  <a:schemeClr val="tx1"/>
                </a:solidFill>
              </a:rPr>
              <a:t>Tại sao không nên phân biệt đối xử giữa nam và nữ?</a:t>
            </a:r>
            <a:endParaRPr lang="en-US">
              <a:solidFill>
                <a:schemeClr val="tx1"/>
              </a:solidFill>
            </a:endParaRPr>
          </a:p>
        </p:txBody>
      </p:sp>
      <p:sp>
        <p:nvSpPr>
          <p:cNvPr id="20" name="TextBox 19">
            <a:extLst>
              <a:ext uri="{FF2B5EF4-FFF2-40B4-BE49-F238E27FC236}">
                <a16:creationId xmlns:a16="http://schemas.microsoft.com/office/drawing/2014/main" id="{D6C089EF-BE6E-4354-A4F4-31D6797C14FB}"/>
              </a:ext>
            </a:extLst>
          </p:cNvPr>
          <p:cNvSpPr txBox="1"/>
          <p:nvPr/>
        </p:nvSpPr>
        <p:spPr>
          <a:xfrm>
            <a:off x="2164171" y="3331234"/>
            <a:ext cx="9457686" cy="830997"/>
          </a:xfrm>
          <a:prstGeom prst="rect">
            <a:avLst/>
          </a:prstGeom>
          <a:noFill/>
        </p:spPr>
        <p:txBody>
          <a:bodyPr wrap="square" rtlCol="0">
            <a:spAutoFit/>
          </a:bodyPr>
          <a:lstStyle>
            <a:defPPr>
              <a:defRPr lang="vi-VN"/>
            </a:defPPr>
            <a:lvl1pPr>
              <a:spcBef>
                <a:spcPct val="50000"/>
              </a:spcBef>
              <a:defRPr sz="2400" b="1">
                <a:solidFill>
                  <a:schemeClr val="bg1"/>
                </a:solidFill>
                <a:latin typeface="Times New Roman" panose="02020603050405020304" pitchFamily="18" charset="0"/>
              </a:defRPr>
            </a:lvl1pPr>
          </a:lstStyle>
          <a:p>
            <a:r>
              <a:rPr lang="en-US">
                <a:solidFill>
                  <a:schemeClr val="tx1"/>
                </a:solidFill>
              </a:rPr>
              <a:t>Ở trong gia đình em có sự phân biệt đối xử giữa con trai và con gái hay không?</a:t>
            </a:r>
          </a:p>
        </p:txBody>
      </p:sp>
    </p:spTree>
    <p:extLst>
      <p:ext uri="{BB962C8B-B14F-4D97-AF65-F5344CB8AC3E}">
        <p14:creationId xmlns:p14="http://schemas.microsoft.com/office/powerpoint/2010/main" val="1728632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2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type="wd">
                                    <p:tmAbs val="200"/>
                                  </p:iterate>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type="wd">
                                    <p:tmAbs val="200"/>
                                  </p:iterate>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274713-D6A5-4F8E-97BB-BED968980B00}"/>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C958E75-4B34-4DD2-B59B-ED1E88F2E126}"/>
              </a:ext>
            </a:extLst>
          </p:cNvPr>
          <p:cNvSpPr txBox="1"/>
          <p:nvPr/>
        </p:nvSpPr>
        <p:spPr>
          <a:xfrm>
            <a:off x="2500441" y="2237641"/>
            <a:ext cx="8015592"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Chúc các con học tốt!</a:t>
            </a:r>
          </a:p>
        </p:txBody>
      </p:sp>
    </p:spTree>
    <p:extLst>
      <p:ext uri="{BB962C8B-B14F-4D97-AF65-F5344CB8AC3E}">
        <p14:creationId xmlns:p14="http://schemas.microsoft.com/office/powerpoint/2010/main" val="326120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3000">
              <a:schemeClr val="bg1"/>
            </a:gs>
            <a:gs pos="47000">
              <a:schemeClr val="bg1"/>
            </a:gs>
            <a:gs pos="95000">
              <a:schemeClr val="accent1">
                <a:lumMod val="45000"/>
                <a:lumOff val="55000"/>
              </a:schemeClr>
            </a:gs>
            <a:gs pos="4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8D1B06-85F2-45E1-8829-7A6E768B993D}"/>
              </a:ext>
            </a:extLst>
          </p:cNvPr>
          <p:cNvPicPr>
            <a:picLocks noChangeAspect="1"/>
          </p:cNvPicPr>
          <p:nvPr/>
        </p:nvPicPr>
        <p:blipFill>
          <a:blip r:embed="rId5"/>
          <a:stretch>
            <a:fillRect/>
          </a:stretch>
        </p:blipFill>
        <p:spPr>
          <a:xfrm>
            <a:off x="0" y="0"/>
            <a:ext cx="12192000" cy="6858000"/>
          </a:xfrm>
          <a:prstGeom prst="rect">
            <a:avLst/>
          </a:prstGeom>
        </p:spPr>
      </p:pic>
      <p:grpSp>
        <p:nvGrpSpPr>
          <p:cNvPr id="18" name="Group 17">
            <a:extLst>
              <a:ext uri="{FF2B5EF4-FFF2-40B4-BE49-F238E27FC236}">
                <a16:creationId xmlns:a16="http://schemas.microsoft.com/office/drawing/2014/main" id="{0D9C7543-6659-4F8C-B3E9-5087F67203A2}"/>
              </a:ext>
            </a:extLst>
          </p:cNvPr>
          <p:cNvGrpSpPr/>
          <p:nvPr/>
        </p:nvGrpSpPr>
        <p:grpSpPr>
          <a:xfrm>
            <a:off x="9440535" y="4136211"/>
            <a:ext cx="1887918" cy="2373771"/>
            <a:chOff x="553037" y="1365511"/>
            <a:chExt cx="2021510" cy="2515048"/>
          </a:xfrm>
        </p:grpSpPr>
        <p:pic>
          <p:nvPicPr>
            <p:cNvPr id="19" name="Picture 18">
              <a:extLst>
                <a:ext uri="{FF2B5EF4-FFF2-40B4-BE49-F238E27FC236}">
                  <a16:creationId xmlns:a16="http://schemas.microsoft.com/office/drawing/2014/main" id="{31150B15-0212-439F-8DBC-B84D4E1B4A82}"/>
                </a:ext>
              </a:extLst>
            </p:cNvPr>
            <p:cNvPicPr>
              <a:picLocks noChangeAspect="1"/>
            </p:cNvPicPr>
            <p:nvPr/>
          </p:nvPicPr>
          <p:blipFill>
            <a:blip r:embed="rId6"/>
            <a:stretch>
              <a:fillRect/>
            </a:stretch>
          </p:blipFill>
          <p:spPr>
            <a:xfrm>
              <a:off x="553037" y="1365511"/>
              <a:ext cx="2021510" cy="2021510"/>
            </a:xfrm>
            <a:prstGeom prst="rect">
              <a:avLst/>
            </a:prstGeom>
          </p:spPr>
        </p:pic>
        <p:sp>
          <p:nvSpPr>
            <p:cNvPr id="20" name="TextBox 19">
              <a:extLst>
                <a:ext uri="{FF2B5EF4-FFF2-40B4-BE49-F238E27FC236}">
                  <a16:creationId xmlns:a16="http://schemas.microsoft.com/office/drawing/2014/main" id="{F89D94C1-03F9-457B-9CF7-AD1F773F583D}"/>
                </a:ext>
              </a:extLst>
            </p:cNvPr>
            <p:cNvSpPr txBox="1"/>
            <p:nvPr/>
          </p:nvSpPr>
          <p:spPr>
            <a:xfrm>
              <a:off x="1096795" y="3480449"/>
              <a:ext cx="933995" cy="400110"/>
            </a:xfrm>
            <a:prstGeom prst="rect">
              <a:avLst/>
            </a:prstGeom>
            <a:noFill/>
          </p:spPr>
          <p:txBody>
            <a:bodyPr wrap="square" rtlCol="0">
              <a:spAutoFit/>
            </a:bodyPr>
            <a:lstStyle/>
            <a:p>
              <a:pPr algn="ctr"/>
              <a:r>
                <a:rPr lang="en-US" sz="2000"/>
                <a:t>1</a:t>
              </a:r>
            </a:p>
          </p:txBody>
        </p:sp>
      </p:grpSp>
      <p:grpSp>
        <p:nvGrpSpPr>
          <p:cNvPr id="29" name="Group 28">
            <a:extLst>
              <a:ext uri="{FF2B5EF4-FFF2-40B4-BE49-F238E27FC236}">
                <a16:creationId xmlns:a16="http://schemas.microsoft.com/office/drawing/2014/main" id="{DAE8C1F4-2E08-4A52-A66C-7DFB03395283}"/>
              </a:ext>
            </a:extLst>
          </p:cNvPr>
          <p:cNvGrpSpPr/>
          <p:nvPr/>
        </p:nvGrpSpPr>
        <p:grpSpPr>
          <a:xfrm>
            <a:off x="3092661" y="4104532"/>
            <a:ext cx="2145418" cy="2508928"/>
            <a:chOff x="3322779" y="1365511"/>
            <a:chExt cx="2089216" cy="2515048"/>
          </a:xfrm>
        </p:grpSpPr>
        <p:pic>
          <p:nvPicPr>
            <p:cNvPr id="15" name="Picture 14">
              <a:extLst>
                <a:ext uri="{FF2B5EF4-FFF2-40B4-BE49-F238E27FC236}">
                  <a16:creationId xmlns:a16="http://schemas.microsoft.com/office/drawing/2014/main" id="{F191B237-F85D-4BD6-BFEB-68148186A1A5}"/>
                </a:ext>
              </a:extLst>
            </p:cNvPr>
            <p:cNvPicPr>
              <a:picLocks noChangeAspect="1"/>
            </p:cNvPicPr>
            <p:nvPr/>
          </p:nvPicPr>
          <p:blipFill>
            <a:blip r:embed="rId7"/>
            <a:stretch>
              <a:fillRect/>
            </a:stretch>
          </p:blipFill>
          <p:spPr>
            <a:xfrm>
              <a:off x="3322779" y="1365511"/>
              <a:ext cx="2089216" cy="2021510"/>
            </a:xfrm>
            <a:prstGeom prst="rect">
              <a:avLst/>
            </a:prstGeom>
          </p:spPr>
        </p:pic>
        <p:sp>
          <p:nvSpPr>
            <p:cNvPr id="22" name="TextBox 21">
              <a:extLst>
                <a:ext uri="{FF2B5EF4-FFF2-40B4-BE49-F238E27FC236}">
                  <a16:creationId xmlns:a16="http://schemas.microsoft.com/office/drawing/2014/main" id="{9631C435-502B-4BF4-823F-18AC623D162A}"/>
                </a:ext>
              </a:extLst>
            </p:cNvPr>
            <p:cNvSpPr txBox="1"/>
            <p:nvPr/>
          </p:nvSpPr>
          <p:spPr>
            <a:xfrm>
              <a:off x="3817332" y="3480449"/>
              <a:ext cx="849086" cy="400110"/>
            </a:xfrm>
            <a:prstGeom prst="rect">
              <a:avLst/>
            </a:prstGeom>
            <a:noFill/>
          </p:spPr>
          <p:txBody>
            <a:bodyPr wrap="square" rtlCol="0">
              <a:spAutoFit/>
            </a:bodyPr>
            <a:lstStyle/>
            <a:p>
              <a:pPr algn="ctr"/>
              <a:r>
                <a:rPr lang="en-US" sz="2000"/>
                <a:t>2</a:t>
              </a:r>
            </a:p>
          </p:txBody>
        </p:sp>
      </p:grpSp>
      <p:grpSp>
        <p:nvGrpSpPr>
          <p:cNvPr id="30" name="Group 29">
            <a:extLst>
              <a:ext uri="{FF2B5EF4-FFF2-40B4-BE49-F238E27FC236}">
                <a16:creationId xmlns:a16="http://schemas.microsoft.com/office/drawing/2014/main" id="{6D39F38A-F5CE-41B5-BF7F-E84B14B40865}"/>
              </a:ext>
            </a:extLst>
          </p:cNvPr>
          <p:cNvGrpSpPr/>
          <p:nvPr/>
        </p:nvGrpSpPr>
        <p:grpSpPr>
          <a:xfrm>
            <a:off x="3036461" y="1372131"/>
            <a:ext cx="2201618" cy="2531766"/>
            <a:chOff x="6208088" y="1365511"/>
            <a:chExt cx="2021511" cy="2515048"/>
          </a:xfrm>
        </p:grpSpPr>
        <p:pic>
          <p:nvPicPr>
            <p:cNvPr id="9" name="Picture 8">
              <a:extLst>
                <a:ext uri="{FF2B5EF4-FFF2-40B4-BE49-F238E27FC236}">
                  <a16:creationId xmlns:a16="http://schemas.microsoft.com/office/drawing/2014/main" id="{03C99308-75C1-4C78-AC1A-C9D8D45B7CDA}"/>
                </a:ext>
              </a:extLst>
            </p:cNvPr>
            <p:cNvPicPr>
              <a:picLocks noChangeAspect="1"/>
            </p:cNvPicPr>
            <p:nvPr/>
          </p:nvPicPr>
          <p:blipFill rotWithShape="1">
            <a:blip r:embed="rId8"/>
            <a:srcRect l="8025" r="10629"/>
            <a:stretch/>
          </p:blipFill>
          <p:spPr>
            <a:xfrm>
              <a:off x="6208088" y="1365511"/>
              <a:ext cx="2021511" cy="2021510"/>
            </a:xfrm>
            <a:prstGeom prst="rect">
              <a:avLst/>
            </a:prstGeom>
          </p:spPr>
        </p:pic>
        <p:sp>
          <p:nvSpPr>
            <p:cNvPr id="23" name="TextBox 22">
              <a:extLst>
                <a:ext uri="{FF2B5EF4-FFF2-40B4-BE49-F238E27FC236}">
                  <a16:creationId xmlns:a16="http://schemas.microsoft.com/office/drawing/2014/main" id="{F56F085D-0DF7-40E1-9F8A-AE9D8546FC12}"/>
                </a:ext>
              </a:extLst>
            </p:cNvPr>
            <p:cNvSpPr txBox="1"/>
            <p:nvPr/>
          </p:nvSpPr>
          <p:spPr>
            <a:xfrm>
              <a:off x="6986865" y="3480449"/>
              <a:ext cx="849086" cy="400110"/>
            </a:xfrm>
            <a:prstGeom prst="rect">
              <a:avLst/>
            </a:prstGeom>
            <a:noFill/>
          </p:spPr>
          <p:txBody>
            <a:bodyPr wrap="square" rtlCol="0">
              <a:spAutoFit/>
            </a:bodyPr>
            <a:lstStyle/>
            <a:p>
              <a:pPr algn="ctr"/>
              <a:r>
                <a:rPr lang="en-US" sz="2000"/>
                <a:t>3</a:t>
              </a:r>
            </a:p>
          </p:txBody>
        </p:sp>
      </p:grpSp>
      <p:grpSp>
        <p:nvGrpSpPr>
          <p:cNvPr id="31" name="Group 30">
            <a:extLst>
              <a:ext uri="{FF2B5EF4-FFF2-40B4-BE49-F238E27FC236}">
                <a16:creationId xmlns:a16="http://schemas.microsoft.com/office/drawing/2014/main" id="{F2CB46A5-4B8C-42D5-87D3-9767F6DA93C8}"/>
              </a:ext>
            </a:extLst>
          </p:cNvPr>
          <p:cNvGrpSpPr/>
          <p:nvPr/>
        </p:nvGrpSpPr>
        <p:grpSpPr>
          <a:xfrm>
            <a:off x="8957793" y="1365511"/>
            <a:ext cx="2201619" cy="2515048"/>
            <a:chOff x="8957793" y="1365511"/>
            <a:chExt cx="2201619" cy="2515048"/>
          </a:xfrm>
        </p:grpSpPr>
        <p:pic>
          <p:nvPicPr>
            <p:cNvPr id="7" name="Picture 6">
              <a:extLst>
                <a:ext uri="{FF2B5EF4-FFF2-40B4-BE49-F238E27FC236}">
                  <a16:creationId xmlns:a16="http://schemas.microsoft.com/office/drawing/2014/main" id="{E7CF3CF0-BFB0-4BD8-B307-44B2124D0864}"/>
                </a:ext>
              </a:extLst>
            </p:cNvPr>
            <p:cNvPicPr>
              <a:picLocks noChangeAspect="1"/>
            </p:cNvPicPr>
            <p:nvPr/>
          </p:nvPicPr>
          <p:blipFill rotWithShape="1">
            <a:blip r:embed="rId9"/>
            <a:srcRect l="10784" r="17482"/>
            <a:stretch/>
          </p:blipFill>
          <p:spPr>
            <a:xfrm>
              <a:off x="8957793" y="1365511"/>
              <a:ext cx="2201619" cy="2021510"/>
            </a:xfrm>
            <a:prstGeom prst="rect">
              <a:avLst/>
            </a:prstGeom>
          </p:spPr>
        </p:pic>
        <p:sp>
          <p:nvSpPr>
            <p:cNvPr id="24" name="TextBox 23">
              <a:extLst>
                <a:ext uri="{FF2B5EF4-FFF2-40B4-BE49-F238E27FC236}">
                  <a16:creationId xmlns:a16="http://schemas.microsoft.com/office/drawing/2014/main" id="{0DFDE881-D8C5-463E-A5B1-5D9963CA2010}"/>
                </a:ext>
              </a:extLst>
            </p:cNvPr>
            <p:cNvSpPr txBox="1"/>
            <p:nvPr/>
          </p:nvSpPr>
          <p:spPr>
            <a:xfrm>
              <a:off x="9784690" y="3480449"/>
              <a:ext cx="849086" cy="400110"/>
            </a:xfrm>
            <a:prstGeom prst="rect">
              <a:avLst/>
            </a:prstGeom>
            <a:noFill/>
          </p:spPr>
          <p:txBody>
            <a:bodyPr wrap="square" rtlCol="0">
              <a:spAutoFit/>
            </a:bodyPr>
            <a:lstStyle/>
            <a:p>
              <a:pPr algn="ctr"/>
              <a:r>
                <a:rPr lang="en-US" sz="2000"/>
                <a:t>4</a:t>
              </a:r>
            </a:p>
          </p:txBody>
        </p:sp>
      </p:grpSp>
      <p:grpSp>
        <p:nvGrpSpPr>
          <p:cNvPr id="38" name="Group 37">
            <a:extLst>
              <a:ext uri="{FF2B5EF4-FFF2-40B4-BE49-F238E27FC236}">
                <a16:creationId xmlns:a16="http://schemas.microsoft.com/office/drawing/2014/main" id="{EFA1865C-0154-411A-88CD-B56A3A3AFACD}"/>
              </a:ext>
            </a:extLst>
          </p:cNvPr>
          <p:cNvGrpSpPr/>
          <p:nvPr/>
        </p:nvGrpSpPr>
        <p:grpSpPr>
          <a:xfrm>
            <a:off x="1199239" y="4131828"/>
            <a:ext cx="1904900" cy="2508928"/>
            <a:chOff x="622373" y="4104532"/>
            <a:chExt cx="1887918" cy="2508928"/>
          </a:xfrm>
        </p:grpSpPr>
        <p:pic>
          <p:nvPicPr>
            <p:cNvPr id="13" name="Picture 12">
              <a:extLst>
                <a:ext uri="{FF2B5EF4-FFF2-40B4-BE49-F238E27FC236}">
                  <a16:creationId xmlns:a16="http://schemas.microsoft.com/office/drawing/2014/main" id="{D2B85269-8AEB-44C9-9A94-EA4669F42E1E}"/>
                </a:ext>
              </a:extLst>
            </p:cNvPr>
            <p:cNvPicPr>
              <a:picLocks noChangeAspect="1"/>
            </p:cNvPicPr>
            <p:nvPr/>
          </p:nvPicPr>
          <p:blipFill rotWithShape="1">
            <a:blip r:embed="rId10"/>
            <a:srcRect b="13817"/>
            <a:stretch/>
          </p:blipFill>
          <p:spPr>
            <a:xfrm>
              <a:off x="622373" y="4104532"/>
              <a:ext cx="1887918" cy="1994762"/>
            </a:xfrm>
            <a:prstGeom prst="rect">
              <a:avLst/>
            </a:prstGeom>
          </p:spPr>
        </p:pic>
        <p:sp>
          <p:nvSpPr>
            <p:cNvPr id="25" name="TextBox 24">
              <a:extLst>
                <a:ext uri="{FF2B5EF4-FFF2-40B4-BE49-F238E27FC236}">
                  <a16:creationId xmlns:a16="http://schemas.microsoft.com/office/drawing/2014/main" id="{2E473B94-9883-42CA-BBEC-42610476909B}"/>
                </a:ext>
              </a:extLst>
            </p:cNvPr>
            <p:cNvSpPr txBox="1"/>
            <p:nvPr/>
          </p:nvSpPr>
          <p:spPr>
            <a:xfrm>
              <a:off x="1044572" y="6213350"/>
              <a:ext cx="849086" cy="400110"/>
            </a:xfrm>
            <a:prstGeom prst="rect">
              <a:avLst/>
            </a:prstGeom>
            <a:noFill/>
          </p:spPr>
          <p:txBody>
            <a:bodyPr wrap="square" rtlCol="0">
              <a:spAutoFit/>
            </a:bodyPr>
            <a:lstStyle/>
            <a:p>
              <a:pPr algn="ctr"/>
              <a:r>
                <a:rPr lang="en-US" sz="2000"/>
                <a:t>a</a:t>
              </a:r>
            </a:p>
          </p:txBody>
        </p:sp>
      </p:grpSp>
      <p:grpSp>
        <p:nvGrpSpPr>
          <p:cNvPr id="35" name="Group 34">
            <a:extLst>
              <a:ext uri="{FF2B5EF4-FFF2-40B4-BE49-F238E27FC236}">
                <a16:creationId xmlns:a16="http://schemas.microsoft.com/office/drawing/2014/main" id="{E924B37E-6416-4C0D-8397-7AB33450B5C8}"/>
              </a:ext>
            </a:extLst>
          </p:cNvPr>
          <p:cNvGrpSpPr/>
          <p:nvPr/>
        </p:nvGrpSpPr>
        <p:grpSpPr>
          <a:xfrm>
            <a:off x="6956439" y="1365511"/>
            <a:ext cx="2011823" cy="2692128"/>
            <a:chOff x="3322779" y="4104532"/>
            <a:chExt cx="1887918" cy="2508928"/>
          </a:xfrm>
        </p:grpSpPr>
        <p:pic>
          <p:nvPicPr>
            <p:cNvPr id="5" name="Picture 4">
              <a:extLst>
                <a:ext uri="{FF2B5EF4-FFF2-40B4-BE49-F238E27FC236}">
                  <a16:creationId xmlns:a16="http://schemas.microsoft.com/office/drawing/2014/main" id="{B3F5C0E5-D8C3-413B-A5A9-B591CA1B9597}"/>
                </a:ext>
              </a:extLst>
            </p:cNvPr>
            <p:cNvPicPr>
              <a:picLocks noChangeAspect="1"/>
            </p:cNvPicPr>
            <p:nvPr/>
          </p:nvPicPr>
          <p:blipFill rotWithShape="1">
            <a:blip r:embed="rId11"/>
            <a:srcRect l="7283" r="13591"/>
            <a:stretch/>
          </p:blipFill>
          <p:spPr>
            <a:xfrm>
              <a:off x="3322779" y="4104532"/>
              <a:ext cx="1887918" cy="1941491"/>
            </a:xfrm>
            <a:prstGeom prst="rect">
              <a:avLst/>
            </a:prstGeom>
          </p:spPr>
        </p:pic>
        <p:sp>
          <p:nvSpPr>
            <p:cNvPr id="26" name="TextBox 25">
              <a:extLst>
                <a:ext uri="{FF2B5EF4-FFF2-40B4-BE49-F238E27FC236}">
                  <a16:creationId xmlns:a16="http://schemas.microsoft.com/office/drawing/2014/main" id="{A5ED9E14-9331-46E8-8485-88E62EAF6FC9}"/>
                </a:ext>
              </a:extLst>
            </p:cNvPr>
            <p:cNvSpPr txBox="1"/>
            <p:nvPr/>
          </p:nvSpPr>
          <p:spPr>
            <a:xfrm>
              <a:off x="3817332" y="6213350"/>
              <a:ext cx="849086" cy="400110"/>
            </a:xfrm>
            <a:prstGeom prst="rect">
              <a:avLst/>
            </a:prstGeom>
            <a:noFill/>
          </p:spPr>
          <p:txBody>
            <a:bodyPr wrap="square" rtlCol="0">
              <a:spAutoFit/>
            </a:bodyPr>
            <a:lstStyle/>
            <a:p>
              <a:pPr algn="ctr"/>
              <a:r>
                <a:rPr lang="en-US" sz="2000"/>
                <a:t>b</a:t>
              </a:r>
            </a:p>
          </p:txBody>
        </p:sp>
      </p:grpSp>
      <p:grpSp>
        <p:nvGrpSpPr>
          <p:cNvPr id="36" name="Group 35">
            <a:extLst>
              <a:ext uri="{FF2B5EF4-FFF2-40B4-BE49-F238E27FC236}">
                <a16:creationId xmlns:a16="http://schemas.microsoft.com/office/drawing/2014/main" id="{F37551EC-D421-40EF-A21F-8D492FA42A99}"/>
              </a:ext>
            </a:extLst>
          </p:cNvPr>
          <p:cNvGrpSpPr/>
          <p:nvPr/>
        </p:nvGrpSpPr>
        <p:grpSpPr>
          <a:xfrm>
            <a:off x="7550447" y="4136211"/>
            <a:ext cx="1887918" cy="2477249"/>
            <a:chOff x="6341681" y="4087097"/>
            <a:chExt cx="1887918" cy="2526363"/>
          </a:xfrm>
        </p:grpSpPr>
        <p:pic>
          <p:nvPicPr>
            <p:cNvPr id="17" name="Picture 16">
              <a:extLst>
                <a:ext uri="{FF2B5EF4-FFF2-40B4-BE49-F238E27FC236}">
                  <a16:creationId xmlns:a16="http://schemas.microsoft.com/office/drawing/2014/main" id="{7EEE2A63-D0D3-4753-B070-6C60D83FD755}"/>
                </a:ext>
              </a:extLst>
            </p:cNvPr>
            <p:cNvPicPr>
              <a:picLocks noChangeAspect="1"/>
            </p:cNvPicPr>
            <p:nvPr/>
          </p:nvPicPr>
          <p:blipFill>
            <a:blip r:embed="rId12"/>
            <a:stretch>
              <a:fillRect/>
            </a:stretch>
          </p:blipFill>
          <p:spPr>
            <a:xfrm>
              <a:off x="6341681" y="4087097"/>
              <a:ext cx="1887918" cy="1943417"/>
            </a:xfrm>
            <a:prstGeom prst="rect">
              <a:avLst/>
            </a:prstGeom>
          </p:spPr>
        </p:pic>
        <p:sp>
          <p:nvSpPr>
            <p:cNvPr id="27" name="TextBox 26">
              <a:extLst>
                <a:ext uri="{FF2B5EF4-FFF2-40B4-BE49-F238E27FC236}">
                  <a16:creationId xmlns:a16="http://schemas.microsoft.com/office/drawing/2014/main" id="{4AF4CCB6-E22F-4ED2-A65E-2F5729C241E2}"/>
                </a:ext>
              </a:extLst>
            </p:cNvPr>
            <p:cNvSpPr txBox="1"/>
            <p:nvPr/>
          </p:nvSpPr>
          <p:spPr>
            <a:xfrm>
              <a:off x="6875825" y="6213350"/>
              <a:ext cx="849086" cy="400110"/>
            </a:xfrm>
            <a:prstGeom prst="rect">
              <a:avLst/>
            </a:prstGeom>
            <a:noFill/>
          </p:spPr>
          <p:txBody>
            <a:bodyPr wrap="square" rtlCol="0">
              <a:spAutoFit/>
            </a:bodyPr>
            <a:lstStyle/>
            <a:p>
              <a:pPr algn="ctr"/>
              <a:r>
                <a:rPr lang="en-US" sz="2000"/>
                <a:t>c</a:t>
              </a:r>
            </a:p>
          </p:txBody>
        </p:sp>
      </p:grpSp>
      <p:grpSp>
        <p:nvGrpSpPr>
          <p:cNvPr id="37" name="Group 36">
            <a:extLst>
              <a:ext uri="{FF2B5EF4-FFF2-40B4-BE49-F238E27FC236}">
                <a16:creationId xmlns:a16="http://schemas.microsoft.com/office/drawing/2014/main" id="{EEB0DFC8-677B-4D6B-9D0B-BDB93A7EC21D}"/>
              </a:ext>
            </a:extLst>
          </p:cNvPr>
          <p:cNvGrpSpPr/>
          <p:nvPr/>
        </p:nvGrpSpPr>
        <p:grpSpPr>
          <a:xfrm>
            <a:off x="1185591" y="1372131"/>
            <a:ext cx="1887918" cy="2652381"/>
            <a:chOff x="9164812" y="4095286"/>
            <a:chExt cx="1771601" cy="2518174"/>
          </a:xfrm>
        </p:grpSpPr>
        <p:pic>
          <p:nvPicPr>
            <p:cNvPr id="11" name="Picture 10">
              <a:extLst>
                <a:ext uri="{FF2B5EF4-FFF2-40B4-BE49-F238E27FC236}">
                  <a16:creationId xmlns:a16="http://schemas.microsoft.com/office/drawing/2014/main" id="{0221A72E-5E77-4B11-8EBC-5D6CDF78FB3F}"/>
                </a:ext>
              </a:extLst>
            </p:cNvPr>
            <p:cNvPicPr>
              <a:picLocks noChangeAspect="1"/>
            </p:cNvPicPr>
            <p:nvPr/>
          </p:nvPicPr>
          <p:blipFill rotWithShape="1">
            <a:blip r:embed="rId13"/>
            <a:srcRect l="5134" r="5596" b="17066"/>
            <a:stretch/>
          </p:blipFill>
          <p:spPr>
            <a:xfrm>
              <a:off x="9164812" y="4095286"/>
              <a:ext cx="1771601" cy="1935228"/>
            </a:xfrm>
            <a:prstGeom prst="rect">
              <a:avLst/>
            </a:prstGeom>
          </p:spPr>
        </p:pic>
        <p:sp>
          <p:nvSpPr>
            <p:cNvPr id="28" name="TextBox 27">
              <a:extLst>
                <a:ext uri="{FF2B5EF4-FFF2-40B4-BE49-F238E27FC236}">
                  <a16:creationId xmlns:a16="http://schemas.microsoft.com/office/drawing/2014/main" id="{DD2523F1-E62B-4C6C-992A-B5DA86ECCD26}"/>
                </a:ext>
              </a:extLst>
            </p:cNvPr>
            <p:cNvSpPr txBox="1"/>
            <p:nvPr/>
          </p:nvSpPr>
          <p:spPr>
            <a:xfrm>
              <a:off x="9626070" y="6213350"/>
              <a:ext cx="849086" cy="400110"/>
            </a:xfrm>
            <a:prstGeom prst="rect">
              <a:avLst/>
            </a:prstGeom>
            <a:noFill/>
          </p:spPr>
          <p:txBody>
            <a:bodyPr wrap="square" rtlCol="0">
              <a:spAutoFit/>
            </a:bodyPr>
            <a:lstStyle/>
            <a:p>
              <a:pPr algn="ctr"/>
              <a:r>
                <a:rPr lang="en-US" sz="2000"/>
                <a:t>d</a:t>
              </a:r>
            </a:p>
          </p:txBody>
        </p:sp>
      </p:grpSp>
      <p:sp>
        <p:nvSpPr>
          <p:cNvPr id="4" name="Rectangle 3">
            <a:extLst>
              <a:ext uri="{FF2B5EF4-FFF2-40B4-BE49-F238E27FC236}">
                <a16:creationId xmlns:a16="http://schemas.microsoft.com/office/drawing/2014/main" id="{028AA26B-8E3F-4229-AA2E-8EDC4C6F7105}"/>
              </a:ext>
            </a:extLst>
          </p:cNvPr>
          <p:cNvSpPr/>
          <p:nvPr/>
        </p:nvSpPr>
        <p:spPr>
          <a:xfrm>
            <a:off x="4783363" y="388465"/>
            <a:ext cx="2304064" cy="769441"/>
          </a:xfrm>
          <a:prstGeom prst="rect">
            <a:avLst/>
          </a:prstGeom>
          <a:noFill/>
        </p:spPr>
        <p:txBody>
          <a:bodyPr wrap="square" lIns="91440" tIns="45720" rIns="91440" bIns="45720">
            <a:spAutoFit/>
          </a:bodyPr>
          <a:lstStyle/>
          <a:p>
            <a:pPr algn="ctr"/>
            <a:r>
              <a:rPr lang="en-US" sz="4400" b="0" cap="none" spc="0">
                <a:ln w="0"/>
                <a:solidFill>
                  <a:srgbClr val="FF0000"/>
                </a:solidFill>
                <a:effectLst>
                  <a:reflection blurRad="6350" stA="53000" endA="300" endPos="35500" dir="5400000" sy="-90000" algn="bl" rotWithShape="0"/>
                </a:effectLst>
                <a:latin typeface="Arial" panose="020B0604020202020204" pitchFamily="34" charset="0"/>
                <a:cs typeface="Arial" panose="020B0604020202020204" pitchFamily="34" charset="0"/>
              </a:rPr>
              <a:t>AI LÀ AI </a:t>
            </a:r>
          </a:p>
        </p:txBody>
      </p:sp>
      <p:pic>
        <p:nvPicPr>
          <p:cNvPr id="21" name="Picture 11" descr="Picture2">
            <a:extLst>
              <a:ext uri="{FF2B5EF4-FFF2-40B4-BE49-F238E27FC236}">
                <a16:creationId xmlns:a16="http://schemas.microsoft.com/office/drawing/2014/main" id="{B29832F3-1BC5-4F2D-96C3-7F8877B01307}"/>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rot="1141216">
            <a:off x="3936847" y="201094"/>
            <a:ext cx="811347" cy="854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bensound-creativeminds">
            <a:hlinkClick r:id="" action="ppaction://media"/>
            <a:extLst>
              <a:ext uri="{FF2B5EF4-FFF2-40B4-BE49-F238E27FC236}">
                <a16:creationId xmlns:a16="http://schemas.microsoft.com/office/drawing/2014/main" id="{7C41D43F-5AB6-4732-8AF3-81ADD89AD7EA}"/>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2465685" y="1924856"/>
            <a:ext cx="487363" cy="487363"/>
          </a:xfrm>
          <a:prstGeom prst="rect">
            <a:avLst/>
          </a:prstGeom>
        </p:spPr>
      </p:pic>
    </p:spTree>
    <p:extLst>
      <p:ext uri="{BB962C8B-B14F-4D97-AF65-F5344CB8AC3E}">
        <p14:creationId xmlns:p14="http://schemas.microsoft.com/office/powerpoint/2010/main" val="2684947702"/>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000"/>
                                        <p:tgtEl>
                                          <p:spTgt spid="4"/>
                                        </p:tgtEl>
                                      </p:cBhvr>
                                    </p:animEffect>
                                  </p:childTnLst>
                                </p:cTn>
                              </p:par>
                              <p:par>
                                <p:cTn id="8" presetID="6" presetClass="entr" presetSubtype="32" repeatCount="indefinite"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ircle(out)">
                                      <p:cBhvr>
                                        <p:cTn id="10" dur="1000"/>
                                        <p:tgtEl>
                                          <p:spTgt spid="21"/>
                                        </p:tgtEl>
                                      </p:cBhvr>
                                    </p:animEffect>
                                  </p:childTnLst>
                                </p:cTn>
                              </p:par>
                              <p:par>
                                <p:cTn id="11" presetID="1" presetClass="mediacall" presetSubtype="0" fill="hold" nodeType="withEffect">
                                  <p:stCondLst>
                                    <p:cond delay="0"/>
                                  </p:stCondLst>
                                  <p:childTnLst>
                                    <p:cmd type="call" cmd="playFrom(0.0)">
                                      <p:cBhvr>
                                        <p:cTn id="12" dur="147252" fill="hold"/>
                                        <p:tgtEl>
                                          <p:spTgt spid="16"/>
                                        </p:tgtEl>
                                      </p:cBhvr>
                                    </p:cmd>
                                  </p:childTnLst>
                                </p:cTn>
                              </p:par>
                              <p:par>
                                <p:cTn id="13" presetID="2" presetClass="entr" presetSubtype="8"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60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0-#ppt_w/2"/>
                                          </p:val>
                                        </p:tav>
                                        <p:tav tm="100000">
                                          <p:val>
                                            <p:strVal val="#ppt_x"/>
                                          </p:val>
                                        </p:tav>
                                      </p:tavLst>
                                    </p:anim>
                                    <p:anim calcmode="lin" valueType="num">
                                      <p:cBhvr additive="base">
                                        <p:cTn id="20" dur="500" fill="hold"/>
                                        <p:tgtEl>
                                          <p:spTgt spid="2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20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0-#ppt_w/2"/>
                                          </p:val>
                                        </p:tav>
                                        <p:tav tm="100000">
                                          <p:val>
                                            <p:strVal val="#ppt_x"/>
                                          </p:val>
                                        </p:tav>
                                      </p:tavLst>
                                    </p:anim>
                                    <p:anim calcmode="lin" valueType="num">
                                      <p:cBhvr additive="base">
                                        <p:cTn id="24" dur="500" fill="hold"/>
                                        <p:tgtEl>
                                          <p:spTgt spid="30"/>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170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0-#ppt_w/2"/>
                                          </p:val>
                                        </p:tav>
                                        <p:tav tm="100000">
                                          <p:val>
                                            <p:strVal val="#ppt_x"/>
                                          </p:val>
                                        </p:tav>
                                      </p:tavLst>
                                    </p:anim>
                                    <p:anim calcmode="lin" valueType="num">
                                      <p:cBhvr additive="base">
                                        <p:cTn id="28" dur="500" fill="hold"/>
                                        <p:tgtEl>
                                          <p:spTgt spid="31"/>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210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1+#ppt_w/2"/>
                                          </p:val>
                                        </p:tav>
                                        <p:tav tm="100000">
                                          <p:val>
                                            <p:strVal val="#ppt_x"/>
                                          </p:val>
                                        </p:tav>
                                      </p:tavLst>
                                    </p:anim>
                                    <p:anim calcmode="lin" valueType="num">
                                      <p:cBhvr additive="base">
                                        <p:cTn id="32" dur="500" fill="hold"/>
                                        <p:tgtEl>
                                          <p:spTgt spid="38"/>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300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1+#ppt_w/2"/>
                                          </p:val>
                                        </p:tav>
                                        <p:tav tm="100000">
                                          <p:val>
                                            <p:strVal val="#ppt_x"/>
                                          </p:val>
                                        </p:tav>
                                      </p:tavLst>
                                    </p:anim>
                                    <p:anim calcmode="lin" valueType="num">
                                      <p:cBhvr additive="base">
                                        <p:cTn id="36" dur="500" fill="hold"/>
                                        <p:tgtEl>
                                          <p:spTgt spid="3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370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1+#ppt_w/2"/>
                                          </p:val>
                                        </p:tav>
                                        <p:tav tm="100000">
                                          <p:val>
                                            <p:strVal val="#ppt_x"/>
                                          </p:val>
                                        </p:tav>
                                      </p:tavLst>
                                    </p:anim>
                                    <p:anim calcmode="lin" valueType="num">
                                      <p:cBhvr additive="base">
                                        <p:cTn id="40" dur="500" fill="hold"/>
                                        <p:tgtEl>
                                          <p:spTgt spid="36"/>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450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1+#ppt_w/2"/>
                                          </p:val>
                                        </p:tav>
                                        <p:tav tm="100000">
                                          <p:val>
                                            <p:strVal val="#ppt_x"/>
                                          </p:val>
                                        </p:tav>
                                      </p:tavLst>
                                    </p:anim>
                                    <p:anim calcmode="lin" valueType="num">
                                      <p:cBhvr additive="base">
                                        <p:cTn id="44"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5" fill="hold" display="0">
                  <p:stCondLst>
                    <p:cond delay="indefinite"/>
                  </p:stCondLst>
                  <p:endCondLst>
                    <p:cond evt="onStopAudio" delay="0">
                      <p:tgtEl>
                        <p:sldTgt/>
                      </p:tgtEl>
                    </p:cond>
                  </p:endCondLst>
                </p:cTn>
                <p:tgtEl>
                  <p:spTgt spid="16"/>
                </p:tgtEl>
              </p:cMediaNode>
            </p:audio>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AF413F-2DF0-41AA-83E6-73F94014B5C6}"/>
              </a:ext>
            </a:extLst>
          </p:cNvPr>
          <p:cNvPicPr>
            <a:picLocks noChangeAspect="1"/>
          </p:cNvPicPr>
          <p:nvPr/>
        </p:nvPicPr>
        <p:blipFill>
          <a:blip r:embed="rId4"/>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514DA135-581F-44EF-85A4-C3712CE53790}"/>
              </a:ext>
            </a:extLst>
          </p:cNvPr>
          <p:cNvSpPr/>
          <p:nvPr/>
        </p:nvSpPr>
        <p:spPr>
          <a:xfrm>
            <a:off x="6920337" y="1663509"/>
            <a:ext cx="1874231" cy="707886"/>
          </a:xfrm>
          <a:prstGeom prst="rect">
            <a:avLst/>
          </a:prstGeom>
          <a:noFill/>
        </p:spPr>
        <p:txBody>
          <a:bodyPr wrap="none" lIns="91440" tIns="45720" rIns="91440" bIns="45720">
            <a:spAutoFit/>
          </a:bodyPr>
          <a:lstStyle/>
          <a:p>
            <a:pPr algn="ctr"/>
            <a:r>
              <a:rPr lang="en-US" sz="4000" b="1" dirty="0"/>
              <a:t>Bài 2 - 3</a:t>
            </a:r>
          </a:p>
        </p:txBody>
      </p:sp>
      <p:sp>
        <p:nvSpPr>
          <p:cNvPr id="8" name="Rectangle 7">
            <a:extLst>
              <a:ext uri="{FF2B5EF4-FFF2-40B4-BE49-F238E27FC236}">
                <a16:creationId xmlns:a16="http://schemas.microsoft.com/office/drawing/2014/main" id="{FF55A898-51E5-4FD5-B681-A62AA139790E}"/>
              </a:ext>
            </a:extLst>
          </p:cNvPr>
          <p:cNvSpPr/>
          <p:nvPr/>
        </p:nvSpPr>
        <p:spPr>
          <a:xfrm>
            <a:off x="5471388" y="2659559"/>
            <a:ext cx="4123245" cy="830997"/>
          </a:xfrm>
          <a:prstGeom prst="rect">
            <a:avLst/>
          </a:prstGeom>
          <a:noFill/>
        </p:spPr>
        <p:txBody>
          <a:bodyPr wrap="none" lIns="91440" tIns="45720" rIns="91440" bIns="45720">
            <a:spAutoFit/>
          </a:bodyPr>
          <a:lstStyle/>
          <a:p>
            <a:pPr algn="ctr"/>
            <a:r>
              <a:rPr lang="en-US" sz="4800" b="1" dirty="0">
                <a:latin typeface="Arial" panose="020B0604020202020204" pitchFamily="34" charset="0"/>
                <a:cs typeface="Arial" panose="020B0604020202020204" pitchFamily="34" charset="0"/>
              </a:rPr>
              <a:t>Nam hay nữ?</a:t>
            </a:r>
          </a:p>
        </p:txBody>
      </p:sp>
      <p:pic>
        <p:nvPicPr>
          <p:cNvPr id="4" name="bensound-littleidea">
            <a:hlinkClick r:id="" action="ppaction://media"/>
            <a:extLst>
              <a:ext uri="{FF2B5EF4-FFF2-40B4-BE49-F238E27FC236}">
                <a16:creationId xmlns:a16="http://schemas.microsoft.com/office/drawing/2014/main" id="{7FDC9D84-74D6-44E9-B32E-443717FFFB1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87363" y="5003165"/>
            <a:ext cx="487363" cy="487363"/>
          </a:xfrm>
          <a:prstGeom prst="rect">
            <a:avLst/>
          </a:prstGeom>
        </p:spPr>
      </p:pic>
      <p:sp>
        <p:nvSpPr>
          <p:cNvPr id="9" name="TextBox 8">
            <a:extLst>
              <a:ext uri="{FF2B5EF4-FFF2-40B4-BE49-F238E27FC236}">
                <a16:creationId xmlns:a16="http://schemas.microsoft.com/office/drawing/2014/main" id="{6C0F9157-ABF1-4050-AC73-466E755F5CD6}"/>
              </a:ext>
            </a:extLst>
          </p:cNvPr>
          <p:cNvSpPr txBox="1"/>
          <p:nvPr/>
        </p:nvSpPr>
        <p:spPr>
          <a:xfrm>
            <a:off x="9767352" y="2782669"/>
            <a:ext cx="2079207" cy="646331"/>
          </a:xfrm>
          <a:prstGeom prst="rect">
            <a:avLst/>
          </a:prstGeom>
          <a:noFill/>
        </p:spPr>
        <p:txBody>
          <a:bodyPr wrap="square" rtlCol="0">
            <a:spAutoFit/>
          </a:bodyPr>
          <a:lstStyle/>
          <a:p>
            <a:r>
              <a:rPr lang="en-US" sz="3600" b="1" dirty="0">
                <a:solidFill>
                  <a:srgbClr val="000000"/>
                </a:solidFill>
                <a:latin typeface="Arial" panose="020B0604020202020204" pitchFamily="34" charset="0"/>
                <a:cs typeface="Arial" panose="020B0604020202020204" pitchFamily="34" charset="0"/>
              </a:rPr>
              <a:t>(Tiết 1)</a:t>
            </a:r>
          </a:p>
        </p:txBody>
      </p:sp>
    </p:spTree>
  </p:cSld>
  <p:clrMapOvr>
    <a:masterClrMapping/>
  </p:clrMapOvr>
  <mc:AlternateContent xmlns:mc="http://schemas.openxmlformats.org/markup-compatibility/2006" xmlns:p14="http://schemas.microsoft.com/office/powerpoint/2010/main">
    <mc:Choice Requires="p14">
      <p:transition spd="slow" p14:dur="20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69299" fill="hold"/>
                                        <p:tgtEl>
                                          <p:spTgt spid="4"/>
                                        </p:tgtEl>
                                      </p:cBhvr>
                                    </p:cmd>
                                  </p:childTnLst>
                                </p:cTn>
                              </p:par>
                              <p:par>
                                <p:cTn id="7" presetID="22" presetClass="entr" presetSubtype="4"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1100"/>
                                        <p:tgtEl>
                                          <p:spTgt spid="7"/>
                                        </p:tgtEl>
                                      </p:cBhvr>
                                    </p:animEffect>
                                  </p:childTnLst>
                                </p:cTn>
                              </p:par>
                              <p:par>
                                <p:cTn id="10" presetID="10" presetClass="exit" presetSubtype="0" repeatCount="indefinite" fill="hold" grpId="0" nodeType="withEffect">
                                  <p:stCondLst>
                                    <p:cond delay="900"/>
                                  </p:stCondLst>
                                  <p:iterate type="lt">
                                    <p:tmPct val="7000"/>
                                  </p:iterate>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0" presetClass="exit" presetSubtype="0" repeatCount="indefinite" fill="hold" grpId="0" nodeType="withEffect">
                                  <p:stCondLst>
                                    <p:cond delay="100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6" fill="hold" display="0">
                  <p:stCondLst>
                    <p:cond delay="indefinite"/>
                  </p:stCondLst>
                  <p:endCondLst>
                    <p:cond evt="onStopAudio" delay="0">
                      <p:tgtEl>
                        <p:sldTgt/>
                      </p:tgtEl>
                    </p:cond>
                  </p:endCondLst>
                </p:cTn>
                <p:tgtEl>
                  <p:spTgt spid="4"/>
                </p:tgtEl>
              </p:cMediaNode>
            </p:audio>
          </p:childTnLst>
        </p:cTn>
      </p:par>
    </p:tnLst>
    <p:bldLst>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77832A-31C1-4D23-987A-96D19A7FB372}"/>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id="{CFECC84E-7F0B-4EFB-BA62-A4C01365F235}"/>
              </a:ext>
            </a:extLst>
          </p:cNvPr>
          <p:cNvGrpSpPr/>
          <p:nvPr/>
        </p:nvGrpSpPr>
        <p:grpSpPr>
          <a:xfrm>
            <a:off x="1463041" y="443518"/>
            <a:ext cx="6973482" cy="613122"/>
            <a:chOff x="3317131" y="507144"/>
            <a:chExt cx="6226831" cy="578877"/>
          </a:xfrm>
        </p:grpSpPr>
        <p:grpSp>
          <p:nvGrpSpPr>
            <p:cNvPr id="30" name="Group 29">
              <a:extLst>
                <a:ext uri="{FF2B5EF4-FFF2-40B4-BE49-F238E27FC236}">
                  <a16:creationId xmlns:a16="http://schemas.microsoft.com/office/drawing/2014/main" id="{BA0CDC05-A062-4F0F-BBC6-B2E6A7B790A3}"/>
                </a:ext>
              </a:extLst>
            </p:cNvPr>
            <p:cNvGrpSpPr/>
            <p:nvPr/>
          </p:nvGrpSpPr>
          <p:grpSpPr>
            <a:xfrm>
              <a:off x="3502595" y="507144"/>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31" name="Rectangle: Top Corners One Rounded and One Snipped 30">
                <a:extLst>
                  <a:ext uri="{FF2B5EF4-FFF2-40B4-BE49-F238E27FC236}">
                    <a16:creationId xmlns:a16="http://schemas.microsoft.com/office/drawing/2014/main" id="{1913757C-8B7B-4D9C-9AEA-B9F9DC29438A}"/>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32" name="TextBox 31">
                <a:extLst>
                  <a:ext uri="{FF2B5EF4-FFF2-40B4-BE49-F238E27FC236}">
                    <a16:creationId xmlns:a16="http://schemas.microsoft.com/office/drawing/2014/main" id="{6D75A125-4271-42E4-BBA6-EB156FD46051}"/>
                  </a:ext>
                </a:extLst>
              </p:cNvPr>
              <p:cNvSpPr txBox="1"/>
              <p:nvPr/>
            </p:nvSpPr>
            <p:spPr>
              <a:xfrm>
                <a:off x="1490500" y="693665"/>
                <a:ext cx="1647787" cy="469661"/>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400" b="1" dirty="0">
                    <a:latin typeface="Arial" panose="020B0604020202020204" pitchFamily="34" charset="0"/>
                    <a:cs typeface="Arial" panose="020B0604020202020204" pitchFamily="34" charset="0"/>
                  </a:rPr>
                  <a:t>Mục tiêu</a:t>
                </a:r>
                <a:endParaRPr lang="vi-VN" sz="1400" b="1" dirty="0">
                  <a:latin typeface="Arial" panose="020B0604020202020204" pitchFamily="34" charset="0"/>
                  <a:cs typeface="Arial" panose="020B0604020202020204" pitchFamily="34" charset="0"/>
                </a:endParaRPr>
              </a:p>
            </p:txBody>
          </p:sp>
        </p:grpSp>
        <p:grpSp>
          <p:nvGrpSpPr>
            <p:cNvPr id="33" name="Group 32">
              <a:extLst>
                <a:ext uri="{FF2B5EF4-FFF2-40B4-BE49-F238E27FC236}">
                  <a16:creationId xmlns:a16="http://schemas.microsoft.com/office/drawing/2014/main" id="{726F3A21-4024-4F62-A830-E873CB1E2D4F}"/>
                </a:ext>
              </a:extLst>
            </p:cNvPr>
            <p:cNvGrpSpPr/>
            <p:nvPr/>
          </p:nvGrpSpPr>
          <p:grpSpPr>
            <a:xfrm>
              <a:off x="4979512" y="519257"/>
              <a:ext cx="1215958" cy="433745"/>
              <a:chOff x="1045516" y="634599"/>
              <a:chExt cx="2459684" cy="701040"/>
            </a:xfrm>
            <a:solidFill>
              <a:schemeClr val="bg1"/>
            </a:solidFill>
            <a:scene3d>
              <a:camera prst="orthographicFront">
                <a:rot lat="0" lon="0" rev="0"/>
              </a:camera>
              <a:lightRig rig="soft" dir="t">
                <a:rot lat="0" lon="0" rev="0"/>
              </a:lightRig>
            </a:scene3d>
          </p:grpSpPr>
          <p:sp>
            <p:nvSpPr>
              <p:cNvPr id="34" name="Rectangle: Top Corners One Rounded and One Snipped 33">
                <a:extLst>
                  <a:ext uri="{FF2B5EF4-FFF2-40B4-BE49-F238E27FC236}">
                    <a16:creationId xmlns:a16="http://schemas.microsoft.com/office/drawing/2014/main" id="{B7D33522-D2FD-4904-960C-84CB0366B4CE}"/>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35" name="TextBox 34">
                <a:extLst>
                  <a:ext uri="{FF2B5EF4-FFF2-40B4-BE49-F238E27FC236}">
                    <a16:creationId xmlns:a16="http://schemas.microsoft.com/office/drawing/2014/main" id="{5128DBF7-2344-42B9-81FD-BCBD8BB22F1C}"/>
                  </a:ext>
                </a:extLst>
              </p:cNvPr>
              <p:cNvSpPr txBox="1"/>
              <p:nvPr/>
            </p:nvSpPr>
            <p:spPr>
              <a:xfrm>
                <a:off x="1175655" y="693665"/>
                <a:ext cx="2014700" cy="469661"/>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400" b="1" dirty="0">
                    <a:latin typeface="Arial" panose="020B0604020202020204" pitchFamily="34" charset="0"/>
                    <a:cs typeface="Arial" panose="020B0604020202020204" pitchFamily="34" charset="0"/>
                  </a:rPr>
                  <a:t>Khám phá</a:t>
                </a:r>
                <a:endParaRPr lang="vi-VN" sz="1400" b="1" dirty="0">
                  <a:latin typeface="Arial" panose="020B060402020202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099519D9-C970-4015-8644-57628008CCD7}"/>
                </a:ext>
              </a:extLst>
            </p:cNvPr>
            <p:cNvGrpSpPr/>
            <p:nvPr/>
          </p:nvGrpSpPr>
          <p:grpSpPr>
            <a:xfrm>
              <a:off x="6477253" y="519257"/>
              <a:ext cx="1215958" cy="433745"/>
              <a:chOff x="1045516" y="634599"/>
              <a:chExt cx="2459684" cy="701040"/>
            </a:xfrm>
            <a:solidFill>
              <a:schemeClr val="bg1"/>
            </a:solidFill>
            <a:scene3d>
              <a:camera prst="orthographicFront">
                <a:rot lat="0" lon="0" rev="0"/>
              </a:camera>
              <a:lightRig rig="soft" dir="t">
                <a:rot lat="0" lon="0" rev="0"/>
              </a:lightRig>
            </a:scene3d>
          </p:grpSpPr>
          <p:sp>
            <p:nvSpPr>
              <p:cNvPr id="37" name="Rectangle: Top Corners One Rounded and One Snipped 36">
                <a:extLst>
                  <a:ext uri="{FF2B5EF4-FFF2-40B4-BE49-F238E27FC236}">
                    <a16:creationId xmlns:a16="http://schemas.microsoft.com/office/drawing/2014/main" id="{B7507E90-B57D-4472-8DB3-FF23C14BC69D}"/>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38" name="TextBox 37">
                <a:extLst>
                  <a:ext uri="{FF2B5EF4-FFF2-40B4-BE49-F238E27FC236}">
                    <a16:creationId xmlns:a16="http://schemas.microsoft.com/office/drawing/2014/main" id="{483B5937-2237-454C-A2FB-4E150A15AAE4}"/>
                  </a:ext>
                </a:extLst>
              </p:cNvPr>
              <p:cNvSpPr txBox="1"/>
              <p:nvPr/>
            </p:nvSpPr>
            <p:spPr>
              <a:xfrm>
                <a:off x="1155974" y="693665"/>
                <a:ext cx="2014700" cy="469661"/>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400" b="1" dirty="0">
                    <a:latin typeface="Arial" panose="020B0604020202020204" pitchFamily="34" charset="0"/>
                    <a:cs typeface="Arial" panose="020B0604020202020204" pitchFamily="34" charset="0"/>
                  </a:rPr>
                  <a:t>Thực hành</a:t>
                </a:r>
                <a:endParaRPr lang="vi-VN" sz="1400" b="1" dirty="0">
                  <a:latin typeface="Arial" panose="020B0604020202020204" pitchFamily="34" charset="0"/>
                  <a:cs typeface="Arial" panose="020B0604020202020204" pitchFamily="34" charset="0"/>
                </a:endParaRPr>
              </a:p>
            </p:txBody>
          </p:sp>
        </p:grpSp>
        <p:grpSp>
          <p:nvGrpSpPr>
            <p:cNvPr id="39" name="Group 38">
              <a:extLst>
                <a:ext uri="{FF2B5EF4-FFF2-40B4-BE49-F238E27FC236}">
                  <a16:creationId xmlns:a16="http://schemas.microsoft.com/office/drawing/2014/main" id="{6947A7BC-388E-419A-AF8C-0ED2A34E79B4}"/>
                </a:ext>
              </a:extLst>
            </p:cNvPr>
            <p:cNvGrpSpPr/>
            <p:nvPr/>
          </p:nvGrpSpPr>
          <p:grpSpPr>
            <a:xfrm>
              <a:off x="7954170" y="519257"/>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40" name="Rectangle: Top Corners One Rounded and One Snipped 39">
                <a:extLst>
                  <a:ext uri="{FF2B5EF4-FFF2-40B4-BE49-F238E27FC236}">
                    <a16:creationId xmlns:a16="http://schemas.microsoft.com/office/drawing/2014/main" id="{8618A899-95FF-4EFB-879C-45CE9EDE2922}"/>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41" name="TextBox 40">
                <a:extLst>
                  <a:ext uri="{FF2B5EF4-FFF2-40B4-BE49-F238E27FC236}">
                    <a16:creationId xmlns:a16="http://schemas.microsoft.com/office/drawing/2014/main" id="{8306D1DA-D389-43CC-BDC8-10112E61FA5A}"/>
                  </a:ext>
                </a:extLst>
              </p:cNvPr>
              <p:cNvSpPr txBox="1"/>
              <p:nvPr/>
            </p:nvSpPr>
            <p:spPr>
              <a:xfrm>
                <a:off x="1254362" y="693665"/>
                <a:ext cx="1801759" cy="469661"/>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400" b="1">
                    <a:latin typeface="Arial" panose="020B0604020202020204" pitchFamily="34" charset="0"/>
                    <a:cs typeface="Arial" panose="020B0604020202020204" pitchFamily="34" charset="0"/>
                  </a:rPr>
                  <a:t>Vận dụng</a:t>
                </a:r>
                <a:endParaRPr lang="vi-VN" sz="1400" b="1">
                  <a:latin typeface="Arial" panose="020B0604020202020204" pitchFamily="34" charset="0"/>
                  <a:cs typeface="Arial" panose="020B0604020202020204" pitchFamily="34" charset="0"/>
                </a:endParaRPr>
              </a:p>
            </p:txBody>
          </p:sp>
        </p:grpSp>
        <p:cxnSp>
          <p:nvCxnSpPr>
            <p:cNvPr id="5" name="Straight Connector 4">
              <a:extLst>
                <a:ext uri="{FF2B5EF4-FFF2-40B4-BE49-F238E27FC236}">
                  <a16:creationId xmlns:a16="http://schemas.microsoft.com/office/drawing/2014/main" id="{2B8745F4-3830-4B8B-AEDA-2061772343AC}"/>
                </a:ext>
              </a:extLst>
            </p:cNvPr>
            <p:cNvCxnSpPr>
              <a:cxnSpLocks/>
            </p:cNvCxnSpPr>
            <p:nvPr/>
          </p:nvCxnSpPr>
          <p:spPr>
            <a:xfrm>
              <a:off x="3317131" y="1086021"/>
              <a:ext cx="62268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4C0E05A0-D7D4-49F8-9175-8BD923244975}"/>
              </a:ext>
            </a:extLst>
          </p:cNvPr>
          <p:cNvSpPr txBox="1"/>
          <p:nvPr/>
        </p:nvSpPr>
        <p:spPr>
          <a:xfrm>
            <a:off x="1670744" y="1832268"/>
            <a:ext cx="7569452" cy="804772"/>
          </a:xfrm>
          <a:prstGeom prst="rect">
            <a:avLst/>
          </a:prstGeom>
          <a:noFill/>
        </p:spPr>
        <p:txBody>
          <a:bodyPr wrap="square" rtlCol="0">
            <a:spAutoFit/>
          </a:bodyPr>
          <a:lstStyle/>
          <a:p>
            <a:pPr lvl="0" algn="just"/>
            <a:r>
              <a:rPr lang="en-US" sz="2000" b="1" dirty="0">
                <a:latin typeface="Arial" panose="020B0604020202020204" pitchFamily="34" charset="0"/>
                <a:cs typeface="Arial" panose="020B0604020202020204" pitchFamily="34" charset="0"/>
              </a:rPr>
              <a:t>Học sinh biết đặc điểm giống và khác nhau của nam và nữ.</a:t>
            </a:r>
          </a:p>
          <a:p>
            <a:pPr lvl="0" algn="just">
              <a:lnSpc>
                <a:spcPct val="150000"/>
              </a:lnSpc>
            </a:pPr>
            <a:r>
              <a:rPr lang="en-US" sz="2000" b="1" dirty="0">
                <a:latin typeface="Arial" panose="020B0604020202020204" pitchFamily="34" charset="0"/>
                <a:cs typeface="Arial" panose="020B0604020202020204" pitchFamily="34" charset="0"/>
                <a:sym typeface="Wingdings 2" panose="05020102010507070707" pitchFamily="18" charset="2"/>
              </a:rPr>
              <a:t>Hiểu vai trò của nam và nữ trong gia đình và trong xã hội.</a:t>
            </a:r>
            <a:endParaRPr lang="en-US" sz="2000" b="1"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0A1B0FB9-80C6-452E-BFD1-D73F9E2CE9D7}"/>
              </a:ext>
            </a:extLst>
          </p:cNvPr>
          <p:cNvSpPr txBox="1"/>
          <p:nvPr/>
        </p:nvSpPr>
        <p:spPr>
          <a:xfrm>
            <a:off x="1670744" y="3001494"/>
            <a:ext cx="9962456" cy="496996"/>
          </a:xfrm>
          <a:prstGeom prst="rect">
            <a:avLst/>
          </a:prstGeom>
          <a:noFill/>
        </p:spPr>
        <p:txBody>
          <a:bodyPr wrap="square" rtlCol="0">
            <a:spAutoFit/>
          </a:bodyPr>
          <a:lstStyle/>
          <a:p>
            <a:pPr lvl="0" algn="just">
              <a:lnSpc>
                <a:spcPct val="150000"/>
              </a:lnSpc>
            </a:pPr>
            <a:r>
              <a:rPr lang="en-US" sz="2000" b="1" dirty="0">
                <a:latin typeface="Arial" panose="020B0604020202020204" pitchFamily="34" charset="0"/>
                <a:cs typeface="Arial" panose="020B0604020202020204" pitchFamily="34" charset="0"/>
              </a:rPr>
              <a:t>Phân biệt được nam và nữ dựa vào đặc điểm sinh học và đặc điểm xã hội.</a:t>
            </a:r>
          </a:p>
        </p:txBody>
      </p:sp>
      <p:sp>
        <p:nvSpPr>
          <p:cNvPr id="7" name="Arrow: Chevron 6">
            <a:extLst>
              <a:ext uri="{FF2B5EF4-FFF2-40B4-BE49-F238E27FC236}">
                <a16:creationId xmlns:a16="http://schemas.microsoft.com/office/drawing/2014/main" id="{63B023A4-12A7-4539-98B5-56F44AB46867}"/>
              </a:ext>
            </a:extLst>
          </p:cNvPr>
          <p:cNvSpPr/>
          <p:nvPr/>
        </p:nvSpPr>
        <p:spPr>
          <a:xfrm>
            <a:off x="955040" y="1928794"/>
            <a:ext cx="375920" cy="257417"/>
          </a:xfrm>
          <a:prstGeom prst="chevron">
            <a:avLst/>
          </a:prstGeom>
          <a:solidFill>
            <a:srgbClr val="242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Arrow: Chevron 41">
            <a:extLst>
              <a:ext uri="{FF2B5EF4-FFF2-40B4-BE49-F238E27FC236}">
                <a16:creationId xmlns:a16="http://schemas.microsoft.com/office/drawing/2014/main" id="{D5B6C648-8511-4DE6-9709-C277744AD281}"/>
              </a:ext>
            </a:extLst>
          </p:cNvPr>
          <p:cNvSpPr/>
          <p:nvPr/>
        </p:nvSpPr>
        <p:spPr>
          <a:xfrm>
            <a:off x="955040" y="3210587"/>
            <a:ext cx="375920" cy="257417"/>
          </a:xfrm>
          <a:prstGeom prst="chevron">
            <a:avLst/>
          </a:prstGeom>
          <a:solidFill>
            <a:srgbClr val="242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a:extLst>
              <a:ext uri="{FF2B5EF4-FFF2-40B4-BE49-F238E27FC236}">
                <a16:creationId xmlns:a16="http://schemas.microsoft.com/office/drawing/2014/main" id="{2EEE903D-30D7-4F15-9045-F84D32AF1AE1}"/>
              </a:ext>
            </a:extLst>
          </p:cNvPr>
          <p:cNvGrpSpPr/>
          <p:nvPr/>
        </p:nvGrpSpPr>
        <p:grpSpPr>
          <a:xfrm>
            <a:off x="955040" y="4220961"/>
            <a:ext cx="10864202" cy="1379865"/>
            <a:chOff x="955040" y="4421495"/>
            <a:chExt cx="10864202" cy="1379865"/>
          </a:xfrm>
        </p:grpSpPr>
        <p:sp>
          <p:nvSpPr>
            <p:cNvPr id="29" name="TextBox 28">
              <a:extLst>
                <a:ext uri="{FF2B5EF4-FFF2-40B4-BE49-F238E27FC236}">
                  <a16:creationId xmlns:a16="http://schemas.microsoft.com/office/drawing/2014/main" id="{A8DBC273-D3EC-4C83-A15A-DC65C630B0EF}"/>
                </a:ext>
              </a:extLst>
            </p:cNvPr>
            <p:cNvSpPr txBox="1"/>
            <p:nvPr/>
          </p:nvSpPr>
          <p:spPr>
            <a:xfrm>
              <a:off x="1670744" y="4421495"/>
              <a:ext cx="10148498" cy="1379865"/>
            </a:xfrm>
            <a:prstGeom prst="rect">
              <a:avLst/>
            </a:prstGeom>
            <a:noFill/>
          </p:spPr>
          <p:txBody>
            <a:bodyPr wrap="square" rtlCol="0">
              <a:spAutoFit/>
            </a:bodyPr>
            <a:lstStyle/>
            <a:p>
              <a:pPr>
                <a:lnSpc>
                  <a:spcPct val="150000"/>
                </a:lnSpc>
              </a:pPr>
              <a:r>
                <a:rPr lang="vi-VN" sz="2000" b="1" i="0" dirty="0">
                  <a:effectLst/>
                  <a:latin typeface="Helvetica Neue"/>
                </a:rPr>
                <a:t>Luôn có ý thức tôn trọng mọi người cùng giới hoặc khác giới. </a:t>
              </a:r>
              <a:endParaRPr lang="en-US" sz="2000" b="1" i="0" dirty="0">
                <a:effectLst/>
                <a:latin typeface="Helvetica Neue"/>
              </a:endParaRPr>
            </a:p>
            <a:p>
              <a:pPr>
                <a:lnSpc>
                  <a:spcPct val="150000"/>
                </a:lnSpc>
              </a:pPr>
              <a:r>
                <a:rPr lang="vi-VN" sz="2000" b="1" i="0" dirty="0">
                  <a:effectLst/>
                  <a:latin typeface="Helvetica Neue"/>
                </a:rPr>
                <a:t>Đoàn kết, yêu thương giúp đỡ mọi người, bạn bè, không phân biệt nam hay nữ.</a:t>
              </a:r>
              <a:r>
                <a:rPr lang="vi-VN" b="1" dirty="0"/>
                <a:t/>
              </a:r>
              <a:br>
                <a:rPr lang="vi-VN" b="1" dirty="0"/>
              </a:br>
              <a:endParaRPr lang="en-US" sz="1800" b="1" dirty="0">
                <a:latin typeface="Arial" panose="020B0604020202020204" pitchFamily="34" charset="0"/>
                <a:cs typeface="Arial" panose="020B0604020202020204" pitchFamily="34" charset="0"/>
              </a:endParaRPr>
            </a:p>
          </p:txBody>
        </p:sp>
        <p:sp>
          <p:nvSpPr>
            <p:cNvPr id="43" name="Arrow: Chevron 42">
              <a:extLst>
                <a:ext uri="{FF2B5EF4-FFF2-40B4-BE49-F238E27FC236}">
                  <a16:creationId xmlns:a16="http://schemas.microsoft.com/office/drawing/2014/main" id="{37B93EB4-2D92-4976-A477-C6ED6F88486F}"/>
                </a:ext>
              </a:extLst>
            </p:cNvPr>
            <p:cNvSpPr/>
            <p:nvPr/>
          </p:nvSpPr>
          <p:spPr>
            <a:xfrm>
              <a:off x="955040" y="4621091"/>
              <a:ext cx="375920" cy="257417"/>
            </a:xfrm>
            <a:prstGeom prst="chevron">
              <a:avLst/>
            </a:prstGeom>
            <a:solidFill>
              <a:srgbClr val="242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93934384"/>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4BD17A-BB82-42D0-8E87-2A6C0241C16C}"/>
              </a:ext>
            </a:extLst>
          </p:cNvPr>
          <p:cNvPicPr>
            <a:picLocks noChangeAspect="1"/>
          </p:cNvPicPr>
          <p:nvPr/>
        </p:nvPicPr>
        <p:blipFill>
          <a:blip r:embed="rId3"/>
          <a:stretch>
            <a:fillRect/>
          </a:stretch>
        </p:blipFill>
        <p:spPr>
          <a:xfrm>
            <a:off x="0" y="-32500"/>
            <a:ext cx="12192000" cy="9582899"/>
          </a:xfrm>
          <a:prstGeom prst="rect">
            <a:avLst/>
          </a:prstGeom>
        </p:spPr>
      </p:pic>
      <p:grpSp>
        <p:nvGrpSpPr>
          <p:cNvPr id="18" name="Group 17">
            <a:extLst>
              <a:ext uri="{FF2B5EF4-FFF2-40B4-BE49-F238E27FC236}">
                <a16:creationId xmlns:a16="http://schemas.microsoft.com/office/drawing/2014/main" id="{0D9C7543-6659-4F8C-B3E9-5087F67203A2}"/>
              </a:ext>
            </a:extLst>
          </p:cNvPr>
          <p:cNvGrpSpPr/>
          <p:nvPr/>
        </p:nvGrpSpPr>
        <p:grpSpPr>
          <a:xfrm>
            <a:off x="9126834" y="4389130"/>
            <a:ext cx="2145419" cy="2396246"/>
            <a:chOff x="553037" y="1365511"/>
            <a:chExt cx="2021510" cy="2538861"/>
          </a:xfrm>
        </p:grpSpPr>
        <p:pic>
          <p:nvPicPr>
            <p:cNvPr id="19" name="Picture 18">
              <a:extLst>
                <a:ext uri="{FF2B5EF4-FFF2-40B4-BE49-F238E27FC236}">
                  <a16:creationId xmlns:a16="http://schemas.microsoft.com/office/drawing/2014/main" id="{31150B15-0212-439F-8DBC-B84D4E1B4A82}"/>
                </a:ext>
              </a:extLst>
            </p:cNvPr>
            <p:cNvPicPr>
              <a:picLocks noChangeAspect="1"/>
            </p:cNvPicPr>
            <p:nvPr/>
          </p:nvPicPr>
          <p:blipFill>
            <a:blip r:embed="rId4"/>
            <a:stretch>
              <a:fillRect/>
            </a:stretch>
          </p:blipFill>
          <p:spPr>
            <a:xfrm>
              <a:off x="553037" y="1365511"/>
              <a:ext cx="2021510" cy="2021510"/>
            </a:xfrm>
            <a:prstGeom prst="rect">
              <a:avLst/>
            </a:prstGeom>
          </p:spPr>
        </p:pic>
        <p:sp>
          <p:nvSpPr>
            <p:cNvPr id="20" name="TextBox 19">
              <a:extLst>
                <a:ext uri="{FF2B5EF4-FFF2-40B4-BE49-F238E27FC236}">
                  <a16:creationId xmlns:a16="http://schemas.microsoft.com/office/drawing/2014/main" id="{F89D94C1-03F9-457B-9CF7-AD1F773F583D}"/>
                </a:ext>
              </a:extLst>
            </p:cNvPr>
            <p:cNvSpPr txBox="1"/>
            <p:nvPr/>
          </p:nvSpPr>
          <p:spPr>
            <a:xfrm>
              <a:off x="1096795" y="3480449"/>
              <a:ext cx="933995" cy="423923"/>
            </a:xfrm>
            <a:prstGeom prst="rect">
              <a:avLst/>
            </a:prstGeom>
            <a:noFill/>
          </p:spPr>
          <p:txBody>
            <a:bodyPr wrap="square" rtlCol="0">
              <a:spAutoFit/>
            </a:bodyPr>
            <a:lstStyle/>
            <a:p>
              <a:pPr algn="ctr"/>
              <a:endParaRPr lang="en-US" sz="2000"/>
            </a:p>
          </p:txBody>
        </p:sp>
      </p:grpSp>
      <p:grpSp>
        <p:nvGrpSpPr>
          <p:cNvPr id="29" name="Group 28">
            <a:extLst>
              <a:ext uri="{FF2B5EF4-FFF2-40B4-BE49-F238E27FC236}">
                <a16:creationId xmlns:a16="http://schemas.microsoft.com/office/drawing/2014/main" id="{DAE8C1F4-2E08-4A52-A66C-7DFB03395283}"/>
              </a:ext>
            </a:extLst>
          </p:cNvPr>
          <p:cNvGrpSpPr/>
          <p:nvPr/>
        </p:nvGrpSpPr>
        <p:grpSpPr>
          <a:xfrm>
            <a:off x="3092661" y="4357451"/>
            <a:ext cx="2145418" cy="2508928"/>
            <a:chOff x="3322779" y="1365511"/>
            <a:chExt cx="2089216" cy="2515048"/>
          </a:xfrm>
        </p:grpSpPr>
        <p:pic>
          <p:nvPicPr>
            <p:cNvPr id="15" name="Picture 14">
              <a:extLst>
                <a:ext uri="{FF2B5EF4-FFF2-40B4-BE49-F238E27FC236}">
                  <a16:creationId xmlns:a16="http://schemas.microsoft.com/office/drawing/2014/main" id="{F191B237-F85D-4BD6-BFEB-68148186A1A5}"/>
                </a:ext>
              </a:extLst>
            </p:cNvPr>
            <p:cNvPicPr>
              <a:picLocks noChangeAspect="1"/>
            </p:cNvPicPr>
            <p:nvPr/>
          </p:nvPicPr>
          <p:blipFill>
            <a:blip r:embed="rId5"/>
            <a:stretch>
              <a:fillRect/>
            </a:stretch>
          </p:blipFill>
          <p:spPr>
            <a:xfrm>
              <a:off x="3322779" y="1365511"/>
              <a:ext cx="2089216" cy="2021510"/>
            </a:xfrm>
            <a:prstGeom prst="rect">
              <a:avLst/>
            </a:prstGeom>
          </p:spPr>
        </p:pic>
        <p:sp>
          <p:nvSpPr>
            <p:cNvPr id="22" name="TextBox 21">
              <a:extLst>
                <a:ext uri="{FF2B5EF4-FFF2-40B4-BE49-F238E27FC236}">
                  <a16:creationId xmlns:a16="http://schemas.microsoft.com/office/drawing/2014/main" id="{9631C435-502B-4BF4-823F-18AC623D162A}"/>
                </a:ext>
              </a:extLst>
            </p:cNvPr>
            <p:cNvSpPr txBox="1"/>
            <p:nvPr/>
          </p:nvSpPr>
          <p:spPr>
            <a:xfrm>
              <a:off x="3817332" y="3480449"/>
              <a:ext cx="849086" cy="400110"/>
            </a:xfrm>
            <a:prstGeom prst="rect">
              <a:avLst/>
            </a:prstGeom>
            <a:noFill/>
          </p:spPr>
          <p:txBody>
            <a:bodyPr wrap="square" rtlCol="0">
              <a:spAutoFit/>
            </a:bodyPr>
            <a:lstStyle/>
            <a:p>
              <a:pPr algn="ctr"/>
              <a:endParaRPr lang="en-US" sz="2000"/>
            </a:p>
          </p:txBody>
        </p:sp>
      </p:grpSp>
      <p:grpSp>
        <p:nvGrpSpPr>
          <p:cNvPr id="30" name="Group 29">
            <a:extLst>
              <a:ext uri="{FF2B5EF4-FFF2-40B4-BE49-F238E27FC236}">
                <a16:creationId xmlns:a16="http://schemas.microsoft.com/office/drawing/2014/main" id="{6D39F38A-F5CE-41B5-BF7F-E84B14B40865}"/>
              </a:ext>
            </a:extLst>
          </p:cNvPr>
          <p:cNvGrpSpPr/>
          <p:nvPr/>
        </p:nvGrpSpPr>
        <p:grpSpPr>
          <a:xfrm>
            <a:off x="3036461" y="1897425"/>
            <a:ext cx="2201618" cy="2531766"/>
            <a:chOff x="6208088" y="1365511"/>
            <a:chExt cx="2021511" cy="2515048"/>
          </a:xfrm>
        </p:grpSpPr>
        <p:pic>
          <p:nvPicPr>
            <p:cNvPr id="9" name="Picture 8">
              <a:extLst>
                <a:ext uri="{FF2B5EF4-FFF2-40B4-BE49-F238E27FC236}">
                  <a16:creationId xmlns:a16="http://schemas.microsoft.com/office/drawing/2014/main" id="{03C99308-75C1-4C78-AC1A-C9D8D45B7CDA}"/>
                </a:ext>
              </a:extLst>
            </p:cNvPr>
            <p:cNvPicPr>
              <a:picLocks noChangeAspect="1"/>
            </p:cNvPicPr>
            <p:nvPr/>
          </p:nvPicPr>
          <p:blipFill rotWithShape="1">
            <a:blip r:embed="rId6"/>
            <a:srcRect l="8025" r="10629"/>
            <a:stretch/>
          </p:blipFill>
          <p:spPr>
            <a:xfrm>
              <a:off x="6208088" y="1365511"/>
              <a:ext cx="2021511" cy="2021510"/>
            </a:xfrm>
            <a:prstGeom prst="rect">
              <a:avLst/>
            </a:prstGeom>
          </p:spPr>
        </p:pic>
        <p:sp>
          <p:nvSpPr>
            <p:cNvPr id="23" name="TextBox 22">
              <a:extLst>
                <a:ext uri="{FF2B5EF4-FFF2-40B4-BE49-F238E27FC236}">
                  <a16:creationId xmlns:a16="http://schemas.microsoft.com/office/drawing/2014/main" id="{F56F085D-0DF7-40E1-9F8A-AE9D8546FC12}"/>
                </a:ext>
              </a:extLst>
            </p:cNvPr>
            <p:cNvSpPr txBox="1"/>
            <p:nvPr/>
          </p:nvSpPr>
          <p:spPr>
            <a:xfrm>
              <a:off x="6986865" y="3480449"/>
              <a:ext cx="849086" cy="400110"/>
            </a:xfrm>
            <a:prstGeom prst="rect">
              <a:avLst/>
            </a:prstGeom>
            <a:noFill/>
          </p:spPr>
          <p:txBody>
            <a:bodyPr wrap="square" rtlCol="0">
              <a:spAutoFit/>
            </a:bodyPr>
            <a:lstStyle/>
            <a:p>
              <a:pPr algn="ctr"/>
              <a:endParaRPr lang="en-US" sz="2000"/>
            </a:p>
          </p:txBody>
        </p:sp>
      </p:grpSp>
      <p:grpSp>
        <p:nvGrpSpPr>
          <p:cNvPr id="31" name="Group 30">
            <a:extLst>
              <a:ext uri="{FF2B5EF4-FFF2-40B4-BE49-F238E27FC236}">
                <a16:creationId xmlns:a16="http://schemas.microsoft.com/office/drawing/2014/main" id="{F2CB46A5-4B8C-42D5-87D3-9767F6DA93C8}"/>
              </a:ext>
            </a:extLst>
          </p:cNvPr>
          <p:cNvGrpSpPr/>
          <p:nvPr/>
        </p:nvGrpSpPr>
        <p:grpSpPr>
          <a:xfrm>
            <a:off x="8957793" y="1881079"/>
            <a:ext cx="2201619" cy="2596752"/>
            <a:chOff x="8957793" y="1365511"/>
            <a:chExt cx="2201619" cy="2515048"/>
          </a:xfrm>
        </p:grpSpPr>
        <p:pic>
          <p:nvPicPr>
            <p:cNvPr id="7" name="Picture 6">
              <a:extLst>
                <a:ext uri="{FF2B5EF4-FFF2-40B4-BE49-F238E27FC236}">
                  <a16:creationId xmlns:a16="http://schemas.microsoft.com/office/drawing/2014/main" id="{E7CF3CF0-BFB0-4BD8-B307-44B2124D0864}"/>
                </a:ext>
              </a:extLst>
            </p:cNvPr>
            <p:cNvPicPr>
              <a:picLocks noChangeAspect="1"/>
            </p:cNvPicPr>
            <p:nvPr/>
          </p:nvPicPr>
          <p:blipFill rotWithShape="1">
            <a:blip r:embed="rId7"/>
            <a:srcRect l="10784" r="17482"/>
            <a:stretch/>
          </p:blipFill>
          <p:spPr>
            <a:xfrm>
              <a:off x="8957793" y="1365511"/>
              <a:ext cx="2201619" cy="2021510"/>
            </a:xfrm>
            <a:prstGeom prst="rect">
              <a:avLst/>
            </a:prstGeom>
          </p:spPr>
        </p:pic>
        <p:sp>
          <p:nvSpPr>
            <p:cNvPr id="24" name="TextBox 23">
              <a:extLst>
                <a:ext uri="{FF2B5EF4-FFF2-40B4-BE49-F238E27FC236}">
                  <a16:creationId xmlns:a16="http://schemas.microsoft.com/office/drawing/2014/main" id="{0DFDE881-D8C5-463E-A5B1-5D9963CA2010}"/>
                </a:ext>
              </a:extLst>
            </p:cNvPr>
            <p:cNvSpPr txBox="1"/>
            <p:nvPr/>
          </p:nvSpPr>
          <p:spPr>
            <a:xfrm>
              <a:off x="9784690" y="3480449"/>
              <a:ext cx="849086" cy="400110"/>
            </a:xfrm>
            <a:prstGeom prst="rect">
              <a:avLst/>
            </a:prstGeom>
            <a:noFill/>
          </p:spPr>
          <p:txBody>
            <a:bodyPr wrap="square" rtlCol="0">
              <a:spAutoFit/>
            </a:bodyPr>
            <a:lstStyle/>
            <a:p>
              <a:pPr algn="ctr"/>
              <a:endParaRPr lang="en-US" sz="2000"/>
            </a:p>
          </p:txBody>
        </p:sp>
      </p:grpSp>
      <p:grpSp>
        <p:nvGrpSpPr>
          <p:cNvPr id="38" name="Group 37">
            <a:extLst>
              <a:ext uri="{FF2B5EF4-FFF2-40B4-BE49-F238E27FC236}">
                <a16:creationId xmlns:a16="http://schemas.microsoft.com/office/drawing/2014/main" id="{EFA1865C-0154-411A-88CD-B56A3A3AFACD}"/>
              </a:ext>
            </a:extLst>
          </p:cNvPr>
          <p:cNvGrpSpPr/>
          <p:nvPr/>
        </p:nvGrpSpPr>
        <p:grpSpPr>
          <a:xfrm>
            <a:off x="1199239" y="4355563"/>
            <a:ext cx="1904900" cy="2508928"/>
            <a:chOff x="622373" y="4104532"/>
            <a:chExt cx="1887918" cy="2508928"/>
          </a:xfrm>
        </p:grpSpPr>
        <p:pic>
          <p:nvPicPr>
            <p:cNvPr id="13" name="Picture 12">
              <a:extLst>
                <a:ext uri="{FF2B5EF4-FFF2-40B4-BE49-F238E27FC236}">
                  <a16:creationId xmlns:a16="http://schemas.microsoft.com/office/drawing/2014/main" id="{D2B85269-8AEB-44C9-9A94-EA4669F42E1E}"/>
                </a:ext>
              </a:extLst>
            </p:cNvPr>
            <p:cNvPicPr>
              <a:picLocks noChangeAspect="1"/>
            </p:cNvPicPr>
            <p:nvPr/>
          </p:nvPicPr>
          <p:blipFill rotWithShape="1">
            <a:blip r:embed="rId8"/>
            <a:srcRect b="13817"/>
            <a:stretch/>
          </p:blipFill>
          <p:spPr>
            <a:xfrm>
              <a:off x="622373" y="4104532"/>
              <a:ext cx="1887918" cy="1994762"/>
            </a:xfrm>
            <a:prstGeom prst="rect">
              <a:avLst/>
            </a:prstGeom>
          </p:spPr>
        </p:pic>
        <p:sp>
          <p:nvSpPr>
            <p:cNvPr id="25" name="TextBox 24">
              <a:extLst>
                <a:ext uri="{FF2B5EF4-FFF2-40B4-BE49-F238E27FC236}">
                  <a16:creationId xmlns:a16="http://schemas.microsoft.com/office/drawing/2014/main" id="{2E473B94-9883-42CA-BBEC-42610476909B}"/>
                </a:ext>
              </a:extLst>
            </p:cNvPr>
            <p:cNvSpPr txBox="1"/>
            <p:nvPr/>
          </p:nvSpPr>
          <p:spPr>
            <a:xfrm>
              <a:off x="1044572" y="6213350"/>
              <a:ext cx="849086" cy="400110"/>
            </a:xfrm>
            <a:prstGeom prst="rect">
              <a:avLst/>
            </a:prstGeom>
            <a:noFill/>
          </p:spPr>
          <p:txBody>
            <a:bodyPr wrap="square" rtlCol="0">
              <a:spAutoFit/>
            </a:bodyPr>
            <a:lstStyle/>
            <a:p>
              <a:pPr algn="ctr"/>
              <a:endParaRPr lang="en-US" sz="2000"/>
            </a:p>
          </p:txBody>
        </p:sp>
      </p:grpSp>
      <p:grpSp>
        <p:nvGrpSpPr>
          <p:cNvPr id="35" name="Group 34">
            <a:extLst>
              <a:ext uri="{FF2B5EF4-FFF2-40B4-BE49-F238E27FC236}">
                <a16:creationId xmlns:a16="http://schemas.microsoft.com/office/drawing/2014/main" id="{E924B37E-6416-4C0D-8397-7AB33450B5C8}"/>
              </a:ext>
            </a:extLst>
          </p:cNvPr>
          <p:cNvGrpSpPr/>
          <p:nvPr/>
        </p:nvGrpSpPr>
        <p:grpSpPr>
          <a:xfrm>
            <a:off x="6956439" y="1890805"/>
            <a:ext cx="2011823" cy="2662912"/>
            <a:chOff x="3322779" y="4104532"/>
            <a:chExt cx="1887918" cy="2481700"/>
          </a:xfrm>
        </p:grpSpPr>
        <p:pic>
          <p:nvPicPr>
            <p:cNvPr id="5" name="Picture 4">
              <a:extLst>
                <a:ext uri="{FF2B5EF4-FFF2-40B4-BE49-F238E27FC236}">
                  <a16:creationId xmlns:a16="http://schemas.microsoft.com/office/drawing/2014/main" id="{B3F5C0E5-D8C3-413B-A5A9-B591CA1B9597}"/>
                </a:ext>
              </a:extLst>
            </p:cNvPr>
            <p:cNvPicPr>
              <a:picLocks noChangeAspect="1"/>
            </p:cNvPicPr>
            <p:nvPr/>
          </p:nvPicPr>
          <p:blipFill rotWithShape="1">
            <a:blip r:embed="rId9"/>
            <a:srcRect l="7283" r="13591"/>
            <a:stretch/>
          </p:blipFill>
          <p:spPr>
            <a:xfrm>
              <a:off x="3322779" y="4104532"/>
              <a:ext cx="1887918" cy="1941491"/>
            </a:xfrm>
            <a:prstGeom prst="rect">
              <a:avLst/>
            </a:prstGeom>
          </p:spPr>
        </p:pic>
        <p:sp>
          <p:nvSpPr>
            <p:cNvPr id="26" name="TextBox 25">
              <a:extLst>
                <a:ext uri="{FF2B5EF4-FFF2-40B4-BE49-F238E27FC236}">
                  <a16:creationId xmlns:a16="http://schemas.microsoft.com/office/drawing/2014/main" id="{A5ED9E14-9331-46E8-8485-88E62EAF6FC9}"/>
                </a:ext>
              </a:extLst>
            </p:cNvPr>
            <p:cNvSpPr txBox="1"/>
            <p:nvPr/>
          </p:nvSpPr>
          <p:spPr>
            <a:xfrm>
              <a:off x="3817332" y="6213350"/>
              <a:ext cx="849086" cy="372882"/>
            </a:xfrm>
            <a:prstGeom prst="rect">
              <a:avLst/>
            </a:prstGeom>
            <a:noFill/>
          </p:spPr>
          <p:txBody>
            <a:bodyPr wrap="square" rtlCol="0">
              <a:spAutoFit/>
            </a:bodyPr>
            <a:lstStyle/>
            <a:p>
              <a:pPr algn="ctr"/>
              <a:endParaRPr lang="en-US" sz="2000"/>
            </a:p>
          </p:txBody>
        </p:sp>
      </p:grpSp>
      <p:grpSp>
        <p:nvGrpSpPr>
          <p:cNvPr id="36" name="Group 35">
            <a:extLst>
              <a:ext uri="{FF2B5EF4-FFF2-40B4-BE49-F238E27FC236}">
                <a16:creationId xmlns:a16="http://schemas.microsoft.com/office/drawing/2014/main" id="{F37551EC-D421-40EF-A21F-8D492FA42A99}"/>
              </a:ext>
            </a:extLst>
          </p:cNvPr>
          <p:cNvGrpSpPr/>
          <p:nvPr/>
        </p:nvGrpSpPr>
        <p:grpSpPr>
          <a:xfrm>
            <a:off x="6927849" y="4384747"/>
            <a:ext cx="2201619" cy="2485028"/>
            <a:chOff x="6341681" y="4087097"/>
            <a:chExt cx="1887918" cy="2534296"/>
          </a:xfrm>
        </p:grpSpPr>
        <p:pic>
          <p:nvPicPr>
            <p:cNvPr id="17" name="Picture 16">
              <a:extLst>
                <a:ext uri="{FF2B5EF4-FFF2-40B4-BE49-F238E27FC236}">
                  <a16:creationId xmlns:a16="http://schemas.microsoft.com/office/drawing/2014/main" id="{7EEE2A63-D0D3-4753-B070-6C60D83FD755}"/>
                </a:ext>
              </a:extLst>
            </p:cNvPr>
            <p:cNvPicPr>
              <a:picLocks noChangeAspect="1"/>
            </p:cNvPicPr>
            <p:nvPr/>
          </p:nvPicPr>
          <p:blipFill>
            <a:blip r:embed="rId10"/>
            <a:stretch>
              <a:fillRect/>
            </a:stretch>
          </p:blipFill>
          <p:spPr>
            <a:xfrm>
              <a:off x="6341681" y="4087097"/>
              <a:ext cx="1887918" cy="1943417"/>
            </a:xfrm>
            <a:prstGeom prst="rect">
              <a:avLst/>
            </a:prstGeom>
          </p:spPr>
        </p:pic>
        <p:sp>
          <p:nvSpPr>
            <p:cNvPr id="27" name="TextBox 26">
              <a:extLst>
                <a:ext uri="{FF2B5EF4-FFF2-40B4-BE49-F238E27FC236}">
                  <a16:creationId xmlns:a16="http://schemas.microsoft.com/office/drawing/2014/main" id="{4AF4CCB6-E22F-4ED2-A65E-2F5729C241E2}"/>
                </a:ext>
              </a:extLst>
            </p:cNvPr>
            <p:cNvSpPr txBox="1"/>
            <p:nvPr/>
          </p:nvSpPr>
          <p:spPr>
            <a:xfrm>
              <a:off x="6875825" y="6213350"/>
              <a:ext cx="849086" cy="408043"/>
            </a:xfrm>
            <a:prstGeom prst="rect">
              <a:avLst/>
            </a:prstGeom>
            <a:noFill/>
          </p:spPr>
          <p:txBody>
            <a:bodyPr wrap="square" rtlCol="0">
              <a:spAutoFit/>
            </a:bodyPr>
            <a:lstStyle/>
            <a:p>
              <a:pPr algn="ctr"/>
              <a:endParaRPr lang="en-US" sz="2000"/>
            </a:p>
          </p:txBody>
        </p:sp>
      </p:grpSp>
      <p:grpSp>
        <p:nvGrpSpPr>
          <p:cNvPr id="37" name="Group 36">
            <a:extLst>
              <a:ext uri="{FF2B5EF4-FFF2-40B4-BE49-F238E27FC236}">
                <a16:creationId xmlns:a16="http://schemas.microsoft.com/office/drawing/2014/main" id="{EEB0DFC8-677B-4D6B-9D0B-BDB93A7EC21D}"/>
              </a:ext>
            </a:extLst>
          </p:cNvPr>
          <p:cNvGrpSpPr/>
          <p:nvPr/>
        </p:nvGrpSpPr>
        <p:grpSpPr>
          <a:xfrm>
            <a:off x="1185591" y="1897425"/>
            <a:ext cx="1887918" cy="2631057"/>
            <a:chOff x="9164812" y="4095286"/>
            <a:chExt cx="1771601" cy="2497929"/>
          </a:xfrm>
        </p:grpSpPr>
        <p:pic>
          <p:nvPicPr>
            <p:cNvPr id="11" name="Picture 10">
              <a:extLst>
                <a:ext uri="{FF2B5EF4-FFF2-40B4-BE49-F238E27FC236}">
                  <a16:creationId xmlns:a16="http://schemas.microsoft.com/office/drawing/2014/main" id="{0221A72E-5E77-4B11-8EBC-5D6CDF78FB3F}"/>
                </a:ext>
              </a:extLst>
            </p:cNvPr>
            <p:cNvPicPr>
              <a:picLocks noChangeAspect="1"/>
            </p:cNvPicPr>
            <p:nvPr/>
          </p:nvPicPr>
          <p:blipFill rotWithShape="1">
            <a:blip r:embed="rId11"/>
            <a:srcRect l="5134" r="5596" b="17066"/>
            <a:stretch/>
          </p:blipFill>
          <p:spPr>
            <a:xfrm>
              <a:off x="9164812" y="4095286"/>
              <a:ext cx="1771601" cy="1935228"/>
            </a:xfrm>
            <a:prstGeom prst="rect">
              <a:avLst/>
            </a:prstGeom>
          </p:spPr>
        </p:pic>
        <p:sp>
          <p:nvSpPr>
            <p:cNvPr id="28" name="TextBox 27">
              <a:extLst>
                <a:ext uri="{FF2B5EF4-FFF2-40B4-BE49-F238E27FC236}">
                  <a16:creationId xmlns:a16="http://schemas.microsoft.com/office/drawing/2014/main" id="{DD2523F1-E62B-4C6C-992A-B5DA86ECCD26}"/>
                </a:ext>
              </a:extLst>
            </p:cNvPr>
            <p:cNvSpPr txBox="1"/>
            <p:nvPr/>
          </p:nvSpPr>
          <p:spPr>
            <a:xfrm>
              <a:off x="9626070" y="6213350"/>
              <a:ext cx="849086" cy="379865"/>
            </a:xfrm>
            <a:prstGeom prst="rect">
              <a:avLst/>
            </a:prstGeom>
            <a:noFill/>
          </p:spPr>
          <p:txBody>
            <a:bodyPr wrap="square" rtlCol="0">
              <a:spAutoFit/>
            </a:bodyPr>
            <a:lstStyle/>
            <a:p>
              <a:pPr algn="ctr"/>
              <a:endParaRPr lang="en-US" sz="2000"/>
            </a:p>
          </p:txBody>
        </p:sp>
      </p:grpSp>
      <p:pic>
        <p:nvPicPr>
          <p:cNvPr id="32" name="Picture 11" descr="Picture2">
            <a:extLst>
              <a:ext uri="{FF2B5EF4-FFF2-40B4-BE49-F238E27FC236}">
                <a16:creationId xmlns:a16="http://schemas.microsoft.com/office/drawing/2014/main" id="{9E19334A-15C0-4634-8947-36340C4C3477}"/>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rot="321576">
            <a:off x="417211" y="718423"/>
            <a:ext cx="735738" cy="85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a:extLst>
              <a:ext uri="{FF2B5EF4-FFF2-40B4-BE49-F238E27FC236}">
                <a16:creationId xmlns:a16="http://schemas.microsoft.com/office/drawing/2014/main" id="{9BC9C28F-A8D4-46D8-A28B-B69588A28BD6}"/>
              </a:ext>
            </a:extLst>
          </p:cNvPr>
          <p:cNvSpPr txBox="1"/>
          <p:nvPr/>
        </p:nvSpPr>
        <p:spPr>
          <a:xfrm>
            <a:off x="1032588" y="1179206"/>
            <a:ext cx="10763606" cy="954107"/>
          </a:xfrm>
          <a:prstGeom prst="rect">
            <a:avLst/>
          </a:prstGeom>
          <a:noFill/>
        </p:spPr>
        <p:txBody>
          <a:bodyPr wrap="square" rtlCol="0">
            <a:spAutoFit/>
          </a:bodyPr>
          <a:lstStyle/>
          <a:p>
            <a:r>
              <a:rPr lang="en-US" altLang="en-US" sz="2800" b="1" dirty="0">
                <a:latin typeface="Arial" panose="020B0604020202020204" pitchFamily="34" charset="0"/>
                <a:cs typeface="Arial" panose="020B0604020202020204" pitchFamily="34" charset="0"/>
              </a:rPr>
              <a:t>Nêu một vài điểm giống nhau và khác nhau giữa nam và nữ</a:t>
            </a:r>
          </a:p>
          <a:p>
            <a:endParaRPr lang="en-US" sz="2800" dirty="0">
              <a:latin typeface="Arial" panose="020B0604020202020204" pitchFamily="34" charset="0"/>
              <a:cs typeface="Arial" panose="020B0604020202020204" pitchFamily="34" charset="0"/>
            </a:endParaRPr>
          </a:p>
        </p:txBody>
      </p:sp>
      <p:grpSp>
        <p:nvGrpSpPr>
          <p:cNvPr id="80" name="Group 79">
            <a:extLst>
              <a:ext uri="{FF2B5EF4-FFF2-40B4-BE49-F238E27FC236}">
                <a16:creationId xmlns:a16="http://schemas.microsoft.com/office/drawing/2014/main" id="{4DCF0FEF-D56F-4F53-8535-E23AE6E892BA}"/>
              </a:ext>
            </a:extLst>
          </p:cNvPr>
          <p:cNvGrpSpPr/>
          <p:nvPr/>
        </p:nvGrpSpPr>
        <p:grpSpPr>
          <a:xfrm>
            <a:off x="2938391" y="380685"/>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81" name="Rectangle: Top Corners One Rounded and One Snipped 80">
              <a:extLst>
                <a:ext uri="{FF2B5EF4-FFF2-40B4-BE49-F238E27FC236}">
                  <a16:creationId xmlns:a16="http://schemas.microsoft.com/office/drawing/2014/main" id="{A67BC5B5-7237-48B6-8A70-9EA159D87E24}"/>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2" name="TextBox 81">
              <a:extLst>
                <a:ext uri="{FF2B5EF4-FFF2-40B4-BE49-F238E27FC236}">
                  <a16:creationId xmlns:a16="http://schemas.microsoft.com/office/drawing/2014/main" id="{28B784AC-D993-4F63-A343-9286284FE792}"/>
                </a:ext>
              </a:extLst>
            </p:cNvPr>
            <p:cNvSpPr txBox="1"/>
            <p:nvPr/>
          </p:nvSpPr>
          <p:spPr>
            <a:xfrm>
              <a:off x="1490498" y="693665"/>
              <a:ext cx="1647786"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Mục tiêu</a:t>
              </a:r>
              <a:endParaRPr lang="vi-VN" sz="1200" b="1">
                <a:latin typeface="Arial" panose="020B0604020202020204" pitchFamily="34" charset="0"/>
                <a:cs typeface="Arial" panose="020B0604020202020204" pitchFamily="34" charset="0"/>
              </a:endParaRPr>
            </a:p>
          </p:txBody>
        </p:sp>
      </p:grpSp>
      <p:grpSp>
        <p:nvGrpSpPr>
          <p:cNvPr id="83" name="Group 82">
            <a:extLst>
              <a:ext uri="{FF2B5EF4-FFF2-40B4-BE49-F238E27FC236}">
                <a16:creationId xmlns:a16="http://schemas.microsoft.com/office/drawing/2014/main" id="{F112ED05-0BF8-48AA-8EEB-A45D03973BD5}"/>
              </a:ext>
            </a:extLst>
          </p:cNvPr>
          <p:cNvGrpSpPr/>
          <p:nvPr/>
        </p:nvGrpSpPr>
        <p:grpSpPr>
          <a:xfrm>
            <a:off x="4415308" y="392798"/>
            <a:ext cx="1215958" cy="433745"/>
            <a:chOff x="1045516" y="634599"/>
            <a:chExt cx="2459684" cy="701040"/>
          </a:xfrm>
          <a:solidFill>
            <a:schemeClr val="bg1"/>
          </a:solidFill>
          <a:scene3d>
            <a:camera prst="orthographicFront">
              <a:rot lat="0" lon="0" rev="0"/>
            </a:camera>
            <a:lightRig rig="soft" dir="t">
              <a:rot lat="0" lon="0" rev="0"/>
            </a:lightRig>
          </a:scene3d>
        </p:grpSpPr>
        <p:sp>
          <p:nvSpPr>
            <p:cNvPr id="84" name="Rectangle: Top Corners One Rounded and One Snipped 83">
              <a:extLst>
                <a:ext uri="{FF2B5EF4-FFF2-40B4-BE49-F238E27FC236}">
                  <a16:creationId xmlns:a16="http://schemas.microsoft.com/office/drawing/2014/main" id="{C990E6FE-028C-44EA-9E25-7B9CA46CA4F0}"/>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TextBox 84">
              <a:extLst>
                <a:ext uri="{FF2B5EF4-FFF2-40B4-BE49-F238E27FC236}">
                  <a16:creationId xmlns:a16="http://schemas.microsoft.com/office/drawing/2014/main" id="{120E28CB-FE8D-42EF-B962-1137A2828345}"/>
                </a:ext>
              </a:extLst>
            </p:cNvPr>
            <p:cNvSpPr txBox="1"/>
            <p:nvPr/>
          </p:nvSpPr>
          <p:spPr>
            <a:xfrm>
              <a:off x="1175655" y="693665"/>
              <a:ext cx="2014702"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Khám phá</a:t>
              </a:r>
              <a:endParaRPr lang="vi-VN" sz="1200" b="1">
                <a:latin typeface="Arial" panose="020B0604020202020204" pitchFamily="34" charset="0"/>
                <a:cs typeface="Arial" panose="020B0604020202020204" pitchFamily="34" charset="0"/>
              </a:endParaRPr>
            </a:p>
          </p:txBody>
        </p:sp>
      </p:grpSp>
      <p:grpSp>
        <p:nvGrpSpPr>
          <p:cNvPr id="86" name="Group 85">
            <a:extLst>
              <a:ext uri="{FF2B5EF4-FFF2-40B4-BE49-F238E27FC236}">
                <a16:creationId xmlns:a16="http://schemas.microsoft.com/office/drawing/2014/main" id="{903067E7-7689-48A0-8D0B-7E2E5B6DEDA8}"/>
              </a:ext>
            </a:extLst>
          </p:cNvPr>
          <p:cNvGrpSpPr/>
          <p:nvPr/>
        </p:nvGrpSpPr>
        <p:grpSpPr>
          <a:xfrm>
            <a:off x="5913049" y="392798"/>
            <a:ext cx="1215958" cy="433745"/>
            <a:chOff x="1045516" y="634599"/>
            <a:chExt cx="2459684" cy="701040"/>
          </a:xfrm>
          <a:solidFill>
            <a:schemeClr val="bg1"/>
          </a:solidFill>
          <a:scene3d>
            <a:camera prst="orthographicFront">
              <a:rot lat="0" lon="0" rev="0"/>
            </a:camera>
            <a:lightRig rig="soft" dir="t">
              <a:rot lat="0" lon="0" rev="0"/>
            </a:lightRig>
          </a:scene3d>
        </p:grpSpPr>
        <p:sp>
          <p:nvSpPr>
            <p:cNvPr id="87" name="Rectangle: Top Corners One Rounded and One Snipped 86">
              <a:extLst>
                <a:ext uri="{FF2B5EF4-FFF2-40B4-BE49-F238E27FC236}">
                  <a16:creationId xmlns:a16="http://schemas.microsoft.com/office/drawing/2014/main" id="{620C2EEA-E7C5-4613-9DFC-810886D4B6D6}"/>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8" name="TextBox 87">
              <a:extLst>
                <a:ext uri="{FF2B5EF4-FFF2-40B4-BE49-F238E27FC236}">
                  <a16:creationId xmlns:a16="http://schemas.microsoft.com/office/drawing/2014/main" id="{A2E1D954-E680-4A26-A81E-FB332FB18616}"/>
                </a:ext>
              </a:extLst>
            </p:cNvPr>
            <p:cNvSpPr txBox="1"/>
            <p:nvPr/>
          </p:nvSpPr>
          <p:spPr>
            <a:xfrm>
              <a:off x="1155973" y="693665"/>
              <a:ext cx="2014702"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Thực hành</a:t>
              </a:r>
              <a:endParaRPr lang="vi-VN" sz="1200" b="1">
                <a:latin typeface="Arial" panose="020B0604020202020204" pitchFamily="34" charset="0"/>
                <a:cs typeface="Arial" panose="020B0604020202020204" pitchFamily="34" charset="0"/>
              </a:endParaRPr>
            </a:p>
          </p:txBody>
        </p:sp>
      </p:grpSp>
      <p:grpSp>
        <p:nvGrpSpPr>
          <p:cNvPr id="89" name="Group 88">
            <a:extLst>
              <a:ext uri="{FF2B5EF4-FFF2-40B4-BE49-F238E27FC236}">
                <a16:creationId xmlns:a16="http://schemas.microsoft.com/office/drawing/2014/main" id="{FF126DB4-D48C-4DAA-8F65-3B4D364B647A}"/>
              </a:ext>
            </a:extLst>
          </p:cNvPr>
          <p:cNvGrpSpPr/>
          <p:nvPr/>
        </p:nvGrpSpPr>
        <p:grpSpPr>
          <a:xfrm>
            <a:off x="7389966" y="392798"/>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90" name="Rectangle: Top Corners One Rounded and One Snipped 89">
              <a:extLst>
                <a:ext uri="{FF2B5EF4-FFF2-40B4-BE49-F238E27FC236}">
                  <a16:creationId xmlns:a16="http://schemas.microsoft.com/office/drawing/2014/main" id="{0E23E650-CF13-4BBD-B2BE-67BDB0676AEF}"/>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1" name="TextBox 90">
              <a:extLst>
                <a:ext uri="{FF2B5EF4-FFF2-40B4-BE49-F238E27FC236}">
                  <a16:creationId xmlns:a16="http://schemas.microsoft.com/office/drawing/2014/main" id="{384701FE-B912-4C5F-8101-9472222FF58A}"/>
                </a:ext>
              </a:extLst>
            </p:cNvPr>
            <p:cNvSpPr txBox="1"/>
            <p:nvPr/>
          </p:nvSpPr>
          <p:spPr>
            <a:xfrm>
              <a:off x="1254362" y="693665"/>
              <a:ext cx="1801759"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Vận dụng</a:t>
              </a:r>
              <a:endParaRPr lang="vi-VN" sz="1200" b="1">
                <a:latin typeface="Arial" panose="020B0604020202020204" pitchFamily="34" charset="0"/>
                <a:cs typeface="Arial" panose="020B0604020202020204" pitchFamily="34" charset="0"/>
              </a:endParaRPr>
            </a:p>
          </p:txBody>
        </p:sp>
      </p:grpSp>
      <p:cxnSp>
        <p:nvCxnSpPr>
          <p:cNvPr id="92" name="Straight Connector 91">
            <a:extLst>
              <a:ext uri="{FF2B5EF4-FFF2-40B4-BE49-F238E27FC236}">
                <a16:creationId xmlns:a16="http://schemas.microsoft.com/office/drawing/2014/main" id="{B44E3844-5466-41A4-B926-26003A14BCB8}"/>
              </a:ext>
            </a:extLst>
          </p:cNvPr>
          <p:cNvCxnSpPr>
            <a:cxnSpLocks/>
          </p:cNvCxnSpPr>
          <p:nvPr/>
        </p:nvCxnSpPr>
        <p:spPr>
          <a:xfrm>
            <a:off x="2752927" y="959562"/>
            <a:ext cx="62268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815437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60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20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0-#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70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0-#ppt_w/2"/>
                                          </p:val>
                                        </p:tav>
                                        <p:tav tm="100000">
                                          <p:val>
                                            <p:strVal val="#ppt_x"/>
                                          </p:val>
                                        </p:tav>
                                      </p:tavLst>
                                    </p:anim>
                                    <p:anim calcmode="lin" valueType="num">
                                      <p:cBhvr additive="base">
                                        <p:cTn id="20" dur="500" fill="hold"/>
                                        <p:tgtEl>
                                          <p:spTgt spid="31"/>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10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1+#ppt_w/2"/>
                                          </p:val>
                                        </p:tav>
                                        <p:tav tm="100000">
                                          <p:val>
                                            <p:strVal val="#ppt_x"/>
                                          </p:val>
                                        </p:tav>
                                      </p:tavLst>
                                    </p:anim>
                                    <p:anim calcmode="lin" valueType="num">
                                      <p:cBhvr additive="base">
                                        <p:cTn id="24" dur="500" fill="hold"/>
                                        <p:tgtEl>
                                          <p:spTgt spid="38"/>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300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1+#ppt_w/2"/>
                                          </p:val>
                                        </p:tav>
                                        <p:tav tm="100000">
                                          <p:val>
                                            <p:strVal val="#ppt_x"/>
                                          </p:val>
                                        </p:tav>
                                      </p:tavLst>
                                    </p:anim>
                                    <p:anim calcmode="lin" valueType="num">
                                      <p:cBhvr additive="base">
                                        <p:cTn id="28" dur="500" fill="hold"/>
                                        <p:tgtEl>
                                          <p:spTgt spid="35"/>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370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1+#ppt_w/2"/>
                                          </p:val>
                                        </p:tav>
                                        <p:tav tm="100000">
                                          <p:val>
                                            <p:strVal val="#ppt_x"/>
                                          </p:val>
                                        </p:tav>
                                      </p:tavLst>
                                    </p:anim>
                                    <p:anim calcmode="lin" valueType="num">
                                      <p:cBhvr additive="base">
                                        <p:cTn id="32" dur="500" fill="hold"/>
                                        <p:tgtEl>
                                          <p:spTgt spid="36"/>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450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500" fill="hold"/>
                                        <p:tgtEl>
                                          <p:spTgt spid="37"/>
                                        </p:tgtEl>
                                        <p:attrNameLst>
                                          <p:attrName>ppt_x</p:attrName>
                                        </p:attrNameLst>
                                      </p:cBhvr>
                                      <p:tavLst>
                                        <p:tav tm="0">
                                          <p:val>
                                            <p:strVal val="1+#ppt_w/2"/>
                                          </p:val>
                                        </p:tav>
                                        <p:tav tm="100000">
                                          <p:val>
                                            <p:strVal val="#ppt_x"/>
                                          </p:val>
                                        </p:tav>
                                      </p:tavLst>
                                    </p:anim>
                                    <p:anim calcmode="lin" valueType="num">
                                      <p:cBhvr additive="base">
                                        <p:cTn id="36" dur="500" fill="hold"/>
                                        <p:tgtEl>
                                          <p:spTgt spid="37"/>
                                        </p:tgtEl>
                                        <p:attrNameLst>
                                          <p:attrName>ppt_y</p:attrName>
                                        </p:attrNameLst>
                                      </p:cBhvr>
                                      <p:tavLst>
                                        <p:tav tm="0">
                                          <p:val>
                                            <p:strVal val="#ppt_y"/>
                                          </p:val>
                                        </p:tav>
                                        <p:tav tm="100000">
                                          <p:val>
                                            <p:strVal val="#ppt_y"/>
                                          </p:val>
                                        </p:tav>
                                      </p:tavLst>
                                    </p:anim>
                                  </p:childTnLst>
                                </p:cTn>
                              </p:par>
                              <p:par>
                                <p:cTn id="37" presetID="6" presetClass="entr" presetSubtype="32" repeatCount="indefinite"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circle(out)">
                                      <p:cBhvr>
                                        <p:cTn id="39" dur="1000"/>
                                        <p:tgtEl>
                                          <p:spTgt spid="3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arn(inVertical)">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12739C-E065-4FB2-881B-0307AB222228}"/>
              </a:ext>
            </a:extLst>
          </p:cNvPr>
          <p:cNvPicPr>
            <a:picLocks noChangeAspect="1"/>
          </p:cNvPicPr>
          <p:nvPr/>
        </p:nvPicPr>
        <p:blipFill>
          <a:blip r:embed="rId3"/>
          <a:stretch>
            <a:fillRect/>
          </a:stretch>
        </p:blipFill>
        <p:spPr>
          <a:xfrm>
            <a:off x="0" y="0"/>
            <a:ext cx="12192000" cy="6858000"/>
          </a:xfrm>
          <a:prstGeom prst="rect">
            <a:avLst/>
          </a:prstGeom>
        </p:spPr>
      </p:pic>
      <p:pic>
        <p:nvPicPr>
          <p:cNvPr id="21" name="Picture 11" descr="Picture2">
            <a:extLst>
              <a:ext uri="{FF2B5EF4-FFF2-40B4-BE49-F238E27FC236}">
                <a16:creationId xmlns:a16="http://schemas.microsoft.com/office/drawing/2014/main" id="{EDF05FD7-6271-463A-BE32-10AE28FB4C9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21576">
            <a:off x="884137" y="681635"/>
            <a:ext cx="735738" cy="85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EA191AB-565F-4432-AF52-7F5AE2BBB917}"/>
              </a:ext>
            </a:extLst>
          </p:cNvPr>
          <p:cNvSpPr txBox="1"/>
          <p:nvPr/>
        </p:nvSpPr>
        <p:spPr>
          <a:xfrm>
            <a:off x="1303569" y="1002456"/>
            <a:ext cx="9457686" cy="830997"/>
          </a:xfrm>
          <a:prstGeom prst="rect">
            <a:avLst/>
          </a:prstGeom>
          <a:noFill/>
        </p:spPr>
        <p:txBody>
          <a:bodyPr wrap="square" rtlCol="0">
            <a:spAutoFit/>
          </a:bodyPr>
          <a:lstStyle/>
          <a:p>
            <a:pPr algn="ctr">
              <a:spcBef>
                <a:spcPct val="50000"/>
              </a:spcBef>
            </a:pPr>
            <a:r>
              <a:rPr lang="en-US" altLang="en-US" sz="2400" b="1" dirty="0">
                <a:latin typeface="Times New Roman" panose="02020603050405020304" pitchFamily="18" charset="0"/>
              </a:rPr>
              <a:t> Khi một em bé mới sinh dựa vào cơ quan nào của cơ thể để biết được đó là bé trai hay bé gái?</a:t>
            </a:r>
          </a:p>
        </p:txBody>
      </p:sp>
      <p:grpSp>
        <p:nvGrpSpPr>
          <p:cNvPr id="53" name="Group 52">
            <a:extLst>
              <a:ext uri="{FF2B5EF4-FFF2-40B4-BE49-F238E27FC236}">
                <a16:creationId xmlns:a16="http://schemas.microsoft.com/office/drawing/2014/main" id="{53052950-A545-46C2-B4B8-8EF3261A1A32}"/>
              </a:ext>
            </a:extLst>
          </p:cNvPr>
          <p:cNvGrpSpPr/>
          <p:nvPr/>
        </p:nvGrpSpPr>
        <p:grpSpPr>
          <a:xfrm>
            <a:off x="3053541" y="266335"/>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54" name="Rectangle: Top Corners One Rounded and One Snipped 53">
              <a:extLst>
                <a:ext uri="{FF2B5EF4-FFF2-40B4-BE49-F238E27FC236}">
                  <a16:creationId xmlns:a16="http://schemas.microsoft.com/office/drawing/2014/main" id="{F23B2E8D-3ECC-48D7-A364-AEBADF776CDA}"/>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5" name="TextBox 54">
              <a:extLst>
                <a:ext uri="{FF2B5EF4-FFF2-40B4-BE49-F238E27FC236}">
                  <a16:creationId xmlns:a16="http://schemas.microsoft.com/office/drawing/2014/main" id="{A2CDA4FD-4F90-493D-BB9B-79BB8D04762A}"/>
                </a:ext>
              </a:extLst>
            </p:cNvPr>
            <p:cNvSpPr txBox="1"/>
            <p:nvPr/>
          </p:nvSpPr>
          <p:spPr>
            <a:xfrm>
              <a:off x="1490498" y="693665"/>
              <a:ext cx="1647786"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Mục tiêu</a:t>
              </a:r>
              <a:endParaRPr lang="vi-VN" sz="1200" b="1">
                <a:latin typeface="Arial" panose="020B0604020202020204" pitchFamily="34" charset="0"/>
                <a:cs typeface="Arial" panose="020B0604020202020204" pitchFamily="34" charset="0"/>
              </a:endParaRPr>
            </a:p>
          </p:txBody>
        </p:sp>
      </p:grpSp>
      <p:grpSp>
        <p:nvGrpSpPr>
          <p:cNvPr id="65" name="Group 64">
            <a:extLst>
              <a:ext uri="{FF2B5EF4-FFF2-40B4-BE49-F238E27FC236}">
                <a16:creationId xmlns:a16="http://schemas.microsoft.com/office/drawing/2014/main" id="{8D6D4363-2503-454F-8A07-ED61E45806A5}"/>
              </a:ext>
            </a:extLst>
          </p:cNvPr>
          <p:cNvGrpSpPr/>
          <p:nvPr/>
        </p:nvGrpSpPr>
        <p:grpSpPr>
          <a:xfrm>
            <a:off x="4593542" y="266335"/>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66" name="Rectangle: Top Corners One Rounded and One Snipped 65">
              <a:extLst>
                <a:ext uri="{FF2B5EF4-FFF2-40B4-BE49-F238E27FC236}">
                  <a16:creationId xmlns:a16="http://schemas.microsoft.com/office/drawing/2014/main" id="{0A6ABD8F-BFBA-4B0F-B41A-421F2AC9108F}"/>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7" name="TextBox 66">
              <a:extLst>
                <a:ext uri="{FF2B5EF4-FFF2-40B4-BE49-F238E27FC236}">
                  <a16:creationId xmlns:a16="http://schemas.microsoft.com/office/drawing/2014/main" id="{7D8F7F08-BBA5-42DC-B887-86781D7903EE}"/>
                </a:ext>
              </a:extLst>
            </p:cNvPr>
            <p:cNvSpPr txBox="1"/>
            <p:nvPr/>
          </p:nvSpPr>
          <p:spPr>
            <a:xfrm>
              <a:off x="1175655" y="693665"/>
              <a:ext cx="2014702"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Khám phá</a:t>
              </a:r>
              <a:endParaRPr lang="vi-VN" sz="1200" b="1">
                <a:latin typeface="Arial" panose="020B0604020202020204" pitchFamily="34" charset="0"/>
                <a:cs typeface="Arial" panose="020B0604020202020204" pitchFamily="34" charset="0"/>
              </a:endParaRPr>
            </a:p>
          </p:txBody>
        </p:sp>
      </p:grpSp>
      <p:grpSp>
        <p:nvGrpSpPr>
          <p:cNvPr id="68" name="Group 67">
            <a:extLst>
              <a:ext uri="{FF2B5EF4-FFF2-40B4-BE49-F238E27FC236}">
                <a16:creationId xmlns:a16="http://schemas.microsoft.com/office/drawing/2014/main" id="{788F3885-FD79-4439-9A45-02B46F7EC1C0}"/>
              </a:ext>
            </a:extLst>
          </p:cNvPr>
          <p:cNvGrpSpPr/>
          <p:nvPr/>
        </p:nvGrpSpPr>
        <p:grpSpPr>
          <a:xfrm>
            <a:off x="6091283" y="266335"/>
            <a:ext cx="1215958" cy="433745"/>
            <a:chOff x="1045516" y="634599"/>
            <a:chExt cx="2459684" cy="701040"/>
          </a:xfrm>
          <a:solidFill>
            <a:schemeClr val="bg1"/>
          </a:solidFill>
          <a:scene3d>
            <a:camera prst="orthographicFront">
              <a:rot lat="0" lon="0" rev="0"/>
            </a:camera>
            <a:lightRig rig="soft" dir="t">
              <a:rot lat="0" lon="0" rev="0"/>
            </a:lightRig>
          </a:scene3d>
        </p:grpSpPr>
        <p:sp>
          <p:nvSpPr>
            <p:cNvPr id="69" name="Rectangle: Top Corners One Rounded and One Snipped 68">
              <a:extLst>
                <a:ext uri="{FF2B5EF4-FFF2-40B4-BE49-F238E27FC236}">
                  <a16:creationId xmlns:a16="http://schemas.microsoft.com/office/drawing/2014/main" id="{0513D74A-38C7-4109-A6D9-8641E8EF3FE1}"/>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0" name="TextBox 69">
              <a:extLst>
                <a:ext uri="{FF2B5EF4-FFF2-40B4-BE49-F238E27FC236}">
                  <a16:creationId xmlns:a16="http://schemas.microsoft.com/office/drawing/2014/main" id="{6FADE28D-6145-4987-BEE2-D1E3292BED83}"/>
                </a:ext>
              </a:extLst>
            </p:cNvPr>
            <p:cNvSpPr txBox="1"/>
            <p:nvPr/>
          </p:nvSpPr>
          <p:spPr>
            <a:xfrm>
              <a:off x="1155973" y="693665"/>
              <a:ext cx="2014702"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Thực hành</a:t>
              </a:r>
              <a:endParaRPr lang="vi-VN" sz="1200" b="1">
                <a:latin typeface="Arial" panose="020B0604020202020204" pitchFamily="34" charset="0"/>
                <a:cs typeface="Arial" panose="020B0604020202020204" pitchFamily="34" charset="0"/>
              </a:endParaRPr>
            </a:p>
          </p:txBody>
        </p:sp>
      </p:grpSp>
      <p:grpSp>
        <p:nvGrpSpPr>
          <p:cNvPr id="71" name="Group 70">
            <a:extLst>
              <a:ext uri="{FF2B5EF4-FFF2-40B4-BE49-F238E27FC236}">
                <a16:creationId xmlns:a16="http://schemas.microsoft.com/office/drawing/2014/main" id="{1731A244-5FF3-4703-9889-4935A04D744D}"/>
              </a:ext>
            </a:extLst>
          </p:cNvPr>
          <p:cNvGrpSpPr/>
          <p:nvPr/>
        </p:nvGrpSpPr>
        <p:grpSpPr>
          <a:xfrm>
            <a:off x="7568200" y="266335"/>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72" name="Rectangle: Top Corners One Rounded and One Snipped 71">
              <a:extLst>
                <a:ext uri="{FF2B5EF4-FFF2-40B4-BE49-F238E27FC236}">
                  <a16:creationId xmlns:a16="http://schemas.microsoft.com/office/drawing/2014/main" id="{6FD777C7-52CF-4CC5-B9C1-59F183F75C59}"/>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3" name="TextBox 72">
              <a:extLst>
                <a:ext uri="{FF2B5EF4-FFF2-40B4-BE49-F238E27FC236}">
                  <a16:creationId xmlns:a16="http://schemas.microsoft.com/office/drawing/2014/main" id="{5AB28B59-1ADA-4A38-8465-7EC553B0E6AF}"/>
                </a:ext>
              </a:extLst>
            </p:cNvPr>
            <p:cNvSpPr txBox="1"/>
            <p:nvPr/>
          </p:nvSpPr>
          <p:spPr>
            <a:xfrm>
              <a:off x="1254362" y="693665"/>
              <a:ext cx="1801759"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Vận dụng</a:t>
              </a:r>
              <a:endParaRPr lang="vi-VN" sz="1200" b="1">
                <a:latin typeface="Arial" panose="020B0604020202020204" pitchFamily="34" charset="0"/>
                <a:cs typeface="Arial" panose="020B0604020202020204" pitchFamily="34" charset="0"/>
              </a:endParaRPr>
            </a:p>
          </p:txBody>
        </p:sp>
      </p:grpSp>
      <p:cxnSp>
        <p:nvCxnSpPr>
          <p:cNvPr id="8" name="Straight Connector 7">
            <a:extLst>
              <a:ext uri="{FF2B5EF4-FFF2-40B4-BE49-F238E27FC236}">
                <a16:creationId xmlns:a16="http://schemas.microsoft.com/office/drawing/2014/main" id="{B6A87176-3BAC-4C45-8F12-56E990D44AE6}"/>
              </a:ext>
            </a:extLst>
          </p:cNvPr>
          <p:cNvCxnSpPr/>
          <p:nvPr/>
        </p:nvCxnSpPr>
        <p:spPr>
          <a:xfrm>
            <a:off x="2762655" y="856034"/>
            <a:ext cx="63318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5155B8D-CC7B-40EF-807A-C9214696A530}"/>
              </a:ext>
            </a:extLst>
          </p:cNvPr>
          <p:cNvPicPr>
            <a:picLocks noChangeAspect="1"/>
          </p:cNvPicPr>
          <p:nvPr/>
        </p:nvPicPr>
        <p:blipFill>
          <a:blip r:embed="rId5"/>
          <a:stretch>
            <a:fillRect/>
          </a:stretch>
        </p:blipFill>
        <p:spPr>
          <a:xfrm>
            <a:off x="3661520" y="2202785"/>
            <a:ext cx="4902934" cy="3583539"/>
          </a:xfrm>
          <a:prstGeom prst="rect">
            <a:avLst/>
          </a:prstGeom>
        </p:spPr>
      </p:pic>
    </p:spTree>
    <p:extLst>
      <p:ext uri="{BB962C8B-B14F-4D97-AF65-F5344CB8AC3E}">
        <p14:creationId xmlns:p14="http://schemas.microsoft.com/office/powerpoint/2010/main" val="34132794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repeatCount="indefinite"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out)">
                                      <p:cBhvr>
                                        <p:cTn id="7" dur="10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BD53961-4667-49C9-9EB1-231831BC9DEC}"/>
              </a:ext>
            </a:extLst>
          </p:cNvPr>
          <p:cNvPicPr>
            <a:picLocks noChangeAspect="1"/>
          </p:cNvPicPr>
          <p:nvPr/>
        </p:nvPicPr>
        <p:blipFill>
          <a:blip r:embed="rId2"/>
          <a:stretch>
            <a:fillRect/>
          </a:stretch>
        </p:blipFill>
        <p:spPr>
          <a:xfrm>
            <a:off x="0" y="0"/>
            <a:ext cx="12192000" cy="6858000"/>
          </a:xfrm>
          <a:prstGeom prst="rect">
            <a:avLst/>
          </a:prstGeom>
        </p:spPr>
      </p:pic>
      <p:grpSp>
        <p:nvGrpSpPr>
          <p:cNvPr id="21" name="Group 20">
            <a:extLst>
              <a:ext uri="{FF2B5EF4-FFF2-40B4-BE49-F238E27FC236}">
                <a16:creationId xmlns:a16="http://schemas.microsoft.com/office/drawing/2014/main" id="{4CE16CA2-6962-4DD1-AB85-0B79D435C170}"/>
              </a:ext>
            </a:extLst>
          </p:cNvPr>
          <p:cNvGrpSpPr/>
          <p:nvPr/>
        </p:nvGrpSpPr>
        <p:grpSpPr>
          <a:xfrm>
            <a:off x="2762654" y="460548"/>
            <a:ext cx="6331873" cy="589699"/>
            <a:chOff x="2762655" y="577617"/>
            <a:chExt cx="6331873" cy="589699"/>
          </a:xfrm>
        </p:grpSpPr>
        <p:grpSp>
          <p:nvGrpSpPr>
            <p:cNvPr id="5" name="Group 4">
              <a:extLst>
                <a:ext uri="{FF2B5EF4-FFF2-40B4-BE49-F238E27FC236}">
                  <a16:creationId xmlns:a16="http://schemas.microsoft.com/office/drawing/2014/main" id="{616751EB-D909-4584-ABF2-395F74681217}"/>
                </a:ext>
              </a:extLst>
            </p:cNvPr>
            <p:cNvGrpSpPr/>
            <p:nvPr/>
          </p:nvGrpSpPr>
          <p:grpSpPr>
            <a:xfrm>
              <a:off x="3030992" y="577617"/>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6" name="Rectangle: Top Corners One Rounded and One Snipped 5">
                <a:extLst>
                  <a:ext uri="{FF2B5EF4-FFF2-40B4-BE49-F238E27FC236}">
                    <a16:creationId xmlns:a16="http://schemas.microsoft.com/office/drawing/2014/main" id="{9B15237E-B95C-435D-A7CA-2346E72E21CD}"/>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a:extLst>
                  <a:ext uri="{FF2B5EF4-FFF2-40B4-BE49-F238E27FC236}">
                    <a16:creationId xmlns:a16="http://schemas.microsoft.com/office/drawing/2014/main" id="{E9BC7F1F-ACDB-495B-BA94-5DE861650F1F}"/>
                  </a:ext>
                </a:extLst>
              </p:cNvPr>
              <p:cNvSpPr txBox="1"/>
              <p:nvPr/>
            </p:nvSpPr>
            <p:spPr>
              <a:xfrm>
                <a:off x="1490498" y="693665"/>
                <a:ext cx="1647786"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Mục tiêu</a:t>
                </a:r>
                <a:endParaRPr lang="vi-VN" sz="1200" b="1">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F38BA873-CB25-4A2B-8643-2473652511ED}"/>
                </a:ext>
              </a:extLst>
            </p:cNvPr>
            <p:cNvGrpSpPr/>
            <p:nvPr/>
          </p:nvGrpSpPr>
          <p:grpSpPr>
            <a:xfrm>
              <a:off x="4570993" y="577617"/>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9" name="Rectangle: Top Corners One Rounded and One Snipped 8">
                <a:extLst>
                  <a:ext uri="{FF2B5EF4-FFF2-40B4-BE49-F238E27FC236}">
                    <a16:creationId xmlns:a16="http://schemas.microsoft.com/office/drawing/2014/main" id="{06B3C83A-0A21-4EE5-9223-A2DB3F85E961}"/>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a:extLst>
                  <a:ext uri="{FF2B5EF4-FFF2-40B4-BE49-F238E27FC236}">
                    <a16:creationId xmlns:a16="http://schemas.microsoft.com/office/drawing/2014/main" id="{861510FC-A83C-4865-A8BD-4D4AC2F84622}"/>
                  </a:ext>
                </a:extLst>
              </p:cNvPr>
              <p:cNvSpPr txBox="1"/>
              <p:nvPr/>
            </p:nvSpPr>
            <p:spPr>
              <a:xfrm>
                <a:off x="1175655" y="693665"/>
                <a:ext cx="2014702"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Khám phá</a:t>
                </a:r>
                <a:endParaRPr lang="vi-VN" sz="1200" b="1">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D4222A89-0EB6-4597-8E8E-508E5BD2066D}"/>
                </a:ext>
              </a:extLst>
            </p:cNvPr>
            <p:cNvGrpSpPr/>
            <p:nvPr/>
          </p:nvGrpSpPr>
          <p:grpSpPr>
            <a:xfrm>
              <a:off x="6068734" y="577617"/>
              <a:ext cx="1215958" cy="433745"/>
              <a:chOff x="1045516" y="634599"/>
              <a:chExt cx="2459684" cy="701040"/>
            </a:xfrm>
            <a:solidFill>
              <a:schemeClr val="bg1"/>
            </a:solidFill>
            <a:scene3d>
              <a:camera prst="orthographicFront">
                <a:rot lat="0" lon="0" rev="0"/>
              </a:camera>
              <a:lightRig rig="soft" dir="t">
                <a:rot lat="0" lon="0" rev="0"/>
              </a:lightRig>
            </a:scene3d>
          </p:grpSpPr>
          <p:sp>
            <p:nvSpPr>
              <p:cNvPr id="12" name="Rectangle: Top Corners One Rounded and One Snipped 11">
                <a:extLst>
                  <a:ext uri="{FF2B5EF4-FFF2-40B4-BE49-F238E27FC236}">
                    <a16:creationId xmlns:a16="http://schemas.microsoft.com/office/drawing/2014/main" id="{C087E2BD-21D5-42D4-8766-F63F867851D8}"/>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3" name="TextBox 12">
                <a:extLst>
                  <a:ext uri="{FF2B5EF4-FFF2-40B4-BE49-F238E27FC236}">
                    <a16:creationId xmlns:a16="http://schemas.microsoft.com/office/drawing/2014/main" id="{4B94ACDA-009B-48F7-AA3C-6160CC37E498}"/>
                  </a:ext>
                </a:extLst>
              </p:cNvPr>
              <p:cNvSpPr txBox="1"/>
              <p:nvPr/>
            </p:nvSpPr>
            <p:spPr>
              <a:xfrm>
                <a:off x="1155973" y="693665"/>
                <a:ext cx="2014702"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Thực hành</a:t>
                </a:r>
                <a:endParaRPr lang="vi-VN" sz="1200" b="1">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486A313F-7833-4338-BBF3-92647EB074DD}"/>
                </a:ext>
              </a:extLst>
            </p:cNvPr>
            <p:cNvGrpSpPr/>
            <p:nvPr/>
          </p:nvGrpSpPr>
          <p:grpSpPr>
            <a:xfrm>
              <a:off x="7506697" y="577617"/>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15" name="Rectangle: Top Corners One Rounded and One Snipped 14">
                <a:extLst>
                  <a:ext uri="{FF2B5EF4-FFF2-40B4-BE49-F238E27FC236}">
                    <a16:creationId xmlns:a16="http://schemas.microsoft.com/office/drawing/2014/main" id="{477E2D35-9990-4D6F-9D34-29CEFCC98776}"/>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id="{99ECC444-04BA-49F8-88F2-C68FB1E3A80D}"/>
                  </a:ext>
                </a:extLst>
              </p:cNvPr>
              <p:cNvSpPr txBox="1"/>
              <p:nvPr/>
            </p:nvSpPr>
            <p:spPr>
              <a:xfrm>
                <a:off x="1254362" y="693665"/>
                <a:ext cx="1801759"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dirty="0">
                    <a:latin typeface="Arial" panose="020B0604020202020204" pitchFamily="34" charset="0"/>
                    <a:cs typeface="Arial" panose="020B0604020202020204" pitchFamily="34" charset="0"/>
                  </a:rPr>
                  <a:t>Vận dụng</a:t>
                </a:r>
                <a:endParaRPr lang="vi-VN" sz="1200" b="1" dirty="0">
                  <a:latin typeface="Arial" panose="020B0604020202020204" pitchFamily="34" charset="0"/>
                  <a:cs typeface="Arial" panose="020B0604020202020204" pitchFamily="34" charset="0"/>
                </a:endParaRPr>
              </a:p>
            </p:txBody>
          </p:sp>
        </p:grpSp>
        <p:cxnSp>
          <p:nvCxnSpPr>
            <p:cNvPr id="17" name="Straight Connector 16">
              <a:extLst>
                <a:ext uri="{FF2B5EF4-FFF2-40B4-BE49-F238E27FC236}">
                  <a16:creationId xmlns:a16="http://schemas.microsoft.com/office/drawing/2014/main" id="{59CD3682-65DC-4F6B-AEE9-C1262B7DDFE9}"/>
                </a:ext>
              </a:extLst>
            </p:cNvPr>
            <p:cNvCxnSpPr/>
            <p:nvPr/>
          </p:nvCxnSpPr>
          <p:spPr>
            <a:xfrm>
              <a:off x="2762655" y="1167316"/>
              <a:ext cx="63318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5" name="Picture 2">
            <a:extLst>
              <a:ext uri="{FF2B5EF4-FFF2-40B4-BE49-F238E27FC236}">
                <a16:creationId xmlns:a16="http://schemas.microsoft.com/office/drawing/2014/main" id="{91937057-BDEC-4DD0-8737-23B3993D84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t="19628"/>
          <a:stretch>
            <a:fillRect/>
          </a:stretch>
        </p:blipFill>
        <p:spPr>
          <a:xfrm>
            <a:off x="1798320" y="1685158"/>
            <a:ext cx="8747759" cy="4410842"/>
          </a:xfrm>
          <a:prstGeom prst="rect">
            <a:avLst/>
          </a:prstGeom>
        </p:spPr>
      </p:pic>
      <p:pic>
        <p:nvPicPr>
          <p:cNvPr id="24" name="Picture 8">
            <a:extLst>
              <a:ext uri="{FF2B5EF4-FFF2-40B4-BE49-F238E27FC236}">
                <a16:creationId xmlns:a16="http://schemas.microsoft.com/office/drawing/2014/main" id="{A4030336-B9BD-4873-9FA2-A275B5F9F0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4570992" y="1458550"/>
            <a:ext cx="2832412" cy="446722"/>
          </a:xfrm>
          <a:prstGeom prst="rect">
            <a:avLst/>
          </a:prstGeom>
        </p:spPr>
      </p:pic>
      <p:sp>
        <p:nvSpPr>
          <p:cNvPr id="22" name="TextBox 21">
            <a:extLst>
              <a:ext uri="{FF2B5EF4-FFF2-40B4-BE49-F238E27FC236}">
                <a16:creationId xmlns:a16="http://schemas.microsoft.com/office/drawing/2014/main" id="{799AD247-CF3D-421C-868F-45250E237C38}"/>
              </a:ext>
            </a:extLst>
          </p:cNvPr>
          <p:cNvSpPr txBox="1"/>
          <p:nvPr/>
        </p:nvSpPr>
        <p:spPr>
          <a:xfrm>
            <a:off x="2133600" y="1999366"/>
            <a:ext cx="7950843" cy="3347840"/>
          </a:xfrm>
          <a:prstGeom prst="rect">
            <a:avLst/>
          </a:prstGeom>
          <a:noFill/>
        </p:spPr>
        <p:txBody>
          <a:bodyPr wrap="square">
            <a:spAutoFit/>
          </a:bodyPr>
          <a:lstStyle/>
          <a:p>
            <a:pPr eaLnBrk="0" hangingPunct="0">
              <a:lnSpc>
                <a:spcPct val="150000"/>
              </a:lnSpc>
              <a:defRPr/>
            </a:pPr>
            <a:r>
              <a:rPr lang="en-US" sz="2400" b="1" dirty="0">
                <a:latin typeface="Arial" panose="020B0604020202020204" pitchFamily="34" charset="0"/>
                <a:cs typeface="Arial" panose="020B0604020202020204" pitchFamily="34" charset="0"/>
              </a:rPr>
              <a:t>      Ngoài những đặc điểm chung, giữa nam và nữ có sự khác biệt, trong đó sự khác biệt cơ bản về cấu tạo và chức năng của cơ quan sinh dục. </a:t>
            </a:r>
          </a:p>
          <a:p>
            <a:pPr eaLnBrk="0" hangingPunct="0">
              <a:lnSpc>
                <a:spcPct val="150000"/>
              </a:lnSpc>
              <a:defRPr/>
            </a:pPr>
            <a:r>
              <a:rPr lang="en-US" sz="2400" b="1" dirty="0">
                <a:latin typeface="Arial" panose="020B0604020202020204" pitchFamily="34" charset="0"/>
                <a:cs typeface="Arial" panose="020B0604020202020204" pitchFamily="34" charset="0"/>
              </a:rPr>
              <a:t>      Đến một độ tuổi nhất định, cơ quan sinh dục phát triển làm cho cơ thể nam và nữ có nhiều điểm khác biệt về mặt sinh học.</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35A2200-DFCA-44DE-9867-17E5C31396A9}"/>
              </a:ext>
            </a:extLst>
          </p:cNvPr>
          <p:cNvPicPr>
            <a:picLocks noChangeAspect="1"/>
          </p:cNvPicPr>
          <p:nvPr/>
        </p:nvPicPr>
        <p:blipFill>
          <a:blip r:embed="rId2"/>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616751EB-D909-4584-ABF2-395F74681217}"/>
              </a:ext>
            </a:extLst>
          </p:cNvPr>
          <p:cNvGrpSpPr/>
          <p:nvPr/>
        </p:nvGrpSpPr>
        <p:grpSpPr>
          <a:xfrm>
            <a:off x="2992038" y="344159"/>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6" name="Rectangle: Top Corners One Rounded and One Snipped 5">
              <a:extLst>
                <a:ext uri="{FF2B5EF4-FFF2-40B4-BE49-F238E27FC236}">
                  <a16:creationId xmlns:a16="http://schemas.microsoft.com/office/drawing/2014/main" id="{9B15237E-B95C-435D-A7CA-2346E72E21CD}"/>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a:extLst>
                <a:ext uri="{FF2B5EF4-FFF2-40B4-BE49-F238E27FC236}">
                  <a16:creationId xmlns:a16="http://schemas.microsoft.com/office/drawing/2014/main" id="{E9BC7F1F-ACDB-495B-BA94-5DE861650F1F}"/>
                </a:ext>
              </a:extLst>
            </p:cNvPr>
            <p:cNvSpPr txBox="1"/>
            <p:nvPr/>
          </p:nvSpPr>
          <p:spPr>
            <a:xfrm>
              <a:off x="1490498" y="693665"/>
              <a:ext cx="1647786"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Mục tiêu</a:t>
              </a:r>
              <a:endParaRPr lang="vi-VN" sz="1200" b="1">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F38BA873-CB25-4A2B-8643-2473652511ED}"/>
              </a:ext>
            </a:extLst>
          </p:cNvPr>
          <p:cNvGrpSpPr/>
          <p:nvPr/>
        </p:nvGrpSpPr>
        <p:grpSpPr>
          <a:xfrm>
            <a:off x="4532039" y="344159"/>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9" name="Rectangle: Top Corners One Rounded and One Snipped 8">
              <a:extLst>
                <a:ext uri="{FF2B5EF4-FFF2-40B4-BE49-F238E27FC236}">
                  <a16:creationId xmlns:a16="http://schemas.microsoft.com/office/drawing/2014/main" id="{06B3C83A-0A21-4EE5-9223-A2DB3F85E961}"/>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a:extLst>
                <a:ext uri="{FF2B5EF4-FFF2-40B4-BE49-F238E27FC236}">
                  <a16:creationId xmlns:a16="http://schemas.microsoft.com/office/drawing/2014/main" id="{861510FC-A83C-4865-A8BD-4D4AC2F84622}"/>
                </a:ext>
              </a:extLst>
            </p:cNvPr>
            <p:cNvSpPr txBox="1"/>
            <p:nvPr/>
          </p:nvSpPr>
          <p:spPr>
            <a:xfrm>
              <a:off x="1175655" y="693665"/>
              <a:ext cx="2014702"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Khám phá</a:t>
              </a:r>
              <a:endParaRPr lang="vi-VN" sz="1200" b="1">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D4222A89-0EB6-4597-8E8E-508E5BD2066D}"/>
              </a:ext>
            </a:extLst>
          </p:cNvPr>
          <p:cNvGrpSpPr/>
          <p:nvPr/>
        </p:nvGrpSpPr>
        <p:grpSpPr>
          <a:xfrm>
            <a:off x="6029780" y="344159"/>
            <a:ext cx="1215958" cy="433745"/>
            <a:chOff x="1045516" y="634599"/>
            <a:chExt cx="2459684" cy="701040"/>
          </a:xfrm>
          <a:solidFill>
            <a:schemeClr val="bg1"/>
          </a:solidFill>
          <a:scene3d>
            <a:camera prst="orthographicFront">
              <a:rot lat="0" lon="0" rev="0"/>
            </a:camera>
            <a:lightRig rig="soft" dir="t">
              <a:rot lat="0" lon="0" rev="0"/>
            </a:lightRig>
          </a:scene3d>
        </p:grpSpPr>
        <p:sp>
          <p:nvSpPr>
            <p:cNvPr id="12" name="Rectangle: Top Corners One Rounded and One Snipped 11">
              <a:extLst>
                <a:ext uri="{FF2B5EF4-FFF2-40B4-BE49-F238E27FC236}">
                  <a16:creationId xmlns:a16="http://schemas.microsoft.com/office/drawing/2014/main" id="{C087E2BD-21D5-42D4-8766-F63F867851D8}"/>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TextBox 12">
              <a:extLst>
                <a:ext uri="{FF2B5EF4-FFF2-40B4-BE49-F238E27FC236}">
                  <a16:creationId xmlns:a16="http://schemas.microsoft.com/office/drawing/2014/main" id="{4B94ACDA-009B-48F7-AA3C-6160CC37E498}"/>
                </a:ext>
              </a:extLst>
            </p:cNvPr>
            <p:cNvSpPr txBox="1"/>
            <p:nvPr/>
          </p:nvSpPr>
          <p:spPr>
            <a:xfrm>
              <a:off x="1155973" y="693665"/>
              <a:ext cx="2014702"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Thực hành</a:t>
              </a:r>
              <a:endParaRPr lang="vi-VN" sz="1200" b="1">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486A313F-7833-4338-BBF3-92647EB074DD}"/>
              </a:ext>
            </a:extLst>
          </p:cNvPr>
          <p:cNvGrpSpPr/>
          <p:nvPr/>
        </p:nvGrpSpPr>
        <p:grpSpPr>
          <a:xfrm>
            <a:off x="7506697" y="344159"/>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15" name="Rectangle: Top Corners One Rounded and One Snipped 14">
              <a:extLst>
                <a:ext uri="{FF2B5EF4-FFF2-40B4-BE49-F238E27FC236}">
                  <a16:creationId xmlns:a16="http://schemas.microsoft.com/office/drawing/2014/main" id="{477E2D35-9990-4D6F-9D34-29CEFCC98776}"/>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id="{99ECC444-04BA-49F8-88F2-C68FB1E3A80D}"/>
                </a:ext>
              </a:extLst>
            </p:cNvPr>
            <p:cNvSpPr txBox="1"/>
            <p:nvPr/>
          </p:nvSpPr>
          <p:spPr>
            <a:xfrm>
              <a:off x="1254362" y="693665"/>
              <a:ext cx="1801759"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Vận dụng</a:t>
              </a:r>
              <a:endParaRPr lang="vi-VN" sz="1200" b="1">
                <a:latin typeface="Arial" panose="020B0604020202020204" pitchFamily="34" charset="0"/>
                <a:cs typeface="Arial" panose="020B0604020202020204" pitchFamily="34" charset="0"/>
              </a:endParaRPr>
            </a:p>
          </p:txBody>
        </p:sp>
      </p:grpSp>
      <p:cxnSp>
        <p:nvCxnSpPr>
          <p:cNvPr id="17" name="Straight Connector 16">
            <a:extLst>
              <a:ext uri="{FF2B5EF4-FFF2-40B4-BE49-F238E27FC236}">
                <a16:creationId xmlns:a16="http://schemas.microsoft.com/office/drawing/2014/main" id="{59CD3682-65DC-4F6B-AEE9-C1262B7DDFE9}"/>
              </a:ext>
            </a:extLst>
          </p:cNvPr>
          <p:cNvCxnSpPr/>
          <p:nvPr/>
        </p:nvCxnSpPr>
        <p:spPr>
          <a:xfrm>
            <a:off x="2762655" y="933858"/>
            <a:ext cx="63318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4" descr="Trang 7">
            <a:extLst>
              <a:ext uri="{FF2B5EF4-FFF2-40B4-BE49-F238E27FC236}">
                <a16:creationId xmlns:a16="http://schemas.microsoft.com/office/drawing/2014/main" id="{FE5228CE-2F9E-48AF-823F-E513A74A17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8445" y="1784563"/>
            <a:ext cx="3630892" cy="335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5">
            <a:extLst>
              <a:ext uri="{FF2B5EF4-FFF2-40B4-BE49-F238E27FC236}">
                <a16:creationId xmlns:a16="http://schemas.microsoft.com/office/drawing/2014/main" id="{6EA2BCCA-C434-4CBC-9A38-99D40BB615E2}"/>
              </a:ext>
            </a:extLst>
          </p:cNvPr>
          <p:cNvSpPr txBox="1">
            <a:spLocks noChangeArrowheads="1"/>
          </p:cNvSpPr>
          <p:nvPr/>
        </p:nvSpPr>
        <p:spPr bwMode="auto">
          <a:xfrm>
            <a:off x="5004694" y="2164482"/>
            <a:ext cx="624242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dirty="0">
                <a:cs typeface="Arial" panose="020B0604020202020204" pitchFamily="34" charset="0"/>
                <a:sym typeface="Wingdings 2" panose="05020102010507070707" pitchFamily="18" charset="2"/>
              </a:rPr>
              <a:t> </a:t>
            </a:r>
            <a:r>
              <a:rPr lang="en-US" altLang="en-US" sz="2400" b="1" dirty="0">
                <a:cs typeface="Arial" panose="020B0604020202020204" pitchFamily="34" charset="0"/>
              </a:rPr>
              <a:t>Nam thường có râu, cơ quan sinh dục tạo ra tinh tùng.</a:t>
            </a:r>
          </a:p>
        </p:txBody>
      </p:sp>
      <p:sp>
        <p:nvSpPr>
          <p:cNvPr id="20" name="Text Box 6">
            <a:extLst>
              <a:ext uri="{FF2B5EF4-FFF2-40B4-BE49-F238E27FC236}">
                <a16:creationId xmlns:a16="http://schemas.microsoft.com/office/drawing/2014/main" id="{FD9D2C4D-2A19-4986-A1F2-6873E6574C4A}"/>
              </a:ext>
            </a:extLst>
          </p:cNvPr>
          <p:cNvSpPr txBox="1">
            <a:spLocks noChangeArrowheads="1"/>
          </p:cNvSpPr>
          <p:nvPr/>
        </p:nvSpPr>
        <p:spPr bwMode="auto">
          <a:xfrm>
            <a:off x="5004693" y="4078411"/>
            <a:ext cx="598842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dirty="0">
                <a:cs typeface="Arial" panose="020B0604020202020204" pitchFamily="34" charset="0"/>
                <a:sym typeface="Wingdings 2" panose="05020102010507070707" pitchFamily="18" charset="2"/>
              </a:rPr>
              <a:t> </a:t>
            </a:r>
            <a:r>
              <a:rPr lang="en-US" altLang="en-US" sz="2400" b="1" dirty="0">
                <a:cs typeface="Arial" panose="020B0604020202020204" pitchFamily="34" charset="0"/>
              </a:rPr>
              <a:t>Nữ có kinh nguyệt, cơ quan sinh dục  tạo ra trứng.</a:t>
            </a:r>
          </a:p>
        </p:txBody>
      </p:sp>
    </p:spTree>
    <p:extLst>
      <p:ext uri="{BB962C8B-B14F-4D97-AF65-F5344CB8AC3E}">
        <p14:creationId xmlns:p14="http://schemas.microsoft.com/office/powerpoint/2010/main" val="29590284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800"/>
                                  </p:stCondLst>
                                  <p:iterate type="wd">
                                    <p:tmAbs val="300"/>
                                  </p:iterate>
                                  <p:childTnLst>
                                    <p:set>
                                      <p:cBhvr>
                                        <p:cTn id="6" dur="1" fill="hold">
                                          <p:stCondLst>
                                            <p:cond delay="9"/>
                                          </p:stCondLst>
                                        </p:cTn>
                                        <p:tgtEl>
                                          <p:spTgt spid="19">
                                            <p:txEl>
                                              <p:pRg st="0" end="0"/>
                                            </p:txEl>
                                          </p:spTgt>
                                        </p:tgtEl>
                                        <p:attrNameLst>
                                          <p:attrName>style.visibility</p:attrName>
                                        </p:attrNameLst>
                                      </p:cBhvr>
                                      <p:to>
                                        <p:strVal val="visible"/>
                                      </p:to>
                                    </p:set>
                                  </p:childTnLst>
                                </p:cTn>
                              </p:par>
                              <p:par>
                                <p:cTn id="7" presetID="16" presetClass="entr" presetSubtype="21" fill="hold" nodeType="withEffect">
                                  <p:stCondLst>
                                    <p:cond delay="800"/>
                                  </p:stCondLst>
                                  <p:childTnLst>
                                    <p:set>
                                      <p:cBhvr>
                                        <p:cTn id="8" dur="1" fill="hold">
                                          <p:stCondLst>
                                            <p:cond delay="0"/>
                                          </p:stCondLst>
                                        </p:cTn>
                                        <p:tgtEl>
                                          <p:spTgt spid="18"/>
                                        </p:tgtEl>
                                        <p:attrNameLst>
                                          <p:attrName>style.visibility</p:attrName>
                                        </p:attrNameLst>
                                      </p:cBhvr>
                                      <p:to>
                                        <p:strVal val="visible"/>
                                      </p:to>
                                    </p:set>
                                    <p:animEffect transition="in" filter="barn(inVertical)">
                                      <p:cBhvr>
                                        <p:cTn id="9" dur="500"/>
                                        <p:tgtEl>
                                          <p:spTgt spid="18"/>
                                        </p:tgtEl>
                                      </p:cBhvr>
                                    </p:animEffect>
                                  </p:childTnLst>
                                </p:cTn>
                              </p:par>
                            </p:childTnLst>
                          </p:cTn>
                        </p:par>
                        <p:par>
                          <p:cTn id="10" fill="hold">
                            <p:stCondLst>
                              <p:cond delay="5010"/>
                            </p:stCondLst>
                            <p:childTnLst>
                              <p:par>
                                <p:cTn id="11" presetID="1" presetClass="entr" presetSubtype="0" fill="hold" grpId="0" nodeType="afterEffect">
                                  <p:stCondLst>
                                    <p:cond delay="0"/>
                                  </p:stCondLst>
                                  <p:iterate type="wd">
                                    <p:tmAbs val="300"/>
                                  </p:iterate>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AF413F-2DF0-41AA-83E6-73F94014B5C6}"/>
              </a:ext>
            </a:extLst>
          </p:cNvPr>
          <p:cNvPicPr>
            <a:picLocks noChangeAspect="1"/>
          </p:cNvPicPr>
          <p:nvPr/>
        </p:nvPicPr>
        <p:blipFill>
          <a:blip r:embed="rId4"/>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514DA135-581F-44EF-85A4-C3712CE53790}"/>
              </a:ext>
            </a:extLst>
          </p:cNvPr>
          <p:cNvSpPr/>
          <p:nvPr/>
        </p:nvSpPr>
        <p:spPr>
          <a:xfrm>
            <a:off x="6920337" y="1663509"/>
            <a:ext cx="1874231" cy="707886"/>
          </a:xfrm>
          <a:prstGeom prst="rect">
            <a:avLst/>
          </a:prstGeom>
          <a:noFill/>
        </p:spPr>
        <p:txBody>
          <a:bodyPr wrap="none" lIns="91440" tIns="45720" rIns="91440" bIns="45720">
            <a:spAutoFit/>
          </a:bodyPr>
          <a:lstStyle/>
          <a:p>
            <a:pPr algn="ctr"/>
            <a:r>
              <a:rPr lang="en-US" sz="4000" b="1" dirty="0"/>
              <a:t>Bài 2 - 3</a:t>
            </a:r>
          </a:p>
        </p:txBody>
      </p:sp>
      <p:sp>
        <p:nvSpPr>
          <p:cNvPr id="8" name="Rectangle 7">
            <a:extLst>
              <a:ext uri="{FF2B5EF4-FFF2-40B4-BE49-F238E27FC236}">
                <a16:creationId xmlns:a16="http://schemas.microsoft.com/office/drawing/2014/main" id="{FF55A898-51E5-4FD5-B681-A62AA139790E}"/>
              </a:ext>
            </a:extLst>
          </p:cNvPr>
          <p:cNvSpPr/>
          <p:nvPr/>
        </p:nvSpPr>
        <p:spPr>
          <a:xfrm>
            <a:off x="5471388" y="2659559"/>
            <a:ext cx="4123245" cy="830997"/>
          </a:xfrm>
          <a:prstGeom prst="rect">
            <a:avLst/>
          </a:prstGeom>
          <a:noFill/>
        </p:spPr>
        <p:txBody>
          <a:bodyPr wrap="none" lIns="91440" tIns="45720" rIns="91440" bIns="45720">
            <a:spAutoFit/>
          </a:bodyPr>
          <a:lstStyle/>
          <a:p>
            <a:pPr algn="ctr"/>
            <a:r>
              <a:rPr lang="en-US" sz="4800" b="1" dirty="0">
                <a:latin typeface="Arial" panose="020B0604020202020204" pitchFamily="34" charset="0"/>
                <a:cs typeface="Arial" panose="020B0604020202020204" pitchFamily="34" charset="0"/>
              </a:rPr>
              <a:t>Nam hay nữ?</a:t>
            </a:r>
          </a:p>
        </p:txBody>
      </p:sp>
      <p:pic>
        <p:nvPicPr>
          <p:cNvPr id="4" name="bensound-littleidea">
            <a:hlinkClick r:id="" action="ppaction://media"/>
            <a:extLst>
              <a:ext uri="{FF2B5EF4-FFF2-40B4-BE49-F238E27FC236}">
                <a16:creationId xmlns:a16="http://schemas.microsoft.com/office/drawing/2014/main" id="{7FDC9D84-74D6-44E9-B32E-443717FFFB1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87363" y="5003165"/>
            <a:ext cx="487363" cy="487363"/>
          </a:xfrm>
          <a:prstGeom prst="rect">
            <a:avLst/>
          </a:prstGeom>
        </p:spPr>
      </p:pic>
      <p:sp>
        <p:nvSpPr>
          <p:cNvPr id="9" name="TextBox 8">
            <a:extLst>
              <a:ext uri="{FF2B5EF4-FFF2-40B4-BE49-F238E27FC236}">
                <a16:creationId xmlns:a16="http://schemas.microsoft.com/office/drawing/2014/main" id="{6C0F9157-ABF1-4050-AC73-466E755F5CD6}"/>
              </a:ext>
            </a:extLst>
          </p:cNvPr>
          <p:cNvSpPr txBox="1"/>
          <p:nvPr/>
        </p:nvSpPr>
        <p:spPr>
          <a:xfrm>
            <a:off x="9767352" y="2782669"/>
            <a:ext cx="2079207" cy="646331"/>
          </a:xfrm>
          <a:prstGeom prst="rect">
            <a:avLst/>
          </a:prstGeom>
          <a:noFill/>
        </p:spPr>
        <p:txBody>
          <a:bodyPr wrap="square" rtlCol="0">
            <a:spAutoFit/>
          </a:bodyPr>
          <a:lstStyle/>
          <a:p>
            <a:r>
              <a:rPr lang="en-US" sz="3600" b="1" dirty="0">
                <a:solidFill>
                  <a:srgbClr val="000000"/>
                </a:solidFill>
                <a:latin typeface="Arial" panose="020B0604020202020204" pitchFamily="34" charset="0"/>
                <a:cs typeface="Arial" panose="020B0604020202020204" pitchFamily="34" charset="0"/>
              </a:rPr>
              <a:t>(Tiết 2)</a:t>
            </a:r>
          </a:p>
        </p:txBody>
      </p:sp>
    </p:spTree>
    <p:extLst>
      <p:ext uri="{BB962C8B-B14F-4D97-AF65-F5344CB8AC3E}">
        <p14:creationId xmlns:p14="http://schemas.microsoft.com/office/powerpoint/2010/main" val="535289664"/>
      </p:ext>
    </p:extLst>
  </p:cSld>
  <p:clrMapOvr>
    <a:masterClrMapping/>
  </p:clrMapOvr>
  <mc:AlternateContent xmlns:mc="http://schemas.openxmlformats.org/markup-compatibility/2006" xmlns:p14="http://schemas.microsoft.com/office/powerpoint/2010/main">
    <mc:Choice Requires="p14">
      <p:transition spd="slow" p14:dur="20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69299" fill="hold"/>
                                        <p:tgtEl>
                                          <p:spTgt spid="4"/>
                                        </p:tgtEl>
                                      </p:cBhvr>
                                    </p:cmd>
                                  </p:childTnLst>
                                </p:cTn>
                              </p:par>
                              <p:par>
                                <p:cTn id="7" presetID="22" presetClass="entr" presetSubtype="4"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1100"/>
                                        <p:tgtEl>
                                          <p:spTgt spid="7"/>
                                        </p:tgtEl>
                                      </p:cBhvr>
                                    </p:animEffect>
                                  </p:childTnLst>
                                </p:cTn>
                              </p:par>
                              <p:par>
                                <p:cTn id="10" presetID="10" presetClass="exit" presetSubtype="0" repeatCount="indefinite" fill="hold" grpId="0" nodeType="withEffect">
                                  <p:stCondLst>
                                    <p:cond delay="900"/>
                                  </p:stCondLst>
                                  <p:iterate type="lt">
                                    <p:tmPct val="7000"/>
                                  </p:iterate>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0" presetClass="exit" presetSubtype="0" repeatCount="indefinite" fill="hold" grpId="0" nodeType="withEffect">
                                  <p:stCondLst>
                                    <p:cond delay="100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6" fill="hold" display="0">
                  <p:stCondLst>
                    <p:cond delay="indefinite"/>
                  </p:stCondLst>
                  <p:endCondLst>
                    <p:cond evt="onStopAudio" delay="0">
                      <p:tgtEl>
                        <p:sldTgt/>
                      </p:tgtEl>
                    </p:cond>
                  </p:endCondLst>
                </p:cTn>
                <p:tgtEl>
                  <p:spTgt spid="4"/>
                </p:tgtEl>
              </p:cMediaNode>
            </p:audio>
          </p:childTnLst>
        </p:cTn>
      </p:par>
    </p:tnLst>
    <p:bldLst>
      <p:bldP spid="7"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TotalTime>
  <Words>678</Words>
  <Application>Microsoft Office PowerPoint</Application>
  <PresentationFormat>Widescreen</PresentationFormat>
  <Paragraphs>100</Paragraphs>
  <Slides>13</Slides>
  <Notes>7</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Helvetica Neue</vt:lpstr>
      <vt:lpstr>Times New Roman</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Phạm Thị Hương (ADAS - GV - TH)</cp:lastModifiedBy>
  <cp:revision>114</cp:revision>
  <dcterms:created xsi:type="dcterms:W3CDTF">2021-08-03T15:20:12Z</dcterms:created>
  <dcterms:modified xsi:type="dcterms:W3CDTF">2021-10-29T04:31:45Z</dcterms:modified>
</cp:coreProperties>
</file>