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535" r:id="rId3"/>
    <p:sldId id="264" r:id="rId4"/>
    <p:sldId id="545" r:id="rId5"/>
    <p:sldId id="528" r:id="rId6"/>
    <p:sldId id="539" r:id="rId7"/>
    <p:sldId id="540" r:id="rId8"/>
    <p:sldId id="534" r:id="rId9"/>
    <p:sldId id="532" r:id="rId10"/>
    <p:sldId id="541" r:id="rId11"/>
    <p:sldId id="542" r:id="rId12"/>
    <p:sldId id="533" r:id="rId13"/>
    <p:sldId id="515" r:id="rId14"/>
    <p:sldId id="516" r:id="rId15"/>
    <p:sldId id="543" r:id="rId16"/>
    <p:sldId id="518" r:id="rId17"/>
    <p:sldId id="536" r:id="rId18"/>
    <p:sldId id="537" r:id="rId19"/>
    <p:sldId id="544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834"/>
    <a:srgbClr val="FB8246"/>
    <a:srgbClr val="EE426B"/>
    <a:srgbClr val="3EA258"/>
    <a:srgbClr val="F0C613"/>
    <a:srgbClr val="E3D962"/>
    <a:srgbClr val="E0E15A"/>
    <a:srgbClr val="8FC18E"/>
    <a:srgbClr val="4C9459"/>
    <a:srgbClr val="C13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1386" autoAdjust="0"/>
  </p:normalViewPr>
  <p:slideViewPr>
    <p:cSldViewPr>
      <p:cViewPr varScale="1">
        <p:scale>
          <a:sx n="89" d="100"/>
          <a:sy n="89" d="100"/>
        </p:scale>
        <p:origin x="714" y="78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HSTL. </a:t>
            </a:r>
            <a:r>
              <a:rPr lang="en-US" dirty="0" err="1"/>
              <a:t>Hỏi</a:t>
            </a:r>
            <a:r>
              <a:rPr lang="en-US" dirty="0"/>
              <a:t> :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( TL : </a:t>
            </a:r>
            <a:r>
              <a:rPr lang="en-US" sz="1200" dirty="0" err="1"/>
              <a:t>là</a:t>
            </a:r>
            <a:r>
              <a:rPr lang="en-US" sz="1200" dirty="0"/>
              <a:t> 1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sở</a:t>
            </a:r>
            <a:r>
              <a:rPr lang="en-US" sz="1200" dirty="0"/>
              <a:t> </a:t>
            </a:r>
            <a:r>
              <a:rPr lang="en-US" sz="1200" dirty="0" err="1"/>
              <a:t>kinh</a:t>
            </a:r>
            <a:r>
              <a:rPr lang="en-US" sz="1200" dirty="0"/>
              <a:t> </a:t>
            </a:r>
            <a:r>
              <a:rPr lang="en-US" sz="1200" dirty="0" err="1"/>
              <a:t>doanh</a:t>
            </a:r>
            <a:r>
              <a:rPr lang="en-US" sz="1200" dirty="0"/>
              <a:t> </a:t>
            </a:r>
            <a:r>
              <a:rPr lang="en-US" sz="1200" dirty="0" err="1"/>
              <a:t>tập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FA28A-1716-4FCC-BABD-951A4A49B8B6}"/>
              </a:ext>
            </a:extLst>
          </p:cNvPr>
          <p:cNvSpPr/>
          <p:nvPr/>
        </p:nvSpPr>
        <p:spPr>
          <a:xfrm>
            <a:off x="710320" y="1491166"/>
            <a:ext cx="70820" cy="259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A2D4938-4C86-4D67-B241-ACA35F49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144" y="130727"/>
            <a:ext cx="2183931" cy="561692"/>
          </a:xfr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vi-VN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KHỞI ĐỘNG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996B76B-4637-4E7C-BAE4-E64D4E67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541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78" name="AutoShape 51">
            <a:extLst>
              <a:ext uri="{FF2B5EF4-FFF2-40B4-BE49-F238E27FC236}">
                <a16:creationId xmlns:a16="http://schemas.microsoft.com/office/drawing/2014/main" id="{38EBB23C-FDB5-4F4C-B461-C1BF99700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5462" y="3028950"/>
            <a:ext cx="7463737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2,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</a:t>
            </a:r>
            <a:r>
              <a:rPr lang="en-US" altLang="vi-VN" b="0" dirty="0" err="1">
                <a:solidFill>
                  <a:schemeClr val="tx2"/>
                </a:solidFill>
              </a:rPr>
              <a:t>Học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sinh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có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trách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nhiệm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như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thế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nào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trong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Công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cuộc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kiến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thiết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đất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nước</a:t>
            </a:r>
            <a:r>
              <a:rPr lang="en-US" altLang="vi-VN" b="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079" name="AutoShape 52">
            <a:extLst>
              <a:ext uri="{FF2B5EF4-FFF2-40B4-BE49-F238E27FC236}">
                <a16:creationId xmlns:a16="http://schemas.microsoft.com/office/drawing/2014/main" id="{8D4945E8-381A-403D-BA62-885EC04C56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83983" y="1809750"/>
            <a:ext cx="7455216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thầm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1,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Theo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, </a:t>
            </a:r>
            <a:r>
              <a:rPr lang="en-US" altLang="vi-VN" b="0" dirty="0" err="1">
                <a:solidFill>
                  <a:schemeClr val="tx2"/>
                </a:solidFill>
              </a:rPr>
              <a:t>Bác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Hồ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muốn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nhắc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nhở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>
                <a:solidFill>
                  <a:schemeClr val="tx2"/>
                </a:solidFill>
              </a:rPr>
              <a:t>HS </a:t>
            </a:r>
            <a:r>
              <a:rPr lang="en-US" altLang="vi-VN" b="0" dirty="0" err="1">
                <a:solidFill>
                  <a:schemeClr val="tx2"/>
                </a:solidFill>
              </a:rPr>
              <a:t>điều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gì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khi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đặt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câu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hỏi</a:t>
            </a:r>
            <a:r>
              <a:rPr lang="en-US" altLang="vi-VN" b="0" dirty="0">
                <a:solidFill>
                  <a:schemeClr val="tx2"/>
                </a:solidFill>
              </a:rPr>
              <a:t>: “</a:t>
            </a:r>
            <a:r>
              <a:rPr lang="en-US" altLang="vi-VN" b="0" dirty="0" err="1">
                <a:solidFill>
                  <a:schemeClr val="tx2"/>
                </a:solidFill>
              </a:rPr>
              <a:t>Vậy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nghĩ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sao</a:t>
            </a:r>
            <a:r>
              <a:rPr lang="en-US" altLang="vi-VN" b="0" dirty="0">
                <a:solidFill>
                  <a:schemeClr val="tx2"/>
                </a:solidFill>
              </a:rPr>
              <a:t>?” </a:t>
            </a:r>
          </a:p>
        </p:txBody>
      </p:sp>
      <p:grpSp>
        <p:nvGrpSpPr>
          <p:cNvPr id="3080" name="Group 53">
            <a:extLst>
              <a:ext uri="{FF2B5EF4-FFF2-40B4-BE49-F238E27FC236}">
                <a16:creationId xmlns:a16="http://schemas.microsoft.com/office/drawing/2014/main" id="{5B1518AD-69E3-4E51-BF42-3B5F60A59A87}"/>
              </a:ext>
            </a:extLst>
          </p:cNvPr>
          <p:cNvGrpSpPr>
            <a:grpSpLocks/>
          </p:cNvGrpSpPr>
          <p:nvPr/>
        </p:nvGrpSpPr>
        <p:grpSpPr bwMode="auto">
          <a:xfrm>
            <a:off x="403624" y="1872167"/>
            <a:ext cx="700243" cy="616744"/>
            <a:chOff x="2078" y="1680"/>
            <a:chExt cx="1615" cy="1615"/>
          </a:xfrm>
        </p:grpSpPr>
        <p:sp>
          <p:nvSpPr>
            <p:cNvPr id="3090" name="Oval 54">
              <a:extLst>
                <a:ext uri="{FF2B5EF4-FFF2-40B4-BE49-F238E27FC236}">
                  <a16:creationId xmlns:a16="http://schemas.microsoft.com/office/drawing/2014/main" id="{EE527377-F038-4DEA-A9D0-49C60BA70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91" name="Oval 55">
              <a:extLst>
                <a:ext uri="{FF2B5EF4-FFF2-40B4-BE49-F238E27FC236}">
                  <a16:creationId xmlns:a16="http://schemas.microsoft.com/office/drawing/2014/main" id="{7914C2F5-9E3B-4840-BB82-21E2DB2FF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4" name="Oval 56">
              <a:extLst>
                <a:ext uri="{FF2B5EF4-FFF2-40B4-BE49-F238E27FC236}">
                  <a16:creationId xmlns:a16="http://schemas.microsoft.com/office/drawing/2014/main" id="{01D031ED-66C9-4473-92FA-40C292742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3" name="Oval 57">
              <a:extLst>
                <a:ext uri="{FF2B5EF4-FFF2-40B4-BE49-F238E27FC236}">
                  <a16:creationId xmlns:a16="http://schemas.microsoft.com/office/drawing/2014/main" id="{78F54DA2-90B4-44CC-8759-D74CCC8F5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6" name="Oval 58">
              <a:extLst>
                <a:ext uri="{FF2B5EF4-FFF2-40B4-BE49-F238E27FC236}">
                  <a16:creationId xmlns:a16="http://schemas.microsoft.com/office/drawing/2014/main" id="{ABC3955B-3A23-47FF-BF91-E2F5292F4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5" name="Oval 59">
              <a:extLst>
                <a:ext uri="{FF2B5EF4-FFF2-40B4-BE49-F238E27FC236}">
                  <a16:creationId xmlns:a16="http://schemas.microsoft.com/office/drawing/2014/main" id="{44808805-1842-45F5-8A80-E085C6BA21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grpSp>
        <p:nvGrpSpPr>
          <p:cNvPr id="3081" name="Group 60">
            <a:extLst>
              <a:ext uri="{FF2B5EF4-FFF2-40B4-BE49-F238E27FC236}">
                <a16:creationId xmlns:a16="http://schemas.microsoft.com/office/drawing/2014/main" id="{799B194E-C7C8-44BC-BECC-C282654669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81350"/>
            <a:ext cx="724271" cy="617934"/>
            <a:chOff x="2078" y="1680"/>
            <a:chExt cx="1615" cy="1615"/>
          </a:xfrm>
        </p:grpSpPr>
        <p:sp>
          <p:nvSpPr>
            <p:cNvPr id="3084" name="Oval 61">
              <a:extLst>
                <a:ext uri="{FF2B5EF4-FFF2-40B4-BE49-F238E27FC236}">
                  <a16:creationId xmlns:a16="http://schemas.microsoft.com/office/drawing/2014/main" id="{511533E0-E35B-4AA0-9DAE-F09E9B12D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85" name="Oval 62">
              <a:extLst>
                <a:ext uri="{FF2B5EF4-FFF2-40B4-BE49-F238E27FC236}">
                  <a16:creationId xmlns:a16="http://schemas.microsoft.com/office/drawing/2014/main" id="{5D2E56F6-B60D-4370-8005-9AA2BC86A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1" name="Oval 63">
              <a:extLst>
                <a:ext uri="{FF2B5EF4-FFF2-40B4-BE49-F238E27FC236}">
                  <a16:creationId xmlns:a16="http://schemas.microsoft.com/office/drawing/2014/main" id="{D69F6C9F-D8E7-4B3A-BCFB-3BF37FCE3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5"/>
              <a:ext cx="629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7" name="Oval 64">
              <a:extLst>
                <a:ext uri="{FF2B5EF4-FFF2-40B4-BE49-F238E27FC236}">
                  <a16:creationId xmlns:a16="http://schemas.microsoft.com/office/drawing/2014/main" id="{D0702EE1-26EE-4E3F-921B-4CD3F583E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629" cy="11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3" name="Oval 65">
              <a:extLst>
                <a:ext uri="{FF2B5EF4-FFF2-40B4-BE49-F238E27FC236}">
                  <a16:creationId xmlns:a16="http://schemas.microsoft.com/office/drawing/2014/main" id="{10744314-16AC-4F7B-B0D0-CC3FA0ADD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9" name="Oval 66">
              <a:extLst>
                <a:ext uri="{FF2B5EF4-FFF2-40B4-BE49-F238E27FC236}">
                  <a16:creationId xmlns:a16="http://schemas.microsoft.com/office/drawing/2014/main" id="{F8716A79-5C10-426E-BAFE-1BD70CDB6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9E78DC-00A4-4BF8-9DB8-D36C11726ADE}"/>
              </a:ext>
            </a:extLst>
          </p:cNvPr>
          <p:cNvSpPr txBox="1"/>
          <p:nvPr/>
        </p:nvSpPr>
        <p:spPr>
          <a:xfrm>
            <a:off x="2743200" y="667937"/>
            <a:ext cx="4077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dirty="0">
                <a:solidFill>
                  <a:srgbClr val="FF0000"/>
                </a:solidFill>
              </a:rPr>
              <a:t>Thư gửi các học sinh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1C2F73-FC64-4A17-93F2-78E2E41B6593}"/>
              </a:ext>
            </a:extLst>
          </p:cNvPr>
          <p:cNvSpPr txBox="1"/>
          <p:nvPr/>
        </p:nvSpPr>
        <p:spPr>
          <a:xfrm>
            <a:off x="5581566" y="1140771"/>
            <a:ext cx="169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i="1" dirty="0"/>
              <a:t>Hồ Chí Minh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0" y="30479"/>
            <a:ext cx="6992452" cy="1447800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6455" y="57149"/>
            <a:ext cx="6992452" cy="1667278"/>
            <a:chOff x="-304800" y="4684110"/>
            <a:chExt cx="6992452" cy="16672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304800" y="4684110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  <a:p>
              <a:pPr algn="just">
                <a:lnSpc>
                  <a:spcPct val="150000"/>
                </a:lnSpc>
              </a:pPr>
              <a:endParaRPr lang="en-US" sz="2000" b="1" dirty="0">
                <a:solidFill>
                  <a:schemeClr val="bg1"/>
                </a:solidFill>
                <a:latin typeface="UTM Av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67543"/>
      </p:ext>
    </p:extLst>
  </p:cSld>
  <p:clrMapOvr>
    <a:masterClrMapping/>
  </p:clrMapOvr>
  <p:transition spd="slow" advClick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356E64-85EA-4A2E-8F34-5414EF3F3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BF4E9F-A0C5-44E4-94F8-2D5974369215}"/>
              </a:ext>
            </a:extLst>
          </p:cNvPr>
          <p:cNvGrpSpPr/>
          <p:nvPr/>
        </p:nvGrpSpPr>
        <p:grpSpPr>
          <a:xfrm>
            <a:off x="1002958" y="602127"/>
            <a:ext cx="7722972" cy="954107"/>
            <a:chOff x="1002958" y="602127"/>
            <a:chExt cx="7722972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231557" y="602127"/>
              <a:ext cx="74943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D90D382-04FB-423B-AB81-665E54563D57}"/>
                </a:ext>
              </a:extLst>
            </p:cNvPr>
            <p:cNvSpPr/>
            <p:nvPr/>
          </p:nvSpPr>
          <p:spPr>
            <a:xfrm>
              <a:off x="1002958" y="754527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FA530-96CC-4B5C-9DDC-82394FDE60C4}"/>
              </a:ext>
            </a:extLst>
          </p:cNvPr>
          <p:cNvGrpSpPr/>
          <p:nvPr/>
        </p:nvGrpSpPr>
        <p:grpSpPr>
          <a:xfrm>
            <a:off x="698157" y="1951640"/>
            <a:ext cx="7747685" cy="1405859"/>
            <a:chOff x="558114" y="2766091"/>
            <a:chExt cx="7747685" cy="14058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488FA6-9EAA-4390-A4C8-C16580DD9C29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1" name="Scroll: Horizontal 1">
                <a:extLst>
                  <a:ext uri="{FF2B5EF4-FFF2-40B4-BE49-F238E27FC236}">
                    <a16:creationId xmlns:a16="http://schemas.microsoft.com/office/drawing/2014/main" id="{C218AA69-5D7A-415B-B2E8-42C4F6064A22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37F9875-B08F-4568-BA31-2C57EB6F8E61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4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3: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tiết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con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thêm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đẹp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6D692209-721D-4AB4-B179-6B92A5DE1023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186FB-193B-4955-A2A8-F04865238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" y="125002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90600" y="361950"/>
            <a:ext cx="3657600" cy="1905000"/>
          </a:xfrm>
          <a:prstGeom prst="wedgeRoundRectCallout">
            <a:avLst>
              <a:gd name="adj1" fmla="val 38964"/>
              <a:gd name="adj2" fmla="val 682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098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1648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FEB2D-D21B-414D-A34B-C2034C8ED0DE}"/>
              </a:ext>
            </a:extLst>
          </p:cNvPr>
          <p:cNvGrpSpPr/>
          <p:nvPr/>
        </p:nvGrpSpPr>
        <p:grpSpPr>
          <a:xfrm>
            <a:off x="942203" y="1174285"/>
            <a:ext cx="7515997" cy="1200329"/>
            <a:chOff x="942203" y="1174285"/>
            <a:chExt cx="7515997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1174285"/>
              <a:ext cx="731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?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779C4B2C-D6B4-4C81-9B54-C8260D42F82E}"/>
                </a:ext>
              </a:extLst>
            </p:cNvPr>
            <p:cNvSpPr/>
            <p:nvPr/>
          </p:nvSpPr>
          <p:spPr>
            <a:xfrm>
              <a:off x="942203" y="1288972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8C551E-89EB-4E8B-9128-7CFE5B7682CB}"/>
              </a:ext>
            </a:extLst>
          </p:cNvPr>
          <p:cNvGrpSpPr/>
          <p:nvPr/>
        </p:nvGrpSpPr>
        <p:grpSpPr>
          <a:xfrm>
            <a:off x="941173" y="2630369"/>
            <a:ext cx="6932167" cy="577850"/>
            <a:chOff x="941173" y="2630369"/>
            <a:chExt cx="6932167" cy="5778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D26012-406C-4C17-885F-0B3B5BA7E65A}"/>
                </a:ext>
              </a:extLst>
            </p:cNvPr>
            <p:cNvSpPr txBox="1"/>
            <p:nvPr/>
          </p:nvSpPr>
          <p:spPr>
            <a:xfrm>
              <a:off x="1143000" y="2630369"/>
              <a:ext cx="673034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Bức</a:t>
              </a:r>
              <a:r>
                <a:rPr lang="en-US" dirty="0"/>
                <a:t> </a:t>
              </a:r>
              <a:r>
                <a:rPr lang="en-US" dirty="0" err="1"/>
                <a:t>tranh</a:t>
              </a:r>
              <a:r>
                <a:rPr lang="en-US" dirty="0"/>
                <a:t> </a:t>
              </a:r>
              <a:r>
                <a:rPr lang="en-US" dirty="0" err="1"/>
                <a:t>làng</a:t>
              </a:r>
              <a:r>
                <a:rPr lang="en-US" dirty="0"/>
                <a:t> </a:t>
              </a:r>
              <a:r>
                <a:rPr lang="en-US" dirty="0" err="1"/>
                <a:t>quê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</a:t>
              </a:r>
              <a:r>
                <a:rPr lang="en-US" dirty="0" err="1"/>
                <a:t>mùa</a:t>
              </a:r>
              <a:r>
                <a:rPr lang="en-US" dirty="0"/>
                <a:t> </a:t>
              </a:r>
              <a:r>
                <a:rPr lang="en-US" dirty="0" err="1"/>
                <a:t>nói</a:t>
              </a:r>
              <a:r>
                <a:rPr lang="en-US" dirty="0"/>
                <a:t> </a:t>
              </a:r>
              <a:r>
                <a:rPr lang="en-US" dirty="0" err="1"/>
                <a:t>lên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gì</a:t>
              </a:r>
              <a:r>
                <a:rPr lang="en-US" dirty="0"/>
                <a:t> ?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9228825-4F8C-4936-8950-A48AEF172ADB}"/>
                </a:ext>
              </a:extLst>
            </p:cNvPr>
            <p:cNvSpPr/>
            <p:nvPr/>
          </p:nvSpPr>
          <p:spPr>
            <a:xfrm>
              <a:off x="941173" y="2919294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5C6C53F-029E-4353-9C96-151F846E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EEA93-ECC0-442B-8D0B-90ACACF5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5" y="17619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C02C1-8E52-4EAF-BCF2-D2D3A0A1680A}"/>
              </a:ext>
            </a:extLst>
          </p:cNvPr>
          <p:cNvSpPr txBox="1"/>
          <p:nvPr/>
        </p:nvSpPr>
        <p:spPr>
          <a:xfrm>
            <a:off x="990600" y="1054002"/>
            <a:ext cx="2407799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dung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141C3-9C00-4A36-B92B-F2E90B62846A}"/>
              </a:ext>
            </a:extLst>
          </p:cNvPr>
          <p:cNvSpPr txBox="1"/>
          <p:nvPr/>
        </p:nvSpPr>
        <p:spPr>
          <a:xfrm>
            <a:off x="990600" y="1704183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1A17F-7B50-432C-8C5F-C45D23779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9209B-688C-4831-BDF1-BE22F2065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590800" y="554422"/>
            <a:ext cx="3646852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F173-7609-4008-9B4E-7DC06315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2C508-AA05-4580-A34C-3B09D4C0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54"/>
            <a:ext cx="776998" cy="766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649AC-91CB-4340-9F6E-FBBAA91C2ED4}"/>
              </a:ext>
            </a:extLst>
          </p:cNvPr>
          <p:cNvSpPr/>
          <p:nvPr/>
        </p:nvSpPr>
        <p:spPr>
          <a:xfrm>
            <a:off x="1352550" y="2096786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5A3B7-7E71-4C4D-A9F7-E2324504B82A}"/>
              </a:ext>
            </a:extLst>
          </p:cNvPr>
          <p:cNvGrpSpPr/>
          <p:nvPr/>
        </p:nvGrpSpPr>
        <p:grpSpPr>
          <a:xfrm>
            <a:off x="1150723" y="1317525"/>
            <a:ext cx="6640727" cy="577850"/>
            <a:chOff x="1150723" y="1317525"/>
            <a:chExt cx="6640727" cy="577850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6823F3CF-AE8C-4A8A-8D68-2897D153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550" y="1317525"/>
              <a:ext cx="643890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altLang="vi-VN" dirty="0" err="1"/>
                <a:t>Dựa</a:t>
              </a:r>
              <a:r>
                <a:rPr lang="en-US" altLang="vi-VN" dirty="0"/>
                <a:t> </a:t>
              </a:r>
              <a:r>
                <a:rPr lang="en-US" altLang="vi-VN" dirty="0" err="1"/>
                <a:t>vào</a:t>
              </a:r>
              <a:r>
                <a:rPr lang="en-US" altLang="vi-VN" dirty="0"/>
                <a:t> </a:t>
              </a:r>
              <a:r>
                <a:rPr lang="en-US" altLang="vi-VN" dirty="0" err="1"/>
                <a:t>nội</a:t>
              </a:r>
              <a:r>
                <a:rPr lang="en-US" altLang="vi-VN" dirty="0"/>
                <a:t> dung </a:t>
              </a:r>
              <a:r>
                <a:rPr lang="en-US" altLang="vi-VN" dirty="0" err="1"/>
                <a:t>bài</a:t>
              </a:r>
              <a:r>
                <a:rPr lang="en-US" altLang="vi-VN" dirty="0"/>
                <a:t>, </a:t>
              </a:r>
              <a:r>
                <a:rPr lang="en-US" altLang="vi-VN" dirty="0" err="1"/>
                <a:t>nêu</a:t>
              </a:r>
              <a:r>
                <a:rPr lang="en-US" altLang="vi-VN" dirty="0"/>
                <a:t> </a:t>
              </a:r>
              <a:r>
                <a:rPr lang="en-US" altLang="vi-VN" dirty="0" err="1"/>
                <a:t>giọng</a:t>
              </a:r>
              <a:r>
                <a:rPr lang="en-US" altLang="vi-VN" dirty="0"/>
                <a:t> </a:t>
              </a:r>
              <a:r>
                <a:rPr lang="vi-VN" altLang="vi-VN" dirty="0"/>
                <a:t>đọc</a:t>
              </a:r>
              <a:r>
                <a:rPr lang="en-US" altLang="vi-VN" dirty="0"/>
                <a:t> </a:t>
              </a:r>
              <a:r>
                <a:rPr lang="en-US" altLang="vi-VN" dirty="0" err="1"/>
                <a:t>của</a:t>
              </a:r>
              <a:r>
                <a:rPr lang="en-US" altLang="vi-VN" dirty="0"/>
                <a:t> </a:t>
              </a:r>
              <a:r>
                <a:rPr lang="en-US" altLang="vi-VN" dirty="0" err="1"/>
                <a:t>bài</a:t>
              </a:r>
              <a:r>
                <a:rPr lang="en-US" altLang="vi-VN" dirty="0"/>
                <a:t>?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4EE025E5-F6CB-42B7-9E66-FEE4B2237E61}"/>
                </a:ext>
              </a:extLst>
            </p:cNvPr>
            <p:cNvSpPr/>
            <p:nvPr/>
          </p:nvSpPr>
          <p:spPr>
            <a:xfrm>
              <a:off x="1150723" y="160645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80A03-44F1-45A4-8BF4-84E4D818B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"/>
            <a:ext cx="776998" cy="766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5CB2C-47E6-4017-81DE-4DA3E9393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3467100" y="490396"/>
            <a:ext cx="2209800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066800" y="771242"/>
            <a:ext cx="7315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Giám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3796011-5F9E-4391-AB2E-36EDAEA6EAAD}"/>
              </a:ext>
            </a:extLst>
          </p:cNvPr>
          <p:cNvSpPr/>
          <p:nvPr/>
        </p:nvSpPr>
        <p:spPr>
          <a:xfrm>
            <a:off x="832535" y="15811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862164D-0D58-479B-A01C-5EB2EAAA9E68}"/>
              </a:ext>
            </a:extLst>
          </p:cNvPr>
          <p:cNvSpPr/>
          <p:nvPr/>
        </p:nvSpPr>
        <p:spPr>
          <a:xfrm>
            <a:off x="832535" y="26479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CFAAA13-C553-46B7-9A67-80ACF1E0D73D}"/>
              </a:ext>
            </a:extLst>
          </p:cNvPr>
          <p:cNvSpPr/>
          <p:nvPr/>
        </p:nvSpPr>
        <p:spPr>
          <a:xfrm>
            <a:off x="832534" y="3238501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EF78F-6102-4A92-8EF2-DBE65E18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391400" y="3186629"/>
            <a:ext cx="1576851" cy="192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A256B5-29EA-4580-81AA-306BA72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9" y="10705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2950"/>
            <a:ext cx="23231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2214" y="2795448"/>
            <a:ext cx="23241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Tô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Hoài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C48B-DA20-4466-B010-BC3526837C92}"/>
              </a:ext>
            </a:extLst>
          </p:cNvPr>
          <p:cNvSpPr txBox="1"/>
          <p:nvPr/>
        </p:nvSpPr>
        <p:spPr>
          <a:xfrm>
            <a:off x="903694" y="4095750"/>
            <a:ext cx="48006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Quang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mạc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mùa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64BD2-E8E9-41B1-B7C4-954096AE8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2125" b="3399"/>
          <a:stretch/>
        </p:blipFill>
        <p:spPr>
          <a:xfrm>
            <a:off x="903694" y="590550"/>
            <a:ext cx="4934737" cy="3248741"/>
          </a:xfrm>
          <a:custGeom>
            <a:avLst/>
            <a:gdLst>
              <a:gd name="connsiteX0" fmla="*/ 0 w 6001537"/>
              <a:gd name="connsiteY0" fmla="*/ 0 h 3951060"/>
              <a:gd name="connsiteX1" fmla="*/ 4797577 w 6001537"/>
              <a:gd name="connsiteY1" fmla="*/ 0 h 3951060"/>
              <a:gd name="connsiteX2" fmla="*/ 6001537 w 6001537"/>
              <a:gd name="connsiteY2" fmla="*/ 3951060 h 3951060"/>
              <a:gd name="connsiteX3" fmla="*/ 0 w 6001537"/>
              <a:gd name="connsiteY3" fmla="*/ 3951060 h 39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37" h="3951060">
                <a:moveTo>
                  <a:pt x="0" y="0"/>
                </a:moveTo>
                <a:lnTo>
                  <a:pt x="4797577" y="0"/>
                </a:lnTo>
                <a:lnTo>
                  <a:pt x="6001537" y="3951060"/>
                </a:lnTo>
                <a:lnTo>
                  <a:pt x="0" y="3951060"/>
                </a:ln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9698CEB-A00D-4C77-85E1-BA0F24CFEB47}"/>
              </a:ext>
            </a:extLst>
          </p:cNvPr>
          <p:cNvSpPr/>
          <p:nvPr/>
        </p:nvSpPr>
        <p:spPr>
          <a:xfrm>
            <a:off x="1676400" y="1352550"/>
            <a:ext cx="6529388" cy="108585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9A559-CC9B-45FE-A597-197C629AE5CF}"/>
              </a:ext>
            </a:extLst>
          </p:cNvPr>
          <p:cNvGrpSpPr/>
          <p:nvPr/>
        </p:nvGrpSpPr>
        <p:grpSpPr>
          <a:xfrm>
            <a:off x="847725" y="1152451"/>
            <a:ext cx="1428750" cy="142875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88E5C64A-5DB3-49A1-B6A9-71BAB0A2259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6" name="Star: 8 Points 5">
              <a:extLst>
                <a:ext uri="{FF2B5EF4-FFF2-40B4-BE49-F238E27FC236}">
                  <a16:creationId xmlns:a16="http://schemas.microsoft.com/office/drawing/2014/main" id="{FE2835ED-817C-4C97-A411-119C5931418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EE42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3600" b="1" dirty="0">
                <a:solidFill>
                  <a:srgbClr val="EE4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FFA725A-0B29-460E-BBE8-FEEAF6705A32}"/>
              </a:ext>
            </a:extLst>
          </p:cNvPr>
          <p:cNvSpPr/>
          <p:nvPr/>
        </p:nvSpPr>
        <p:spPr>
          <a:xfrm rot="10800000">
            <a:off x="1026318" y="3081374"/>
            <a:ext cx="6529388" cy="108585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1EF3B9-9966-41DB-ABB0-39B9A04E803C}"/>
              </a:ext>
            </a:extLst>
          </p:cNvPr>
          <p:cNvGrpSpPr/>
          <p:nvPr/>
        </p:nvGrpSpPr>
        <p:grpSpPr>
          <a:xfrm>
            <a:off x="6841331" y="2909923"/>
            <a:ext cx="1428750" cy="142875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7E10F0F-B76E-4FC6-A196-2A7F87033272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:a16="http://schemas.microsoft.com/office/drawing/2014/main" id="{EFA85F71-2A42-4660-9F42-5B99698B936B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B82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3600" b="1" dirty="0">
                <a:solidFill>
                  <a:srgbClr val="FB8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455BB-2A26-4F33-93DC-B3BA55CF3B9E}"/>
              </a:ext>
            </a:extLst>
          </p:cNvPr>
          <p:cNvSpPr/>
          <p:nvPr/>
        </p:nvSpPr>
        <p:spPr>
          <a:xfrm>
            <a:off x="3643540" y="285750"/>
            <a:ext cx="1856919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MỤC TIÊU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952D8-0FDD-40E1-9F1F-FBB1F72C4BAC}"/>
              </a:ext>
            </a:extLst>
          </p:cNvPr>
          <p:cNvSpPr txBox="1"/>
          <p:nvPr/>
        </p:nvSpPr>
        <p:spPr>
          <a:xfrm>
            <a:off x="2438400" y="1474083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loát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EE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487D7-D747-4124-8FDF-A0A1686E5127}"/>
              </a:ext>
            </a:extLst>
          </p:cNvPr>
          <p:cNvSpPr txBox="1"/>
          <p:nvPr/>
        </p:nvSpPr>
        <p:spPr>
          <a:xfrm>
            <a:off x="1234678" y="3224175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B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2064451" y="766684"/>
            <a:ext cx="4800600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B5B68-25FD-4915-9312-ED9B44CA0A35}"/>
              </a:ext>
            </a:extLst>
          </p:cNvPr>
          <p:cNvSpPr txBox="1"/>
          <p:nvPr/>
        </p:nvSpPr>
        <p:spPr>
          <a:xfrm>
            <a:off x="2438400" y="1885950"/>
            <a:ext cx="4954138" cy="18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3363431" y="133350"/>
            <a:ext cx="2417137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TÌM HIỂU BÀI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00" y="1024374"/>
            <a:ext cx="8710487" cy="830997"/>
            <a:chOff x="771054" y="695042"/>
            <a:chExt cx="7180926" cy="1229422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12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18" y="2776350"/>
            <a:ext cx="6554231" cy="1405859"/>
            <a:chOff x="558114" y="2766091"/>
            <a:chExt cx="7774459" cy="14058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811426" y="2876550"/>
              <a:ext cx="7521147" cy="1295400"/>
              <a:chOff x="990600" y="1809750"/>
              <a:chExt cx="7570751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/>
              </a:p>
            </p:txBody>
          </p:sp>
          <p:sp>
            <p:nvSpPr>
              <p:cNvPr id="5" name="TextBox 4">
                <a:hlinkClick r:id="rId4" action="ppaction://hlinksldjump"/>
              </p:cNvPr>
              <p:cNvSpPr txBox="1"/>
              <p:nvPr/>
            </p:nvSpPr>
            <p:spPr>
              <a:xfrm>
                <a:off x="1779551" y="1971962"/>
                <a:ext cx="6781800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Ý 1: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sắc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bao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trùm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lên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mùa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8" y="1661350"/>
            <a:ext cx="818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042471" cy="1141899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144736" y="4700425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tên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sự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vật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C658-805D-4A69-850C-3667BE2D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" y="361950"/>
            <a:ext cx="9144000" cy="42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9960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C:\Documents and Settings\NTK\Desktop\chang hạ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7234"/>
            <a:ext cx="21574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TK\Desktop\ch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123950"/>
            <a:ext cx="2362200" cy="2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4955" y="3820564"/>
            <a:ext cx="361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Chuỗi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tràng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EB65DCE-067F-4CDC-9EE2-F2ED10427013}"/>
              </a:ext>
            </a:extLst>
          </p:cNvPr>
          <p:cNvSpPr/>
          <p:nvPr/>
        </p:nvSpPr>
        <p:spPr>
          <a:xfrm>
            <a:off x="1169773" y="542387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C8A6F-EAAA-4CB3-B333-C49291539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DED623-55DE-4C57-8555-033AA46B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E4AAA3-2323-4418-B120-DB6F69F43C0E}"/>
              </a:ext>
            </a:extLst>
          </p:cNvPr>
          <p:cNvGrpSpPr/>
          <p:nvPr/>
        </p:nvGrpSpPr>
        <p:grpSpPr>
          <a:xfrm>
            <a:off x="848496" y="616460"/>
            <a:ext cx="7696199" cy="954107"/>
            <a:chOff x="848496" y="616460"/>
            <a:chExt cx="7696199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050323" y="616460"/>
              <a:ext cx="7494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2,3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9B2F68B9-C634-414A-AB74-8C64DF97F1EC}"/>
                </a:ext>
              </a:extLst>
            </p:cNvPr>
            <p:cNvSpPr/>
            <p:nvPr/>
          </p:nvSpPr>
          <p:spPr>
            <a:xfrm>
              <a:off x="848496" y="76886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C2D54-02BC-4189-8336-41A6D657C985}"/>
              </a:ext>
            </a:extLst>
          </p:cNvPr>
          <p:cNvGrpSpPr/>
          <p:nvPr/>
        </p:nvGrpSpPr>
        <p:grpSpPr>
          <a:xfrm>
            <a:off x="928005" y="3157675"/>
            <a:ext cx="6924197" cy="1319075"/>
            <a:chOff x="555479" y="2852875"/>
            <a:chExt cx="7750320" cy="13190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0DAEEC-C19C-488C-81B9-77374786DECE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0" name="Scroll: Horizontal 1">
                <a:extLst>
                  <a:ext uri="{FF2B5EF4-FFF2-40B4-BE49-F238E27FC236}">
                    <a16:creationId xmlns:a16="http://schemas.microsoft.com/office/drawing/2014/main" id="{67DC0F29-E419-4A72-A730-BDBA0CAEDA07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/>
              </a:p>
            </p:txBody>
          </p:sp>
          <p:sp>
            <p:nvSpPr>
              <p:cNvPr id="11" name="TextBox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96C6C36-E44D-42A7-A3A1-20551F8AFC97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2: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Những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cụ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thể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cảnh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vật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DADAC0E5-1731-470D-8D4E-2736D5CB890C}"/>
                </a:ext>
              </a:extLst>
            </p:cNvPr>
            <p:cNvSpPr/>
            <p:nvPr/>
          </p:nvSpPr>
          <p:spPr>
            <a:xfrm>
              <a:off x="555479" y="2852875"/>
              <a:ext cx="533400" cy="415259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7AEB0F-24A7-4C33-BFD5-F911CE41F2BD}"/>
              </a:ext>
            </a:extLst>
          </p:cNvPr>
          <p:cNvSpPr txBox="1"/>
          <p:nvPr/>
        </p:nvSpPr>
        <p:spPr>
          <a:xfrm>
            <a:off x="1056506" y="1720565"/>
            <a:ext cx="729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8C791-5BB7-49A9-A11D-ED9240DAA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05a387869e6b3cc3fe6cfb2cdfb812cc25a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502&quot;/&gt;&lt;/object&gt;&lt;object type=&quot;3&quot; unique_id=&quot;10006&quot;&gt;&lt;property id=&quot;20148&quot; value=&quot;5&quot;/&gt;&lt;property id=&quot;20300&quot; value=&quot;Slide 5&quot;/&gt;&lt;property id=&quot;20307&quot; value=&quot;528&quot;/&gt;&lt;/object&gt;&lt;object type=&quot;3&quot; unique_id=&quot;10007&quot;&gt;&lt;property id=&quot;20148&quot; value=&quot;5&quot;/&gt;&lt;property id=&quot;20300&quot; value=&quot;Slide 4&quot;/&gt;&lt;property id=&quot;20307&quot; value=&quot;501&quot;/&gt;&lt;/object&gt;&lt;object type=&quot;3&quot; unique_id=&quot;10008&quot;&gt;&lt;property id=&quot;20148&quot; value=&quot;5&quot;/&gt;&lt;property id=&quot;20300&quot; value=&quot;Slide 6&quot;/&gt;&lt;property id=&quot;20307&quot; value=&quot;504&quot;/&gt;&lt;/object&gt;&lt;object type=&quot;3&quot; unique_id=&quot;10009&quot;&gt;&lt;property id=&quot;20148&quot; value=&quot;5&quot;/&gt;&lt;property id=&quot;20300&quot; value=&quot;Slide 7&quot;/&gt;&lt;property id=&quot;20307&quot; value=&quot;505&quot;/&gt;&lt;/object&gt;&lt;object type=&quot;3&quot; unique_id=&quot;10010&quot;&gt;&lt;property id=&quot;20148&quot; value=&quot;5&quot;/&gt;&lt;property id=&quot;20300&quot; value=&quot;Slide 11&quot;/&gt;&lt;property id=&quot;20307&quot; value=&quot;506&quot;/&gt;&lt;/object&gt;&lt;object type=&quot;3&quot; unique_id=&quot;10017&quot;&gt;&lt;property id=&quot;20148&quot; value=&quot;5&quot;/&gt;&lt;property id=&quot;20300&quot; value=&quot;Slide 14&quot;/&gt;&lt;property id=&quot;20307&quot; value=&quot;507&quot;/&gt;&lt;/object&gt;&lt;object type=&quot;3&quot; unique_id=&quot;10018&quot;&gt;&lt;property id=&quot;20148&quot; value=&quot;5&quot;/&gt;&lt;property id=&quot;20300&quot; value=&quot;Slide 15&quot;/&gt;&lt;property id=&quot;20307&quot; value=&quot;508&quot;/&gt;&lt;/object&gt;&lt;object type=&quot;3&quot; unique_id=&quot;10019&quot;&gt;&lt;property id=&quot;20148&quot; value=&quot;5&quot;/&gt;&lt;property id=&quot;20300&quot; value=&quot;Slide 16&quot;/&gt;&lt;property id=&quot;20307&quot; value=&quot;509&quot;/&gt;&lt;/object&gt;&lt;object type=&quot;3&quot; unique_id=&quot;10020&quot;&gt;&lt;property id=&quot;20148&quot; value=&quot;5&quot;/&gt;&lt;property id=&quot;20300&quot; value=&quot;Slide 17&quot;/&gt;&lt;property id=&quot;20307&quot; value=&quot;513&quot;/&gt;&lt;/object&gt;&lt;object type=&quot;3&quot; unique_id=&quot;10021&quot;&gt;&lt;property id=&quot;20148&quot; value=&quot;5&quot;/&gt;&lt;property id=&quot;20300&quot; value=&quot;Slide 18&quot;/&gt;&lt;property id=&quot;20307&quot; value=&quot;510&quot;/&gt;&lt;/object&gt;&lt;object type=&quot;3&quot; unique_id=&quot;10022&quot;&gt;&lt;property id=&quot;20148&quot; value=&quot;5&quot;/&gt;&lt;property id=&quot;20300&quot; value=&quot;Slide 19&quot;/&gt;&lt;property id=&quot;20307&quot; value=&quot;511&quot;/&gt;&lt;/object&gt;&lt;object type=&quot;3&quot; unique_id=&quot;10023&quot;&gt;&lt;property id=&quot;20148&quot; value=&quot;5&quot;/&gt;&lt;property id=&quot;20300&quot; value=&quot;Slide 20&quot;/&gt;&lt;property id=&quot;20307&quot; value=&quot;514&quot;/&gt;&lt;/object&gt;&lt;object type=&quot;3&quot; unique_id=&quot;10024&quot;&gt;&lt;property id=&quot;20148&quot; value=&quot;5&quot;/&gt;&lt;property id=&quot;20300&quot; value=&quot;Slide 22&quot;/&gt;&lt;property id=&quot;20307&quot; value=&quot;515&quot;/&gt;&lt;/object&gt;&lt;object type=&quot;3&quot; unique_id=&quot;10025&quot;&gt;&lt;property id=&quot;20148&quot; value=&quot;5&quot;/&gt;&lt;property id=&quot;20300&quot; value=&quot;Slide 23&quot;/&gt;&lt;property id=&quot;20307&quot; value=&quot;516&quot;/&gt;&lt;/object&gt;&lt;object type=&quot;3&quot; unique_id=&quot;10026&quot;&gt;&lt;property id=&quot;20148&quot; value=&quot;5&quot;/&gt;&lt;property id=&quot;20300&quot; value=&quot;Slide 24&quot;/&gt;&lt;property id=&quot;20307&quot; value=&quot;517&quot;/&gt;&lt;/object&gt;&lt;object type=&quot;3&quot; unique_id=&quot;10027&quot;&gt;&lt;property id=&quot;20148&quot; value=&quot;5&quot;/&gt;&lt;property id=&quot;20300&quot; value=&quot;Slide 25&quot;/&gt;&lt;property id=&quot;20307&quot; value=&quot;518&quot;/&gt;&lt;/object&gt;&lt;object type=&quot;3&quot; unique_id=&quot;10028&quot;&gt;&lt;property id=&quot;20148&quot; value=&quot;5&quot;/&gt;&lt;property id=&quot;20300&quot; value=&quot;Slide 26&quot;/&gt;&lt;property id=&quot;20307&quot; value=&quot;526&quot;/&gt;&lt;/object&gt;&lt;object type=&quot;3&quot; unique_id=&quot;10029&quot;&gt;&lt;property id=&quot;20148&quot; value=&quot;5&quot;/&gt;&lt;property id=&quot;20300&quot; value=&quot;Slide 29&quot;/&gt;&lt;property id=&quot;20307&quot; value=&quot;527&quot;/&gt;&lt;/object&gt;&lt;object type=&quot;3&quot; unique_id=&quot;10031&quot;&gt;&lt;property id=&quot;20148&quot; value=&quot;5&quot;/&gt;&lt;property id=&quot;20300&quot; value=&quot;Slide 30&quot;/&gt;&lt;property id=&quot;20307&quot; value=&quot;451&quot;/&gt;&lt;/object&gt;&lt;object type=&quot;3&quot; unique_id=&quot;10242&quot;&gt;&lt;property id=&quot;20148&quot; value=&quot;5&quot;/&gt;&lt;property id=&quot;20300&quot; value=&quot;Slide 8&quot;/&gt;&lt;property id=&quot;20307&quot; value=&quot;529&quot;/&gt;&lt;/object&gt;&lt;object type=&quot;3&quot; unique_id=&quot;10243&quot;&gt;&lt;property id=&quot;20148&quot; value=&quot;5&quot;/&gt;&lt;property id=&quot;20300&quot; value=&quot;Slide 9&quot;/&gt;&lt;property id=&quot;20307&quot; value=&quot;530&quot;/&gt;&lt;/object&gt;&lt;object type=&quot;3&quot; unique_id=&quot;10404&quot;&gt;&lt;property id=&quot;20148&quot; value=&quot;5&quot;/&gt;&lt;property id=&quot;20300&quot; value=&quot;Slide 10&quot;/&gt;&lt;property id=&quot;20307&quot; value=&quot;531&quot;/&gt;&lt;/object&gt;&lt;object type=&quot;3&quot; unique_id=&quot;10964&quot;&gt;&lt;property id=&quot;20148&quot; value=&quot;5&quot;/&gt;&lt;property id=&quot;20300&quot; value=&quot;Slide 13&quot;/&gt;&lt;property id=&quot;20307&quot; value=&quot;532&quot;/&gt;&lt;/object&gt;&lt;object type=&quot;3&quot; unique_id=&quot;11049&quot;&gt;&lt;property id=&quot;20148&quot; value=&quot;5&quot;/&gt;&lt;property id=&quot;20300&quot; value=&quot;Slide 21&quot;/&gt;&lt;property id=&quot;20307&quot; value=&quot;533&quot;/&gt;&lt;/object&gt;&lt;object type=&quot;3&quot; unique_id=&quot;11224&quot;&gt;&lt;property id=&quot;20148&quot; value=&quot;5&quot;/&gt;&lt;property id=&quot;20300&quot; value=&quot;Slide 12&quot;/&gt;&lt;property id=&quot;20307&quot; value=&quot;534&quot;/&gt;&lt;/object&gt;&lt;object type=&quot;3&quot; unique_id=&quot;11285&quot;&gt;&lt;property id=&quot;20148&quot; value=&quot;5&quot;/&gt;&lt;property id=&quot;20300&quot; value=&quot;Slide 2&quot;/&gt;&lt;property id=&quot;20307&quot; value=&quot;535&quot;/&gt;&lt;/object&gt;&lt;object type=&quot;3&quot; unique_id=&quot;11286&quot;&gt;&lt;property id=&quot;20148&quot; value=&quot;5&quot;/&gt;&lt;property id=&quot;20300&quot; value=&quot;Slide 27&quot;/&gt;&lt;property id=&quot;20307&quot; value=&quot;536&quot;/&gt;&lt;/object&gt;&lt;object type=&quot;3&quot; unique_id=&quot;11287&quot;&gt;&lt;property id=&quot;20148&quot; value=&quot;5&quot;/&gt;&lt;property id=&quot;20300&quot; value=&quot;Slide 28&quot;/&gt;&lt;property id=&quot;20307&quot; value=&quot;5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608</Words>
  <Application>Microsoft Office PowerPoint</Application>
  <PresentationFormat>On-screen Show (16:9)</PresentationFormat>
  <Paragraphs>52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Aachen</vt:lpstr>
      <vt:lpstr>Arial</vt:lpstr>
      <vt:lpstr>Calibri</vt:lpstr>
      <vt:lpstr>HP001 5Ha</vt:lpstr>
      <vt:lpstr>HP001 Kieu 5H</vt:lpstr>
      <vt:lpstr>Times New Roman</vt:lpstr>
      <vt:lpstr>UTM Avo</vt:lpstr>
      <vt:lpstr>Wingdings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Phạm Thị Hương (ADAS - GV - TH)</cp:lastModifiedBy>
  <cp:revision>375</cp:revision>
  <dcterms:created xsi:type="dcterms:W3CDTF">2014-09-16T11:54:17Z</dcterms:created>
  <dcterms:modified xsi:type="dcterms:W3CDTF">2021-10-29T04:31:11Z</dcterms:modified>
</cp:coreProperties>
</file>