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notesSlides/notesSlide1.xml" ContentType="application/vnd.openxmlformats-officedocument.presentationml.notesSlide+xml"/>
  <Override PartName="/ppt/tags/tag3.xml" ContentType="application/vnd.openxmlformats-officedocument.presentationml.tags+xml"/>
  <Override PartName="/ppt/notesSlides/notesSlide2.xml" ContentType="application/vnd.openxmlformats-officedocument.presentationml.notesSlide+xml"/>
  <Override PartName="/ppt/tags/tag4.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0"/>
  </p:notesMasterIdLst>
  <p:sldIdLst>
    <p:sldId id="259" r:id="rId2"/>
    <p:sldId id="258" r:id="rId3"/>
    <p:sldId id="262" r:id="rId4"/>
    <p:sldId id="363" r:id="rId5"/>
    <p:sldId id="364" r:id="rId6"/>
    <p:sldId id="263" r:id="rId7"/>
    <p:sldId id="367" r:id="rId8"/>
    <p:sldId id="359" r:id="rId9"/>
    <p:sldId id="267" r:id="rId10"/>
    <p:sldId id="368" r:id="rId11"/>
    <p:sldId id="268" r:id="rId12"/>
    <p:sldId id="369" r:id="rId13"/>
    <p:sldId id="370" r:id="rId14"/>
    <p:sldId id="371" r:id="rId15"/>
    <p:sldId id="272" r:id="rId16"/>
    <p:sldId id="275" r:id="rId17"/>
    <p:sldId id="354" r:id="rId18"/>
    <p:sldId id="329" r:id="rId19"/>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996633"/>
    <a:srgbClr val="0000FF"/>
    <a:srgbClr val="FF00FF"/>
    <a:srgbClr val="008000"/>
    <a:srgbClr val="FFFF9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912C8C85-51F0-491E-9774-3900AFEF0FD7}" styleName="Light Style 2 - Accent 6">
    <a:wholeTbl>
      <a:tcTxStyle>
        <a:fontRef idx="minor">
          <a:scrgbClr r="0" g="0" b="0"/>
        </a:fontRef>
        <a:schemeClr val="tx1"/>
      </a:tcTxStyle>
      <a:tcStyle>
        <a:tcBdr>
          <a:left>
            <a:lnRef idx="1">
              <a:schemeClr val="accent6"/>
            </a:lnRef>
          </a:left>
          <a:right>
            <a:lnRef idx="1">
              <a:schemeClr val="accent6"/>
            </a:lnRef>
          </a:right>
          <a:top>
            <a:lnRef idx="1">
              <a:schemeClr val="accent6"/>
            </a:lnRef>
          </a:top>
          <a:bottom>
            <a:lnRef idx="1">
              <a:schemeClr val="accent6"/>
            </a:lnRef>
          </a:bottom>
          <a:insideH>
            <a:ln>
              <a:noFill/>
            </a:ln>
          </a:insideH>
          <a:insideV>
            <a:ln>
              <a:noFill/>
            </a:ln>
          </a:insideV>
        </a:tcBdr>
        <a:fill>
          <a:noFill/>
        </a:fill>
      </a:tcStyle>
    </a:wholeTbl>
    <a:band1H>
      <a:tcStyle>
        <a:tcBdr>
          <a:top>
            <a:lnRef idx="1">
              <a:schemeClr val="accent6"/>
            </a:lnRef>
          </a:top>
          <a:bottom>
            <a:lnRef idx="1">
              <a:schemeClr val="accent6"/>
            </a:lnRef>
          </a:bottom>
        </a:tcBdr>
      </a:tcStyle>
    </a:band1H>
    <a:band1V>
      <a:tcStyle>
        <a:tcBdr>
          <a:left>
            <a:lnRef idx="1">
              <a:schemeClr val="accent6"/>
            </a:lnRef>
          </a:left>
          <a:right>
            <a:lnRef idx="1">
              <a:schemeClr val="accent6"/>
            </a:lnRef>
          </a:right>
        </a:tcBdr>
      </a:tcStyle>
    </a:band1V>
    <a:band2V>
      <a:tcStyle>
        <a:tcBdr>
          <a:left>
            <a:lnRef idx="1">
              <a:schemeClr val="accent6"/>
            </a:lnRef>
          </a:left>
          <a:right>
            <a:lnRef idx="1">
              <a:schemeClr val="accent6"/>
            </a:lnRef>
          </a:right>
        </a:tcBdr>
      </a:tcStyle>
    </a:band2V>
    <a:lastCol>
      <a:tcTxStyle b="on"/>
      <a:tcStyle>
        <a:tcBdr/>
      </a:tcStyle>
    </a:lastCol>
    <a:firstCol>
      <a:tcTxStyle b="on"/>
      <a:tcStyle>
        <a:tcBdr/>
      </a:tcStyle>
    </a:firstCol>
    <a:lastRow>
      <a:tcTxStyle b="on"/>
      <a:tcStyle>
        <a:tcBdr>
          <a:top>
            <a:ln w="50800" cmpd="dbl">
              <a:solidFill>
                <a:schemeClr val="accent6"/>
              </a:solidFill>
            </a:ln>
          </a:top>
        </a:tcBdr>
      </a:tcStyle>
    </a:lastRow>
    <a:firstRow>
      <a:tcTxStyle b="on">
        <a:fontRef idx="minor">
          <a:scrgbClr r="0" g="0" b="0"/>
        </a:fontRef>
        <a:schemeClr val="bg1"/>
      </a:tcTxStyle>
      <a:tcStyle>
        <a:tcBdr/>
        <a:fillRef idx="1">
          <a:schemeClr val="accent6"/>
        </a:fillRef>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9770"/>
    <p:restoredTop sz="94605"/>
  </p:normalViewPr>
  <p:slideViewPr>
    <p:cSldViewPr>
      <p:cViewPr varScale="1">
        <p:scale>
          <a:sx n="69" d="100"/>
          <a:sy n="69" d="100"/>
        </p:scale>
        <p:origin x="1242" y="72"/>
      </p:cViewPr>
      <p:guideLst>
        <p:guide orient="horz" pos="216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3" Type="http://schemas.openxmlformats.org/officeDocument/2006/relationships/slide" Target="slides/slide2.xml"/><Relationship Id="rId21" Type="http://schemas.openxmlformats.org/officeDocument/2006/relationships/presProps" Target="pres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theme" Target="theme/theme1.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80A83D6A-E451-4CBE-8A15-D3C2747B2341}" type="datetimeFigureOut">
              <a:rPr lang="en-US" smtClean="0"/>
              <a:t>12/16/2021</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0F07C24C-B874-4BD2-AFB0-8CA5B6B96330}" type="slidenum">
              <a:rPr lang="en-US" smtClean="0"/>
              <a:t>‹#›</a:t>
            </a:fld>
            <a:endParaRPr lang="en-US"/>
          </a:p>
        </p:txBody>
      </p:sp>
    </p:spTree>
    <p:extLst>
      <p:ext uri="{BB962C8B-B14F-4D97-AF65-F5344CB8AC3E}">
        <p14:creationId xmlns:p14="http://schemas.microsoft.com/office/powerpoint/2010/main" val="268979290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Slide Image Placeholder 1">
            <a:extLst>
              <a:ext uri="{FF2B5EF4-FFF2-40B4-BE49-F238E27FC236}">
                <a16:creationId xmlns:a16="http://schemas.microsoft.com/office/drawing/2014/main" id="{81424C28-C777-ED44-AC2B-BC037E3A775F}"/>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8915" name="Notes Placeholder 2">
            <a:extLst>
              <a:ext uri="{FF2B5EF4-FFF2-40B4-BE49-F238E27FC236}">
                <a16:creationId xmlns:a16="http://schemas.microsoft.com/office/drawing/2014/main" id="{9C5E25A1-1E39-C149-95E0-E93D26B8AD04}"/>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vi-VN" altLang="x-none">
              <a:latin typeface="Calibri" panose="020F0502020204030204" pitchFamily="34" charset="0"/>
            </a:endParaRPr>
          </a:p>
        </p:txBody>
      </p:sp>
      <p:sp>
        <p:nvSpPr>
          <p:cNvPr id="38916" name="Slide Number Placeholder 3">
            <a:extLst>
              <a:ext uri="{FF2B5EF4-FFF2-40B4-BE49-F238E27FC236}">
                <a16:creationId xmlns:a16="http://schemas.microsoft.com/office/drawing/2014/main" id="{AF93B8C8-107D-BA40-90AB-0B22F083FEC5}"/>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eaLnBrk="1" hangingPunct="1"/>
            <a:fld id="{AA6D395F-7C90-E64A-AC3C-65325C8E400B}" type="slidenum">
              <a:rPr lang="en-US" altLang="x-none" sz="1200"/>
              <a:pPr eaLnBrk="1" hangingPunct="1"/>
              <a:t>8</a:t>
            </a:fld>
            <a:endParaRPr lang="en-US" altLang="x-none" sz="120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F07C24C-B874-4BD2-AFB0-8CA5B6B96330}" type="slidenum">
              <a:rPr lang="en-US" smtClean="0"/>
              <a:t>15</a:t>
            </a:fld>
            <a:endParaRPr lang="en-US"/>
          </a:p>
        </p:txBody>
      </p:sp>
    </p:spTree>
    <p:extLst>
      <p:ext uri="{BB962C8B-B14F-4D97-AF65-F5344CB8AC3E}">
        <p14:creationId xmlns:p14="http://schemas.microsoft.com/office/powerpoint/2010/main" val="184237541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FE0CDDA1-1416-4B71-AC50-EE84796B9682}" type="datetimeFigureOut">
              <a:rPr lang="en-US" smtClean="0"/>
              <a:t>12/16/2021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1658280-7638-499D-B962-82CCC341ED2E}" type="slidenum">
              <a:rPr lang="en-US" smtClean="0"/>
              <a:t>‹#›</a:t>
            </a:fld>
            <a:endParaRPr lang="en-US"/>
          </a:p>
        </p:txBody>
      </p:sp>
    </p:spTree>
    <p:extLst>
      <p:ext uri="{BB962C8B-B14F-4D97-AF65-F5344CB8AC3E}">
        <p14:creationId xmlns:p14="http://schemas.microsoft.com/office/powerpoint/2010/main" val="120607939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FE0CDDA1-1416-4B71-AC50-EE84796B9682}" type="datetimeFigureOut">
              <a:rPr lang="en-US" smtClean="0"/>
              <a:t>12/16/2021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1658280-7638-499D-B962-82CCC341ED2E}" type="slidenum">
              <a:rPr lang="en-US" smtClean="0"/>
              <a:t>‹#›</a:t>
            </a:fld>
            <a:endParaRPr lang="en-US"/>
          </a:p>
        </p:txBody>
      </p:sp>
    </p:spTree>
    <p:extLst>
      <p:ext uri="{BB962C8B-B14F-4D97-AF65-F5344CB8AC3E}">
        <p14:creationId xmlns:p14="http://schemas.microsoft.com/office/powerpoint/2010/main" val="63236712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FE0CDDA1-1416-4B71-AC50-EE84796B9682}" type="datetimeFigureOut">
              <a:rPr lang="en-US" smtClean="0"/>
              <a:t>12/16/2021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1658280-7638-499D-B962-82CCC341ED2E}" type="slidenum">
              <a:rPr lang="en-US" smtClean="0"/>
              <a:t>‹#›</a:t>
            </a:fld>
            <a:endParaRPr lang="en-US"/>
          </a:p>
        </p:txBody>
      </p:sp>
    </p:spTree>
    <p:extLst>
      <p:ext uri="{BB962C8B-B14F-4D97-AF65-F5344CB8AC3E}">
        <p14:creationId xmlns:p14="http://schemas.microsoft.com/office/powerpoint/2010/main" val="106093068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FE0CDDA1-1416-4B71-AC50-EE84796B9682}" type="datetimeFigureOut">
              <a:rPr lang="en-US" smtClean="0"/>
              <a:t>12/16/2021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1658280-7638-499D-B962-82CCC341ED2E}" type="slidenum">
              <a:rPr lang="en-US" smtClean="0"/>
              <a:t>‹#›</a:t>
            </a:fld>
            <a:endParaRPr lang="en-US"/>
          </a:p>
        </p:txBody>
      </p:sp>
    </p:spTree>
    <p:extLst>
      <p:ext uri="{BB962C8B-B14F-4D97-AF65-F5344CB8AC3E}">
        <p14:creationId xmlns:p14="http://schemas.microsoft.com/office/powerpoint/2010/main" val="205279791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FE0CDDA1-1416-4B71-AC50-EE84796B9682}" type="datetimeFigureOut">
              <a:rPr lang="en-US" smtClean="0"/>
              <a:t>12/16/2021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1658280-7638-499D-B962-82CCC341ED2E}" type="slidenum">
              <a:rPr lang="en-US" smtClean="0"/>
              <a:t>‹#›</a:t>
            </a:fld>
            <a:endParaRPr lang="en-US"/>
          </a:p>
        </p:txBody>
      </p:sp>
    </p:spTree>
    <p:extLst>
      <p:ext uri="{BB962C8B-B14F-4D97-AF65-F5344CB8AC3E}">
        <p14:creationId xmlns:p14="http://schemas.microsoft.com/office/powerpoint/2010/main" val="99264115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FE0CDDA1-1416-4B71-AC50-EE84796B9682}" type="datetimeFigureOut">
              <a:rPr lang="en-US" smtClean="0"/>
              <a:t>12/16/2021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1658280-7638-499D-B962-82CCC341ED2E}" type="slidenum">
              <a:rPr lang="en-US" smtClean="0"/>
              <a:t>‹#›</a:t>
            </a:fld>
            <a:endParaRPr lang="en-US"/>
          </a:p>
        </p:txBody>
      </p:sp>
    </p:spTree>
    <p:extLst>
      <p:ext uri="{BB962C8B-B14F-4D97-AF65-F5344CB8AC3E}">
        <p14:creationId xmlns:p14="http://schemas.microsoft.com/office/powerpoint/2010/main" val="86696238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FE0CDDA1-1416-4B71-AC50-EE84796B9682}" type="datetimeFigureOut">
              <a:rPr lang="en-US" smtClean="0"/>
              <a:t>12/16/2021</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41658280-7638-499D-B962-82CCC341ED2E}" type="slidenum">
              <a:rPr lang="en-US" smtClean="0"/>
              <a:t>‹#›</a:t>
            </a:fld>
            <a:endParaRPr lang="en-US"/>
          </a:p>
        </p:txBody>
      </p:sp>
    </p:spTree>
    <p:extLst>
      <p:ext uri="{BB962C8B-B14F-4D97-AF65-F5344CB8AC3E}">
        <p14:creationId xmlns:p14="http://schemas.microsoft.com/office/powerpoint/2010/main" val="184214068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FE0CDDA1-1416-4B71-AC50-EE84796B9682}" type="datetimeFigureOut">
              <a:rPr lang="en-US" smtClean="0"/>
              <a:t>12/16/2021</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41658280-7638-499D-B962-82CCC341ED2E}" type="slidenum">
              <a:rPr lang="en-US" smtClean="0"/>
              <a:t>‹#›</a:t>
            </a:fld>
            <a:endParaRPr lang="en-US"/>
          </a:p>
        </p:txBody>
      </p:sp>
    </p:spTree>
    <p:extLst>
      <p:ext uri="{BB962C8B-B14F-4D97-AF65-F5344CB8AC3E}">
        <p14:creationId xmlns:p14="http://schemas.microsoft.com/office/powerpoint/2010/main" val="152815787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FE0CDDA1-1416-4B71-AC50-EE84796B9682}" type="datetimeFigureOut">
              <a:rPr lang="en-US" smtClean="0"/>
              <a:t>12/16/2021</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41658280-7638-499D-B962-82CCC341ED2E}" type="slidenum">
              <a:rPr lang="en-US" smtClean="0"/>
              <a:t>‹#›</a:t>
            </a:fld>
            <a:endParaRPr lang="en-US"/>
          </a:p>
        </p:txBody>
      </p:sp>
    </p:spTree>
    <p:extLst>
      <p:ext uri="{BB962C8B-B14F-4D97-AF65-F5344CB8AC3E}">
        <p14:creationId xmlns:p14="http://schemas.microsoft.com/office/powerpoint/2010/main" val="199759879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FE0CDDA1-1416-4B71-AC50-EE84796B9682}" type="datetimeFigureOut">
              <a:rPr lang="en-US" smtClean="0"/>
              <a:t>12/16/2021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1658280-7638-499D-B962-82CCC341ED2E}" type="slidenum">
              <a:rPr lang="en-US" smtClean="0"/>
              <a:t>‹#›</a:t>
            </a:fld>
            <a:endParaRPr lang="en-US"/>
          </a:p>
        </p:txBody>
      </p:sp>
    </p:spTree>
    <p:extLst>
      <p:ext uri="{BB962C8B-B14F-4D97-AF65-F5344CB8AC3E}">
        <p14:creationId xmlns:p14="http://schemas.microsoft.com/office/powerpoint/2010/main" val="414121201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FE0CDDA1-1416-4B71-AC50-EE84796B9682}" type="datetimeFigureOut">
              <a:rPr lang="en-US" smtClean="0"/>
              <a:t>12/16/2021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1658280-7638-499D-B962-82CCC341ED2E}" type="slidenum">
              <a:rPr lang="en-US" smtClean="0"/>
              <a:t>‹#›</a:t>
            </a:fld>
            <a:endParaRPr lang="en-US"/>
          </a:p>
        </p:txBody>
      </p:sp>
    </p:spTree>
    <p:extLst>
      <p:ext uri="{BB962C8B-B14F-4D97-AF65-F5344CB8AC3E}">
        <p14:creationId xmlns:p14="http://schemas.microsoft.com/office/powerpoint/2010/main" val="358109014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E0CDDA1-1416-4B71-AC50-EE84796B9682}" type="datetimeFigureOut">
              <a:rPr lang="en-US" smtClean="0"/>
              <a:t>12/16/2021</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1658280-7638-499D-B962-82CCC341ED2E}" type="slidenum">
              <a:rPr lang="en-US" smtClean="0"/>
              <a:t>‹#›</a:t>
            </a:fld>
            <a:endParaRPr lang="en-US"/>
          </a:p>
        </p:txBody>
      </p:sp>
    </p:spTree>
    <p:extLst>
      <p:ext uri="{BB962C8B-B14F-4D97-AF65-F5344CB8AC3E}">
        <p14:creationId xmlns:p14="http://schemas.microsoft.com/office/powerpoint/2010/main" val="3379952253"/>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slideLayout" Target="../slideLayouts/slideLayout2.xml"/><Relationship Id="rId1" Type="http://schemas.openxmlformats.org/officeDocument/2006/relationships/tags" Target="../tags/tag3.xml"/><Relationship Id="rId4" Type="http://schemas.openxmlformats.org/officeDocument/2006/relationships/image" Target="../media/image1.png"/></Relationships>
</file>

<file path=ppt/slides/_rels/slide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2.xml"/><Relationship Id="rId4" Type="http://schemas.openxmlformats.org/officeDocument/2006/relationships/image" Target="../media/image8.png"/></Relationships>
</file>

<file path=ppt/slides/_rels/slide16.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slideLayout" Target="../slideLayouts/slideLayout2.xml"/><Relationship Id="rId1" Type="http://schemas.openxmlformats.org/officeDocument/2006/relationships/tags" Target="../tags/tag4.xml"/><Relationship Id="rId5" Type="http://schemas.openxmlformats.org/officeDocument/2006/relationships/image" Target="../media/image6.png"/><Relationship Id="rId4" Type="http://schemas.openxmlformats.org/officeDocument/2006/relationships/image" Target="../media/image1.png"/></Relationships>
</file>

<file path=ppt/slides/_rels/slide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slideLayout" Target="../slideLayouts/slideLayout2.xml"/><Relationship Id="rId1" Type="http://schemas.openxmlformats.org/officeDocument/2006/relationships/tags" Target="../tags/tag1.xml"/><Relationship Id="rId4" Type="http://schemas.openxmlformats.org/officeDocument/2006/relationships/image" Target="../media/image4.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slideLayout" Target="../slideLayouts/slideLayout2.xml"/><Relationship Id="rId1" Type="http://schemas.openxmlformats.org/officeDocument/2006/relationships/tags" Target="../tags/tag2.xml"/><Relationship Id="rId4" Type="http://schemas.openxmlformats.org/officeDocument/2006/relationships/image" Target="../media/image7.png"/></Relationships>
</file>

<file path=ppt/slides/_rels/slide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585"/>
          <p:cNvGrpSpPr/>
          <p:nvPr/>
        </p:nvGrpSpPr>
        <p:grpSpPr>
          <a:xfrm>
            <a:off x="-25400" y="5307109"/>
            <a:ext cx="9169400" cy="1600106"/>
            <a:chOff x="-25400" y="5164139"/>
            <a:chExt cx="12303126" cy="1743075"/>
          </a:xfrm>
        </p:grpSpPr>
        <p:sp>
          <p:nvSpPr>
            <p:cNvPr id="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8"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9"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0"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1"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2"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3"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4"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5"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6"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7"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8"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9"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0"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1"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2"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3"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4"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5"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6"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7"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8"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9"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0"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1"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2"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3"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4"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5"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6"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7"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8"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9"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0"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1"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2"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3"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4"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5"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6"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7"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8"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9"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0"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1"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2"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3"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6"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7"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8"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9"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1"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2"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3"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4"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5"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6"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7"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8"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9"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1"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2"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3"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4"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5"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6"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2"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9"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1"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2"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2"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3"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4"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5"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6"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7"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8"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9"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0"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1"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2"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3"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5"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6"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7"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8"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9"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0"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1"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2"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3"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4"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5"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6"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7"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8"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9"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0"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1"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2"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3"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4"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5"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6"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7"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8"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9"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0"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1"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2"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3"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4"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5"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6"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7"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8"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9"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0"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1"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2"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3"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4"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5"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6"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7"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8"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9"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0"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1"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2"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3"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4"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5"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6"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7"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8"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9"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0"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1"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2"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3"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4"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5"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6"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7"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8"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9"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0"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1"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2"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3"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4"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5"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6"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7"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8"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9"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0"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1"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2"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3"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4"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5"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6"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7"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8"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9"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0"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1"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2"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3"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4"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5"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7"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8"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9"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0"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1"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2"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3"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4"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5"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6"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8"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9"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0"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1"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2"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3"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4"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5"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6"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7"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8"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pic>
        <p:nvPicPr>
          <p:cNvPr id="379" name="Picture 15" descr="H:\Files\4cbb49c3e377d8365aa20a00\abstract-design-with-beautiful-flowers2.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016648" y="5083384"/>
            <a:ext cx="2122195" cy="1615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9" descr="cc"/>
          <p:cNvPicPr>
            <a:picLocks noChangeAspect="1" noChangeArrowheads="1"/>
          </p:cNvPicPr>
          <p:nvPr/>
        </p:nvPicPr>
        <p:blipFill>
          <a:blip r:embed="rId3">
            <a:lum bright="-6000" contrast="40000"/>
            <a:extLst>
              <a:ext uri="{28A0092B-C50C-407E-A947-70E740481C1C}">
                <a14:useLocalDpi xmlns:a14="http://schemas.microsoft.com/office/drawing/2010/main" val="0"/>
              </a:ext>
            </a:extLst>
          </a:blip>
          <a:srcRect/>
          <a:stretch>
            <a:fillRect/>
          </a:stretch>
        </p:blipFill>
        <p:spPr bwMode="auto">
          <a:xfrm>
            <a:off x="457200" y="1066800"/>
            <a:ext cx="8585200" cy="4953000"/>
          </a:xfrm>
          <a:prstGeom prst="rect">
            <a:avLst/>
          </a:prstGeom>
          <a:noFill/>
          <a:ln w="28575">
            <a:solidFill>
              <a:srgbClr val="0000FF"/>
            </a:solidFill>
            <a:miter lim="800000"/>
            <a:headEnd/>
            <a:tailEnd/>
          </a:ln>
          <a:extLst>
            <a:ext uri="{909E8E84-426E-40DD-AFC4-6F175D3DCCD1}">
              <a14:hiddenFill xmlns:a14="http://schemas.microsoft.com/office/drawing/2010/main">
                <a:solidFill>
                  <a:srgbClr val="FFFFFF"/>
                </a:solidFill>
              </a14:hiddenFill>
            </a:ext>
          </a:extLst>
        </p:spPr>
      </p:pic>
      <p:sp>
        <p:nvSpPr>
          <p:cNvPr id="11" name="Title 1"/>
          <p:cNvSpPr>
            <a:spLocks noGrp="1"/>
          </p:cNvSpPr>
          <p:nvPr>
            <p:ph type="title"/>
          </p:nvPr>
        </p:nvSpPr>
        <p:spPr>
          <a:xfrm>
            <a:off x="304800" y="0"/>
            <a:ext cx="8382000" cy="1143000"/>
          </a:xfrm>
        </p:spPr>
        <p:txBody>
          <a:bodyPr>
            <a:noAutofit/>
          </a:bodyPr>
          <a:lstStyle/>
          <a:p>
            <a:r>
              <a:rPr lang="en-US" sz="2800" b="1" u="sng" dirty="0" err="1" smtClean="0">
                <a:solidFill>
                  <a:srgbClr val="0070C0"/>
                </a:solidFill>
                <a:latin typeface="Times New Roman" pitchFamily="18" charset="0"/>
                <a:cs typeface="Times New Roman" pitchFamily="18" charset="0"/>
              </a:rPr>
              <a:t>Tâp</a:t>
            </a:r>
            <a:r>
              <a:rPr lang="en-US" sz="2800" b="1" u="sng" dirty="0" smtClean="0">
                <a:solidFill>
                  <a:srgbClr val="0070C0"/>
                </a:solidFill>
                <a:latin typeface="Times New Roman" pitchFamily="18" charset="0"/>
                <a:cs typeface="Times New Roman" pitchFamily="18" charset="0"/>
              </a:rPr>
              <a:t> </a:t>
            </a:r>
            <a:r>
              <a:rPr lang="en-US" sz="2800" b="1" u="sng" dirty="0" err="1" smtClean="0">
                <a:solidFill>
                  <a:srgbClr val="0070C0"/>
                </a:solidFill>
                <a:latin typeface="Times New Roman" pitchFamily="18" charset="0"/>
                <a:cs typeface="Times New Roman" pitchFamily="18" charset="0"/>
              </a:rPr>
              <a:t>đọc</a:t>
            </a:r>
            <a:r>
              <a:rPr lang="en-US" b="1" dirty="0" smtClean="0">
                <a:solidFill>
                  <a:srgbClr val="FF0000"/>
                </a:solidFill>
                <a:latin typeface="Times New Roman" pitchFamily="18" charset="0"/>
                <a:cs typeface="Times New Roman" pitchFamily="18" charset="0"/>
              </a:rPr>
              <a:t/>
            </a:r>
            <a:br>
              <a:rPr lang="en-US" b="1" dirty="0" smtClean="0">
                <a:solidFill>
                  <a:srgbClr val="FF0000"/>
                </a:solidFill>
                <a:latin typeface="Times New Roman" pitchFamily="18" charset="0"/>
                <a:cs typeface="Times New Roman" pitchFamily="18" charset="0"/>
              </a:rPr>
            </a:br>
            <a:r>
              <a:rPr lang="en-US" b="1" dirty="0" err="1" smtClean="0">
                <a:solidFill>
                  <a:srgbClr val="FF0000"/>
                </a:solidFill>
                <a:latin typeface="Times New Roman" pitchFamily="18" charset="0"/>
                <a:cs typeface="Times New Roman" pitchFamily="18" charset="0"/>
              </a:rPr>
              <a:t>Thầy</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cúng</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đi</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bệnh</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viện</a:t>
            </a:r>
            <a:endParaRPr lang="en-US" b="1" dirty="0">
              <a:solidFill>
                <a:srgbClr val="FF0000"/>
              </a:solidFill>
              <a:latin typeface="Times New Roman" pitchFamily="18" charset="0"/>
              <a:cs typeface="Times New Roman" pitchFamily="18" charset="0"/>
            </a:endParaRPr>
          </a:p>
        </p:txBody>
      </p:sp>
      <p:sp>
        <p:nvSpPr>
          <p:cNvPr id="12" name="AutoShape 12"/>
          <p:cNvSpPr>
            <a:spLocks noChangeArrowheads="1"/>
          </p:cNvSpPr>
          <p:nvPr/>
        </p:nvSpPr>
        <p:spPr bwMode="auto">
          <a:xfrm>
            <a:off x="1295400" y="5715000"/>
            <a:ext cx="5867400" cy="1219200"/>
          </a:xfrm>
          <a:prstGeom prst="horizontalScroll">
            <a:avLst>
              <a:gd name="adj" fmla="val 7199"/>
            </a:avLst>
          </a:prstGeom>
          <a:solidFill>
            <a:srgbClr val="FFFF99"/>
          </a:solidFill>
          <a:ln w="9525">
            <a:solidFill>
              <a:schemeClr val="folHlink"/>
            </a:solidFill>
            <a:round/>
            <a:headEnd/>
            <a:tailEnd/>
          </a:ln>
          <a:effectLst/>
        </p:spPr>
        <p:txBody>
          <a:bodyPr wrap="none" anchor="ctr"/>
          <a:lstStyle/>
          <a:p>
            <a:r>
              <a:rPr lang="en-US" altLang="en-US" sz="3200" b="1" dirty="0" smtClean="0">
                <a:solidFill>
                  <a:srgbClr val="0000FF"/>
                </a:solidFill>
                <a:latin typeface="Times New Roman" panose="02020603050405020304" pitchFamily="18" charset="0"/>
                <a:cs typeface="Times New Roman" panose="02020603050405020304" pitchFamily="18" charset="0"/>
              </a:rPr>
              <a:t>- </a:t>
            </a:r>
            <a:r>
              <a:rPr lang="en-US" altLang="en-US" sz="3200" b="1" dirty="0" err="1">
                <a:solidFill>
                  <a:srgbClr val="0000FF"/>
                </a:solidFill>
                <a:latin typeface="Times New Roman" panose="02020603050405020304" pitchFamily="18" charset="0"/>
                <a:cs typeface="Times New Roman" panose="02020603050405020304" pitchFamily="18" charset="0"/>
              </a:rPr>
              <a:t>Những</a:t>
            </a:r>
            <a:r>
              <a:rPr lang="en-US" altLang="en-US" sz="3200" b="1" dirty="0">
                <a:solidFill>
                  <a:srgbClr val="0000FF"/>
                </a:solidFill>
                <a:latin typeface="Times New Roman" panose="02020603050405020304" pitchFamily="18" charset="0"/>
                <a:cs typeface="Times New Roman" panose="02020603050405020304" pitchFamily="18" charset="0"/>
              </a:rPr>
              <a:t> </a:t>
            </a:r>
            <a:r>
              <a:rPr lang="en-US" altLang="en-US" sz="3200" b="1" dirty="0" err="1">
                <a:solidFill>
                  <a:srgbClr val="0000FF"/>
                </a:solidFill>
                <a:latin typeface="Times New Roman" panose="02020603050405020304" pitchFamily="18" charset="0"/>
                <a:cs typeface="Times New Roman" panose="02020603050405020304" pitchFamily="18" charset="0"/>
              </a:rPr>
              <a:t>người</a:t>
            </a:r>
            <a:r>
              <a:rPr lang="en-US" altLang="en-US" sz="3200" b="1" dirty="0">
                <a:solidFill>
                  <a:srgbClr val="0000FF"/>
                </a:solidFill>
                <a:latin typeface="Times New Roman" panose="02020603050405020304" pitchFamily="18" charset="0"/>
                <a:cs typeface="Times New Roman" panose="02020603050405020304" pitchFamily="18" charset="0"/>
              </a:rPr>
              <a:t> </a:t>
            </a:r>
            <a:r>
              <a:rPr lang="en-US" altLang="en-US" sz="3200" b="1" dirty="0" err="1">
                <a:solidFill>
                  <a:srgbClr val="0000FF"/>
                </a:solidFill>
                <a:latin typeface="Times New Roman" panose="02020603050405020304" pitchFamily="18" charset="0"/>
                <a:cs typeface="Times New Roman" panose="02020603050405020304" pitchFamily="18" charset="0"/>
              </a:rPr>
              <a:t>trong</a:t>
            </a:r>
            <a:r>
              <a:rPr lang="en-US" altLang="en-US" sz="3200" b="1" dirty="0">
                <a:solidFill>
                  <a:srgbClr val="0000FF"/>
                </a:solidFill>
                <a:latin typeface="Times New Roman" panose="02020603050405020304" pitchFamily="18" charset="0"/>
                <a:cs typeface="Times New Roman" panose="02020603050405020304" pitchFamily="18" charset="0"/>
              </a:rPr>
              <a:t> </a:t>
            </a:r>
            <a:r>
              <a:rPr lang="en-US" altLang="en-US" sz="3200" b="1" dirty="0" err="1">
                <a:solidFill>
                  <a:srgbClr val="0000FF"/>
                </a:solidFill>
                <a:latin typeface="Times New Roman" panose="02020603050405020304" pitchFamily="18" charset="0"/>
                <a:cs typeface="Times New Roman" panose="02020603050405020304" pitchFamily="18" charset="0"/>
              </a:rPr>
              <a:t>tranh</a:t>
            </a:r>
            <a:r>
              <a:rPr lang="en-US" altLang="en-US" sz="3200" b="1" dirty="0">
                <a:solidFill>
                  <a:srgbClr val="0000FF"/>
                </a:solidFill>
                <a:latin typeface="Times New Roman" panose="02020603050405020304" pitchFamily="18" charset="0"/>
                <a:cs typeface="Times New Roman" panose="02020603050405020304" pitchFamily="18" charset="0"/>
              </a:rPr>
              <a:t> </a:t>
            </a:r>
            <a:r>
              <a:rPr lang="en-US" altLang="en-US" sz="3200" b="1" dirty="0" err="1">
                <a:solidFill>
                  <a:srgbClr val="0000FF"/>
                </a:solidFill>
                <a:latin typeface="Times New Roman" panose="02020603050405020304" pitchFamily="18" charset="0"/>
                <a:cs typeface="Times New Roman" panose="02020603050405020304" pitchFamily="18" charset="0"/>
              </a:rPr>
              <a:t>là</a:t>
            </a:r>
            <a:r>
              <a:rPr lang="en-US" altLang="en-US" sz="3200" b="1" dirty="0">
                <a:solidFill>
                  <a:srgbClr val="0000FF"/>
                </a:solidFill>
                <a:latin typeface="Times New Roman" panose="02020603050405020304" pitchFamily="18" charset="0"/>
                <a:cs typeface="Times New Roman" panose="02020603050405020304" pitchFamily="18" charset="0"/>
              </a:rPr>
              <a:t> </a:t>
            </a:r>
            <a:r>
              <a:rPr lang="en-US" altLang="en-US" sz="3200" b="1" dirty="0" err="1">
                <a:solidFill>
                  <a:srgbClr val="0000FF"/>
                </a:solidFill>
                <a:latin typeface="Times New Roman" panose="02020603050405020304" pitchFamily="18" charset="0"/>
                <a:cs typeface="Times New Roman" panose="02020603050405020304" pitchFamily="18" charset="0"/>
              </a:rPr>
              <a:t>ai</a:t>
            </a:r>
            <a:r>
              <a:rPr lang="en-US" altLang="en-US" sz="3200" b="1" dirty="0">
                <a:solidFill>
                  <a:srgbClr val="0000FF"/>
                </a:solidFill>
                <a:latin typeface="Times New Roman" panose="02020603050405020304" pitchFamily="18" charset="0"/>
                <a:cs typeface="Times New Roman" panose="02020603050405020304" pitchFamily="18" charset="0"/>
              </a:rPr>
              <a:t>?</a:t>
            </a:r>
          </a:p>
          <a:p>
            <a:r>
              <a:rPr lang="en-US" altLang="en-US" sz="3200" b="1" dirty="0">
                <a:solidFill>
                  <a:srgbClr val="0000FF"/>
                </a:solidFill>
                <a:latin typeface="Times New Roman" panose="02020603050405020304" pitchFamily="18" charset="0"/>
                <a:cs typeface="Times New Roman" panose="02020603050405020304" pitchFamily="18" charset="0"/>
              </a:rPr>
              <a:t>- </a:t>
            </a:r>
            <a:r>
              <a:rPr lang="en-US" altLang="en-US" sz="3200" b="1" dirty="0" err="1">
                <a:solidFill>
                  <a:srgbClr val="0000FF"/>
                </a:solidFill>
                <a:latin typeface="Times New Roman" panose="02020603050405020304" pitchFamily="18" charset="0"/>
                <a:cs typeface="Times New Roman" panose="02020603050405020304" pitchFamily="18" charset="0"/>
              </a:rPr>
              <a:t>Họ</a:t>
            </a:r>
            <a:r>
              <a:rPr lang="en-US" altLang="en-US" sz="3200" b="1" dirty="0">
                <a:solidFill>
                  <a:srgbClr val="0000FF"/>
                </a:solidFill>
                <a:latin typeface="Times New Roman" panose="02020603050405020304" pitchFamily="18" charset="0"/>
                <a:cs typeface="Times New Roman" panose="02020603050405020304" pitchFamily="18" charset="0"/>
              </a:rPr>
              <a:t> </a:t>
            </a:r>
            <a:r>
              <a:rPr lang="en-US" altLang="en-US" sz="3200" b="1" dirty="0" err="1">
                <a:solidFill>
                  <a:srgbClr val="0000FF"/>
                </a:solidFill>
                <a:latin typeface="Times New Roman" panose="02020603050405020304" pitchFamily="18" charset="0"/>
                <a:cs typeface="Times New Roman" panose="02020603050405020304" pitchFamily="18" charset="0"/>
              </a:rPr>
              <a:t>đang</a:t>
            </a:r>
            <a:r>
              <a:rPr lang="en-US" altLang="en-US" sz="3200" b="1" dirty="0">
                <a:solidFill>
                  <a:srgbClr val="0000FF"/>
                </a:solidFill>
                <a:latin typeface="Times New Roman" panose="02020603050405020304" pitchFamily="18" charset="0"/>
                <a:cs typeface="Times New Roman" panose="02020603050405020304" pitchFamily="18" charset="0"/>
              </a:rPr>
              <a:t> </a:t>
            </a:r>
            <a:r>
              <a:rPr lang="en-US" altLang="en-US" sz="3200" b="1" dirty="0" err="1">
                <a:solidFill>
                  <a:srgbClr val="0000FF"/>
                </a:solidFill>
                <a:latin typeface="Times New Roman" panose="02020603050405020304" pitchFamily="18" charset="0"/>
                <a:cs typeface="Times New Roman" panose="02020603050405020304" pitchFamily="18" charset="0"/>
              </a:rPr>
              <a:t>làm</a:t>
            </a:r>
            <a:r>
              <a:rPr lang="en-US" altLang="en-US" sz="3200" b="1" dirty="0">
                <a:solidFill>
                  <a:srgbClr val="0000FF"/>
                </a:solidFill>
                <a:latin typeface="Times New Roman" panose="02020603050405020304" pitchFamily="18" charset="0"/>
                <a:cs typeface="Times New Roman" panose="02020603050405020304" pitchFamily="18" charset="0"/>
              </a:rPr>
              <a:t> </a:t>
            </a:r>
            <a:r>
              <a:rPr lang="en-US" altLang="en-US" sz="3200" b="1" dirty="0" err="1">
                <a:solidFill>
                  <a:srgbClr val="0000FF"/>
                </a:solidFill>
                <a:latin typeface="Times New Roman" panose="02020603050405020304" pitchFamily="18" charset="0"/>
                <a:cs typeface="Times New Roman" panose="02020603050405020304" pitchFamily="18" charset="0"/>
              </a:rPr>
              <a:t>gì</a:t>
            </a:r>
            <a:r>
              <a:rPr lang="en-US" altLang="en-US" sz="3200" b="1" dirty="0">
                <a:solidFill>
                  <a:srgbClr val="0000FF"/>
                </a:solidFill>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3213306168"/>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checkerboard(across)">
                                      <p:cBhvr>
                                        <p:cTn id="7" dur="500"/>
                                        <p:tgtEl>
                                          <p:spTgt spid="11"/>
                                        </p:tgtEl>
                                      </p:cBhvr>
                                    </p:animEffect>
                                  </p:childTnLst>
                                </p:cTn>
                              </p:par>
                            </p:childTnLst>
                          </p:cTn>
                        </p:par>
                        <p:par>
                          <p:cTn id="8" fill="hold">
                            <p:stCondLst>
                              <p:cond delay="500"/>
                            </p:stCondLst>
                            <p:childTnLst>
                              <p:par>
                                <p:cTn id="9" presetID="1" presetClass="entr" presetSubtype="0" fill="hold" nodeType="afterEffect">
                                  <p:stCondLst>
                                    <p:cond delay="0"/>
                                  </p:stCondLst>
                                  <p:childTnLst>
                                    <p:set>
                                      <p:cBhvr>
                                        <p:cTn id="10" dur="1" fill="hold">
                                          <p:stCondLst>
                                            <p:cond delay="0"/>
                                          </p:stCondLst>
                                        </p:cTn>
                                        <p:tgtEl>
                                          <p:spTgt spid="37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A_图片 2"/>
          <p:cNvPicPr>
            <a:picLocks noChangeAspect="1"/>
          </p:cNvPicPr>
          <p:nvPr>
            <p:custDataLst>
              <p:tags r:id="rId1"/>
            </p:custDataLst>
          </p:nvPr>
        </p:nvPicPr>
        <p:blipFill>
          <a:blip r:embed="rId3"/>
          <a:stretch>
            <a:fillRect/>
          </a:stretch>
        </p:blipFill>
        <p:spPr>
          <a:xfrm>
            <a:off x="1447799" y="1795462"/>
            <a:ext cx="7145337" cy="5062538"/>
          </a:xfrm>
          <a:prstGeom prst="rect">
            <a:avLst/>
          </a:prstGeom>
          <a:noFill/>
          <a:ln w="9525">
            <a:noFill/>
          </a:ln>
        </p:spPr>
      </p:pic>
      <p:sp>
        <p:nvSpPr>
          <p:cNvPr id="4" name="Text Box 11"/>
          <p:cNvSpPr txBox="1">
            <a:spLocks noChangeArrowheads="1"/>
          </p:cNvSpPr>
          <p:nvPr/>
        </p:nvSpPr>
        <p:spPr bwMode="auto">
          <a:xfrm>
            <a:off x="3200400" y="3505200"/>
            <a:ext cx="3539752"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3200">
                <a:solidFill>
                  <a:schemeClr val="tx1"/>
                </a:solidFill>
                <a:latin typeface="Times New Roman" pitchFamily="18" charset="0"/>
              </a:defRPr>
            </a:lvl1pPr>
            <a:lvl2pPr marL="742950" indent="-285750" eaLnBrk="0" hangingPunct="0">
              <a:defRPr sz="3200">
                <a:solidFill>
                  <a:schemeClr val="tx1"/>
                </a:solidFill>
                <a:latin typeface="Times New Roman" pitchFamily="18" charset="0"/>
              </a:defRPr>
            </a:lvl2pPr>
            <a:lvl3pPr marL="1143000" indent="-228600" eaLnBrk="0" hangingPunct="0">
              <a:defRPr sz="3200">
                <a:solidFill>
                  <a:schemeClr val="tx1"/>
                </a:solidFill>
                <a:latin typeface="Times New Roman" pitchFamily="18" charset="0"/>
              </a:defRPr>
            </a:lvl3pPr>
            <a:lvl4pPr marL="1600200" indent="-228600" eaLnBrk="0" hangingPunct="0">
              <a:defRPr sz="3200">
                <a:solidFill>
                  <a:schemeClr val="tx1"/>
                </a:solidFill>
                <a:latin typeface="Times New Roman" pitchFamily="18" charset="0"/>
              </a:defRPr>
            </a:lvl4pPr>
            <a:lvl5pPr marL="2057400" indent="-228600" eaLnBrk="0" hangingPunct="0">
              <a:defRPr sz="3200">
                <a:solidFill>
                  <a:schemeClr val="tx1"/>
                </a:solidFill>
                <a:latin typeface="Times New Roman" pitchFamily="18" charset="0"/>
              </a:defRPr>
            </a:lvl5pPr>
            <a:lvl6pPr marL="2514600" indent="-228600" eaLnBrk="0" fontAlgn="base" hangingPunct="0">
              <a:spcBef>
                <a:spcPct val="0"/>
              </a:spcBef>
              <a:spcAft>
                <a:spcPct val="0"/>
              </a:spcAft>
              <a:defRPr sz="3200">
                <a:solidFill>
                  <a:schemeClr val="tx1"/>
                </a:solidFill>
                <a:latin typeface="Times New Roman" pitchFamily="18" charset="0"/>
              </a:defRPr>
            </a:lvl6pPr>
            <a:lvl7pPr marL="2971800" indent="-228600" eaLnBrk="0" fontAlgn="base" hangingPunct="0">
              <a:spcBef>
                <a:spcPct val="0"/>
              </a:spcBef>
              <a:spcAft>
                <a:spcPct val="0"/>
              </a:spcAft>
              <a:defRPr sz="3200">
                <a:solidFill>
                  <a:schemeClr val="tx1"/>
                </a:solidFill>
                <a:latin typeface="Times New Roman" pitchFamily="18" charset="0"/>
              </a:defRPr>
            </a:lvl7pPr>
            <a:lvl8pPr marL="3429000" indent="-228600" eaLnBrk="0" fontAlgn="base" hangingPunct="0">
              <a:spcBef>
                <a:spcPct val="0"/>
              </a:spcBef>
              <a:spcAft>
                <a:spcPct val="0"/>
              </a:spcAft>
              <a:defRPr sz="3200">
                <a:solidFill>
                  <a:schemeClr val="tx1"/>
                </a:solidFill>
                <a:latin typeface="Times New Roman" pitchFamily="18" charset="0"/>
              </a:defRPr>
            </a:lvl8pPr>
            <a:lvl9pPr marL="3886200" indent="-228600" eaLnBrk="0" fontAlgn="base" hangingPunct="0">
              <a:spcBef>
                <a:spcPct val="0"/>
              </a:spcBef>
              <a:spcAft>
                <a:spcPct val="0"/>
              </a:spcAft>
              <a:defRPr sz="3200">
                <a:solidFill>
                  <a:schemeClr val="tx1"/>
                </a:solidFill>
                <a:latin typeface="Times New Roman" pitchFamily="18" charset="0"/>
              </a:defRPr>
            </a:lvl9pPr>
          </a:lstStyle>
          <a:p>
            <a:pPr eaLnBrk="1" hangingPunct="1"/>
            <a:r>
              <a:rPr lang="en-US" altLang="en-US" sz="4800" b="1" dirty="0" err="1" smtClean="0">
                <a:solidFill>
                  <a:srgbClr val="7030A0"/>
                </a:solidFill>
              </a:rPr>
              <a:t>Tìm</a:t>
            </a:r>
            <a:r>
              <a:rPr lang="en-US" altLang="en-US" sz="4800" b="1" dirty="0" smtClean="0">
                <a:solidFill>
                  <a:srgbClr val="7030A0"/>
                </a:solidFill>
              </a:rPr>
              <a:t> </a:t>
            </a:r>
            <a:r>
              <a:rPr lang="en-US" altLang="en-US" sz="4800" b="1" dirty="0" err="1" smtClean="0">
                <a:solidFill>
                  <a:srgbClr val="7030A0"/>
                </a:solidFill>
              </a:rPr>
              <a:t>hiểu</a:t>
            </a:r>
            <a:r>
              <a:rPr lang="en-US" altLang="en-US" sz="4800" b="1" dirty="0" smtClean="0">
                <a:solidFill>
                  <a:srgbClr val="7030A0"/>
                </a:solidFill>
              </a:rPr>
              <a:t> </a:t>
            </a:r>
            <a:r>
              <a:rPr lang="en-US" altLang="en-US" sz="4800" b="1" dirty="0" err="1" smtClean="0">
                <a:solidFill>
                  <a:srgbClr val="7030A0"/>
                </a:solidFill>
              </a:rPr>
              <a:t>bài</a:t>
            </a:r>
            <a:endParaRPr lang="en-US" altLang="en-US" sz="5400" b="1" dirty="0">
              <a:solidFill>
                <a:srgbClr val="7030A0"/>
              </a:solidFill>
            </a:endParaRPr>
          </a:p>
        </p:txBody>
      </p:sp>
      <p:sp>
        <p:nvSpPr>
          <p:cNvPr id="5" name="TextBox 4"/>
          <p:cNvSpPr txBox="1"/>
          <p:nvPr/>
        </p:nvSpPr>
        <p:spPr>
          <a:xfrm>
            <a:off x="685799" y="152400"/>
            <a:ext cx="8305799" cy="1815882"/>
          </a:xfrm>
          <a:prstGeom prst="rect">
            <a:avLst/>
          </a:prstGeom>
          <a:noFill/>
        </p:spPr>
        <p:txBody>
          <a:bodyPr wrap="square" rtlCol="0">
            <a:spAutoFit/>
          </a:bodyPr>
          <a:lstStyle/>
          <a:p>
            <a:pPr algn="ctr"/>
            <a:r>
              <a:rPr lang="en-US" sz="2800" b="1" u="sng" dirty="0" err="1" smtClean="0">
                <a:solidFill>
                  <a:srgbClr val="0000FF"/>
                </a:solidFill>
                <a:latin typeface="Times New Roman" pitchFamily="18" charset="0"/>
                <a:cs typeface="Times New Roman" pitchFamily="18" charset="0"/>
              </a:rPr>
              <a:t>Tập</a:t>
            </a:r>
            <a:r>
              <a:rPr lang="en-US" sz="2800" b="1" u="sng" dirty="0" smtClean="0">
                <a:solidFill>
                  <a:srgbClr val="0000FF"/>
                </a:solidFill>
                <a:latin typeface="Times New Roman" pitchFamily="18" charset="0"/>
                <a:cs typeface="Times New Roman" pitchFamily="18" charset="0"/>
              </a:rPr>
              <a:t> </a:t>
            </a:r>
            <a:r>
              <a:rPr lang="en-US" sz="2800" b="1" u="sng" dirty="0" err="1" smtClean="0">
                <a:solidFill>
                  <a:srgbClr val="0000FF"/>
                </a:solidFill>
                <a:latin typeface="Times New Roman" pitchFamily="18" charset="0"/>
                <a:cs typeface="Times New Roman" pitchFamily="18" charset="0"/>
              </a:rPr>
              <a:t>đọc</a:t>
            </a:r>
            <a:endParaRPr lang="en-US" sz="2800" b="1" u="sng" dirty="0" smtClean="0">
              <a:solidFill>
                <a:srgbClr val="0000FF"/>
              </a:solidFill>
              <a:latin typeface="Times New Roman" pitchFamily="18" charset="0"/>
              <a:cs typeface="Times New Roman" pitchFamily="18" charset="0"/>
            </a:endParaRPr>
          </a:p>
          <a:p>
            <a:pPr algn="ctr"/>
            <a:r>
              <a:rPr lang="en-US" sz="4400" b="1" dirty="0" err="1" smtClean="0">
                <a:solidFill>
                  <a:srgbClr val="FF0000"/>
                </a:solidFill>
                <a:latin typeface="Times New Roman" pitchFamily="18" charset="0"/>
                <a:cs typeface="Times New Roman" pitchFamily="18" charset="0"/>
              </a:rPr>
              <a:t>Thầy</a:t>
            </a:r>
            <a:r>
              <a:rPr lang="en-US" sz="4400" b="1" dirty="0" smtClean="0">
                <a:solidFill>
                  <a:srgbClr val="FF0000"/>
                </a:solidFill>
                <a:latin typeface="Times New Roman" pitchFamily="18" charset="0"/>
                <a:cs typeface="Times New Roman" pitchFamily="18" charset="0"/>
              </a:rPr>
              <a:t> </a:t>
            </a:r>
            <a:r>
              <a:rPr lang="en-US" sz="4400" b="1" dirty="0" err="1" smtClean="0">
                <a:solidFill>
                  <a:srgbClr val="FF0000"/>
                </a:solidFill>
                <a:latin typeface="Times New Roman" pitchFamily="18" charset="0"/>
                <a:cs typeface="Times New Roman" pitchFamily="18" charset="0"/>
              </a:rPr>
              <a:t>cúng</a:t>
            </a:r>
            <a:r>
              <a:rPr lang="en-US" sz="4400" b="1" dirty="0" smtClean="0">
                <a:solidFill>
                  <a:srgbClr val="FF0000"/>
                </a:solidFill>
                <a:latin typeface="Times New Roman" pitchFamily="18" charset="0"/>
                <a:cs typeface="Times New Roman" pitchFamily="18" charset="0"/>
              </a:rPr>
              <a:t> </a:t>
            </a:r>
            <a:r>
              <a:rPr lang="en-US" sz="4400" b="1" dirty="0" err="1" smtClean="0">
                <a:solidFill>
                  <a:srgbClr val="FF0000"/>
                </a:solidFill>
                <a:latin typeface="Times New Roman" pitchFamily="18" charset="0"/>
                <a:cs typeface="Times New Roman" pitchFamily="18" charset="0"/>
              </a:rPr>
              <a:t>đi</a:t>
            </a:r>
            <a:r>
              <a:rPr lang="en-US" sz="4400" b="1" dirty="0" smtClean="0">
                <a:solidFill>
                  <a:srgbClr val="FF0000"/>
                </a:solidFill>
                <a:latin typeface="Times New Roman" pitchFamily="18" charset="0"/>
                <a:cs typeface="Times New Roman" pitchFamily="18" charset="0"/>
              </a:rPr>
              <a:t> </a:t>
            </a:r>
            <a:r>
              <a:rPr lang="en-US" sz="4400" b="1" dirty="0" err="1" smtClean="0">
                <a:solidFill>
                  <a:srgbClr val="FF0000"/>
                </a:solidFill>
                <a:latin typeface="Times New Roman" pitchFamily="18" charset="0"/>
                <a:cs typeface="Times New Roman" pitchFamily="18" charset="0"/>
              </a:rPr>
              <a:t>bệnh</a:t>
            </a:r>
            <a:r>
              <a:rPr lang="en-US" sz="4400" b="1" dirty="0" smtClean="0">
                <a:solidFill>
                  <a:srgbClr val="FF0000"/>
                </a:solidFill>
                <a:latin typeface="Times New Roman" pitchFamily="18" charset="0"/>
                <a:cs typeface="Times New Roman" pitchFamily="18" charset="0"/>
              </a:rPr>
              <a:t> </a:t>
            </a:r>
            <a:r>
              <a:rPr lang="en-US" sz="4400" b="1" dirty="0" err="1" smtClean="0">
                <a:solidFill>
                  <a:srgbClr val="FF0000"/>
                </a:solidFill>
                <a:latin typeface="Times New Roman" pitchFamily="18" charset="0"/>
                <a:cs typeface="Times New Roman" pitchFamily="18" charset="0"/>
              </a:rPr>
              <a:t>viện</a:t>
            </a:r>
            <a:endParaRPr lang="en-US" sz="4400" b="1" dirty="0" smtClean="0">
              <a:solidFill>
                <a:srgbClr val="FF0000"/>
              </a:solidFill>
              <a:latin typeface="Times New Roman" pitchFamily="18" charset="0"/>
              <a:cs typeface="Times New Roman" pitchFamily="18" charset="0"/>
            </a:endParaRPr>
          </a:p>
          <a:p>
            <a:pPr algn="ctr"/>
            <a:r>
              <a:rPr lang="en-US" sz="4000" b="1" dirty="0" smtClean="0">
                <a:solidFill>
                  <a:srgbClr val="FF0000"/>
                </a:solidFill>
                <a:latin typeface="Times New Roman" pitchFamily="18" charset="0"/>
                <a:cs typeface="Times New Roman" pitchFamily="18" charset="0"/>
              </a:rPr>
              <a:t>                        </a:t>
            </a:r>
            <a:r>
              <a:rPr lang="en-US" sz="2800" b="1" dirty="0" err="1" smtClean="0">
                <a:solidFill>
                  <a:srgbClr val="996633"/>
                </a:solidFill>
                <a:latin typeface="Times New Roman" pitchFamily="18" charset="0"/>
                <a:cs typeface="Times New Roman" pitchFamily="18" charset="0"/>
              </a:rPr>
              <a:t>Nguyễn</a:t>
            </a:r>
            <a:r>
              <a:rPr lang="en-US" sz="2800" b="1" dirty="0" smtClean="0">
                <a:solidFill>
                  <a:srgbClr val="996633"/>
                </a:solidFill>
                <a:latin typeface="Times New Roman" pitchFamily="18" charset="0"/>
                <a:cs typeface="Times New Roman" pitchFamily="18" charset="0"/>
              </a:rPr>
              <a:t> </a:t>
            </a:r>
            <a:r>
              <a:rPr lang="en-US" sz="2800" b="1" dirty="0" err="1" smtClean="0">
                <a:solidFill>
                  <a:srgbClr val="996633"/>
                </a:solidFill>
                <a:latin typeface="Times New Roman" pitchFamily="18" charset="0"/>
                <a:cs typeface="Times New Roman" pitchFamily="18" charset="0"/>
              </a:rPr>
              <a:t>Lăng</a:t>
            </a:r>
            <a:endParaRPr lang="en-US" sz="2800" b="1" dirty="0">
              <a:solidFill>
                <a:srgbClr val="996633"/>
              </a:solidFill>
              <a:latin typeface="Times New Roman" pitchFamily="18" charset="0"/>
              <a:cs typeface="Times New Roman" pitchFamily="18" charset="0"/>
            </a:endParaRPr>
          </a:p>
        </p:txBody>
      </p:sp>
      <p:grpSp>
        <p:nvGrpSpPr>
          <p:cNvPr id="7" name="组合 585"/>
          <p:cNvGrpSpPr/>
          <p:nvPr/>
        </p:nvGrpSpPr>
        <p:grpSpPr>
          <a:xfrm>
            <a:off x="-25400" y="5307109"/>
            <a:ext cx="9169400" cy="1600106"/>
            <a:chOff x="-25400" y="5164139"/>
            <a:chExt cx="12303126" cy="1743075"/>
          </a:xfrm>
        </p:grpSpPr>
        <p:sp>
          <p:nvSpPr>
            <p:cNvPr id="8"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8"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9"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0"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1"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2"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3"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4"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5"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6"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7"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8"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9"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0"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1"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2"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3"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4"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5"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6"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7"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8"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9"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0"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1"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2"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3"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4"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5"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6"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7"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8"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9"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0"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1"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2"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3"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4"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5"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6"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7"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8"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9"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0"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1"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2"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3"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6"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7"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8"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9"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1"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2"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3"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5"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6"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7"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8"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9"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2"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3"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4"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5"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6"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2"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9"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1"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2"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2"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3"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4"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5"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6"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7"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8"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9"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0"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1"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2"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3"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5"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6"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7"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8"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9"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0"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1"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2"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3"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4"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5"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6"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7"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8"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9"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0"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1"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2"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3"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4"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5"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6"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7"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8"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9"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0"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1"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2"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3"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4"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5"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6"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7"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8"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9"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0"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1"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2"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3"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4"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5"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6"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7"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8"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9"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0"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1"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2"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3"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4"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5"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6"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7"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8"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9"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0"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1"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2"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3"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4"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5"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6"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7"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8"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9"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0"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1"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2"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3"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4"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5"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6"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7"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8"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9"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0"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1"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2"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3"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4"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5"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6"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7"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8"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9"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0"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1"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2"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3"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4"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5"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7"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8"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9"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0"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1"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2"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3"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4"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5"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6"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8"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9"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0"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1"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2"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3"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4"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5"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6"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7"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pic>
        <p:nvPicPr>
          <p:cNvPr id="378" name="Picture 15" descr="H:\Files\4cbb49c3e377d8365aa20a00\abstract-design-with-beautiful-flowers2.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16648" y="5083384"/>
            <a:ext cx="2122195" cy="1615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1498657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checkerboard(across)">
                                      <p:cBhvr>
                                        <p:cTn id="7" dur="500"/>
                                        <p:tgtEl>
                                          <p:spTgt spid="4">
                                            <p:txEl>
                                              <p:pRg st="0" end="0"/>
                                            </p:txEl>
                                          </p:spTgt>
                                        </p:tgtEl>
                                      </p:cBhvr>
                                    </p:animEffect>
                                  </p:childTnLst>
                                </p:cTn>
                              </p:par>
                              <p:par>
                                <p:cTn id="8" presetID="47" presetClass="entr" presetSubtype="0" fill="hold" nodeType="withEffect">
                                  <p:stCondLst>
                                    <p:cond delay="1100"/>
                                  </p:stCondLst>
                                  <p:childTnLst>
                                    <p:set>
                                      <p:cBhvr>
                                        <p:cTn id="9" dur="1" fill="hold">
                                          <p:stCondLst>
                                            <p:cond delay="0"/>
                                          </p:stCondLst>
                                        </p:cTn>
                                        <p:tgtEl>
                                          <p:spTgt spid="6"/>
                                        </p:tgtEl>
                                        <p:attrNameLst>
                                          <p:attrName>style.visibility</p:attrName>
                                        </p:attrNameLst>
                                      </p:cBhvr>
                                      <p:to>
                                        <p:strVal val="visible"/>
                                      </p:to>
                                    </p:set>
                                    <p:animEffect transition="in" filter="fade">
                                      <p:cBhvr>
                                        <p:cTn id="10" dur="1000"/>
                                        <p:tgtEl>
                                          <p:spTgt spid="6"/>
                                        </p:tgtEl>
                                      </p:cBhvr>
                                    </p:animEffect>
                                    <p:anim calcmode="lin" valueType="num">
                                      <p:cBhvr>
                                        <p:cTn id="11" dur="1000" fill="hold"/>
                                        <p:tgtEl>
                                          <p:spTgt spid="6"/>
                                        </p:tgtEl>
                                        <p:attrNameLst>
                                          <p:attrName>ppt_x</p:attrName>
                                        </p:attrNameLst>
                                      </p:cBhvr>
                                      <p:tavLst>
                                        <p:tav tm="0">
                                          <p:val>
                                            <p:strVal val="#ppt_x"/>
                                          </p:val>
                                        </p:tav>
                                        <p:tav tm="100000">
                                          <p:val>
                                            <p:strVal val="#ppt_x"/>
                                          </p:val>
                                        </p:tav>
                                      </p:tavLst>
                                    </p:anim>
                                    <p:anim calcmode="lin" valueType="num">
                                      <p:cBhvr>
                                        <p:cTn id="12" dur="1000" fill="hold"/>
                                        <p:tgtEl>
                                          <p:spTgt spid="6"/>
                                        </p:tgtEl>
                                        <p:attrNameLst>
                                          <p:attrName>ppt_y</p:attrName>
                                        </p:attrNameLst>
                                      </p:cBhvr>
                                      <p:tavLst>
                                        <p:tav tm="0">
                                          <p:val>
                                            <p:strVal val="#ppt_y-.1"/>
                                          </p:val>
                                        </p:tav>
                                        <p:tav tm="100000">
                                          <p:val>
                                            <p:strVal val="#ppt_y"/>
                                          </p:val>
                                        </p:tav>
                                      </p:tavLst>
                                    </p:anim>
                                  </p:childTnLst>
                                </p:cTn>
                              </p:par>
                            </p:childTnLst>
                          </p:cTn>
                        </p:par>
                        <p:par>
                          <p:cTn id="13" fill="hold">
                            <p:stCondLst>
                              <p:cond delay="2100"/>
                            </p:stCondLst>
                            <p:childTnLst>
                              <p:par>
                                <p:cTn id="14" presetID="1" presetClass="entr" presetSubtype="0" fill="hold" nodeType="afterEffect">
                                  <p:stCondLst>
                                    <p:cond delay="0"/>
                                  </p:stCondLst>
                                  <p:childTnLst>
                                    <p:set>
                                      <p:cBhvr>
                                        <p:cTn id="15" dur="1" fill="hold">
                                          <p:stCondLst>
                                            <p:cond delay="0"/>
                                          </p:stCondLst>
                                        </p:cTn>
                                        <p:tgtEl>
                                          <p:spTgt spid="37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2400" y="2057400"/>
            <a:ext cx="8229600" cy="1143000"/>
          </a:xfrm>
        </p:spPr>
        <p:txBody>
          <a:bodyPr>
            <a:noAutofit/>
          </a:bodyPr>
          <a:lstStyle/>
          <a:p>
            <a:r>
              <a:rPr lang="en-US" altLang="en-US" sz="3600" b="1" dirty="0">
                <a:solidFill>
                  <a:srgbClr val="008000"/>
                </a:solidFill>
                <a:latin typeface="Times New Roman" pitchFamily="18" charset="0"/>
                <a:cs typeface="Times New Roman" pitchFamily="18" charset="0"/>
              </a:rPr>
              <a:t/>
            </a:r>
            <a:br>
              <a:rPr lang="en-US" altLang="en-US" sz="3600" b="1" dirty="0">
                <a:solidFill>
                  <a:srgbClr val="008000"/>
                </a:solidFill>
                <a:latin typeface="Times New Roman" pitchFamily="18" charset="0"/>
                <a:cs typeface="Times New Roman" pitchFamily="18" charset="0"/>
              </a:rPr>
            </a:br>
            <a:r>
              <a:rPr lang="en-US" altLang="en-US" sz="3600" b="1" dirty="0" err="1">
                <a:solidFill>
                  <a:srgbClr val="008000"/>
                </a:solidFill>
                <a:latin typeface="Times New Roman" pitchFamily="18" charset="0"/>
                <a:cs typeface="Times New Roman" pitchFamily="18" charset="0"/>
              </a:rPr>
              <a:t>Câu</a:t>
            </a:r>
            <a:r>
              <a:rPr lang="en-US" altLang="en-US" sz="3600" b="1" dirty="0">
                <a:solidFill>
                  <a:srgbClr val="008000"/>
                </a:solidFill>
                <a:latin typeface="Times New Roman" pitchFamily="18" charset="0"/>
                <a:cs typeface="Times New Roman" pitchFamily="18" charset="0"/>
              </a:rPr>
              <a:t> 1 : </a:t>
            </a:r>
            <a:r>
              <a:rPr lang="en-US" altLang="en-US" sz="3600" b="1" dirty="0" err="1">
                <a:solidFill>
                  <a:srgbClr val="008000"/>
                </a:solidFill>
                <a:latin typeface="Times New Roman" panose="02020603050405020304" pitchFamily="18" charset="0"/>
                <a:cs typeface="Times New Roman" panose="02020603050405020304" pitchFamily="18" charset="0"/>
              </a:rPr>
              <a:t>Cụ</a:t>
            </a:r>
            <a:r>
              <a:rPr lang="en-US" altLang="en-US" sz="3600" b="1" dirty="0">
                <a:solidFill>
                  <a:srgbClr val="008000"/>
                </a:solidFill>
                <a:latin typeface="Times New Roman" panose="02020603050405020304" pitchFamily="18" charset="0"/>
                <a:cs typeface="Times New Roman" panose="02020603050405020304" pitchFamily="18" charset="0"/>
              </a:rPr>
              <a:t> </a:t>
            </a:r>
            <a:r>
              <a:rPr lang="en-US" altLang="en-US" sz="3600" b="1" dirty="0" err="1">
                <a:solidFill>
                  <a:srgbClr val="008000"/>
                </a:solidFill>
                <a:latin typeface="Times New Roman" panose="02020603050405020304" pitchFamily="18" charset="0"/>
                <a:cs typeface="Times New Roman" panose="02020603050405020304" pitchFamily="18" charset="0"/>
              </a:rPr>
              <a:t>Ún</a:t>
            </a:r>
            <a:r>
              <a:rPr lang="en-US" altLang="en-US" sz="3600" b="1" dirty="0">
                <a:solidFill>
                  <a:srgbClr val="008000"/>
                </a:solidFill>
                <a:latin typeface="Times New Roman" panose="02020603050405020304" pitchFamily="18" charset="0"/>
                <a:cs typeface="Times New Roman" panose="02020603050405020304" pitchFamily="18" charset="0"/>
              </a:rPr>
              <a:t> </a:t>
            </a:r>
            <a:r>
              <a:rPr lang="en-US" altLang="en-US" sz="3600" b="1" dirty="0" err="1">
                <a:solidFill>
                  <a:srgbClr val="008000"/>
                </a:solidFill>
                <a:latin typeface="Times New Roman" panose="02020603050405020304" pitchFamily="18" charset="0"/>
                <a:cs typeface="Times New Roman" panose="02020603050405020304" pitchFamily="18" charset="0"/>
              </a:rPr>
              <a:t>làm</a:t>
            </a:r>
            <a:r>
              <a:rPr lang="en-US" altLang="en-US" sz="3600" b="1" dirty="0">
                <a:solidFill>
                  <a:srgbClr val="008000"/>
                </a:solidFill>
                <a:latin typeface="Times New Roman" panose="02020603050405020304" pitchFamily="18" charset="0"/>
                <a:cs typeface="Times New Roman" panose="02020603050405020304" pitchFamily="18" charset="0"/>
              </a:rPr>
              <a:t> </a:t>
            </a:r>
            <a:r>
              <a:rPr lang="en-US" altLang="en-US" sz="3600" b="1" dirty="0" err="1">
                <a:solidFill>
                  <a:srgbClr val="008000"/>
                </a:solidFill>
                <a:latin typeface="Times New Roman" panose="02020603050405020304" pitchFamily="18" charset="0"/>
                <a:cs typeface="Times New Roman" panose="02020603050405020304" pitchFamily="18" charset="0"/>
              </a:rPr>
              <a:t>nghề</a:t>
            </a:r>
            <a:r>
              <a:rPr lang="en-US" altLang="en-US" sz="3600" b="1" dirty="0">
                <a:solidFill>
                  <a:srgbClr val="008000"/>
                </a:solidFill>
                <a:latin typeface="Times New Roman" panose="02020603050405020304" pitchFamily="18" charset="0"/>
                <a:cs typeface="Times New Roman" panose="02020603050405020304" pitchFamily="18" charset="0"/>
              </a:rPr>
              <a:t> </a:t>
            </a:r>
            <a:r>
              <a:rPr lang="en-US" altLang="en-US" sz="3600" b="1" dirty="0" err="1">
                <a:solidFill>
                  <a:srgbClr val="008000"/>
                </a:solidFill>
                <a:latin typeface="Times New Roman" panose="02020603050405020304" pitchFamily="18" charset="0"/>
                <a:cs typeface="Times New Roman" panose="02020603050405020304" pitchFamily="18" charset="0"/>
              </a:rPr>
              <a:t>gì</a:t>
            </a:r>
            <a:r>
              <a:rPr lang="en-US" altLang="en-US" sz="3600" b="1" dirty="0">
                <a:solidFill>
                  <a:srgbClr val="008000"/>
                </a:solidFill>
                <a:latin typeface="Times New Roman" panose="02020603050405020304" pitchFamily="18" charset="0"/>
                <a:cs typeface="Times New Roman" panose="02020603050405020304" pitchFamily="18" charset="0"/>
              </a:rPr>
              <a:t>?</a:t>
            </a:r>
          </a:p>
        </p:txBody>
      </p:sp>
      <p:sp>
        <p:nvSpPr>
          <p:cNvPr id="3" name="Content Placeholder 2"/>
          <p:cNvSpPr>
            <a:spLocks noGrp="1"/>
          </p:cNvSpPr>
          <p:nvPr>
            <p:ph idx="1"/>
          </p:nvPr>
        </p:nvSpPr>
        <p:spPr>
          <a:xfrm>
            <a:off x="1371600" y="3581400"/>
            <a:ext cx="7467600" cy="914400"/>
          </a:xfrm>
        </p:spPr>
        <p:txBody>
          <a:bodyPr>
            <a:noAutofit/>
          </a:bodyPr>
          <a:lstStyle/>
          <a:p>
            <a:pPr marL="0" indent="0">
              <a:buNone/>
            </a:pPr>
            <a:r>
              <a:rPr lang="en-US" altLang="en-US" sz="3600" b="1" dirty="0" err="1" smtClean="0">
                <a:solidFill>
                  <a:srgbClr val="0000FF"/>
                </a:solidFill>
                <a:latin typeface="Times New Roman" panose="02020603050405020304" pitchFamily="18" charset="0"/>
                <a:cs typeface="Times New Roman" panose="02020603050405020304" pitchFamily="18" charset="0"/>
              </a:rPr>
              <a:t>Cụ</a:t>
            </a:r>
            <a:r>
              <a:rPr lang="en-US" altLang="en-US" sz="3600" b="1" dirty="0" smtClean="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Ún</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làm</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nghề</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thầy</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cúng</a:t>
            </a:r>
            <a:r>
              <a:rPr lang="en-US" altLang="en-US" sz="3600" b="1" dirty="0">
                <a:latin typeface="Times New Roman" panose="02020603050405020304" pitchFamily="18" charset="0"/>
                <a:cs typeface="Times New Roman" panose="02020603050405020304" pitchFamily="18" charset="0"/>
              </a:rPr>
              <a:t>.</a:t>
            </a:r>
          </a:p>
        </p:txBody>
      </p:sp>
      <p:sp>
        <p:nvSpPr>
          <p:cNvPr id="9" name="TextBox 8"/>
          <p:cNvSpPr txBox="1"/>
          <p:nvPr/>
        </p:nvSpPr>
        <p:spPr>
          <a:xfrm>
            <a:off x="685799" y="152400"/>
            <a:ext cx="8305799" cy="1754326"/>
          </a:xfrm>
          <a:prstGeom prst="rect">
            <a:avLst/>
          </a:prstGeom>
          <a:noFill/>
        </p:spPr>
        <p:txBody>
          <a:bodyPr wrap="square" rtlCol="0">
            <a:spAutoFit/>
          </a:bodyPr>
          <a:lstStyle/>
          <a:p>
            <a:pPr algn="ctr"/>
            <a:r>
              <a:rPr lang="en-US" sz="2800" b="1" u="sng" dirty="0" err="1" smtClean="0">
                <a:solidFill>
                  <a:srgbClr val="0000FF"/>
                </a:solidFill>
                <a:latin typeface="Times New Roman" pitchFamily="18" charset="0"/>
                <a:cs typeface="Times New Roman" pitchFamily="18" charset="0"/>
              </a:rPr>
              <a:t>Tập</a:t>
            </a:r>
            <a:r>
              <a:rPr lang="en-US" sz="2800" b="1" u="sng" dirty="0" smtClean="0">
                <a:solidFill>
                  <a:srgbClr val="0000FF"/>
                </a:solidFill>
                <a:latin typeface="Times New Roman" pitchFamily="18" charset="0"/>
                <a:cs typeface="Times New Roman" pitchFamily="18" charset="0"/>
              </a:rPr>
              <a:t> </a:t>
            </a:r>
            <a:r>
              <a:rPr lang="en-US" sz="2800" b="1" u="sng" dirty="0" err="1" smtClean="0">
                <a:solidFill>
                  <a:srgbClr val="0000FF"/>
                </a:solidFill>
                <a:latin typeface="Times New Roman" pitchFamily="18" charset="0"/>
                <a:cs typeface="Times New Roman" pitchFamily="18" charset="0"/>
              </a:rPr>
              <a:t>đọc</a:t>
            </a:r>
            <a:endParaRPr lang="en-US" sz="2800" b="1" u="sng" dirty="0" smtClean="0">
              <a:solidFill>
                <a:srgbClr val="0000FF"/>
              </a:solidFill>
              <a:latin typeface="Times New Roman" pitchFamily="18" charset="0"/>
              <a:cs typeface="Times New Roman" pitchFamily="18" charset="0"/>
            </a:endParaRPr>
          </a:p>
          <a:p>
            <a:pPr algn="ctr"/>
            <a:r>
              <a:rPr lang="en-US" sz="4000" b="1" dirty="0" err="1" smtClean="0">
                <a:solidFill>
                  <a:srgbClr val="FF0000"/>
                </a:solidFill>
                <a:latin typeface="Times New Roman" pitchFamily="18" charset="0"/>
                <a:cs typeface="Times New Roman" pitchFamily="18" charset="0"/>
              </a:rPr>
              <a:t>Thầy</a:t>
            </a:r>
            <a:r>
              <a:rPr lang="en-US" sz="4000" b="1" dirty="0" smtClean="0">
                <a:solidFill>
                  <a:srgbClr val="FF0000"/>
                </a:solidFill>
                <a:latin typeface="Times New Roman" pitchFamily="18" charset="0"/>
                <a:cs typeface="Times New Roman" pitchFamily="18" charset="0"/>
              </a:rPr>
              <a:t> </a:t>
            </a:r>
            <a:r>
              <a:rPr lang="en-US" sz="4000" b="1" dirty="0" err="1" smtClean="0">
                <a:solidFill>
                  <a:srgbClr val="FF0000"/>
                </a:solidFill>
                <a:latin typeface="Times New Roman" pitchFamily="18" charset="0"/>
                <a:cs typeface="Times New Roman" pitchFamily="18" charset="0"/>
              </a:rPr>
              <a:t>cúng</a:t>
            </a:r>
            <a:r>
              <a:rPr lang="en-US" sz="4000" b="1" dirty="0" smtClean="0">
                <a:solidFill>
                  <a:srgbClr val="FF0000"/>
                </a:solidFill>
                <a:latin typeface="Times New Roman" pitchFamily="18" charset="0"/>
                <a:cs typeface="Times New Roman" pitchFamily="18" charset="0"/>
              </a:rPr>
              <a:t> </a:t>
            </a:r>
            <a:r>
              <a:rPr lang="en-US" sz="4000" b="1" dirty="0" err="1" smtClean="0">
                <a:solidFill>
                  <a:srgbClr val="FF0000"/>
                </a:solidFill>
                <a:latin typeface="Times New Roman" pitchFamily="18" charset="0"/>
                <a:cs typeface="Times New Roman" pitchFamily="18" charset="0"/>
              </a:rPr>
              <a:t>đi</a:t>
            </a:r>
            <a:r>
              <a:rPr lang="en-US" sz="4000" b="1" dirty="0" smtClean="0">
                <a:solidFill>
                  <a:srgbClr val="FF0000"/>
                </a:solidFill>
                <a:latin typeface="Times New Roman" pitchFamily="18" charset="0"/>
                <a:cs typeface="Times New Roman" pitchFamily="18" charset="0"/>
              </a:rPr>
              <a:t> </a:t>
            </a:r>
            <a:r>
              <a:rPr lang="en-US" sz="4000" b="1" dirty="0" err="1" smtClean="0">
                <a:solidFill>
                  <a:srgbClr val="FF0000"/>
                </a:solidFill>
                <a:latin typeface="Times New Roman" pitchFamily="18" charset="0"/>
                <a:cs typeface="Times New Roman" pitchFamily="18" charset="0"/>
              </a:rPr>
              <a:t>bệnh</a:t>
            </a:r>
            <a:r>
              <a:rPr lang="en-US" sz="4000" b="1" dirty="0" smtClean="0">
                <a:solidFill>
                  <a:srgbClr val="FF0000"/>
                </a:solidFill>
                <a:latin typeface="Times New Roman" pitchFamily="18" charset="0"/>
                <a:cs typeface="Times New Roman" pitchFamily="18" charset="0"/>
              </a:rPr>
              <a:t> </a:t>
            </a:r>
            <a:r>
              <a:rPr lang="en-US" sz="4000" b="1" dirty="0" err="1" smtClean="0">
                <a:solidFill>
                  <a:srgbClr val="FF0000"/>
                </a:solidFill>
                <a:latin typeface="Times New Roman" pitchFamily="18" charset="0"/>
                <a:cs typeface="Times New Roman" pitchFamily="18" charset="0"/>
              </a:rPr>
              <a:t>viện</a:t>
            </a:r>
            <a:endParaRPr lang="en-US" sz="4000" b="1" dirty="0" smtClean="0">
              <a:solidFill>
                <a:srgbClr val="FF0000"/>
              </a:solidFill>
              <a:latin typeface="Times New Roman" pitchFamily="18" charset="0"/>
              <a:cs typeface="Times New Roman" pitchFamily="18" charset="0"/>
            </a:endParaRPr>
          </a:p>
          <a:p>
            <a:pPr algn="ctr"/>
            <a:r>
              <a:rPr lang="en-US" sz="4000" b="1" dirty="0" smtClean="0">
                <a:solidFill>
                  <a:srgbClr val="FF0000"/>
                </a:solidFill>
                <a:latin typeface="Times New Roman" pitchFamily="18" charset="0"/>
                <a:cs typeface="Times New Roman" pitchFamily="18" charset="0"/>
              </a:rPr>
              <a:t>                        </a:t>
            </a:r>
            <a:r>
              <a:rPr lang="en-US" sz="2800" b="1" dirty="0" err="1" smtClean="0">
                <a:solidFill>
                  <a:srgbClr val="996633"/>
                </a:solidFill>
                <a:latin typeface="Times New Roman" pitchFamily="18" charset="0"/>
                <a:cs typeface="Times New Roman" pitchFamily="18" charset="0"/>
              </a:rPr>
              <a:t>Nguyễn</a:t>
            </a:r>
            <a:r>
              <a:rPr lang="en-US" sz="2800" b="1" dirty="0" smtClean="0">
                <a:solidFill>
                  <a:srgbClr val="996633"/>
                </a:solidFill>
                <a:latin typeface="Times New Roman" pitchFamily="18" charset="0"/>
                <a:cs typeface="Times New Roman" pitchFamily="18" charset="0"/>
              </a:rPr>
              <a:t> </a:t>
            </a:r>
            <a:r>
              <a:rPr lang="en-US" sz="2800" b="1" dirty="0" err="1" smtClean="0">
                <a:solidFill>
                  <a:srgbClr val="996633"/>
                </a:solidFill>
                <a:latin typeface="Times New Roman" pitchFamily="18" charset="0"/>
                <a:cs typeface="Times New Roman" pitchFamily="18" charset="0"/>
              </a:rPr>
              <a:t>Lăng</a:t>
            </a:r>
            <a:endParaRPr lang="en-US" sz="2800" b="1" dirty="0">
              <a:solidFill>
                <a:srgbClr val="996633"/>
              </a:solidFill>
              <a:latin typeface="Times New Roman" pitchFamily="18" charset="0"/>
              <a:cs typeface="Times New Roman" pitchFamily="18" charset="0"/>
            </a:endParaRPr>
          </a:p>
        </p:txBody>
      </p:sp>
      <p:grpSp>
        <p:nvGrpSpPr>
          <p:cNvPr id="5" name="组合 585"/>
          <p:cNvGrpSpPr/>
          <p:nvPr/>
        </p:nvGrpSpPr>
        <p:grpSpPr>
          <a:xfrm>
            <a:off x="-25400" y="5307109"/>
            <a:ext cx="9169400" cy="1600106"/>
            <a:chOff x="-25400" y="5164139"/>
            <a:chExt cx="12303126" cy="1743075"/>
          </a:xfrm>
        </p:grpSpPr>
        <p:sp>
          <p:nvSpPr>
            <p:cNvPr id="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1"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2"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3"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4"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5"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6"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7"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8"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9"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0"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1"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2"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3"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4"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5"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6"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7"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8"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9"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0"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1"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2"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3"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4"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5"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6"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7"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8"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9"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0"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1"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2"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3"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6"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7"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8"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9"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1"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2"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3"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4"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5"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6"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7"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8"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9"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1"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2"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3"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4"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5"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6"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2"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9"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1"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2"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2"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3"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4"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5"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6"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7"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8"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9"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5"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6"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pic>
        <p:nvPicPr>
          <p:cNvPr id="377" name="Picture 15" descr="H:\Files\4cbb49c3e377d8365aa20a00\abstract-design-with-beautiful-flowers2.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016648" y="5083384"/>
            <a:ext cx="2122195" cy="1615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782499221"/>
      </p:ext>
    </p:extLst>
  </p:cSld>
  <p:clrMapOvr>
    <a:masterClrMapping/>
  </p:clrMapOvr>
  <mc:AlternateContent xmlns:mc="http://schemas.openxmlformats.org/markup-compatibility/2006" xmlns:p14="http://schemas.microsoft.com/office/powerpoint/2010/main">
    <mc:Choice Requires="p14">
      <p:transition spd="slow" p14:dur="120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left)">
                                      <p:cBhvr>
                                        <p:cTn id="7" dur="500"/>
                                        <p:tgtEl>
                                          <p:spTgt spid="3">
                                            <p:txEl>
                                              <p:pRg st="0" end="0"/>
                                            </p:txEl>
                                          </p:spTgt>
                                        </p:tgtEl>
                                      </p:cBhvr>
                                    </p:animEffect>
                                  </p:childTnLst>
                                </p:cTn>
                              </p:par>
                            </p:childTnLst>
                          </p:cTn>
                        </p:par>
                        <p:par>
                          <p:cTn id="8" fill="hold">
                            <p:stCondLst>
                              <p:cond delay="500"/>
                            </p:stCondLst>
                            <p:childTnLst>
                              <p:par>
                                <p:cTn id="9" presetID="1" presetClass="entr" presetSubtype="0" fill="hold" nodeType="afterEffect">
                                  <p:stCondLst>
                                    <p:cond delay="0"/>
                                  </p:stCondLst>
                                  <p:childTnLst>
                                    <p:set>
                                      <p:cBhvr>
                                        <p:cTn id="10" dur="1" fill="hold">
                                          <p:stCondLst>
                                            <p:cond delay="0"/>
                                          </p:stCondLst>
                                        </p:cTn>
                                        <p:tgtEl>
                                          <p:spTgt spid="3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2400" y="2057400"/>
            <a:ext cx="8229600" cy="1143000"/>
          </a:xfrm>
        </p:spPr>
        <p:txBody>
          <a:bodyPr>
            <a:noAutofit/>
          </a:bodyPr>
          <a:lstStyle/>
          <a:p>
            <a:r>
              <a:rPr lang="en-US" altLang="en-US" sz="3600" b="1" dirty="0">
                <a:solidFill>
                  <a:srgbClr val="008000"/>
                </a:solidFill>
                <a:latin typeface="Times New Roman" pitchFamily="18" charset="0"/>
                <a:cs typeface="Times New Roman" pitchFamily="18" charset="0"/>
              </a:rPr>
              <a:t/>
            </a:r>
            <a:br>
              <a:rPr lang="en-US" altLang="en-US" sz="3600" b="1" dirty="0">
                <a:solidFill>
                  <a:srgbClr val="008000"/>
                </a:solidFill>
                <a:latin typeface="Times New Roman" pitchFamily="18" charset="0"/>
                <a:cs typeface="Times New Roman" pitchFamily="18" charset="0"/>
              </a:rPr>
            </a:br>
            <a:r>
              <a:rPr lang="en-US" altLang="en-US" sz="3600" b="1" u="sng" dirty="0" err="1">
                <a:solidFill>
                  <a:srgbClr val="008000"/>
                </a:solidFill>
                <a:latin typeface="Times New Roman" pitchFamily="18" charset="0"/>
                <a:cs typeface="Times New Roman" pitchFamily="18" charset="0"/>
              </a:rPr>
              <a:t>Câu</a:t>
            </a:r>
            <a:r>
              <a:rPr lang="en-US" altLang="en-US" sz="3600" b="1" u="sng" dirty="0">
                <a:solidFill>
                  <a:srgbClr val="008000"/>
                </a:solidFill>
                <a:latin typeface="Times New Roman" pitchFamily="18" charset="0"/>
                <a:cs typeface="Times New Roman" pitchFamily="18" charset="0"/>
              </a:rPr>
              <a:t> </a:t>
            </a:r>
            <a:r>
              <a:rPr lang="en-US" altLang="en-US" sz="3600" b="1" u="sng" dirty="0" smtClean="0">
                <a:solidFill>
                  <a:srgbClr val="008000"/>
                </a:solidFill>
                <a:latin typeface="Times New Roman" pitchFamily="18" charset="0"/>
                <a:cs typeface="Times New Roman" pitchFamily="18" charset="0"/>
              </a:rPr>
              <a:t>2 </a:t>
            </a:r>
            <a:r>
              <a:rPr lang="en-US" altLang="en-US" sz="3600" b="1" dirty="0">
                <a:solidFill>
                  <a:srgbClr val="008000"/>
                </a:solidFill>
                <a:latin typeface="Times New Roman" pitchFamily="18" charset="0"/>
                <a:cs typeface="Times New Roman" pitchFamily="18" charset="0"/>
              </a:rPr>
              <a:t>: </a:t>
            </a:r>
            <a:r>
              <a:rPr lang="en-US" altLang="en-US" sz="3600" b="1" dirty="0" err="1">
                <a:solidFill>
                  <a:srgbClr val="008000"/>
                </a:solidFill>
                <a:latin typeface="Times New Roman" panose="02020603050405020304" pitchFamily="18" charset="0"/>
                <a:cs typeface="Times New Roman" panose="02020603050405020304" pitchFamily="18" charset="0"/>
              </a:rPr>
              <a:t>Khi</a:t>
            </a:r>
            <a:r>
              <a:rPr lang="en-US" altLang="en-US" sz="3600" b="1" dirty="0">
                <a:solidFill>
                  <a:srgbClr val="008000"/>
                </a:solidFill>
                <a:latin typeface="Times New Roman" panose="02020603050405020304" pitchFamily="18" charset="0"/>
                <a:cs typeface="Times New Roman" panose="02020603050405020304" pitchFamily="18" charset="0"/>
              </a:rPr>
              <a:t> </a:t>
            </a:r>
            <a:r>
              <a:rPr lang="en-US" altLang="en-US" sz="3600" b="1" dirty="0" err="1">
                <a:solidFill>
                  <a:srgbClr val="008000"/>
                </a:solidFill>
                <a:latin typeface="Times New Roman" panose="02020603050405020304" pitchFamily="18" charset="0"/>
                <a:cs typeface="Times New Roman" panose="02020603050405020304" pitchFamily="18" charset="0"/>
              </a:rPr>
              <a:t>mắc</a:t>
            </a:r>
            <a:r>
              <a:rPr lang="en-US" altLang="en-US" sz="3600" b="1" dirty="0">
                <a:solidFill>
                  <a:srgbClr val="008000"/>
                </a:solidFill>
                <a:latin typeface="Times New Roman" panose="02020603050405020304" pitchFamily="18" charset="0"/>
                <a:cs typeface="Times New Roman" panose="02020603050405020304" pitchFamily="18" charset="0"/>
              </a:rPr>
              <a:t> </a:t>
            </a:r>
            <a:r>
              <a:rPr lang="en-US" altLang="en-US" sz="3600" b="1" dirty="0" err="1">
                <a:solidFill>
                  <a:srgbClr val="008000"/>
                </a:solidFill>
                <a:latin typeface="Times New Roman" panose="02020603050405020304" pitchFamily="18" charset="0"/>
                <a:cs typeface="Times New Roman" panose="02020603050405020304" pitchFamily="18" charset="0"/>
              </a:rPr>
              <a:t>bệnh</a:t>
            </a:r>
            <a:r>
              <a:rPr lang="en-US" altLang="en-US" sz="3600" b="1" dirty="0">
                <a:solidFill>
                  <a:srgbClr val="008000"/>
                </a:solidFill>
                <a:latin typeface="Times New Roman" panose="02020603050405020304" pitchFamily="18" charset="0"/>
                <a:cs typeface="Times New Roman" panose="02020603050405020304" pitchFamily="18" charset="0"/>
              </a:rPr>
              <a:t>, </a:t>
            </a:r>
            <a:r>
              <a:rPr lang="en-US" altLang="en-US" sz="3600" b="1" dirty="0" err="1">
                <a:solidFill>
                  <a:srgbClr val="008000"/>
                </a:solidFill>
                <a:latin typeface="Times New Roman" panose="02020603050405020304" pitchFamily="18" charset="0"/>
                <a:cs typeface="Times New Roman" panose="02020603050405020304" pitchFamily="18" charset="0"/>
              </a:rPr>
              <a:t>cụ</a:t>
            </a:r>
            <a:r>
              <a:rPr lang="en-US" altLang="en-US" sz="3600" b="1" dirty="0">
                <a:solidFill>
                  <a:srgbClr val="008000"/>
                </a:solidFill>
                <a:latin typeface="Times New Roman" panose="02020603050405020304" pitchFamily="18" charset="0"/>
                <a:cs typeface="Times New Roman" panose="02020603050405020304" pitchFamily="18" charset="0"/>
              </a:rPr>
              <a:t> </a:t>
            </a:r>
            <a:r>
              <a:rPr lang="en-US" altLang="en-US" sz="3600" b="1" dirty="0" err="1">
                <a:solidFill>
                  <a:srgbClr val="008000"/>
                </a:solidFill>
                <a:latin typeface="Times New Roman" panose="02020603050405020304" pitchFamily="18" charset="0"/>
                <a:cs typeface="Times New Roman" panose="02020603050405020304" pitchFamily="18" charset="0"/>
              </a:rPr>
              <a:t>đã</a:t>
            </a:r>
            <a:r>
              <a:rPr lang="en-US" altLang="en-US" sz="3600" b="1" dirty="0">
                <a:solidFill>
                  <a:srgbClr val="008000"/>
                </a:solidFill>
                <a:latin typeface="Times New Roman" panose="02020603050405020304" pitchFamily="18" charset="0"/>
                <a:cs typeface="Times New Roman" panose="02020603050405020304" pitchFamily="18" charset="0"/>
              </a:rPr>
              <a:t> </a:t>
            </a:r>
            <a:r>
              <a:rPr lang="en-US" altLang="en-US" sz="3600" b="1" dirty="0" err="1">
                <a:solidFill>
                  <a:srgbClr val="008000"/>
                </a:solidFill>
                <a:latin typeface="Times New Roman" panose="02020603050405020304" pitchFamily="18" charset="0"/>
                <a:cs typeface="Times New Roman" panose="02020603050405020304" pitchFamily="18" charset="0"/>
              </a:rPr>
              <a:t>tự</a:t>
            </a:r>
            <a:r>
              <a:rPr lang="en-US" altLang="en-US" sz="3600" b="1" dirty="0">
                <a:solidFill>
                  <a:srgbClr val="008000"/>
                </a:solidFill>
                <a:latin typeface="Times New Roman" panose="02020603050405020304" pitchFamily="18" charset="0"/>
                <a:cs typeface="Times New Roman" panose="02020603050405020304" pitchFamily="18" charset="0"/>
              </a:rPr>
              <a:t> </a:t>
            </a:r>
            <a:r>
              <a:rPr lang="en-US" altLang="en-US" sz="3600" b="1" dirty="0" err="1">
                <a:solidFill>
                  <a:srgbClr val="008000"/>
                </a:solidFill>
                <a:latin typeface="Times New Roman" panose="02020603050405020304" pitchFamily="18" charset="0"/>
                <a:cs typeface="Times New Roman" panose="02020603050405020304" pitchFamily="18" charset="0"/>
              </a:rPr>
              <a:t>chữa</a:t>
            </a:r>
            <a:r>
              <a:rPr lang="en-US" altLang="en-US" sz="3600" b="1" dirty="0">
                <a:solidFill>
                  <a:srgbClr val="008000"/>
                </a:solidFill>
                <a:latin typeface="Times New Roman" panose="02020603050405020304" pitchFamily="18" charset="0"/>
                <a:cs typeface="Times New Roman" panose="02020603050405020304" pitchFamily="18" charset="0"/>
              </a:rPr>
              <a:t> </a:t>
            </a:r>
            <a:r>
              <a:rPr lang="en-US" altLang="en-US" sz="3600" b="1" dirty="0" err="1">
                <a:solidFill>
                  <a:srgbClr val="008000"/>
                </a:solidFill>
                <a:latin typeface="Times New Roman" panose="02020603050405020304" pitchFamily="18" charset="0"/>
                <a:cs typeface="Times New Roman" panose="02020603050405020304" pitchFamily="18" charset="0"/>
              </a:rPr>
              <a:t>bằng</a:t>
            </a:r>
            <a:r>
              <a:rPr lang="en-US" altLang="en-US" sz="3600" b="1" dirty="0">
                <a:solidFill>
                  <a:srgbClr val="008000"/>
                </a:solidFill>
                <a:latin typeface="Times New Roman" panose="02020603050405020304" pitchFamily="18" charset="0"/>
                <a:cs typeface="Times New Roman" panose="02020603050405020304" pitchFamily="18" charset="0"/>
              </a:rPr>
              <a:t> </a:t>
            </a:r>
            <a:r>
              <a:rPr lang="en-US" altLang="en-US" sz="3600" b="1" dirty="0" err="1">
                <a:solidFill>
                  <a:srgbClr val="008000"/>
                </a:solidFill>
                <a:latin typeface="Times New Roman" panose="02020603050405020304" pitchFamily="18" charset="0"/>
                <a:cs typeface="Times New Roman" panose="02020603050405020304" pitchFamily="18" charset="0"/>
              </a:rPr>
              <a:t>cách</a:t>
            </a:r>
            <a:r>
              <a:rPr lang="en-US" altLang="en-US" sz="3600" b="1" dirty="0">
                <a:solidFill>
                  <a:srgbClr val="008000"/>
                </a:solidFill>
                <a:latin typeface="Times New Roman" panose="02020603050405020304" pitchFamily="18" charset="0"/>
                <a:cs typeface="Times New Roman" panose="02020603050405020304" pitchFamily="18" charset="0"/>
              </a:rPr>
              <a:t> </a:t>
            </a:r>
            <a:r>
              <a:rPr lang="en-US" altLang="en-US" sz="3600" b="1" dirty="0" err="1">
                <a:solidFill>
                  <a:srgbClr val="008000"/>
                </a:solidFill>
                <a:latin typeface="Times New Roman" panose="02020603050405020304" pitchFamily="18" charset="0"/>
                <a:cs typeface="Times New Roman" panose="02020603050405020304" pitchFamily="18" charset="0"/>
              </a:rPr>
              <a:t>nào</a:t>
            </a:r>
            <a:r>
              <a:rPr lang="en-US" altLang="en-US" sz="3600" b="1" dirty="0">
                <a:solidFill>
                  <a:srgbClr val="008000"/>
                </a:solidFill>
                <a:latin typeface="Times New Roman" panose="02020603050405020304" pitchFamily="18" charset="0"/>
                <a:cs typeface="Times New Roman" panose="02020603050405020304" pitchFamily="18" charset="0"/>
              </a:rPr>
              <a:t>? </a:t>
            </a:r>
            <a:r>
              <a:rPr lang="en-US" altLang="en-US" sz="3600" b="1" dirty="0" err="1">
                <a:solidFill>
                  <a:srgbClr val="008000"/>
                </a:solidFill>
                <a:latin typeface="Times New Roman" panose="02020603050405020304" pitchFamily="18" charset="0"/>
                <a:cs typeface="Times New Roman" panose="02020603050405020304" pitchFamily="18" charset="0"/>
              </a:rPr>
              <a:t>Kết</a:t>
            </a:r>
            <a:r>
              <a:rPr lang="en-US" altLang="en-US" sz="3600" b="1" dirty="0">
                <a:solidFill>
                  <a:srgbClr val="008000"/>
                </a:solidFill>
                <a:latin typeface="Times New Roman" panose="02020603050405020304" pitchFamily="18" charset="0"/>
                <a:cs typeface="Times New Roman" panose="02020603050405020304" pitchFamily="18" charset="0"/>
              </a:rPr>
              <a:t> </a:t>
            </a:r>
            <a:r>
              <a:rPr lang="en-US" altLang="en-US" sz="3600" b="1" dirty="0" err="1">
                <a:solidFill>
                  <a:srgbClr val="008000"/>
                </a:solidFill>
                <a:latin typeface="Times New Roman" panose="02020603050405020304" pitchFamily="18" charset="0"/>
                <a:cs typeface="Times New Roman" panose="02020603050405020304" pitchFamily="18" charset="0"/>
              </a:rPr>
              <a:t>quả</a:t>
            </a:r>
            <a:r>
              <a:rPr lang="en-US" altLang="en-US" sz="3600" b="1" dirty="0">
                <a:solidFill>
                  <a:srgbClr val="008000"/>
                </a:solidFill>
                <a:latin typeface="Times New Roman" panose="02020603050405020304" pitchFamily="18" charset="0"/>
                <a:cs typeface="Times New Roman" panose="02020603050405020304" pitchFamily="18" charset="0"/>
              </a:rPr>
              <a:t> </a:t>
            </a:r>
            <a:r>
              <a:rPr lang="en-US" altLang="en-US" sz="3600" b="1" dirty="0" err="1">
                <a:solidFill>
                  <a:srgbClr val="008000"/>
                </a:solidFill>
                <a:latin typeface="Times New Roman" panose="02020603050405020304" pitchFamily="18" charset="0"/>
                <a:cs typeface="Times New Roman" panose="02020603050405020304" pitchFamily="18" charset="0"/>
              </a:rPr>
              <a:t>ra</a:t>
            </a:r>
            <a:r>
              <a:rPr lang="en-US" altLang="en-US" sz="3600" b="1" dirty="0">
                <a:solidFill>
                  <a:srgbClr val="008000"/>
                </a:solidFill>
                <a:latin typeface="Times New Roman" panose="02020603050405020304" pitchFamily="18" charset="0"/>
                <a:cs typeface="Times New Roman" panose="02020603050405020304" pitchFamily="18" charset="0"/>
              </a:rPr>
              <a:t> </a:t>
            </a:r>
            <a:r>
              <a:rPr lang="en-US" altLang="en-US" sz="3600" b="1" dirty="0" err="1">
                <a:solidFill>
                  <a:srgbClr val="008000"/>
                </a:solidFill>
                <a:latin typeface="Times New Roman" panose="02020603050405020304" pitchFamily="18" charset="0"/>
                <a:cs typeface="Times New Roman" panose="02020603050405020304" pitchFamily="18" charset="0"/>
              </a:rPr>
              <a:t>sao</a:t>
            </a:r>
            <a:r>
              <a:rPr lang="en-US" altLang="en-US" sz="3600" b="1" dirty="0">
                <a:solidFill>
                  <a:srgbClr val="008000"/>
                </a:solidFill>
                <a:latin typeface="Times New Roman" panose="02020603050405020304" pitchFamily="18" charset="0"/>
                <a:cs typeface="Times New Roman" panose="02020603050405020304" pitchFamily="18" charset="0"/>
              </a:rPr>
              <a:t>?</a:t>
            </a:r>
          </a:p>
        </p:txBody>
      </p:sp>
      <p:sp>
        <p:nvSpPr>
          <p:cNvPr id="3" name="Content Placeholder 2"/>
          <p:cNvSpPr>
            <a:spLocks noGrp="1"/>
          </p:cNvSpPr>
          <p:nvPr>
            <p:ph idx="1"/>
          </p:nvPr>
        </p:nvSpPr>
        <p:spPr>
          <a:xfrm>
            <a:off x="762000" y="3581400"/>
            <a:ext cx="8077200" cy="914400"/>
          </a:xfrm>
        </p:spPr>
        <p:txBody>
          <a:bodyPr>
            <a:noAutofit/>
          </a:bodyPr>
          <a:lstStyle/>
          <a:p>
            <a:pPr marL="0" indent="0">
              <a:buNone/>
            </a:pPr>
            <a:r>
              <a:rPr lang="en-US" altLang="en-US" sz="3600" b="1" dirty="0" err="1">
                <a:solidFill>
                  <a:srgbClr val="0000FF"/>
                </a:solidFill>
                <a:latin typeface="Times New Roman" panose="02020603050405020304" pitchFamily="18" charset="0"/>
                <a:cs typeface="Times New Roman" panose="02020603050405020304" pitchFamily="18" charset="0"/>
              </a:rPr>
              <a:t>Cụ</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chữa</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bằng</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cách</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cúng</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bái</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nhưng</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bệnh</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tình</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không</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thuyên</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giảm</a:t>
            </a:r>
            <a:endParaRPr lang="en-US" altLang="en-US" sz="3600" b="1" dirty="0">
              <a:latin typeface="Times New Roman" panose="02020603050405020304" pitchFamily="18" charset="0"/>
              <a:cs typeface="Times New Roman" panose="02020603050405020304" pitchFamily="18" charset="0"/>
            </a:endParaRPr>
          </a:p>
        </p:txBody>
      </p:sp>
      <p:sp>
        <p:nvSpPr>
          <p:cNvPr id="4" name="TextBox 3"/>
          <p:cNvSpPr txBox="1"/>
          <p:nvPr/>
        </p:nvSpPr>
        <p:spPr>
          <a:xfrm>
            <a:off x="685799" y="152400"/>
            <a:ext cx="8305799" cy="1754326"/>
          </a:xfrm>
          <a:prstGeom prst="rect">
            <a:avLst/>
          </a:prstGeom>
          <a:noFill/>
        </p:spPr>
        <p:txBody>
          <a:bodyPr wrap="square" rtlCol="0">
            <a:spAutoFit/>
          </a:bodyPr>
          <a:lstStyle/>
          <a:p>
            <a:pPr algn="ctr"/>
            <a:r>
              <a:rPr lang="en-US" sz="2800" b="1" u="sng" dirty="0" err="1" smtClean="0">
                <a:solidFill>
                  <a:srgbClr val="0000FF"/>
                </a:solidFill>
                <a:latin typeface="Times New Roman" pitchFamily="18" charset="0"/>
                <a:cs typeface="Times New Roman" pitchFamily="18" charset="0"/>
              </a:rPr>
              <a:t>Tập</a:t>
            </a:r>
            <a:r>
              <a:rPr lang="en-US" sz="2800" b="1" u="sng" dirty="0" smtClean="0">
                <a:solidFill>
                  <a:srgbClr val="0000FF"/>
                </a:solidFill>
                <a:latin typeface="Times New Roman" pitchFamily="18" charset="0"/>
                <a:cs typeface="Times New Roman" pitchFamily="18" charset="0"/>
              </a:rPr>
              <a:t> </a:t>
            </a:r>
            <a:r>
              <a:rPr lang="en-US" sz="2800" b="1" u="sng" dirty="0" err="1" smtClean="0">
                <a:solidFill>
                  <a:srgbClr val="0000FF"/>
                </a:solidFill>
                <a:latin typeface="Times New Roman" pitchFamily="18" charset="0"/>
                <a:cs typeface="Times New Roman" pitchFamily="18" charset="0"/>
              </a:rPr>
              <a:t>đọc</a:t>
            </a:r>
            <a:endParaRPr lang="en-US" sz="2800" b="1" u="sng" dirty="0" smtClean="0">
              <a:solidFill>
                <a:srgbClr val="0000FF"/>
              </a:solidFill>
              <a:latin typeface="Times New Roman" pitchFamily="18" charset="0"/>
              <a:cs typeface="Times New Roman" pitchFamily="18" charset="0"/>
            </a:endParaRPr>
          </a:p>
          <a:p>
            <a:pPr algn="ctr"/>
            <a:r>
              <a:rPr lang="en-US" sz="4000" b="1" dirty="0" err="1" smtClean="0">
                <a:solidFill>
                  <a:srgbClr val="FF0000"/>
                </a:solidFill>
                <a:latin typeface="Times New Roman" pitchFamily="18" charset="0"/>
                <a:cs typeface="Times New Roman" pitchFamily="18" charset="0"/>
              </a:rPr>
              <a:t>Thầy</a:t>
            </a:r>
            <a:r>
              <a:rPr lang="en-US" sz="4000" b="1" dirty="0" smtClean="0">
                <a:solidFill>
                  <a:srgbClr val="FF0000"/>
                </a:solidFill>
                <a:latin typeface="Times New Roman" pitchFamily="18" charset="0"/>
                <a:cs typeface="Times New Roman" pitchFamily="18" charset="0"/>
              </a:rPr>
              <a:t> </a:t>
            </a:r>
            <a:r>
              <a:rPr lang="en-US" sz="4000" b="1" dirty="0" err="1" smtClean="0">
                <a:solidFill>
                  <a:srgbClr val="FF0000"/>
                </a:solidFill>
                <a:latin typeface="Times New Roman" pitchFamily="18" charset="0"/>
                <a:cs typeface="Times New Roman" pitchFamily="18" charset="0"/>
              </a:rPr>
              <a:t>cúng</a:t>
            </a:r>
            <a:r>
              <a:rPr lang="en-US" sz="4000" b="1" dirty="0" smtClean="0">
                <a:solidFill>
                  <a:srgbClr val="FF0000"/>
                </a:solidFill>
                <a:latin typeface="Times New Roman" pitchFamily="18" charset="0"/>
                <a:cs typeface="Times New Roman" pitchFamily="18" charset="0"/>
              </a:rPr>
              <a:t> </a:t>
            </a:r>
            <a:r>
              <a:rPr lang="en-US" sz="4000" b="1" dirty="0" err="1" smtClean="0">
                <a:solidFill>
                  <a:srgbClr val="FF0000"/>
                </a:solidFill>
                <a:latin typeface="Times New Roman" pitchFamily="18" charset="0"/>
                <a:cs typeface="Times New Roman" pitchFamily="18" charset="0"/>
              </a:rPr>
              <a:t>đi</a:t>
            </a:r>
            <a:r>
              <a:rPr lang="en-US" sz="4000" b="1" dirty="0" smtClean="0">
                <a:solidFill>
                  <a:srgbClr val="FF0000"/>
                </a:solidFill>
                <a:latin typeface="Times New Roman" pitchFamily="18" charset="0"/>
                <a:cs typeface="Times New Roman" pitchFamily="18" charset="0"/>
              </a:rPr>
              <a:t> </a:t>
            </a:r>
            <a:r>
              <a:rPr lang="en-US" sz="4000" b="1" dirty="0" err="1" smtClean="0">
                <a:solidFill>
                  <a:srgbClr val="FF0000"/>
                </a:solidFill>
                <a:latin typeface="Times New Roman" pitchFamily="18" charset="0"/>
                <a:cs typeface="Times New Roman" pitchFamily="18" charset="0"/>
              </a:rPr>
              <a:t>bệnh</a:t>
            </a:r>
            <a:r>
              <a:rPr lang="en-US" sz="4000" b="1" dirty="0" smtClean="0">
                <a:solidFill>
                  <a:srgbClr val="FF0000"/>
                </a:solidFill>
                <a:latin typeface="Times New Roman" pitchFamily="18" charset="0"/>
                <a:cs typeface="Times New Roman" pitchFamily="18" charset="0"/>
              </a:rPr>
              <a:t> </a:t>
            </a:r>
            <a:r>
              <a:rPr lang="en-US" sz="4000" b="1" dirty="0" err="1" smtClean="0">
                <a:solidFill>
                  <a:srgbClr val="FF0000"/>
                </a:solidFill>
                <a:latin typeface="Times New Roman" pitchFamily="18" charset="0"/>
                <a:cs typeface="Times New Roman" pitchFamily="18" charset="0"/>
              </a:rPr>
              <a:t>viện</a:t>
            </a:r>
            <a:endParaRPr lang="en-US" sz="4000" b="1" dirty="0" smtClean="0">
              <a:solidFill>
                <a:srgbClr val="FF0000"/>
              </a:solidFill>
              <a:latin typeface="Times New Roman" pitchFamily="18" charset="0"/>
              <a:cs typeface="Times New Roman" pitchFamily="18" charset="0"/>
            </a:endParaRPr>
          </a:p>
          <a:p>
            <a:pPr algn="ctr"/>
            <a:r>
              <a:rPr lang="en-US" sz="4000" b="1" dirty="0" smtClean="0">
                <a:solidFill>
                  <a:srgbClr val="996633"/>
                </a:solidFill>
                <a:latin typeface="Times New Roman" pitchFamily="18" charset="0"/>
                <a:cs typeface="Times New Roman" pitchFamily="18" charset="0"/>
              </a:rPr>
              <a:t>                        </a:t>
            </a:r>
            <a:r>
              <a:rPr lang="en-US" sz="2800" b="1" dirty="0" err="1" smtClean="0">
                <a:solidFill>
                  <a:srgbClr val="996633"/>
                </a:solidFill>
                <a:latin typeface="Times New Roman" pitchFamily="18" charset="0"/>
                <a:cs typeface="Times New Roman" pitchFamily="18" charset="0"/>
              </a:rPr>
              <a:t>Nguyễn</a:t>
            </a:r>
            <a:r>
              <a:rPr lang="en-US" sz="2800" b="1" dirty="0" smtClean="0">
                <a:solidFill>
                  <a:srgbClr val="996633"/>
                </a:solidFill>
                <a:latin typeface="Times New Roman" pitchFamily="18" charset="0"/>
                <a:cs typeface="Times New Roman" pitchFamily="18" charset="0"/>
              </a:rPr>
              <a:t> </a:t>
            </a:r>
            <a:r>
              <a:rPr lang="en-US" sz="2800" b="1" dirty="0" err="1" smtClean="0">
                <a:solidFill>
                  <a:srgbClr val="996633"/>
                </a:solidFill>
                <a:latin typeface="Times New Roman" pitchFamily="18" charset="0"/>
                <a:cs typeface="Times New Roman" pitchFamily="18" charset="0"/>
              </a:rPr>
              <a:t>Lăng</a:t>
            </a:r>
            <a:endParaRPr lang="en-US" sz="2800" b="1" dirty="0">
              <a:solidFill>
                <a:srgbClr val="996633"/>
              </a:solidFill>
              <a:latin typeface="Times New Roman" pitchFamily="18" charset="0"/>
              <a:cs typeface="Times New Roman" pitchFamily="18" charset="0"/>
            </a:endParaRPr>
          </a:p>
        </p:txBody>
      </p:sp>
      <p:grpSp>
        <p:nvGrpSpPr>
          <p:cNvPr id="5" name="组合 585"/>
          <p:cNvGrpSpPr/>
          <p:nvPr/>
        </p:nvGrpSpPr>
        <p:grpSpPr>
          <a:xfrm>
            <a:off x="-25400" y="5307109"/>
            <a:ext cx="9169400" cy="1600106"/>
            <a:chOff x="-25400" y="5164139"/>
            <a:chExt cx="12303126" cy="1743075"/>
          </a:xfrm>
        </p:grpSpPr>
        <p:sp>
          <p:nvSpPr>
            <p:cNvPr id="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8"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9"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0"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1"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2"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3"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4"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5"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6"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7"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8"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9"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1"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2"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3"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4"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5"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6"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7"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8"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9"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0"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1"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2"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3"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4"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5"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6"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7"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8"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9"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0"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1"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2"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3"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4"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5"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6"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7"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8"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9"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0"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1"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2"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2"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3"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4"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5"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6"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7"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8"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9"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1"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2"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3"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4"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5"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6"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2"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9"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1"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2"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2"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3"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4"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5"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6"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7"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8"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9"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0"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1"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2"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3"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5"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6"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7"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8"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9"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0"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1"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2"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3"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4"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5"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6"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7"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8"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9"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0"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1"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2"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3"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4"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5"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6"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7"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8"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9"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0"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1"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2"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3"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4"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5"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6"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7"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8"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9"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0"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1"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2"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3"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4"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5"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6"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7"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8"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9"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0"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1"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2"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3"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4"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5"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6"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7"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8"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9"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0"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1"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2"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3"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4"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5"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6"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7"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8"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9"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0"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1"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2"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3"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4"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5"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6"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7"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8"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9"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0"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1"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2"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3"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4"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5"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6"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7"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8"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9"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0"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1"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2"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3"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4"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5"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7"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8"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9"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0"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1"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2"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3"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4"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5"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6"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8"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9"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0"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1"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2"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3"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4"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5"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pic>
        <p:nvPicPr>
          <p:cNvPr id="376" name="Picture 15" descr="H:\Files\4cbb49c3e377d8365aa20a00\abstract-design-with-beautiful-flowers2.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016648" y="5083384"/>
            <a:ext cx="2122195" cy="1615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800611061"/>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left)">
                                      <p:cBhvr>
                                        <p:cTn id="7" dur="500"/>
                                        <p:tgtEl>
                                          <p:spTgt spid="3">
                                            <p:txEl>
                                              <p:pRg st="0" end="0"/>
                                            </p:txEl>
                                          </p:spTgt>
                                        </p:tgtEl>
                                      </p:cBhvr>
                                    </p:animEffect>
                                  </p:childTnLst>
                                </p:cTn>
                              </p:par>
                            </p:childTnLst>
                          </p:cTn>
                        </p:par>
                        <p:par>
                          <p:cTn id="8" fill="hold">
                            <p:stCondLst>
                              <p:cond delay="500"/>
                            </p:stCondLst>
                            <p:childTnLst>
                              <p:par>
                                <p:cTn id="9" presetID="1" presetClass="entr" presetSubtype="0" fill="hold" nodeType="afterEffect">
                                  <p:stCondLst>
                                    <p:cond delay="0"/>
                                  </p:stCondLst>
                                  <p:childTnLst>
                                    <p:set>
                                      <p:cBhvr>
                                        <p:cTn id="10" dur="1" fill="hold">
                                          <p:stCondLst>
                                            <p:cond delay="0"/>
                                          </p:stCondLst>
                                        </p:cTn>
                                        <p:tgtEl>
                                          <p:spTgt spid="37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04800" y="2209800"/>
            <a:ext cx="8229600" cy="1143000"/>
          </a:xfrm>
        </p:spPr>
        <p:txBody>
          <a:bodyPr>
            <a:noAutofit/>
          </a:bodyPr>
          <a:lstStyle/>
          <a:p>
            <a:r>
              <a:rPr lang="en-US" altLang="en-US" sz="3600" b="1" dirty="0">
                <a:solidFill>
                  <a:srgbClr val="008000"/>
                </a:solidFill>
                <a:latin typeface="Times New Roman" pitchFamily="18" charset="0"/>
                <a:cs typeface="Times New Roman" pitchFamily="18" charset="0"/>
              </a:rPr>
              <a:t/>
            </a:r>
            <a:br>
              <a:rPr lang="en-US" altLang="en-US" sz="3600" b="1" dirty="0">
                <a:solidFill>
                  <a:srgbClr val="008000"/>
                </a:solidFill>
                <a:latin typeface="Times New Roman" pitchFamily="18" charset="0"/>
                <a:cs typeface="Times New Roman" pitchFamily="18" charset="0"/>
              </a:rPr>
            </a:br>
            <a:r>
              <a:rPr lang="en-US" altLang="en-US" sz="3600" b="1" dirty="0" err="1">
                <a:solidFill>
                  <a:srgbClr val="008000"/>
                </a:solidFill>
                <a:latin typeface="Times New Roman" pitchFamily="18" charset="0"/>
                <a:cs typeface="Times New Roman" pitchFamily="18" charset="0"/>
              </a:rPr>
              <a:t>Câu</a:t>
            </a:r>
            <a:r>
              <a:rPr lang="en-US" altLang="en-US" sz="3600" b="1" dirty="0">
                <a:solidFill>
                  <a:srgbClr val="008000"/>
                </a:solidFill>
                <a:latin typeface="Times New Roman" pitchFamily="18" charset="0"/>
                <a:cs typeface="Times New Roman" pitchFamily="18" charset="0"/>
              </a:rPr>
              <a:t> 3</a:t>
            </a:r>
            <a:r>
              <a:rPr lang="en-US" altLang="en-US" sz="3600" b="1" dirty="0" smtClean="0">
                <a:solidFill>
                  <a:srgbClr val="008000"/>
                </a:solidFill>
                <a:latin typeface="Times New Roman" pitchFamily="18" charset="0"/>
                <a:cs typeface="Times New Roman" pitchFamily="18" charset="0"/>
              </a:rPr>
              <a:t> </a:t>
            </a:r>
            <a:r>
              <a:rPr lang="en-US" altLang="en-US" sz="3600" b="1" dirty="0">
                <a:solidFill>
                  <a:srgbClr val="008000"/>
                </a:solidFill>
                <a:latin typeface="Times New Roman" pitchFamily="18" charset="0"/>
                <a:cs typeface="Times New Roman" pitchFamily="18" charset="0"/>
              </a:rPr>
              <a:t>: </a:t>
            </a:r>
            <a:r>
              <a:rPr lang="en-US" altLang="en-US" sz="3600" b="1" dirty="0" err="1">
                <a:solidFill>
                  <a:srgbClr val="008000"/>
                </a:solidFill>
                <a:latin typeface="Times New Roman" panose="02020603050405020304" pitchFamily="18" charset="0"/>
                <a:cs typeface="Times New Roman" panose="02020603050405020304" pitchFamily="18" charset="0"/>
              </a:rPr>
              <a:t>Vì</a:t>
            </a:r>
            <a:r>
              <a:rPr lang="en-US" altLang="en-US" sz="3600" b="1" dirty="0">
                <a:solidFill>
                  <a:srgbClr val="008000"/>
                </a:solidFill>
                <a:latin typeface="Times New Roman" panose="02020603050405020304" pitchFamily="18" charset="0"/>
                <a:cs typeface="Times New Roman" panose="02020603050405020304" pitchFamily="18" charset="0"/>
              </a:rPr>
              <a:t> </a:t>
            </a:r>
            <a:r>
              <a:rPr lang="en-US" altLang="en-US" sz="3600" b="1" dirty="0" err="1">
                <a:solidFill>
                  <a:srgbClr val="008000"/>
                </a:solidFill>
                <a:latin typeface="Times New Roman" panose="02020603050405020304" pitchFamily="18" charset="0"/>
                <a:cs typeface="Times New Roman" panose="02020603050405020304" pitchFamily="18" charset="0"/>
              </a:rPr>
              <a:t>sao</a:t>
            </a:r>
            <a:r>
              <a:rPr lang="en-US" altLang="en-US" sz="3600" b="1" dirty="0">
                <a:solidFill>
                  <a:srgbClr val="008000"/>
                </a:solidFill>
                <a:latin typeface="Times New Roman" panose="02020603050405020304" pitchFamily="18" charset="0"/>
                <a:cs typeface="Times New Roman" panose="02020603050405020304" pitchFamily="18" charset="0"/>
              </a:rPr>
              <a:t> </a:t>
            </a:r>
            <a:r>
              <a:rPr lang="en-US" altLang="en-US" sz="3600" b="1" dirty="0" err="1">
                <a:solidFill>
                  <a:srgbClr val="008000"/>
                </a:solidFill>
                <a:latin typeface="Times New Roman" panose="02020603050405020304" pitchFamily="18" charset="0"/>
                <a:cs typeface="Times New Roman" panose="02020603050405020304" pitchFamily="18" charset="0"/>
              </a:rPr>
              <a:t>bị</a:t>
            </a:r>
            <a:r>
              <a:rPr lang="en-US" altLang="en-US" sz="3600" b="1" dirty="0">
                <a:solidFill>
                  <a:srgbClr val="008000"/>
                </a:solidFill>
                <a:latin typeface="Times New Roman" panose="02020603050405020304" pitchFamily="18" charset="0"/>
                <a:cs typeface="Times New Roman" panose="02020603050405020304" pitchFamily="18" charset="0"/>
              </a:rPr>
              <a:t> </a:t>
            </a:r>
            <a:r>
              <a:rPr lang="en-US" altLang="en-US" sz="3600" b="1" dirty="0" err="1">
                <a:solidFill>
                  <a:srgbClr val="008000"/>
                </a:solidFill>
                <a:latin typeface="Times New Roman" panose="02020603050405020304" pitchFamily="18" charset="0"/>
                <a:cs typeface="Times New Roman" panose="02020603050405020304" pitchFamily="18" charset="0"/>
              </a:rPr>
              <a:t>sỏi</a:t>
            </a:r>
            <a:r>
              <a:rPr lang="en-US" altLang="en-US" sz="3600" b="1" dirty="0">
                <a:solidFill>
                  <a:srgbClr val="008000"/>
                </a:solidFill>
                <a:latin typeface="Times New Roman" panose="02020603050405020304" pitchFamily="18" charset="0"/>
                <a:cs typeface="Times New Roman" panose="02020603050405020304" pitchFamily="18" charset="0"/>
              </a:rPr>
              <a:t> </a:t>
            </a:r>
            <a:r>
              <a:rPr lang="en-US" altLang="en-US" sz="3600" b="1" dirty="0" err="1">
                <a:solidFill>
                  <a:srgbClr val="008000"/>
                </a:solidFill>
                <a:latin typeface="Times New Roman" panose="02020603050405020304" pitchFamily="18" charset="0"/>
                <a:cs typeface="Times New Roman" panose="02020603050405020304" pitchFamily="18" charset="0"/>
              </a:rPr>
              <a:t>thận</a:t>
            </a:r>
            <a:r>
              <a:rPr lang="en-US" altLang="en-US" sz="3600" b="1" dirty="0">
                <a:solidFill>
                  <a:srgbClr val="008000"/>
                </a:solidFill>
                <a:latin typeface="Times New Roman" panose="02020603050405020304" pitchFamily="18" charset="0"/>
                <a:cs typeface="Times New Roman" panose="02020603050405020304" pitchFamily="18" charset="0"/>
              </a:rPr>
              <a:t> </a:t>
            </a:r>
            <a:r>
              <a:rPr lang="en-US" altLang="en-US" sz="3600" b="1" dirty="0" err="1">
                <a:solidFill>
                  <a:srgbClr val="008000"/>
                </a:solidFill>
                <a:latin typeface="Times New Roman" panose="02020603050405020304" pitchFamily="18" charset="0"/>
                <a:cs typeface="Times New Roman" panose="02020603050405020304" pitchFamily="18" charset="0"/>
              </a:rPr>
              <a:t>mà</a:t>
            </a:r>
            <a:r>
              <a:rPr lang="en-US" altLang="en-US" sz="3600" b="1" dirty="0">
                <a:solidFill>
                  <a:srgbClr val="008000"/>
                </a:solidFill>
                <a:latin typeface="Times New Roman" panose="02020603050405020304" pitchFamily="18" charset="0"/>
                <a:cs typeface="Times New Roman" panose="02020603050405020304" pitchFamily="18" charset="0"/>
              </a:rPr>
              <a:t> </a:t>
            </a:r>
            <a:r>
              <a:rPr lang="en-US" altLang="en-US" sz="3600" b="1" dirty="0" err="1">
                <a:solidFill>
                  <a:srgbClr val="008000"/>
                </a:solidFill>
                <a:latin typeface="Times New Roman" panose="02020603050405020304" pitchFamily="18" charset="0"/>
                <a:cs typeface="Times New Roman" panose="02020603050405020304" pitchFamily="18" charset="0"/>
              </a:rPr>
              <a:t>cụ</a:t>
            </a:r>
            <a:r>
              <a:rPr lang="en-US" altLang="en-US" sz="3600" b="1" dirty="0">
                <a:solidFill>
                  <a:srgbClr val="008000"/>
                </a:solidFill>
                <a:latin typeface="Times New Roman" panose="02020603050405020304" pitchFamily="18" charset="0"/>
                <a:cs typeface="Times New Roman" panose="02020603050405020304" pitchFamily="18" charset="0"/>
              </a:rPr>
              <a:t> </a:t>
            </a:r>
            <a:r>
              <a:rPr lang="en-US" altLang="en-US" sz="3600" b="1" dirty="0" err="1">
                <a:solidFill>
                  <a:srgbClr val="008000"/>
                </a:solidFill>
                <a:latin typeface="Times New Roman" panose="02020603050405020304" pitchFamily="18" charset="0"/>
                <a:cs typeface="Times New Roman" panose="02020603050405020304" pitchFamily="18" charset="0"/>
              </a:rPr>
              <a:t>không</a:t>
            </a:r>
            <a:r>
              <a:rPr lang="en-US" altLang="en-US" sz="3600" b="1" dirty="0">
                <a:solidFill>
                  <a:srgbClr val="008000"/>
                </a:solidFill>
                <a:latin typeface="Times New Roman" panose="02020603050405020304" pitchFamily="18" charset="0"/>
                <a:cs typeface="Times New Roman" panose="02020603050405020304" pitchFamily="18" charset="0"/>
              </a:rPr>
              <a:t> </a:t>
            </a:r>
            <a:r>
              <a:rPr lang="en-US" altLang="en-US" sz="3600" b="1" dirty="0" err="1">
                <a:solidFill>
                  <a:srgbClr val="008000"/>
                </a:solidFill>
                <a:latin typeface="Times New Roman" panose="02020603050405020304" pitchFamily="18" charset="0"/>
                <a:cs typeface="Times New Roman" panose="02020603050405020304" pitchFamily="18" charset="0"/>
              </a:rPr>
              <a:t>chịu</a:t>
            </a:r>
            <a:r>
              <a:rPr lang="en-US" altLang="en-US" sz="3600" b="1" dirty="0">
                <a:solidFill>
                  <a:srgbClr val="008000"/>
                </a:solidFill>
                <a:latin typeface="Times New Roman" panose="02020603050405020304" pitchFamily="18" charset="0"/>
                <a:cs typeface="Times New Roman" panose="02020603050405020304" pitchFamily="18" charset="0"/>
              </a:rPr>
              <a:t> </a:t>
            </a:r>
            <a:r>
              <a:rPr lang="en-US" altLang="en-US" sz="3600" b="1" dirty="0" err="1">
                <a:solidFill>
                  <a:srgbClr val="008000"/>
                </a:solidFill>
                <a:latin typeface="Times New Roman" panose="02020603050405020304" pitchFamily="18" charset="0"/>
                <a:cs typeface="Times New Roman" panose="02020603050405020304" pitchFamily="18" charset="0"/>
              </a:rPr>
              <a:t>mổ</a:t>
            </a:r>
            <a:r>
              <a:rPr lang="en-US" altLang="en-US" sz="3600" b="1" dirty="0">
                <a:solidFill>
                  <a:srgbClr val="008000"/>
                </a:solidFill>
                <a:latin typeface="Times New Roman" panose="02020603050405020304" pitchFamily="18" charset="0"/>
                <a:cs typeface="Times New Roman" panose="02020603050405020304" pitchFamily="18" charset="0"/>
              </a:rPr>
              <a:t>, </a:t>
            </a:r>
            <a:r>
              <a:rPr lang="en-US" altLang="en-US" sz="3600" b="1" dirty="0" err="1">
                <a:solidFill>
                  <a:srgbClr val="008000"/>
                </a:solidFill>
                <a:latin typeface="Times New Roman" panose="02020603050405020304" pitchFamily="18" charset="0"/>
                <a:cs typeface="Times New Roman" panose="02020603050405020304" pitchFamily="18" charset="0"/>
              </a:rPr>
              <a:t>trốn</a:t>
            </a:r>
            <a:r>
              <a:rPr lang="en-US" altLang="en-US" sz="3600" b="1" dirty="0">
                <a:solidFill>
                  <a:srgbClr val="008000"/>
                </a:solidFill>
                <a:latin typeface="Times New Roman" panose="02020603050405020304" pitchFamily="18" charset="0"/>
                <a:cs typeface="Times New Roman" panose="02020603050405020304" pitchFamily="18" charset="0"/>
              </a:rPr>
              <a:t> </a:t>
            </a:r>
            <a:r>
              <a:rPr lang="en-US" altLang="en-US" sz="3600" b="1" dirty="0" err="1">
                <a:solidFill>
                  <a:srgbClr val="008000"/>
                </a:solidFill>
                <a:latin typeface="Times New Roman" panose="02020603050405020304" pitchFamily="18" charset="0"/>
                <a:cs typeface="Times New Roman" panose="02020603050405020304" pitchFamily="18" charset="0"/>
              </a:rPr>
              <a:t>viện</a:t>
            </a:r>
            <a:r>
              <a:rPr lang="en-US" altLang="en-US" sz="3600" b="1" dirty="0">
                <a:solidFill>
                  <a:srgbClr val="008000"/>
                </a:solidFill>
                <a:latin typeface="Times New Roman" panose="02020603050405020304" pitchFamily="18" charset="0"/>
                <a:cs typeface="Times New Roman" panose="02020603050405020304" pitchFamily="18" charset="0"/>
              </a:rPr>
              <a:t> </a:t>
            </a:r>
            <a:r>
              <a:rPr lang="en-US" altLang="en-US" sz="3600" b="1" dirty="0" err="1">
                <a:solidFill>
                  <a:srgbClr val="008000"/>
                </a:solidFill>
                <a:latin typeface="Times New Roman" panose="02020603050405020304" pitchFamily="18" charset="0"/>
                <a:cs typeface="Times New Roman" panose="02020603050405020304" pitchFamily="18" charset="0"/>
              </a:rPr>
              <a:t>về</a:t>
            </a:r>
            <a:r>
              <a:rPr lang="en-US" altLang="en-US" sz="3600" b="1" dirty="0">
                <a:solidFill>
                  <a:srgbClr val="008000"/>
                </a:solidFill>
                <a:latin typeface="Times New Roman" panose="02020603050405020304" pitchFamily="18" charset="0"/>
                <a:cs typeface="Times New Roman" panose="02020603050405020304" pitchFamily="18" charset="0"/>
              </a:rPr>
              <a:t> </a:t>
            </a:r>
            <a:r>
              <a:rPr lang="en-US" altLang="en-US" sz="3600" b="1" dirty="0" err="1">
                <a:solidFill>
                  <a:srgbClr val="008000"/>
                </a:solidFill>
                <a:latin typeface="Times New Roman" panose="02020603050405020304" pitchFamily="18" charset="0"/>
                <a:cs typeface="Times New Roman" panose="02020603050405020304" pitchFamily="18" charset="0"/>
              </a:rPr>
              <a:t>nhà</a:t>
            </a:r>
            <a:r>
              <a:rPr lang="en-US" altLang="en-US" sz="3600" b="1" dirty="0">
                <a:solidFill>
                  <a:srgbClr val="008000"/>
                </a:solidFill>
                <a:latin typeface="Times New Roman" panose="02020603050405020304" pitchFamily="18" charset="0"/>
                <a:cs typeface="Times New Roman" panose="02020603050405020304" pitchFamily="18" charset="0"/>
              </a:rPr>
              <a:t>? </a:t>
            </a:r>
          </a:p>
        </p:txBody>
      </p:sp>
      <p:sp>
        <p:nvSpPr>
          <p:cNvPr id="3" name="Content Placeholder 2"/>
          <p:cNvSpPr>
            <a:spLocks noGrp="1"/>
          </p:cNvSpPr>
          <p:nvPr>
            <p:ph idx="1"/>
          </p:nvPr>
        </p:nvSpPr>
        <p:spPr>
          <a:xfrm>
            <a:off x="761998" y="3762304"/>
            <a:ext cx="8229600" cy="914400"/>
          </a:xfrm>
        </p:spPr>
        <p:txBody>
          <a:bodyPr>
            <a:noAutofit/>
          </a:bodyPr>
          <a:lstStyle/>
          <a:p>
            <a:pPr marL="0" indent="0">
              <a:buNone/>
            </a:pPr>
            <a:r>
              <a:rPr lang="en-US" altLang="en-US" sz="3600" b="1" dirty="0" err="1">
                <a:solidFill>
                  <a:srgbClr val="0000FF"/>
                </a:solidFill>
                <a:latin typeface="Times New Roman" panose="02020603050405020304" pitchFamily="18" charset="0"/>
                <a:cs typeface="Times New Roman" panose="02020603050405020304" pitchFamily="18" charset="0"/>
              </a:rPr>
              <a:t>Vì</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cụ</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sợ</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mổ</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và</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cụ</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không</a:t>
            </a:r>
            <a:r>
              <a:rPr lang="en-US" altLang="en-US" sz="3600" b="1" dirty="0">
                <a:solidFill>
                  <a:srgbClr val="0000FF"/>
                </a:solidFill>
                <a:latin typeface="Times New Roman" panose="02020603050405020304" pitchFamily="18" charset="0"/>
                <a:cs typeface="Times New Roman" panose="02020603050405020304" pitchFamily="18" charset="0"/>
              </a:rPr>
              <a:t> tin </a:t>
            </a:r>
            <a:r>
              <a:rPr lang="en-US" altLang="en-US" sz="3600" b="1" dirty="0" err="1">
                <a:solidFill>
                  <a:srgbClr val="0000FF"/>
                </a:solidFill>
                <a:latin typeface="Times New Roman" panose="02020603050405020304" pitchFamily="18" charset="0"/>
                <a:cs typeface="Times New Roman" panose="02020603050405020304" pitchFamily="18" charset="0"/>
              </a:rPr>
              <a:t>bác</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sĩ</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người</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kinh</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bắt</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đựơc</a:t>
            </a:r>
            <a:r>
              <a:rPr lang="en-US" altLang="en-US" sz="3600" b="1" dirty="0">
                <a:solidFill>
                  <a:srgbClr val="0000FF"/>
                </a:solidFill>
                <a:latin typeface="Times New Roman" panose="02020603050405020304" pitchFamily="18" charset="0"/>
                <a:cs typeface="Times New Roman" panose="02020603050405020304" pitchFamily="18" charset="0"/>
              </a:rPr>
              <a:t> con ma </a:t>
            </a:r>
            <a:r>
              <a:rPr lang="en-US" altLang="en-US" sz="3600" b="1" dirty="0" err="1">
                <a:solidFill>
                  <a:srgbClr val="0000FF"/>
                </a:solidFill>
                <a:latin typeface="Times New Roman" panose="02020603050405020304" pitchFamily="18" charset="0"/>
                <a:cs typeface="Times New Roman" panose="02020603050405020304" pitchFamily="18" charset="0"/>
              </a:rPr>
              <a:t>người</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Thái</a:t>
            </a:r>
            <a:r>
              <a:rPr lang="en-US" altLang="en-US" sz="3600" b="1" dirty="0">
                <a:solidFill>
                  <a:srgbClr val="0000FF"/>
                </a:solidFill>
                <a:latin typeface="Times New Roman" panose="02020603050405020304" pitchFamily="18" charset="0"/>
                <a:cs typeface="Times New Roman" panose="02020603050405020304" pitchFamily="18" charset="0"/>
              </a:rPr>
              <a:t>.</a:t>
            </a:r>
          </a:p>
        </p:txBody>
      </p:sp>
      <p:sp>
        <p:nvSpPr>
          <p:cNvPr id="4" name="TextBox 3"/>
          <p:cNvSpPr txBox="1"/>
          <p:nvPr/>
        </p:nvSpPr>
        <p:spPr>
          <a:xfrm>
            <a:off x="685799" y="152400"/>
            <a:ext cx="8305799" cy="1754326"/>
          </a:xfrm>
          <a:prstGeom prst="rect">
            <a:avLst/>
          </a:prstGeom>
          <a:noFill/>
        </p:spPr>
        <p:txBody>
          <a:bodyPr wrap="square" rtlCol="0">
            <a:spAutoFit/>
          </a:bodyPr>
          <a:lstStyle/>
          <a:p>
            <a:pPr algn="ctr"/>
            <a:r>
              <a:rPr lang="en-US" sz="2800" b="1" u="sng" dirty="0" err="1" smtClean="0">
                <a:solidFill>
                  <a:srgbClr val="0000FF"/>
                </a:solidFill>
                <a:latin typeface="Times New Roman" pitchFamily="18" charset="0"/>
                <a:cs typeface="Times New Roman" pitchFamily="18" charset="0"/>
              </a:rPr>
              <a:t>Tập</a:t>
            </a:r>
            <a:r>
              <a:rPr lang="en-US" sz="2800" b="1" u="sng" dirty="0" smtClean="0">
                <a:solidFill>
                  <a:srgbClr val="0000FF"/>
                </a:solidFill>
                <a:latin typeface="Times New Roman" pitchFamily="18" charset="0"/>
                <a:cs typeface="Times New Roman" pitchFamily="18" charset="0"/>
              </a:rPr>
              <a:t> </a:t>
            </a:r>
            <a:r>
              <a:rPr lang="en-US" sz="2800" b="1" u="sng" dirty="0" err="1" smtClean="0">
                <a:solidFill>
                  <a:srgbClr val="0000FF"/>
                </a:solidFill>
                <a:latin typeface="Times New Roman" pitchFamily="18" charset="0"/>
                <a:cs typeface="Times New Roman" pitchFamily="18" charset="0"/>
              </a:rPr>
              <a:t>đọc</a:t>
            </a:r>
            <a:endParaRPr lang="en-US" sz="2800" b="1" u="sng" dirty="0" smtClean="0">
              <a:solidFill>
                <a:srgbClr val="0000FF"/>
              </a:solidFill>
              <a:latin typeface="Times New Roman" pitchFamily="18" charset="0"/>
              <a:cs typeface="Times New Roman" pitchFamily="18" charset="0"/>
            </a:endParaRPr>
          </a:p>
          <a:p>
            <a:pPr algn="ctr"/>
            <a:r>
              <a:rPr lang="en-US" sz="4000" b="1" dirty="0" err="1" smtClean="0">
                <a:solidFill>
                  <a:srgbClr val="FF0000"/>
                </a:solidFill>
                <a:latin typeface="Times New Roman" pitchFamily="18" charset="0"/>
                <a:cs typeface="Times New Roman" pitchFamily="18" charset="0"/>
              </a:rPr>
              <a:t>Thầy</a:t>
            </a:r>
            <a:r>
              <a:rPr lang="en-US" sz="4000" b="1" dirty="0" smtClean="0">
                <a:solidFill>
                  <a:srgbClr val="FF0000"/>
                </a:solidFill>
                <a:latin typeface="Times New Roman" pitchFamily="18" charset="0"/>
                <a:cs typeface="Times New Roman" pitchFamily="18" charset="0"/>
              </a:rPr>
              <a:t> </a:t>
            </a:r>
            <a:r>
              <a:rPr lang="en-US" sz="4000" b="1" dirty="0" err="1" smtClean="0">
                <a:solidFill>
                  <a:srgbClr val="FF0000"/>
                </a:solidFill>
                <a:latin typeface="Times New Roman" pitchFamily="18" charset="0"/>
                <a:cs typeface="Times New Roman" pitchFamily="18" charset="0"/>
              </a:rPr>
              <a:t>cúng</a:t>
            </a:r>
            <a:r>
              <a:rPr lang="en-US" sz="4000" b="1" dirty="0" smtClean="0">
                <a:solidFill>
                  <a:srgbClr val="FF0000"/>
                </a:solidFill>
                <a:latin typeface="Times New Roman" pitchFamily="18" charset="0"/>
                <a:cs typeface="Times New Roman" pitchFamily="18" charset="0"/>
              </a:rPr>
              <a:t> </a:t>
            </a:r>
            <a:r>
              <a:rPr lang="en-US" sz="4000" b="1" dirty="0" err="1" smtClean="0">
                <a:solidFill>
                  <a:srgbClr val="FF0000"/>
                </a:solidFill>
                <a:latin typeface="Times New Roman" pitchFamily="18" charset="0"/>
                <a:cs typeface="Times New Roman" pitchFamily="18" charset="0"/>
              </a:rPr>
              <a:t>đi</a:t>
            </a:r>
            <a:r>
              <a:rPr lang="en-US" sz="4000" b="1" dirty="0" smtClean="0">
                <a:solidFill>
                  <a:srgbClr val="FF0000"/>
                </a:solidFill>
                <a:latin typeface="Times New Roman" pitchFamily="18" charset="0"/>
                <a:cs typeface="Times New Roman" pitchFamily="18" charset="0"/>
              </a:rPr>
              <a:t> </a:t>
            </a:r>
            <a:r>
              <a:rPr lang="en-US" sz="4000" b="1" dirty="0" err="1" smtClean="0">
                <a:solidFill>
                  <a:srgbClr val="FF0000"/>
                </a:solidFill>
                <a:latin typeface="Times New Roman" pitchFamily="18" charset="0"/>
                <a:cs typeface="Times New Roman" pitchFamily="18" charset="0"/>
              </a:rPr>
              <a:t>bệnh</a:t>
            </a:r>
            <a:r>
              <a:rPr lang="en-US" sz="4000" b="1" dirty="0" smtClean="0">
                <a:solidFill>
                  <a:srgbClr val="FF0000"/>
                </a:solidFill>
                <a:latin typeface="Times New Roman" pitchFamily="18" charset="0"/>
                <a:cs typeface="Times New Roman" pitchFamily="18" charset="0"/>
              </a:rPr>
              <a:t> </a:t>
            </a:r>
            <a:r>
              <a:rPr lang="en-US" sz="4000" b="1" dirty="0" err="1" smtClean="0">
                <a:solidFill>
                  <a:srgbClr val="FF0000"/>
                </a:solidFill>
                <a:latin typeface="Times New Roman" pitchFamily="18" charset="0"/>
                <a:cs typeface="Times New Roman" pitchFamily="18" charset="0"/>
              </a:rPr>
              <a:t>viện</a:t>
            </a:r>
            <a:endParaRPr lang="en-US" sz="4000" b="1" dirty="0" smtClean="0">
              <a:solidFill>
                <a:srgbClr val="FF0000"/>
              </a:solidFill>
              <a:latin typeface="Times New Roman" pitchFamily="18" charset="0"/>
              <a:cs typeface="Times New Roman" pitchFamily="18" charset="0"/>
            </a:endParaRPr>
          </a:p>
          <a:p>
            <a:pPr algn="ctr"/>
            <a:r>
              <a:rPr lang="en-US" sz="4000" b="1" dirty="0" smtClean="0">
                <a:solidFill>
                  <a:srgbClr val="FF0000"/>
                </a:solidFill>
                <a:latin typeface="Times New Roman" pitchFamily="18" charset="0"/>
                <a:cs typeface="Times New Roman" pitchFamily="18" charset="0"/>
              </a:rPr>
              <a:t>                        </a:t>
            </a:r>
            <a:r>
              <a:rPr lang="en-US" sz="2800" b="1" dirty="0" err="1" smtClean="0">
                <a:solidFill>
                  <a:srgbClr val="996633"/>
                </a:solidFill>
                <a:latin typeface="Times New Roman" pitchFamily="18" charset="0"/>
                <a:cs typeface="Times New Roman" pitchFamily="18" charset="0"/>
              </a:rPr>
              <a:t>Nguyễn</a:t>
            </a:r>
            <a:r>
              <a:rPr lang="en-US" sz="2800" b="1" dirty="0" smtClean="0">
                <a:solidFill>
                  <a:srgbClr val="996633"/>
                </a:solidFill>
                <a:latin typeface="Times New Roman" pitchFamily="18" charset="0"/>
                <a:cs typeface="Times New Roman" pitchFamily="18" charset="0"/>
              </a:rPr>
              <a:t> </a:t>
            </a:r>
            <a:r>
              <a:rPr lang="en-US" sz="2800" b="1" dirty="0" err="1" smtClean="0">
                <a:solidFill>
                  <a:srgbClr val="996633"/>
                </a:solidFill>
                <a:latin typeface="Times New Roman" pitchFamily="18" charset="0"/>
                <a:cs typeface="Times New Roman" pitchFamily="18" charset="0"/>
              </a:rPr>
              <a:t>Lăng</a:t>
            </a:r>
            <a:endParaRPr lang="en-US" sz="2800" b="1" dirty="0">
              <a:solidFill>
                <a:srgbClr val="996633"/>
              </a:solidFill>
              <a:latin typeface="Times New Roman" pitchFamily="18" charset="0"/>
              <a:cs typeface="Times New Roman" pitchFamily="18" charset="0"/>
            </a:endParaRPr>
          </a:p>
        </p:txBody>
      </p:sp>
      <p:grpSp>
        <p:nvGrpSpPr>
          <p:cNvPr id="5" name="组合 585"/>
          <p:cNvGrpSpPr/>
          <p:nvPr/>
        </p:nvGrpSpPr>
        <p:grpSpPr>
          <a:xfrm>
            <a:off x="-25400" y="5307109"/>
            <a:ext cx="9169400" cy="1600106"/>
            <a:chOff x="-25400" y="5164139"/>
            <a:chExt cx="12303126" cy="1743075"/>
          </a:xfrm>
        </p:grpSpPr>
        <p:sp>
          <p:nvSpPr>
            <p:cNvPr id="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8"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9"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0"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1"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2"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3"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4"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5"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6"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7"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8"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9"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1"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2"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3"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4"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5"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6"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7"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8"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9"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0"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1"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2"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3"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4"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5"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6"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7"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8"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9"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0"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1"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2"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3"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4"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5"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6"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7"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8"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9"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0"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1"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2"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2"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3"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4"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5"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6"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7"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8"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9"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1"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2"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3"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4"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5"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6"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2"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9"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1"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2"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2"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3"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4"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5"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6"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7"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8"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9"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0"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1"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2"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3"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5"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6"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7"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8"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9"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0"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1"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2"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3"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4"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5"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6"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7"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8"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9"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0"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1"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2"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3"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4"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5"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6"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7"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8"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9"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0"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1"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2"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3"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4"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5"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6"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7"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8"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9"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0"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1"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2"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3"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4"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5"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6"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7"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8"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9"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0"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1"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2"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3"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4"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5"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6"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7"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8"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9"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0"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1"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2"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3"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4"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5"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6"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7"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8"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9"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0"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1"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2"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3"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4"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5"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6"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7"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8"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9"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0"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1"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2"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3"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4"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5"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6"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7"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8"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9"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0"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1"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2"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3"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4"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5"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7"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8"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9"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0"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1"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2"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3"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4"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5"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6"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8"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9"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0"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1"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2"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3"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4"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5"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pic>
        <p:nvPicPr>
          <p:cNvPr id="376" name="Picture 15" descr="H:\Files\4cbb49c3e377d8365aa20a00\abstract-design-with-beautiful-flowers2.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016648" y="5083384"/>
            <a:ext cx="2122195" cy="1615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250586246"/>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left)">
                                      <p:cBhvr>
                                        <p:cTn id="7" dur="500"/>
                                        <p:tgtEl>
                                          <p:spTgt spid="3">
                                            <p:txEl>
                                              <p:pRg st="0" end="0"/>
                                            </p:txEl>
                                          </p:spTgt>
                                        </p:tgtEl>
                                      </p:cBhvr>
                                    </p:animEffect>
                                  </p:childTnLst>
                                </p:cTn>
                              </p:par>
                            </p:childTnLst>
                          </p:cTn>
                        </p:par>
                        <p:par>
                          <p:cTn id="8" fill="hold">
                            <p:stCondLst>
                              <p:cond delay="500"/>
                            </p:stCondLst>
                            <p:childTnLst>
                              <p:par>
                                <p:cTn id="9" presetID="1" presetClass="entr" presetSubtype="0" fill="hold" nodeType="afterEffect">
                                  <p:stCondLst>
                                    <p:cond delay="0"/>
                                  </p:stCondLst>
                                  <p:childTnLst>
                                    <p:set>
                                      <p:cBhvr>
                                        <p:cTn id="10" dur="1" fill="hold">
                                          <p:stCondLst>
                                            <p:cond delay="0"/>
                                          </p:stCondLst>
                                        </p:cTn>
                                        <p:tgtEl>
                                          <p:spTgt spid="37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916" y="1524000"/>
            <a:ext cx="8229600" cy="1143000"/>
          </a:xfrm>
        </p:spPr>
        <p:txBody>
          <a:bodyPr>
            <a:noAutofit/>
          </a:bodyPr>
          <a:lstStyle/>
          <a:p>
            <a:r>
              <a:rPr lang="en-US" altLang="en-US" sz="3600" b="1" dirty="0">
                <a:solidFill>
                  <a:srgbClr val="008000"/>
                </a:solidFill>
                <a:latin typeface="Times New Roman" pitchFamily="18" charset="0"/>
                <a:cs typeface="Times New Roman" pitchFamily="18" charset="0"/>
              </a:rPr>
              <a:t/>
            </a:r>
            <a:br>
              <a:rPr lang="en-US" altLang="en-US" sz="3600" b="1" dirty="0">
                <a:solidFill>
                  <a:srgbClr val="008000"/>
                </a:solidFill>
                <a:latin typeface="Times New Roman" pitchFamily="18" charset="0"/>
                <a:cs typeface="Times New Roman" pitchFamily="18" charset="0"/>
              </a:rPr>
            </a:br>
            <a:r>
              <a:rPr lang="en-US" altLang="en-US" sz="3600" b="1" dirty="0" err="1">
                <a:solidFill>
                  <a:srgbClr val="008000"/>
                </a:solidFill>
                <a:latin typeface="Times New Roman" pitchFamily="18" charset="0"/>
                <a:cs typeface="Times New Roman" pitchFamily="18" charset="0"/>
              </a:rPr>
              <a:t>Câu</a:t>
            </a:r>
            <a:r>
              <a:rPr lang="en-US" altLang="en-US" sz="3600" b="1" dirty="0">
                <a:solidFill>
                  <a:srgbClr val="008000"/>
                </a:solidFill>
                <a:latin typeface="Times New Roman" pitchFamily="18" charset="0"/>
                <a:cs typeface="Times New Roman" pitchFamily="18" charset="0"/>
              </a:rPr>
              <a:t> </a:t>
            </a:r>
            <a:r>
              <a:rPr lang="en-US" altLang="en-US" sz="3600" b="1" dirty="0" smtClean="0">
                <a:solidFill>
                  <a:srgbClr val="008000"/>
                </a:solidFill>
                <a:latin typeface="Times New Roman" pitchFamily="18" charset="0"/>
                <a:cs typeface="Times New Roman" pitchFamily="18" charset="0"/>
              </a:rPr>
              <a:t>4: </a:t>
            </a:r>
            <a:r>
              <a:rPr lang="en-US" altLang="en-US" sz="3600" dirty="0" smtClean="0"/>
              <a:t> </a:t>
            </a:r>
            <a:r>
              <a:rPr lang="en-US" altLang="en-US" sz="3600" b="1" dirty="0" err="1">
                <a:solidFill>
                  <a:srgbClr val="008000"/>
                </a:solidFill>
                <a:latin typeface="Times New Roman" panose="02020603050405020304" pitchFamily="18" charset="0"/>
                <a:cs typeface="Times New Roman" panose="02020603050405020304" pitchFamily="18" charset="0"/>
              </a:rPr>
              <a:t>Nhờ</a:t>
            </a:r>
            <a:r>
              <a:rPr lang="en-US" altLang="en-US" sz="3600" b="1" dirty="0">
                <a:solidFill>
                  <a:srgbClr val="008000"/>
                </a:solidFill>
                <a:latin typeface="Times New Roman" panose="02020603050405020304" pitchFamily="18" charset="0"/>
                <a:cs typeface="Times New Roman" panose="02020603050405020304" pitchFamily="18" charset="0"/>
              </a:rPr>
              <a:t> </a:t>
            </a:r>
            <a:r>
              <a:rPr lang="en-US" altLang="en-US" sz="3600" b="1" dirty="0" err="1">
                <a:solidFill>
                  <a:srgbClr val="008000"/>
                </a:solidFill>
                <a:latin typeface="Times New Roman" panose="02020603050405020304" pitchFamily="18" charset="0"/>
                <a:cs typeface="Times New Roman" panose="02020603050405020304" pitchFamily="18" charset="0"/>
              </a:rPr>
              <a:t>đâu</a:t>
            </a:r>
            <a:r>
              <a:rPr lang="en-US" altLang="en-US" sz="3600" b="1" dirty="0">
                <a:solidFill>
                  <a:srgbClr val="008000"/>
                </a:solidFill>
                <a:latin typeface="Times New Roman" panose="02020603050405020304" pitchFamily="18" charset="0"/>
                <a:cs typeface="Times New Roman" panose="02020603050405020304" pitchFamily="18" charset="0"/>
              </a:rPr>
              <a:t> </a:t>
            </a:r>
            <a:r>
              <a:rPr lang="en-US" altLang="en-US" sz="3600" b="1" dirty="0" err="1">
                <a:solidFill>
                  <a:srgbClr val="008000"/>
                </a:solidFill>
                <a:latin typeface="Times New Roman" panose="02020603050405020304" pitchFamily="18" charset="0"/>
                <a:cs typeface="Times New Roman" panose="02020603050405020304" pitchFamily="18" charset="0"/>
              </a:rPr>
              <a:t>cụ</a:t>
            </a:r>
            <a:r>
              <a:rPr lang="en-US" altLang="en-US" sz="3600" b="1" dirty="0">
                <a:solidFill>
                  <a:srgbClr val="008000"/>
                </a:solidFill>
                <a:latin typeface="Times New Roman" panose="02020603050405020304" pitchFamily="18" charset="0"/>
                <a:cs typeface="Times New Roman" panose="02020603050405020304" pitchFamily="18" charset="0"/>
              </a:rPr>
              <a:t> </a:t>
            </a:r>
            <a:r>
              <a:rPr lang="en-US" altLang="en-US" sz="3600" b="1" dirty="0" err="1">
                <a:solidFill>
                  <a:srgbClr val="008000"/>
                </a:solidFill>
                <a:latin typeface="Times New Roman" panose="02020603050405020304" pitchFamily="18" charset="0"/>
                <a:cs typeface="Times New Roman" panose="02020603050405020304" pitchFamily="18" charset="0"/>
              </a:rPr>
              <a:t>Ún</a:t>
            </a:r>
            <a:r>
              <a:rPr lang="en-US" altLang="en-US" sz="3600" b="1" dirty="0">
                <a:solidFill>
                  <a:srgbClr val="008000"/>
                </a:solidFill>
                <a:latin typeface="Times New Roman" panose="02020603050405020304" pitchFamily="18" charset="0"/>
                <a:cs typeface="Times New Roman" panose="02020603050405020304" pitchFamily="18" charset="0"/>
              </a:rPr>
              <a:t> </a:t>
            </a:r>
            <a:r>
              <a:rPr lang="en-US" altLang="en-US" sz="3600" b="1" dirty="0" err="1">
                <a:solidFill>
                  <a:srgbClr val="008000"/>
                </a:solidFill>
                <a:latin typeface="Times New Roman" panose="02020603050405020304" pitchFamily="18" charset="0"/>
                <a:cs typeface="Times New Roman" panose="02020603050405020304" pitchFamily="18" charset="0"/>
              </a:rPr>
              <a:t>khỏi</a:t>
            </a:r>
            <a:r>
              <a:rPr lang="en-US" altLang="en-US" sz="3600" b="1" dirty="0">
                <a:solidFill>
                  <a:srgbClr val="008000"/>
                </a:solidFill>
                <a:latin typeface="Times New Roman" panose="02020603050405020304" pitchFamily="18" charset="0"/>
                <a:cs typeface="Times New Roman" panose="02020603050405020304" pitchFamily="18" charset="0"/>
              </a:rPr>
              <a:t> </a:t>
            </a:r>
            <a:r>
              <a:rPr lang="en-US" altLang="en-US" sz="3600" b="1" dirty="0" err="1">
                <a:solidFill>
                  <a:srgbClr val="008000"/>
                </a:solidFill>
                <a:latin typeface="Times New Roman" panose="02020603050405020304" pitchFamily="18" charset="0"/>
                <a:cs typeface="Times New Roman" panose="02020603050405020304" pitchFamily="18" charset="0"/>
              </a:rPr>
              <a:t>bệnh</a:t>
            </a:r>
            <a:r>
              <a:rPr lang="en-US" altLang="en-US" sz="3600" b="1" dirty="0">
                <a:solidFill>
                  <a:srgbClr val="008000"/>
                </a:solidFill>
                <a:latin typeface="Times New Roman" panose="02020603050405020304" pitchFamily="18" charset="0"/>
                <a:cs typeface="Times New Roman" panose="02020603050405020304" pitchFamily="18" charset="0"/>
              </a:rPr>
              <a:t>?</a:t>
            </a:r>
          </a:p>
        </p:txBody>
      </p:sp>
      <p:sp>
        <p:nvSpPr>
          <p:cNvPr id="3" name="Content Placeholder 2"/>
          <p:cNvSpPr>
            <a:spLocks noGrp="1"/>
          </p:cNvSpPr>
          <p:nvPr>
            <p:ph idx="1"/>
          </p:nvPr>
        </p:nvSpPr>
        <p:spPr>
          <a:xfrm>
            <a:off x="685799" y="2743200"/>
            <a:ext cx="8229600" cy="914400"/>
          </a:xfrm>
        </p:spPr>
        <p:txBody>
          <a:bodyPr>
            <a:noAutofit/>
          </a:bodyPr>
          <a:lstStyle/>
          <a:p>
            <a:pPr marL="0" indent="0">
              <a:buNone/>
            </a:pPr>
            <a:r>
              <a:rPr lang="en-US" altLang="en-US" sz="3600" b="1" dirty="0" err="1">
                <a:solidFill>
                  <a:srgbClr val="0000FF"/>
                </a:solidFill>
                <a:latin typeface="Times New Roman" panose="02020603050405020304" pitchFamily="18" charset="0"/>
                <a:cs typeface="Times New Roman" panose="02020603050405020304" pitchFamily="18" charset="0"/>
              </a:rPr>
              <a:t>Nhờ</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bác</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sĩ</a:t>
            </a:r>
            <a:r>
              <a:rPr lang="en-US" altLang="en-US" sz="3600" b="1" dirty="0">
                <a:solidFill>
                  <a:srgbClr val="0000FF"/>
                </a:solidFill>
                <a:latin typeface="Times New Roman" panose="02020603050405020304" pitchFamily="18" charset="0"/>
                <a:cs typeface="Times New Roman" panose="02020603050405020304" pitchFamily="18" charset="0"/>
              </a:rPr>
              <a:t> ở </a:t>
            </a:r>
            <a:r>
              <a:rPr lang="en-US" altLang="en-US" sz="3600" b="1" dirty="0" err="1">
                <a:solidFill>
                  <a:srgbClr val="0000FF"/>
                </a:solidFill>
                <a:latin typeface="Times New Roman" panose="02020603050405020304" pitchFamily="18" charset="0"/>
                <a:cs typeface="Times New Roman" panose="02020603050405020304" pitchFamily="18" charset="0"/>
              </a:rPr>
              <a:t>bệnh</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viện</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mổ</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lấy</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sỏi</a:t>
            </a:r>
            <a:r>
              <a:rPr lang="en-US" altLang="en-US" sz="3600" b="1" dirty="0">
                <a:solidFill>
                  <a:srgbClr val="0000FF"/>
                </a:solidFill>
                <a:latin typeface="Times New Roman" panose="02020603050405020304" pitchFamily="18" charset="0"/>
                <a:cs typeface="Times New Roman" panose="02020603050405020304" pitchFamily="18" charset="0"/>
              </a:rPr>
              <a:t> ở </a:t>
            </a:r>
            <a:r>
              <a:rPr lang="en-US" altLang="en-US" sz="3600" b="1" dirty="0" err="1">
                <a:solidFill>
                  <a:srgbClr val="0000FF"/>
                </a:solidFill>
                <a:latin typeface="Times New Roman" panose="02020603050405020304" pitchFamily="18" charset="0"/>
                <a:cs typeface="Times New Roman" panose="02020603050405020304" pitchFamily="18" charset="0"/>
              </a:rPr>
              <a:t>thận</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ra</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cho</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cụ</a:t>
            </a:r>
            <a:r>
              <a:rPr lang="en-US" altLang="en-US" sz="3600" b="1" dirty="0">
                <a:solidFill>
                  <a:srgbClr val="0000FF"/>
                </a:solidFill>
                <a:latin typeface="Times New Roman" panose="02020603050405020304" pitchFamily="18" charset="0"/>
                <a:cs typeface="Times New Roman" panose="02020603050405020304" pitchFamily="18" charset="0"/>
              </a:rPr>
              <a:t>.</a:t>
            </a:r>
          </a:p>
        </p:txBody>
      </p:sp>
      <p:sp>
        <p:nvSpPr>
          <p:cNvPr id="4" name="TextBox 3"/>
          <p:cNvSpPr txBox="1"/>
          <p:nvPr/>
        </p:nvSpPr>
        <p:spPr>
          <a:xfrm>
            <a:off x="685799" y="152400"/>
            <a:ext cx="8305799" cy="1754326"/>
          </a:xfrm>
          <a:prstGeom prst="rect">
            <a:avLst/>
          </a:prstGeom>
          <a:noFill/>
        </p:spPr>
        <p:txBody>
          <a:bodyPr wrap="square" rtlCol="0">
            <a:spAutoFit/>
          </a:bodyPr>
          <a:lstStyle/>
          <a:p>
            <a:pPr algn="ctr"/>
            <a:r>
              <a:rPr lang="en-US" sz="2800" b="1" u="sng" dirty="0" err="1" smtClean="0">
                <a:solidFill>
                  <a:srgbClr val="0000FF"/>
                </a:solidFill>
                <a:latin typeface="Times New Roman" pitchFamily="18" charset="0"/>
                <a:cs typeface="Times New Roman" pitchFamily="18" charset="0"/>
              </a:rPr>
              <a:t>Tập</a:t>
            </a:r>
            <a:r>
              <a:rPr lang="en-US" sz="2800" b="1" u="sng" dirty="0" smtClean="0">
                <a:solidFill>
                  <a:srgbClr val="0000FF"/>
                </a:solidFill>
                <a:latin typeface="Times New Roman" pitchFamily="18" charset="0"/>
                <a:cs typeface="Times New Roman" pitchFamily="18" charset="0"/>
              </a:rPr>
              <a:t> </a:t>
            </a:r>
            <a:r>
              <a:rPr lang="en-US" sz="2800" b="1" u="sng" dirty="0" err="1" smtClean="0">
                <a:solidFill>
                  <a:srgbClr val="0000FF"/>
                </a:solidFill>
                <a:latin typeface="Times New Roman" pitchFamily="18" charset="0"/>
                <a:cs typeface="Times New Roman" pitchFamily="18" charset="0"/>
              </a:rPr>
              <a:t>đọc</a:t>
            </a:r>
            <a:endParaRPr lang="en-US" sz="2800" b="1" u="sng" dirty="0" smtClean="0">
              <a:solidFill>
                <a:srgbClr val="0000FF"/>
              </a:solidFill>
              <a:latin typeface="Times New Roman" pitchFamily="18" charset="0"/>
              <a:cs typeface="Times New Roman" pitchFamily="18" charset="0"/>
            </a:endParaRPr>
          </a:p>
          <a:p>
            <a:pPr algn="ctr"/>
            <a:r>
              <a:rPr lang="en-US" sz="4000" b="1" dirty="0" err="1" smtClean="0">
                <a:solidFill>
                  <a:srgbClr val="FF0000"/>
                </a:solidFill>
                <a:latin typeface="Times New Roman" pitchFamily="18" charset="0"/>
                <a:cs typeface="Times New Roman" pitchFamily="18" charset="0"/>
              </a:rPr>
              <a:t>Thầy</a:t>
            </a:r>
            <a:r>
              <a:rPr lang="en-US" sz="4000" b="1" dirty="0" smtClean="0">
                <a:solidFill>
                  <a:srgbClr val="FF0000"/>
                </a:solidFill>
                <a:latin typeface="Times New Roman" pitchFamily="18" charset="0"/>
                <a:cs typeface="Times New Roman" pitchFamily="18" charset="0"/>
              </a:rPr>
              <a:t> </a:t>
            </a:r>
            <a:r>
              <a:rPr lang="en-US" sz="4000" b="1" dirty="0" err="1" smtClean="0">
                <a:solidFill>
                  <a:srgbClr val="FF0000"/>
                </a:solidFill>
                <a:latin typeface="Times New Roman" pitchFamily="18" charset="0"/>
                <a:cs typeface="Times New Roman" pitchFamily="18" charset="0"/>
              </a:rPr>
              <a:t>cúng</a:t>
            </a:r>
            <a:r>
              <a:rPr lang="en-US" sz="4000" b="1" dirty="0" smtClean="0">
                <a:solidFill>
                  <a:srgbClr val="FF0000"/>
                </a:solidFill>
                <a:latin typeface="Times New Roman" pitchFamily="18" charset="0"/>
                <a:cs typeface="Times New Roman" pitchFamily="18" charset="0"/>
              </a:rPr>
              <a:t> </a:t>
            </a:r>
            <a:r>
              <a:rPr lang="en-US" sz="4000" b="1" dirty="0" err="1" smtClean="0">
                <a:solidFill>
                  <a:srgbClr val="FF0000"/>
                </a:solidFill>
                <a:latin typeface="Times New Roman" pitchFamily="18" charset="0"/>
                <a:cs typeface="Times New Roman" pitchFamily="18" charset="0"/>
              </a:rPr>
              <a:t>đi</a:t>
            </a:r>
            <a:r>
              <a:rPr lang="en-US" sz="4000" b="1" dirty="0" smtClean="0">
                <a:solidFill>
                  <a:srgbClr val="FF0000"/>
                </a:solidFill>
                <a:latin typeface="Times New Roman" pitchFamily="18" charset="0"/>
                <a:cs typeface="Times New Roman" pitchFamily="18" charset="0"/>
              </a:rPr>
              <a:t> </a:t>
            </a:r>
            <a:r>
              <a:rPr lang="en-US" sz="4000" b="1" dirty="0" err="1" smtClean="0">
                <a:solidFill>
                  <a:srgbClr val="FF0000"/>
                </a:solidFill>
                <a:latin typeface="Times New Roman" pitchFamily="18" charset="0"/>
                <a:cs typeface="Times New Roman" pitchFamily="18" charset="0"/>
              </a:rPr>
              <a:t>bệnh</a:t>
            </a:r>
            <a:r>
              <a:rPr lang="en-US" sz="4000" b="1" dirty="0" smtClean="0">
                <a:solidFill>
                  <a:srgbClr val="FF0000"/>
                </a:solidFill>
                <a:latin typeface="Times New Roman" pitchFamily="18" charset="0"/>
                <a:cs typeface="Times New Roman" pitchFamily="18" charset="0"/>
              </a:rPr>
              <a:t> </a:t>
            </a:r>
            <a:r>
              <a:rPr lang="en-US" sz="4000" b="1" dirty="0" err="1" smtClean="0">
                <a:solidFill>
                  <a:srgbClr val="FF0000"/>
                </a:solidFill>
                <a:latin typeface="Times New Roman" pitchFamily="18" charset="0"/>
                <a:cs typeface="Times New Roman" pitchFamily="18" charset="0"/>
              </a:rPr>
              <a:t>viện</a:t>
            </a:r>
            <a:endParaRPr lang="en-US" sz="4000" b="1" dirty="0" smtClean="0">
              <a:solidFill>
                <a:srgbClr val="FF0000"/>
              </a:solidFill>
              <a:latin typeface="Times New Roman" pitchFamily="18" charset="0"/>
              <a:cs typeface="Times New Roman" pitchFamily="18" charset="0"/>
            </a:endParaRPr>
          </a:p>
          <a:p>
            <a:pPr algn="ctr"/>
            <a:r>
              <a:rPr lang="en-US" sz="4000" b="1" dirty="0" smtClean="0">
                <a:solidFill>
                  <a:srgbClr val="FF0000"/>
                </a:solidFill>
                <a:latin typeface="Times New Roman" pitchFamily="18" charset="0"/>
                <a:cs typeface="Times New Roman" pitchFamily="18" charset="0"/>
              </a:rPr>
              <a:t>                        </a:t>
            </a:r>
            <a:r>
              <a:rPr lang="en-US" sz="2800" b="1" dirty="0" err="1" smtClean="0">
                <a:solidFill>
                  <a:srgbClr val="996633"/>
                </a:solidFill>
                <a:latin typeface="Times New Roman" pitchFamily="18" charset="0"/>
                <a:cs typeface="Times New Roman" pitchFamily="18" charset="0"/>
              </a:rPr>
              <a:t>Nguyễn</a:t>
            </a:r>
            <a:r>
              <a:rPr lang="en-US" sz="2800" b="1" dirty="0" smtClean="0">
                <a:solidFill>
                  <a:srgbClr val="996633"/>
                </a:solidFill>
                <a:latin typeface="Times New Roman" pitchFamily="18" charset="0"/>
                <a:cs typeface="Times New Roman" pitchFamily="18" charset="0"/>
              </a:rPr>
              <a:t> </a:t>
            </a:r>
            <a:r>
              <a:rPr lang="en-US" sz="2800" b="1" dirty="0" err="1" smtClean="0">
                <a:solidFill>
                  <a:srgbClr val="996633"/>
                </a:solidFill>
                <a:latin typeface="Times New Roman" pitchFamily="18" charset="0"/>
                <a:cs typeface="Times New Roman" pitchFamily="18" charset="0"/>
              </a:rPr>
              <a:t>Lăng</a:t>
            </a:r>
            <a:endParaRPr lang="en-US" sz="2800" b="1" dirty="0">
              <a:solidFill>
                <a:srgbClr val="996633"/>
              </a:solidFill>
              <a:latin typeface="Times New Roman" pitchFamily="18" charset="0"/>
              <a:cs typeface="Times New Roman" pitchFamily="18" charset="0"/>
            </a:endParaRPr>
          </a:p>
        </p:txBody>
      </p:sp>
      <p:sp>
        <p:nvSpPr>
          <p:cNvPr id="5" name="Content Placeholder 2"/>
          <p:cNvSpPr txBox="1">
            <a:spLocks/>
          </p:cNvSpPr>
          <p:nvPr/>
        </p:nvSpPr>
        <p:spPr>
          <a:xfrm>
            <a:off x="710380" y="3886200"/>
            <a:ext cx="8229600" cy="9144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altLang="en-US" sz="3600" b="1" dirty="0" err="1">
                <a:solidFill>
                  <a:srgbClr val="008000"/>
                </a:solidFill>
                <a:latin typeface="Times New Roman" panose="02020603050405020304" pitchFamily="18" charset="0"/>
                <a:cs typeface="Times New Roman" panose="02020603050405020304" pitchFamily="18" charset="0"/>
              </a:rPr>
              <a:t>Câu</a:t>
            </a:r>
            <a:r>
              <a:rPr lang="en-US" altLang="en-US" sz="3600" b="1" dirty="0">
                <a:solidFill>
                  <a:srgbClr val="008000"/>
                </a:solidFill>
                <a:latin typeface="Times New Roman" panose="02020603050405020304" pitchFamily="18" charset="0"/>
                <a:cs typeface="Times New Roman" panose="02020603050405020304" pitchFamily="18" charset="0"/>
              </a:rPr>
              <a:t> </a:t>
            </a:r>
            <a:r>
              <a:rPr lang="en-US" altLang="en-US" sz="3600" b="1" dirty="0" err="1">
                <a:solidFill>
                  <a:srgbClr val="008000"/>
                </a:solidFill>
                <a:latin typeface="Times New Roman" panose="02020603050405020304" pitchFamily="18" charset="0"/>
                <a:cs typeface="Times New Roman" panose="02020603050405020304" pitchFamily="18" charset="0"/>
              </a:rPr>
              <a:t>nói</a:t>
            </a:r>
            <a:r>
              <a:rPr lang="en-US" altLang="en-US" sz="3600" b="1" dirty="0">
                <a:solidFill>
                  <a:srgbClr val="008000"/>
                </a:solidFill>
                <a:latin typeface="Times New Roman" panose="02020603050405020304" pitchFamily="18" charset="0"/>
                <a:cs typeface="Times New Roman" panose="02020603050405020304" pitchFamily="18" charset="0"/>
              </a:rPr>
              <a:t> </a:t>
            </a:r>
            <a:r>
              <a:rPr lang="en-US" altLang="en-US" sz="3600" b="1" dirty="0" err="1">
                <a:solidFill>
                  <a:srgbClr val="008000"/>
                </a:solidFill>
                <a:latin typeface="Times New Roman" panose="02020603050405020304" pitchFamily="18" charset="0"/>
                <a:cs typeface="Times New Roman" panose="02020603050405020304" pitchFamily="18" charset="0"/>
              </a:rPr>
              <a:t>cuối</a:t>
            </a:r>
            <a:r>
              <a:rPr lang="en-US" altLang="en-US" sz="3600" b="1" dirty="0">
                <a:solidFill>
                  <a:srgbClr val="008000"/>
                </a:solidFill>
                <a:latin typeface="Times New Roman" panose="02020603050405020304" pitchFamily="18" charset="0"/>
                <a:cs typeface="Times New Roman" panose="02020603050405020304" pitchFamily="18" charset="0"/>
              </a:rPr>
              <a:t> </a:t>
            </a:r>
            <a:r>
              <a:rPr lang="en-US" altLang="en-US" sz="3600" b="1" dirty="0" err="1">
                <a:solidFill>
                  <a:srgbClr val="008000"/>
                </a:solidFill>
                <a:latin typeface="Times New Roman" panose="02020603050405020304" pitchFamily="18" charset="0"/>
                <a:cs typeface="Times New Roman" panose="02020603050405020304" pitchFamily="18" charset="0"/>
              </a:rPr>
              <a:t>bài</a:t>
            </a:r>
            <a:r>
              <a:rPr lang="en-US" altLang="en-US" sz="3600" b="1" dirty="0">
                <a:solidFill>
                  <a:srgbClr val="008000"/>
                </a:solidFill>
                <a:latin typeface="Times New Roman" panose="02020603050405020304" pitchFamily="18" charset="0"/>
                <a:cs typeface="Times New Roman" panose="02020603050405020304" pitchFamily="18" charset="0"/>
              </a:rPr>
              <a:t> </a:t>
            </a:r>
            <a:r>
              <a:rPr lang="en-US" altLang="en-US" sz="3600" b="1" dirty="0" err="1">
                <a:solidFill>
                  <a:srgbClr val="008000"/>
                </a:solidFill>
                <a:latin typeface="Times New Roman" panose="02020603050405020304" pitchFamily="18" charset="0"/>
                <a:cs typeface="Times New Roman" panose="02020603050405020304" pitchFamily="18" charset="0"/>
              </a:rPr>
              <a:t>giúp</a:t>
            </a:r>
            <a:r>
              <a:rPr lang="en-US" altLang="en-US" sz="3600" b="1" dirty="0">
                <a:solidFill>
                  <a:srgbClr val="008000"/>
                </a:solidFill>
                <a:latin typeface="Times New Roman" panose="02020603050405020304" pitchFamily="18" charset="0"/>
                <a:cs typeface="Times New Roman" panose="02020603050405020304" pitchFamily="18" charset="0"/>
              </a:rPr>
              <a:t> </a:t>
            </a:r>
            <a:r>
              <a:rPr lang="en-US" altLang="en-US" sz="3600" b="1" dirty="0" err="1">
                <a:solidFill>
                  <a:srgbClr val="008000"/>
                </a:solidFill>
                <a:latin typeface="Times New Roman" panose="02020603050405020304" pitchFamily="18" charset="0"/>
                <a:cs typeface="Times New Roman" panose="02020603050405020304" pitchFamily="18" charset="0"/>
              </a:rPr>
              <a:t>em</a:t>
            </a:r>
            <a:r>
              <a:rPr lang="en-US" altLang="en-US" sz="3600" b="1" dirty="0">
                <a:solidFill>
                  <a:srgbClr val="008000"/>
                </a:solidFill>
                <a:latin typeface="Times New Roman" panose="02020603050405020304" pitchFamily="18" charset="0"/>
                <a:cs typeface="Times New Roman" panose="02020603050405020304" pitchFamily="18" charset="0"/>
              </a:rPr>
              <a:t> </a:t>
            </a:r>
            <a:r>
              <a:rPr lang="en-US" altLang="en-US" sz="3600" b="1" dirty="0" err="1">
                <a:solidFill>
                  <a:srgbClr val="008000"/>
                </a:solidFill>
                <a:latin typeface="Times New Roman" panose="02020603050405020304" pitchFamily="18" charset="0"/>
                <a:cs typeface="Times New Roman" panose="02020603050405020304" pitchFamily="18" charset="0"/>
              </a:rPr>
              <a:t>hiểu</a:t>
            </a:r>
            <a:r>
              <a:rPr lang="en-US" altLang="en-US" sz="3600" b="1" dirty="0">
                <a:solidFill>
                  <a:srgbClr val="008000"/>
                </a:solidFill>
                <a:latin typeface="Times New Roman" panose="02020603050405020304" pitchFamily="18" charset="0"/>
                <a:cs typeface="Times New Roman" panose="02020603050405020304" pitchFamily="18" charset="0"/>
              </a:rPr>
              <a:t> </a:t>
            </a:r>
            <a:r>
              <a:rPr lang="en-US" altLang="en-US" sz="3600" b="1" dirty="0" err="1">
                <a:solidFill>
                  <a:srgbClr val="008000"/>
                </a:solidFill>
                <a:latin typeface="Times New Roman" panose="02020603050405020304" pitchFamily="18" charset="0"/>
                <a:cs typeface="Times New Roman" panose="02020603050405020304" pitchFamily="18" charset="0"/>
              </a:rPr>
              <a:t>cụ</a:t>
            </a:r>
            <a:r>
              <a:rPr lang="en-US" altLang="en-US" sz="3600" b="1" dirty="0">
                <a:solidFill>
                  <a:srgbClr val="008000"/>
                </a:solidFill>
                <a:latin typeface="Times New Roman" panose="02020603050405020304" pitchFamily="18" charset="0"/>
                <a:cs typeface="Times New Roman" panose="02020603050405020304" pitchFamily="18" charset="0"/>
              </a:rPr>
              <a:t> </a:t>
            </a:r>
            <a:r>
              <a:rPr lang="en-US" altLang="en-US" sz="3600" b="1" dirty="0" err="1">
                <a:solidFill>
                  <a:srgbClr val="008000"/>
                </a:solidFill>
                <a:latin typeface="Times New Roman" panose="02020603050405020304" pitchFamily="18" charset="0"/>
                <a:cs typeface="Times New Roman" panose="02020603050405020304" pitchFamily="18" charset="0"/>
              </a:rPr>
              <a:t>Ún</a:t>
            </a:r>
            <a:r>
              <a:rPr lang="en-US" altLang="en-US" sz="3600" b="1" dirty="0">
                <a:solidFill>
                  <a:srgbClr val="008000"/>
                </a:solidFill>
                <a:latin typeface="Times New Roman" panose="02020603050405020304" pitchFamily="18" charset="0"/>
                <a:cs typeface="Times New Roman" panose="02020603050405020304" pitchFamily="18" charset="0"/>
              </a:rPr>
              <a:t> </a:t>
            </a:r>
            <a:r>
              <a:rPr lang="en-US" altLang="en-US" sz="3600" b="1" dirty="0" err="1">
                <a:solidFill>
                  <a:srgbClr val="008000"/>
                </a:solidFill>
                <a:latin typeface="Times New Roman" panose="02020603050405020304" pitchFamily="18" charset="0"/>
                <a:cs typeface="Times New Roman" panose="02020603050405020304" pitchFamily="18" charset="0"/>
              </a:rPr>
              <a:t>đã</a:t>
            </a:r>
            <a:r>
              <a:rPr lang="en-US" altLang="en-US" sz="3600" b="1" dirty="0">
                <a:solidFill>
                  <a:srgbClr val="008000"/>
                </a:solidFill>
                <a:latin typeface="Times New Roman" panose="02020603050405020304" pitchFamily="18" charset="0"/>
                <a:cs typeface="Times New Roman" panose="02020603050405020304" pitchFamily="18" charset="0"/>
              </a:rPr>
              <a:t> </a:t>
            </a:r>
            <a:r>
              <a:rPr lang="en-US" altLang="en-US" sz="3600" b="1" dirty="0" err="1" smtClean="0">
                <a:solidFill>
                  <a:srgbClr val="008000"/>
                </a:solidFill>
                <a:latin typeface="Times New Roman" panose="02020603050405020304" pitchFamily="18" charset="0"/>
                <a:cs typeface="Times New Roman" panose="02020603050405020304" pitchFamily="18" charset="0"/>
              </a:rPr>
              <a:t>thay</a:t>
            </a:r>
            <a:r>
              <a:rPr lang="en-US" altLang="en-US" sz="3600" b="1" dirty="0" smtClean="0">
                <a:solidFill>
                  <a:srgbClr val="008000"/>
                </a:solidFill>
                <a:latin typeface="Times New Roman" panose="02020603050405020304" pitchFamily="18" charset="0"/>
                <a:cs typeface="Times New Roman" panose="02020603050405020304" pitchFamily="18" charset="0"/>
              </a:rPr>
              <a:t> </a:t>
            </a:r>
            <a:r>
              <a:rPr lang="en-US" altLang="en-US" sz="3600" b="1" dirty="0" err="1">
                <a:solidFill>
                  <a:srgbClr val="008000"/>
                </a:solidFill>
                <a:latin typeface="Times New Roman" panose="02020603050405020304" pitchFamily="18" charset="0"/>
                <a:cs typeface="Times New Roman" panose="02020603050405020304" pitchFamily="18" charset="0"/>
              </a:rPr>
              <a:t>đổi</a:t>
            </a:r>
            <a:r>
              <a:rPr lang="en-US" altLang="en-US" sz="3600" b="1" dirty="0">
                <a:solidFill>
                  <a:srgbClr val="008000"/>
                </a:solidFill>
                <a:latin typeface="Times New Roman" panose="02020603050405020304" pitchFamily="18" charset="0"/>
                <a:cs typeface="Times New Roman" panose="02020603050405020304" pitchFamily="18" charset="0"/>
              </a:rPr>
              <a:t> </a:t>
            </a:r>
            <a:r>
              <a:rPr lang="en-US" altLang="en-US" sz="3600" b="1" dirty="0" err="1">
                <a:solidFill>
                  <a:srgbClr val="008000"/>
                </a:solidFill>
                <a:latin typeface="Times New Roman" panose="02020603050405020304" pitchFamily="18" charset="0"/>
                <a:cs typeface="Times New Roman" panose="02020603050405020304" pitchFamily="18" charset="0"/>
              </a:rPr>
              <a:t>cách</a:t>
            </a:r>
            <a:r>
              <a:rPr lang="en-US" altLang="en-US" sz="3600" b="1" dirty="0">
                <a:solidFill>
                  <a:srgbClr val="008000"/>
                </a:solidFill>
                <a:latin typeface="Times New Roman" panose="02020603050405020304" pitchFamily="18" charset="0"/>
                <a:cs typeface="Times New Roman" panose="02020603050405020304" pitchFamily="18" charset="0"/>
              </a:rPr>
              <a:t> </a:t>
            </a:r>
            <a:r>
              <a:rPr lang="en-US" altLang="en-US" sz="3600" b="1" dirty="0" err="1">
                <a:solidFill>
                  <a:srgbClr val="008000"/>
                </a:solidFill>
                <a:latin typeface="Times New Roman" panose="02020603050405020304" pitchFamily="18" charset="0"/>
                <a:cs typeface="Times New Roman" panose="02020603050405020304" pitchFamily="18" charset="0"/>
              </a:rPr>
              <a:t>nghĩ</a:t>
            </a:r>
            <a:r>
              <a:rPr lang="en-US" altLang="en-US" sz="3600" b="1" dirty="0">
                <a:solidFill>
                  <a:srgbClr val="008000"/>
                </a:solidFill>
                <a:latin typeface="Times New Roman" panose="02020603050405020304" pitchFamily="18" charset="0"/>
                <a:cs typeface="Times New Roman" panose="02020603050405020304" pitchFamily="18" charset="0"/>
              </a:rPr>
              <a:t> </a:t>
            </a:r>
            <a:r>
              <a:rPr lang="en-US" altLang="en-US" sz="3600" b="1" dirty="0" err="1">
                <a:solidFill>
                  <a:srgbClr val="008000"/>
                </a:solidFill>
                <a:latin typeface="Times New Roman" panose="02020603050405020304" pitchFamily="18" charset="0"/>
                <a:cs typeface="Times New Roman" panose="02020603050405020304" pitchFamily="18" charset="0"/>
              </a:rPr>
              <a:t>như</a:t>
            </a:r>
            <a:r>
              <a:rPr lang="en-US" altLang="en-US" sz="3600" b="1" dirty="0">
                <a:solidFill>
                  <a:srgbClr val="008000"/>
                </a:solidFill>
                <a:latin typeface="Times New Roman" panose="02020603050405020304" pitchFamily="18" charset="0"/>
                <a:cs typeface="Times New Roman" panose="02020603050405020304" pitchFamily="18" charset="0"/>
              </a:rPr>
              <a:t> </a:t>
            </a:r>
            <a:r>
              <a:rPr lang="en-US" altLang="en-US" sz="3600" b="1" dirty="0" err="1">
                <a:solidFill>
                  <a:srgbClr val="008000"/>
                </a:solidFill>
                <a:latin typeface="Times New Roman" panose="02020603050405020304" pitchFamily="18" charset="0"/>
                <a:cs typeface="Times New Roman" panose="02020603050405020304" pitchFamily="18" charset="0"/>
              </a:rPr>
              <a:t>thế</a:t>
            </a:r>
            <a:r>
              <a:rPr lang="en-US" altLang="en-US" sz="3600" b="1" dirty="0">
                <a:solidFill>
                  <a:srgbClr val="008000"/>
                </a:solidFill>
                <a:latin typeface="Times New Roman" panose="02020603050405020304" pitchFamily="18" charset="0"/>
                <a:cs typeface="Times New Roman" panose="02020603050405020304" pitchFamily="18" charset="0"/>
              </a:rPr>
              <a:t> </a:t>
            </a:r>
            <a:r>
              <a:rPr lang="en-US" altLang="en-US" sz="3600" b="1" dirty="0" err="1">
                <a:solidFill>
                  <a:srgbClr val="008000"/>
                </a:solidFill>
                <a:latin typeface="Times New Roman" panose="02020603050405020304" pitchFamily="18" charset="0"/>
                <a:cs typeface="Times New Roman" panose="02020603050405020304" pitchFamily="18" charset="0"/>
              </a:rPr>
              <a:t>nào</a:t>
            </a:r>
            <a:r>
              <a:rPr lang="en-US" altLang="en-US" sz="3600" b="1" dirty="0">
                <a:solidFill>
                  <a:srgbClr val="008000"/>
                </a:solidFill>
                <a:latin typeface="Times New Roman" panose="02020603050405020304" pitchFamily="18" charset="0"/>
                <a:cs typeface="Times New Roman" panose="02020603050405020304" pitchFamily="18" charset="0"/>
              </a:rPr>
              <a:t>?</a:t>
            </a:r>
          </a:p>
        </p:txBody>
      </p:sp>
      <p:sp>
        <p:nvSpPr>
          <p:cNvPr id="7" name="Content Placeholder 2"/>
          <p:cNvSpPr txBox="1">
            <a:spLocks/>
          </p:cNvSpPr>
          <p:nvPr/>
        </p:nvSpPr>
        <p:spPr>
          <a:xfrm>
            <a:off x="818534" y="5105400"/>
            <a:ext cx="8229600" cy="9144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altLang="en-US" sz="3600" b="1" dirty="0" err="1">
                <a:solidFill>
                  <a:srgbClr val="0000FF"/>
                </a:solidFill>
                <a:latin typeface="Times New Roman" panose="02020603050405020304" pitchFamily="18" charset="0"/>
                <a:cs typeface="Times New Roman" panose="02020603050405020304" pitchFamily="18" charset="0"/>
              </a:rPr>
              <a:t>Cụ</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đã</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hiểu</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rằng</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thầy</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cúng</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không</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thể</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chữa</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khỏi</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bệnh</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cho</a:t>
            </a:r>
            <a:r>
              <a:rPr lang="en-US" altLang="en-US" sz="3600" b="1" dirty="0">
                <a:solidFill>
                  <a:srgbClr val="0000FF"/>
                </a:solidFill>
                <a:latin typeface="Times New Roman" panose="02020603050405020304" pitchFamily="18" charset="0"/>
                <a:cs typeface="Times New Roman" panose="02020603050405020304" pitchFamily="18" charset="0"/>
              </a:rPr>
              <a:t> con </a:t>
            </a:r>
            <a:r>
              <a:rPr lang="en-US" altLang="en-US" sz="3600" b="1" dirty="0" err="1">
                <a:solidFill>
                  <a:srgbClr val="0000FF"/>
                </a:solidFill>
                <a:latin typeface="Times New Roman" panose="02020603050405020304" pitchFamily="18" charset="0"/>
                <a:cs typeface="Times New Roman" panose="02020603050405020304" pitchFamily="18" charset="0"/>
              </a:rPr>
              <a:t>người</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chỉ</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có</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thầy</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thuốc</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mới</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làm</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được</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điều</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đó</a:t>
            </a:r>
            <a:r>
              <a:rPr lang="en-US" altLang="en-US" sz="3600" b="1" dirty="0">
                <a:solidFill>
                  <a:srgbClr val="0000FF"/>
                </a:solidFill>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1159318453"/>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left)">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wipe(left)">
                                      <p:cBhvr>
                                        <p:cTn id="12" dur="500"/>
                                        <p:tgtEl>
                                          <p:spTgt spid="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Effect transition="in" filter="wipe(left)">
                                      <p:cBhvr>
                                        <p:cTn id="17" dur="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5" grpId="0" build="p"/>
      <p:bldP spid="7" grpId="0" build="p"/>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组合 585"/>
          <p:cNvGrpSpPr/>
          <p:nvPr/>
        </p:nvGrpSpPr>
        <p:grpSpPr>
          <a:xfrm>
            <a:off x="-25400" y="5307109"/>
            <a:ext cx="9169400" cy="1600106"/>
            <a:chOff x="-25400" y="5164139"/>
            <a:chExt cx="12303126" cy="1743075"/>
          </a:xfrm>
        </p:grpSpPr>
        <p:sp>
          <p:nvSpPr>
            <p:cNvPr id="15"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8"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9"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0"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1"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2"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3"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4"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5"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6"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7"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8"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9"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0"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1"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2"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3"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4"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5"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6"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7"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8"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9"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1"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2"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3"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4"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5"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6"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7"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8"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9"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0"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1"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2"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3"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4"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5"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6"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7"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8"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9"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0"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1"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2"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3"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6"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7"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8"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9"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1"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2"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2"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3"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4"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5"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6"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2"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9"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1"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2"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2"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3"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4"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5"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6"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7"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8"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9"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0"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1"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2"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3"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5"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6"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7"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8"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9"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0"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1"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2"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3"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4"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5"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6"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7"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8"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9"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0"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1"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2"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3"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4"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5"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6"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7"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8"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9"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0"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1"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2"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3"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4"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5"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6"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7"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8"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9"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0"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1"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2"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3"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4"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5"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6"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7"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8"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9"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0"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1"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2"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3"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4"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5"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6"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7"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8"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9"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0"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1"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2"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3"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4"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5"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6"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7"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8"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9"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0"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1"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2"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3"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4"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5"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6"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7"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8"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9"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0"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1"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2"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3"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4"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5"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6"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7"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8"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9"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0"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1"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2"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3"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4"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5"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7"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8"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9"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0"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1"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2"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3"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4"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5"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6"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8"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9"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0"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1"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2"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3"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4"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5"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6"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7"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8"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9"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2"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3"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4"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5"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pic>
        <p:nvPicPr>
          <p:cNvPr id="386" name="Picture 15" descr="H:\Files\4cbb49c3e377d8365aa20a00\abstract-design-with-beautiful-flowers2.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6648" y="5083384"/>
            <a:ext cx="2122195" cy="1615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图片 9"/>
          <p:cNvPicPr>
            <a:picLocks noChangeAspect="1"/>
          </p:cNvPicPr>
          <p:nvPr/>
        </p:nvPicPr>
        <p:blipFill>
          <a:blip r:embed="rId4"/>
          <a:srcRect l="11908" t="16713" b="14111"/>
          <a:stretch>
            <a:fillRect/>
          </a:stretch>
        </p:blipFill>
        <p:spPr>
          <a:xfrm>
            <a:off x="-191728" y="1823720"/>
            <a:ext cx="9753600" cy="5034280"/>
          </a:xfrm>
          <a:prstGeom prst="rect">
            <a:avLst/>
          </a:prstGeom>
          <a:noFill/>
          <a:ln w="9525">
            <a:noFill/>
          </a:ln>
        </p:spPr>
      </p:pic>
      <p:sp>
        <p:nvSpPr>
          <p:cNvPr id="5" name="Text Box 21"/>
          <p:cNvSpPr txBox="1">
            <a:spLocks noChangeArrowheads="1"/>
          </p:cNvSpPr>
          <p:nvPr/>
        </p:nvSpPr>
        <p:spPr bwMode="auto">
          <a:xfrm>
            <a:off x="304800" y="3581400"/>
            <a:ext cx="8305800" cy="1877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04800" indent="-304800" eaLnBrk="0" hangingPunct="0">
              <a:defRPr sz="1600">
                <a:solidFill>
                  <a:schemeClr val="tx1"/>
                </a:solidFill>
                <a:latin typeface="Arial" charset="0"/>
              </a:defRPr>
            </a:lvl1pPr>
            <a:lvl2pPr marL="742950" indent="-285750" eaLnBrk="0" hangingPunct="0">
              <a:defRPr sz="1600">
                <a:solidFill>
                  <a:schemeClr val="tx1"/>
                </a:solidFill>
                <a:latin typeface="Arial" charset="0"/>
              </a:defRPr>
            </a:lvl2pPr>
            <a:lvl3pPr marL="1143000" indent="-228600" eaLnBrk="0" hangingPunct="0">
              <a:defRPr sz="1600">
                <a:solidFill>
                  <a:schemeClr val="tx1"/>
                </a:solidFill>
                <a:latin typeface="Arial" charset="0"/>
              </a:defRPr>
            </a:lvl3pPr>
            <a:lvl4pPr marL="1600200" indent="-228600" eaLnBrk="0" hangingPunct="0">
              <a:defRPr sz="1600">
                <a:solidFill>
                  <a:schemeClr val="tx1"/>
                </a:solidFill>
                <a:latin typeface="Arial" charset="0"/>
              </a:defRPr>
            </a:lvl4pPr>
            <a:lvl5pPr marL="2057400" indent="-228600" eaLnBrk="0" hangingPunct="0">
              <a:defRPr sz="1600">
                <a:solidFill>
                  <a:schemeClr val="tx1"/>
                </a:solidFill>
                <a:latin typeface="Arial" charset="0"/>
              </a:defRPr>
            </a:lvl5pPr>
            <a:lvl6pPr marL="2514600" indent="-228600" eaLnBrk="0" fontAlgn="base" hangingPunct="0">
              <a:spcBef>
                <a:spcPct val="0"/>
              </a:spcBef>
              <a:spcAft>
                <a:spcPct val="0"/>
              </a:spcAft>
              <a:defRPr sz="1600">
                <a:solidFill>
                  <a:schemeClr val="tx1"/>
                </a:solidFill>
                <a:latin typeface="Arial" charset="0"/>
              </a:defRPr>
            </a:lvl6pPr>
            <a:lvl7pPr marL="2971800" indent="-228600" eaLnBrk="0" fontAlgn="base" hangingPunct="0">
              <a:spcBef>
                <a:spcPct val="0"/>
              </a:spcBef>
              <a:spcAft>
                <a:spcPct val="0"/>
              </a:spcAft>
              <a:defRPr sz="1600">
                <a:solidFill>
                  <a:schemeClr val="tx1"/>
                </a:solidFill>
                <a:latin typeface="Arial" charset="0"/>
              </a:defRPr>
            </a:lvl7pPr>
            <a:lvl8pPr marL="3429000" indent="-228600" eaLnBrk="0" fontAlgn="base" hangingPunct="0">
              <a:spcBef>
                <a:spcPct val="0"/>
              </a:spcBef>
              <a:spcAft>
                <a:spcPct val="0"/>
              </a:spcAft>
              <a:defRPr sz="1600">
                <a:solidFill>
                  <a:schemeClr val="tx1"/>
                </a:solidFill>
                <a:latin typeface="Arial" charset="0"/>
              </a:defRPr>
            </a:lvl8pPr>
            <a:lvl9pPr marL="3886200" indent="-228600" eaLnBrk="0" fontAlgn="base" hangingPunct="0">
              <a:spcBef>
                <a:spcPct val="0"/>
              </a:spcBef>
              <a:spcAft>
                <a:spcPct val="0"/>
              </a:spcAft>
              <a:defRPr sz="1600">
                <a:solidFill>
                  <a:schemeClr val="tx1"/>
                </a:solidFill>
                <a:latin typeface="Arial" charset="0"/>
              </a:defRPr>
            </a:lvl9pPr>
          </a:lstStyle>
          <a:p>
            <a:pPr eaLnBrk="1" hangingPunct="1"/>
            <a:r>
              <a:rPr lang="en-US" altLang="en-US" sz="4400" b="1" i="1" dirty="0">
                <a:solidFill>
                  <a:srgbClr val="0000FF"/>
                </a:solidFill>
              </a:rPr>
              <a:t>        </a:t>
            </a:r>
            <a:r>
              <a:rPr lang="en-US" altLang="en-US" sz="4000" b="1" i="1" u="sng" dirty="0" err="1">
                <a:solidFill>
                  <a:srgbClr val="FF0000"/>
                </a:solidFill>
                <a:latin typeface="Times New Roman" pitchFamily="18" charset="0"/>
                <a:cs typeface="Times New Roman" pitchFamily="18" charset="0"/>
              </a:rPr>
              <a:t>Nội</a:t>
            </a:r>
            <a:r>
              <a:rPr lang="en-US" altLang="en-US" sz="4000" b="1" i="1" u="sng" dirty="0">
                <a:solidFill>
                  <a:srgbClr val="FF0000"/>
                </a:solidFill>
                <a:latin typeface="Times New Roman" pitchFamily="18" charset="0"/>
                <a:cs typeface="Times New Roman" pitchFamily="18" charset="0"/>
              </a:rPr>
              <a:t> dung</a:t>
            </a:r>
            <a:r>
              <a:rPr lang="en-US" altLang="en-US" sz="4000" b="1" i="1" dirty="0">
                <a:solidFill>
                  <a:srgbClr val="FF0000"/>
                </a:solidFill>
                <a:latin typeface="Times New Roman" pitchFamily="18" charset="0"/>
                <a:cs typeface="Times New Roman"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Phê</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phán</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cách</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chữa</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bệnh</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bằng</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cúng</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smtClean="0">
                <a:solidFill>
                  <a:srgbClr val="0000FF"/>
                </a:solidFill>
                <a:latin typeface="Times New Roman" panose="02020603050405020304" pitchFamily="18" charset="0"/>
                <a:cs typeface="Times New Roman" panose="02020603050405020304" pitchFamily="18" charset="0"/>
              </a:rPr>
              <a:t>bái</a:t>
            </a:r>
            <a:r>
              <a:rPr lang="en-US" altLang="en-US" sz="3600" b="1" dirty="0" smtClean="0">
                <a:solidFill>
                  <a:srgbClr val="0000FF"/>
                </a:solidFill>
                <a:latin typeface="Times New Roman" panose="02020603050405020304" pitchFamily="18" charset="0"/>
                <a:cs typeface="Times New Roman" panose="02020603050405020304" pitchFamily="18" charset="0"/>
              </a:rPr>
              <a:t>, </a:t>
            </a:r>
            <a:r>
              <a:rPr lang="en-US" altLang="en-US" sz="3600" b="1" dirty="0" err="1" smtClean="0">
                <a:solidFill>
                  <a:srgbClr val="0000FF"/>
                </a:solidFill>
                <a:latin typeface="Times New Roman" panose="02020603050405020304" pitchFamily="18" charset="0"/>
                <a:cs typeface="Times New Roman" panose="02020603050405020304" pitchFamily="18" charset="0"/>
              </a:rPr>
              <a:t>khuyên</a:t>
            </a:r>
            <a:r>
              <a:rPr lang="en-US" altLang="en-US" sz="3600" b="1" dirty="0" smtClean="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mọi</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người</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chữa</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bệnh</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phải</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đi</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bệnh</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viện</a:t>
            </a:r>
            <a:r>
              <a:rPr lang="en-US" altLang="en-US" sz="3600" b="1" dirty="0">
                <a:solidFill>
                  <a:srgbClr val="0000FF"/>
                </a:solidFill>
                <a:latin typeface="Times New Roman" panose="02020603050405020304" pitchFamily="18" charset="0"/>
                <a:cs typeface="Times New Roman" panose="02020603050405020304" pitchFamily="18" charset="0"/>
              </a:rPr>
              <a:t>.</a:t>
            </a:r>
            <a:endParaRPr lang="en-US" altLang="en-US" sz="3600" b="1" i="1" dirty="0">
              <a:solidFill>
                <a:srgbClr val="0000FF"/>
              </a:solidFill>
              <a:latin typeface="Times New Roman" pitchFamily="18" charset="0"/>
              <a:cs typeface="Times New Roman" pitchFamily="18" charset="0"/>
            </a:endParaRPr>
          </a:p>
        </p:txBody>
      </p:sp>
      <p:sp>
        <p:nvSpPr>
          <p:cNvPr id="6" name="AutoShape 4" descr="Phải làm sao khi con làm gì cũng chậm? - Trường mầm non Worldkid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 name="AutoShape 6" descr="Phải làm sao khi con làm gì cũng chậm? - Trường mầm non Worldkids"/>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AutoShape 8" descr="Cartoon Girl Thinking With White Bubble For Text Royalty Free Cliparts,  Vectors, And Stock Illustration. Image 15063152."/>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 name="AutoShape 11" descr="Facial Expressions Of Thinking. Upper Body Of Boy And Girl. Vector..  Royalty Free Cliparts, Vectors, And Stock Illustration. Image 125450428."/>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AutoShape 22" descr="Tư Vấn, Báo Giá, Lắp Đặt Máy Lạnh Multi Nhanh Chóng Chuyên Nghiệp Nhất"/>
          <p:cNvSpPr>
            <a:spLocks noChangeAspect="1" noChangeArrowheads="1"/>
          </p:cNvSpPr>
          <p:nvPr/>
        </p:nvSpPr>
        <p:spPr bwMode="auto">
          <a:xfrm>
            <a:off x="765175" y="4651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 name="AutoShape 24" descr="Tư Vấn, Báo Giá, Lắp Đặt Máy Lạnh Multi Nhanh Chóng Chuyên Nghiệp Nhất"/>
          <p:cNvSpPr>
            <a:spLocks noChangeAspect="1" noChangeArrowheads="1"/>
          </p:cNvSpPr>
          <p:nvPr/>
        </p:nvSpPr>
        <p:spPr bwMode="auto">
          <a:xfrm>
            <a:off x="917575" y="6175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AutoShape 28" descr="Tự làm sổ tay bìa cứng dễ thương và đơn giản."/>
          <p:cNvSpPr>
            <a:spLocks noChangeAspect="1" noChangeArrowheads="1"/>
          </p:cNvSpPr>
          <p:nvPr/>
        </p:nvSpPr>
        <p:spPr bwMode="auto">
          <a:xfrm>
            <a:off x="1069975" y="769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TextBox 15"/>
          <p:cNvSpPr txBox="1"/>
          <p:nvPr/>
        </p:nvSpPr>
        <p:spPr>
          <a:xfrm>
            <a:off x="685799" y="152400"/>
            <a:ext cx="8305799" cy="1815882"/>
          </a:xfrm>
          <a:prstGeom prst="rect">
            <a:avLst/>
          </a:prstGeom>
          <a:noFill/>
        </p:spPr>
        <p:txBody>
          <a:bodyPr wrap="square" rtlCol="0">
            <a:spAutoFit/>
          </a:bodyPr>
          <a:lstStyle/>
          <a:p>
            <a:pPr algn="ctr"/>
            <a:r>
              <a:rPr lang="en-US" sz="2800" b="1" u="sng" dirty="0" err="1" smtClean="0">
                <a:solidFill>
                  <a:srgbClr val="0000FF"/>
                </a:solidFill>
                <a:latin typeface="Times New Roman" pitchFamily="18" charset="0"/>
                <a:cs typeface="Times New Roman" pitchFamily="18" charset="0"/>
              </a:rPr>
              <a:t>Tập</a:t>
            </a:r>
            <a:r>
              <a:rPr lang="en-US" sz="2800" b="1" u="sng" dirty="0" smtClean="0">
                <a:solidFill>
                  <a:srgbClr val="0000FF"/>
                </a:solidFill>
                <a:latin typeface="Times New Roman" pitchFamily="18" charset="0"/>
                <a:cs typeface="Times New Roman" pitchFamily="18" charset="0"/>
              </a:rPr>
              <a:t> </a:t>
            </a:r>
            <a:r>
              <a:rPr lang="en-US" sz="2800" b="1" u="sng" dirty="0" err="1" smtClean="0">
                <a:solidFill>
                  <a:srgbClr val="0000FF"/>
                </a:solidFill>
                <a:latin typeface="Times New Roman" pitchFamily="18" charset="0"/>
                <a:cs typeface="Times New Roman" pitchFamily="18" charset="0"/>
              </a:rPr>
              <a:t>đọc</a:t>
            </a:r>
            <a:endParaRPr lang="en-US" sz="2800" b="1" u="sng" dirty="0" smtClean="0">
              <a:solidFill>
                <a:srgbClr val="0000FF"/>
              </a:solidFill>
              <a:latin typeface="Times New Roman" pitchFamily="18" charset="0"/>
              <a:cs typeface="Times New Roman" pitchFamily="18" charset="0"/>
            </a:endParaRPr>
          </a:p>
          <a:p>
            <a:pPr algn="ctr"/>
            <a:r>
              <a:rPr lang="en-US" sz="4400" b="1" dirty="0" err="1" smtClean="0">
                <a:solidFill>
                  <a:srgbClr val="FF0000"/>
                </a:solidFill>
                <a:latin typeface="Times New Roman" pitchFamily="18" charset="0"/>
                <a:cs typeface="Times New Roman" pitchFamily="18" charset="0"/>
              </a:rPr>
              <a:t>Thầy</a:t>
            </a:r>
            <a:r>
              <a:rPr lang="en-US" sz="4400" b="1" dirty="0" smtClean="0">
                <a:solidFill>
                  <a:srgbClr val="FF0000"/>
                </a:solidFill>
                <a:latin typeface="Times New Roman" pitchFamily="18" charset="0"/>
                <a:cs typeface="Times New Roman" pitchFamily="18" charset="0"/>
              </a:rPr>
              <a:t> </a:t>
            </a:r>
            <a:r>
              <a:rPr lang="en-US" sz="4400" b="1" dirty="0" err="1" smtClean="0">
                <a:solidFill>
                  <a:srgbClr val="FF0000"/>
                </a:solidFill>
                <a:latin typeface="Times New Roman" pitchFamily="18" charset="0"/>
                <a:cs typeface="Times New Roman" pitchFamily="18" charset="0"/>
              </a:rPr>
              <a:t>cúng</a:t>
            </a:r>
            <a:r>
              <a:rPr lang="en-US" sz="4400" b="1" dirty="0" smtClean="0">
                <a:solidFill>
                  <a:srgbClr val="FF0000"/>
                </a:solidFill>
                <a:latin typeface="Times New Roman" pitchFamily="18" charset="0"/>
                <a:cs typeface="Times New Roman" pitchFamily="18" charset="0"/>
              </a:rPr>
              <a:t> </a:t>
            </a:r>
            <a:r>
              <a:rPr lang="en-US" sz="4400" b="1" dirty="0" err="1" smtClean="0">
                <a:solidFill>
                  <a:srgbClr val="FF0000"/>
                </a:solidFill>
                <a:latin typeface="Times New Roman" pitchFamily="18" charset="0"/>
                <a:cs typeface="Times New Roman" pitchFamily="18" charset="0"/>
              </a:rPr>
              <a:t>đi</a:t>
            </a:r>
            <a:r>
              <a:rPr lang="en-US" sz="4400" b="1" dirty="0" smtClean="0">
                <a:solidFill>
                  <a:srgbClr val="FF0000"/>
                </a:solidFill>
                <a:latin typeface="Times New Roman" pitchFamily="18" charset="0"/>
                <a:cs typeface="Times New Roman" pitchFamily="18" charset="0"/>
              </a:rPr>
              <a:t> </a:t>
            </a:r>
            <a:r>
              <a:rPr lang="en-US" sz="4400" b="1" dirty="0" err="1" smtClean="0">
                <a:solidFill>
                  <a:srgbClr val="FF0000"/>
                </a:solidFill>
                <a:latin typeface="Times New Roman" pitchFamily="18" charset="0"/>
                <a:cs typeface="Times New Roman" pitchFamily="18" charset="0"/>
              </a:rPr>
              <a:t>bệnh</a:t>
            </a:r>
            <a:r>
              <a:rPr lang="en-US" sz="4400" b="1" dirty="0" smtClean="0">
                <a:solidFill>
                  <a:srgbClr val="FF0000"/>
                </a:solidFill>
                <a:latin typeface="Times New Roman" pitchFamily="18" charset="0"/>
                <a:cs typeface="Times New Roman" pitchFamily="18" charset="0"/>
              </a:rPr>
              <a:t> </a:t>
            </a:r>
            <a:r>
              <a:rPr lang="en-US" sz="4400" b="1" dirty="0" err="1" smtClean="0">
                <a:solidFill>
                  <a:srgbClr val="FF0000"/>
                </a:solidFill>
                <a:latin typeface="Times New Roman" pitchFamily="18" charset="0"/>
                <a:cs typeface="Times New Roman" pitchFamily="18" charset="0"/>
              </a:rPr>
              <a:t>viện</a:t>
            </a:r>
            <a:endParaRPr lang="en-US" sz="4400" b="1" dirty="0" smtClean="0">
              <a:solidFill>
                <a:srgbClr val="FF0000"/>
              </a:solidFill>
              <a:latin typeface="Times New Roman" pitchFamily="18" charset="0"/>
              <a:cs typeface="Times New Roman" pitchFamily="18" charset="0"/>
            </a:endParaRPr>
          </a:p>
          <a:p>
            <a:pPr algn="ctr"/>
            <a:r>
              <a:rPr lang="en-US" sz="4000" b="1" dirty="0" smtClean="0">
                <a:solidFill>
                  <a:srgbClr val="FF0000"/>
                </a:solidFill>
                <a:latin typeface="Times New Roman" pitchFamily="18" charset="0"/>
                <a:cs typeface="Times New Roman" pitchFamily="18" charset="0"/>
              </a:rPr>
              <a:t>                        </a:t>
            </a:r>
            <a:r>
              <a:rPr lang="en-US" sz="2800" b="1" dirty="0" err="1" smtClean="0">
                <a:solidFill>
                  <a:srgbClr val="996633"/>
                </a:solidFill>
                <a:latin typeface="Times New Roman" pitchFamily="18" charset="0"/>
                <a:cs typeface="Times New Roman" pitchFamily="18" charset="0"/>
              </a:rPr>
              <a:t>Nguyễn</a:t>
            </a:r>
            <a:r>
              <a:rPr lang="en-US" sz="2800" b="1" dirty="0" smtClean="0">
                <a:solidFill>
                  <a:srgbClr val="996633"/>
                </a:solidFill>
                <a:latin typeface="Times New Roman" pitchFamily="18" charset="0"/>
                <a:cs typeface="Times New Roman" pitchFamily="18" charset="0"/>
              </a:rPr>
              <a:t> </a:t>
            </a:r>
            <a:r>
              <a:rPr lang="en-US" sz="2800" b="1" dirty="0" err="1" smtClean="0">
                <a:solidFill>
                  <a:srgbClr val="996633"/>
                </a:solidFill>
                <a:latin typeface="Times New Roman" pitchFamily="18" charset="0"/>
                <a:cs typeface="Times New Roman" pitchFamily="18" charset="0"/>
              </a:rPr>
              <a:t>Lăng</a:t>
            </a:r>
            <a:endParaRPr lang="en-US" sz="2800" b="1" dirty="0">
              <a:solidFill>
                <a:srgbClr val="996633"/>
              </a:solidFill>
              <a:latin typeface="Times New Roman" pitchFamily="18" charset="0"/>
              <a:cs typeface="Times New Roman" pitchFamily="18" charset="0"/>
            </a:endParaRPr>
          </a:p>
        </p:txBody>
      </p:sp>
    </p:spTree>
    <p:extLst>
      <p:ext uri="{BB962C8B-B14F-4D97-AF65-F5344CB8AC3E}">
        <p14:creationId xmlns:p14="http://schemas.microsoft.com/office/powerpoint/2010/main" val="25302020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heel(1)">
                                      <p:cBhvr>
                                        <p:cTn id="7" dur="2000"/>
                                        <p:tgtEl>
                                          <p:spTgt spid="5"/>
                                        </p:tgtEl>
                                      </p:cBhvr>
                                    </p:animEffect>
                                  </p:childTnLst>
                                </p:cTn>
                              </p:par>
                            </p:childTnLst>
                          </p:cTn>
                        </p:par>
                        <p:par>
                          <p:cTn id="8" fill="hold">
                            <p:stCondLst>
                              <p:cond delay="2000"/>
                            </p:stCondLst>
                            <p:childTnLst>
                              <p:par>
                                <p:cTn id="9" presetID="16" presetClass="entr" presetSubtype="21"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barn(inVertical)">
                                      <p:cBhvr>
                                        <p:cTn id="11" dur="500"/>
                                        <p:tgtEl>
                                          <p:spTgt spid="13"/>
                                        </p:tgtEl>
                                      </p:cBhvr>
                                    </p:animEffect>
                                  </p:childTnLst>
                                </p:cTn>
                              </p:par>
                            </p:childTnLst>
                          </p:cTn>
                        </p:par>
                        <p:par>
                          <p:cTn id="12" fill="hold">
                            <p:stCondLst>
                              <p:cond delay="2500"/>
                            </p:stCondLst>
                            <p:childTnLst>
                              <p:par>
                                <p:cTn id="13" presetID="1" presetClass="entr" presetSubtype="0" fill="hold" nodeType="afterEffect">
                                  <p:stCondLst>
                                    <p:cond delay="0"/>
                                  </p:stCondLst>
                                  <p:childTnLst>
                                    <p:set>
                                      <p:cBhvr>
                                        <p:cTn id="14" dur="1" fill="hold">
                                          <p:stCondLst>
                                            <p:cond delay="0"/>
                                          </p:stCondLst>
                                        </p:cTn>
                                        <p:tgtEl>
                                          <p:spTgt spid="38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6" name="Picture 4" descr="Hình nền Power Point | Mầm non Gia Thượ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302" y="0"/>
            <a:ext cx="9178302" cy="6858000"/>
          </a:xfrm>
          <a:prstGeom prst="rect">
            <a:avLst/>
          </a:prstGeom>
          <a:noFill/>
          <a:extLst>
            <a:ext uri="{909E8E84-426E-40DD-AFC4-6F175D3DCCD1}">
              <a14:hiddenFill xmlns:a14="http://schemas.microsoft.com/office/drawing/2010/main">
                <a:solidFill>
                  <a:srgbClr val="FFFFFF"/>
                </a:solidFill>
              </a14:hiddenFill>
            </a:ext>
          </a:extLst>
        </p:spPr>
      </p:pic>
      <p:grpSp>
        <p:nvGrpSpPr>
          <p:cNvPr id="4" name="组合 585"/>
          <p:cNvGrpSpPr/>
          <p:nvPr/>
        </p:nvGrpSpPr>
        <p:grpSpPr>
          <a:xfrm>
            <a:off x="-25400" y="5307109"/>
            <a:ext cx="9169400" cy="1600106"/>
            <a:chOff x="-25400" y="5164139"/>
            <a:chExt cx="12303126" cy="1743075"/>
          </a:xfrm>
        </p:grpSpPr>
        <p:sp>
          <p:nvSpPr>
            <p:cNvPr id="5"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8"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9"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0"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1"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2"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3"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4"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5"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6"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7"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8"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9"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0"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1"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2"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3"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4"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5"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6"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7"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8"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9"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0"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1"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2"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3"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4"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5"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6"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7"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8"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9"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0"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1"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2"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3"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4"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5"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6"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7"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8"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9"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0"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1"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2"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3"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6"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7"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8"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9"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1"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2"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3"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4"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5"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6"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7"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8"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9"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1"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2"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3"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4"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5"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6"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2"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9"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1"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2"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2"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3"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4"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5"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6"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7"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8"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9"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0"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1"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2"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3"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5"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6"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7"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8"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9"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0"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1"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2"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3"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4"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5"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6"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7"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8"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9"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0"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1"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2"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3"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4"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5"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6"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7"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8"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9"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0"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1"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2"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3"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4"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5"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6"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7"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8"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9"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0"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1"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2"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3"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4"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5"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6"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7"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8"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9"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0"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1"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2"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3"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4"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5"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6"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7"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8"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9"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0"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1"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2"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3"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4"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5"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6"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7"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8"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9"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0"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1"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2"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3"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4"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5"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6"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7"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8"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9"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0"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1"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2"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3"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4"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5"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6"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7"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8"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9"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0"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1"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2"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3"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4"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5"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7"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8"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9"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0"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1"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2"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3"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4"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5"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6"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8"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9"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0"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1"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2"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3"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4"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pic>
        <p:nvPicPr>
          <p:cNvPr id="375" name="Picture 15" descr="H:\Files\4cbb49c3e377d8365aa20a00\abstract-design-with-beautiful-flowers2.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16648" y="5083384"/>
            <a:ext cx="2122195" cy="1615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6" name="PA_图片 2"/>
          <p:cNvPicPr>
            <a:picLocks noChangeAspect="1"/>
          </p:cNvPicPr>
          <p:nvPr>
            <p:custDataLst>
              <p:tags r:id="rId1"/>
            </p:custDataLst>
          </p:nvPr>
        </p:nvPicPr>
        <p:blipFill>
          <a:blip r:embed="rId5"/>
          <a:stretch>
            <a:fillRect/>
          </a:stretch>
        </p:blipFill>
        <p:spPr>
          <a:xfrm>
            <a:off x="475560" y="1795462"/>
            <a:ext cx="8338129" cy="5062538"/>
          </a:xfrm>
          <a:prstGeom prst="rect">
            <a:avLst/>
          </a:prstGeom>
          <a:noFill/>
          <a:ln w="9525">
            <a:noFill/>
          </a:ln>
        </p:spPr>
      </p:pic>
      <p:sp>
        <p:nvSpPr>
          <p:cNvPr id="3" name="Rectangle 2"/>
          <p:cNvSpPr/>
          <p:nvPr/>
        </p:nvSpPr>
        <p:spPr>
          <a:xfrm>
            <a:off x="1937922" y="3680400"/>
            <a:ext cx="5429692" cy="646331"/>
          </a:xfrm>
          <a:prstGeom prst="rect">
            <a:avLst/>
          </a:prstGeom>
        </p:spPr>
        <p:txBody>
          <a:bodyPr wrap="none">
            <a:spAutoFit/>
          </a:bodyPr>
          <a:lstStyle/>
          <a:p>
            <a:r>
              <a:rPr lang="en-US" sz="3600" b="1" dirty="0">
                <a:solidFill>
                  <a:srgbClr val="7030A0"/>
                </a:solidFill>
                <a:latin typeface="Times New Roman" panose="02020603050405020304" pitchFamily="18" charset="0"/>
                <a:cs typeface="Times New Roman" panose="02020603050405020304" pitchFamily="18" charset="0"/>
              </a:rPr>
              <a:t>LUYỆN ĐỌC DIỄN CẢM</a:t>
            </a:r>
          </a:p>
        </p:txBody>
      </p:sp>
    </p:spTree>
    <p:extLst>
      <p:ext uri="{BB962C8B-B14F-4D97-AF65-F5344CB8AC3E}">
        <p14:creationId xmlns:p14="http://schemas.microsoft.com/office/powerpoint/2010/main" val="3667672081"/>
      </p:ext>
    </p:extLst>
  </p:cSld>
  <p:clrMapOvr>
    <a:masterClrMapping/>
  </p:clrMapOvr>
  <mc:AlternateContent xmlns:mc="http://schemas.openxmlformats.org/markup-compatibility/2006" xmlns:p14="http://schemas.microsoft.com/office/powerpoint/2010/main">
    <mc:Choice Requires="p14">
      <p:transition spd="slow" p14:dur="1300">
        <p14:pan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afterEffect">
                                  <p:stCondLst>
                                    <p:cond delay="0"/>
                                  </p:stCondLst>
                                  <p:childTnLst>
                                    <p:set>
                                      <p:cBhvr>
                                        <p:cTn id="6" dur="1" fill="hold">
                                          <p:stCondLst>
                                            <p:cond delay="0"/>
                                          </p:stCondLst>
                                        </p:cTn>
                                        <p:tgtEl>
                                          <p:spTgt spid="375"/>
                                        </p:tgtEl>
                                        <p:attrNameLst>
                                          <p:attrName>style.visibility</p:attrName>
                                        </p:attrNameLst>
                                      </p:cBhvr>
                                      <p:to>
                                        <p:strVal val="visible"/>
                                      </p:to>
                                    </p:set>
                                  </p:childTnLst>
                                </p:cTn>
                              </p:par>
                              <p:par>
                                <p:cTn id="7" presetID="47" presetClass="entr" presetSubtype="0" fill="hold" nodeType="withEffect">
                                  <p:stCondLst>
                                    <p:cond delay="1100"/>
                                  </p:stCondLst>
                                  <p:childTnLst>
                                    <p:set>
                                      <p:cBhvr>
                                        <p:cTn id="8" dur="1" fill="hold">
                                          <p:stCondLst>
                                            <p:cond delay="0"/>
                                          </p:stCondLst>
                                        </p:cTn>
                                        <p:tgtEl>
                                          <p:spTgt spid="376"/>
                                        </p:tgtEl>
                                        <p:attrNameLst>
                                          <p:attrName>style.visibility</p:attrName>
                                        </p:attrNameLst>
                                      </p:cBhvr>
                                      <p:to>
                                        <p:strVal val="visible"/>
                                      </p:to>
                                    </p:set>
                                    <p:animEffect transition="in" filter="fade">
                                      <p:cBhvr>
                                        <p:cTn id="9" dur="1000"/>
                                        <p:tgtEl>
                                          <p:spTgt spid="376"/>
                                        </p:tgtEl>
                                      </p:cBhvr>
                                    </p:animEffect>
                                    <p:anim calcmode="lin" valueType="num">
                                      <p:cBhvr>
                                        <p:cTn id="10" dur="1000" fill="hold"/>
                                        <p:tgtEl>
                                          <p:spTgt spid="376"/>
                                        </p:tgtEl>
                                        <p:attrNameLst>
                                          <p:attrName>ppt_x</p:attrName>
                                        </p:attrNameLst>
                                      </p:cBhvr>
                                      <p:tavLst>
                                        <p:tav tm="0">
                                          <p:val>
                                            <p:strVal val="#ppt_x"/>
                                          </p:val>
                                        </p:tav>
                                        <p:tav tm="100000">
                                          <p:val>
                                            <p:strVal val="#ppt_x"/>
                                          </p:val>
                                        </p:tav>
                                      </p:tavLst>
                                    </p:anim>
                                    <p:anim calcmode="lin" valueType="num">
                                      <p:cBhvr>
                                        <p:cTn id="11" dur="1000" fill="hold"/>
                                        <p:tgtEl>
                                          <p:spTgt spid="37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3" name="Text Box 6">
            <a:extLst>
              <a:ext uri="{FF2B5EF4-FFF2-40B4-BE49-F238E27FC236}">
                <a16:creationId xmlns:a16="http://schemas.microsoft.com/office/drawing/2014/main" id="{25266D83-9A5C-9244-851F-E53A417DE618}"/>
              </a:ext>
            </a:extLst>
          </p:cNvPr>
          <p:cNvSpPr txBox="1">
            <a:spLocks noChangeArrowheads="1"/>
          </p:cNvSpPr>
          <p:nvPr/>
        </p:nvSpPr>
        <p:spPr bwMode="auto">
          <a:xfrm>
            <a:off x="-533400" y="1587603"/>
            <a:ext cx="4800600" cy="708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Arial" panose="020B0604020202020204" pitchFamily="34" charset="0"/>
                <a:cs typeface="Arial" panose="020B0604020202020204" pitchFamily="34" charset="0"/>
              </a:defRPr>
            </a:lvl1pPr>
            <a:lvl2pPr marL="742950" indent="-285750" eaLnBrk="0" hangingPunct="0">
              <a:defRPr sz="2400">
                <a:solidFill>
                  <a:schemeClr val="tx1"/>
                </a:solidFill>
                <a:latin typeface="Arial" panose="020B0604020202020204" pitchFamily="34" charset="0"/>
                <a:cs typeface="Arial" panose="020B0604020202020204" pitchFamily="34" charset="0"/>
              </a:defRPr>
            </a:lvl2pPr>
            <a:lvl3pPr marL="1143000" indent="-228600" eaLnBrk="0" hangingPunct="0">
              <a:defRPr sz="2400">
                <a:solidFill>
                  <a:schemeClr val="tx1"/>
                </a:solidFill>
                <a:latin typeface="Arial" panose="020B0604020202020204" pitchFamily="34" charset="0"/>
                <a:cs typeface="Arial" panose="020B0604020202020204" pitchFamily="34" charset="0"/>
              </a:defRPr>
            </a:lvl3pPr>
            <a:lvl4pPr marL="1600200" indent="-228600" eaLnBrk="0" hangingPunct="0">
              <a:defRPr sz="2400">
                <a:solidFill>
                  <a:schemeClr val="tx1"/>
                </a:solidFill>
                <a:latin typeface="Arial" panose="020B0604020202020204" pitchFamily="34" charset="0"/>
                <a:cs typeface="Arial" panose="020B0604020202020204" pitchFamily="34" charset="0"/>
              </a:defRPr>
            </a:lvl4pPr>
            <a:lvl5pPr marL="2057400" indent="-228600" eaLnBrk="0" hangingPunct="0">
              <a:defRPr sz="2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9pPr>
          </a:lstStyle>
          <a:p>
            <a:pPr algn="ctr" eaLnBrk="1" hangingPunct="1">
              <a:spcBef>
                <a:spcPct val="50000"/>
              </a:spcBef>
            </a:pPr>
            <a:r>
              <a:rPr lang="en-US" altLang="x-none" sz="4000" b="1" u="sng" dirty="0" err="1">
                <a:solidFill>
                  <a:srgbClr val="7030A0"/>
                </a:solidFill>
                <a:latin typeface="Times New Roman" panose="02020603050405020304" pitchFamily="18" charset="0"/>
                <a:cs typeface="Times New Roman" panose="02020603050405020304" pitchFamily="18" charset="0"/>
              </a:rPr>
              <a:t>Đọc</a:t>
            </a:r>
            <a:r>
              <a:rPr lang="en-US" altLang="x-none" sz="4000" b="1" u="sng" dirty="0">
                <a:solidFill>
                  <a:srgbClr val="7030A0"/>
                </a:solidFill>
                <a:latin typeface="Times New Roman" panose="02020603050405020304" pitchFamily="18" charset="0"/>
                <a:cs typeface="Times New Roman" panose="02020603050405020304" pitchFamily="18" charset="0"/>
              </a:rPr>
              <a:t> </a:t>
            </a:r>
            <a:r>
              <a:rPr lang="en-US" altLang="x-none" sz="4000" b="1" u="sng" dirty="0" err="1">
                <a:solidFill>
                  <a:srgbClr val="7030A0"/>
                </a:solidFill>
                <a:latin typeface="Times New Roman" panose="02020603050405020304" pitchFamily="18" charset="0"/>
                <a:cs typeface="Times New Roman" panose="02020603050405020304" pitchFamily="18" charset="0"/>
              </a:rPr>
              <a:t>diễn</a:t>
            </a:r>
            <a:r>
              <a:rPr lang="en-US" altLang="x-none" sz="4000" b="1" u="sng" dirty="0">
                <a:solidFill>
                  <a:srgbClr val="7030A0"/>
                </a:solidFill>
                <a:latin typeface="Times New Roman" panose="02020603050405020304" pitchFamily="18" charset="0"/>
                <a:cs typeface="Times New Roman" panose="02020603050405020304" pitchFamily="18" charset="0"/>
              </a:rPr>
              <a:t> </a:t>
            </a:r>
            <a:r>
              <a:rPr lang="en-US" altLang="x-none" sz="4000" b="1" u="sng" dirty="0" err="1">
                <a:solidFill>
                  <a:srgbClr val="7030A0"/>
                </a:solidFill>
                <a:latin typeface="Times New Roman" panose="02020603050405020304" pitchFamily="18" charset="0"/>
                <a:cs typeface="Times New Roman" panose="02020603050405020304" pitchFamily="18" charset="0"/>
              </a:rPr>
              <a:t>cảm</a:t>
            </a:r>
            <a:r>
              <a:rPr lang="en-US" altLang="x-none" sz="4000" b="1" u="sng" dirty="0">
                <a:solidFill>
                  <a:srgbClr val="7030A0"/>
                </a:solidFill>
                <a:latin typeface="Times New Roman" panose="02020603050405020304" pitchFamily="18" charset="0"/>
                <a:cs typeface="Times New Roman" panose="02020603050405020304" pitchFamily="18" charset="0"/>
              </a:rPr>
              <a:t> </a:t>
            </a:r>
          </a:p>
        </p:txBody>
      </p:sp>
      <p:sp>
        <p:nvSpPr>
          <p:cNvPr id="8" name="Text Box 9"/>
          <p:cNvSpPr txBox="1">
            <a:spLocks noChangeArrowheads="1"/>
          </p:cNvSpPr>
          <p:nvPr/>
        </p:nvSpPr>
        <p:spPr bwMode="auto">
          <a:xfrm>
            <a:off x="228600" y="2312988"/>
            <a:ext cx="8686800" cy="3970318"/>
          </a:xfrm>
          <a:prstGeom prst="rect">
            <a:avLst/>
          </a:prstGeom>
          <a:noFill/>
          <a:ln w="38100">
            <a:noFill/>
            <a:miter lim="800000"/>
            <a:headEnd/>
            <a:tailEnd/>
          </a:ln>
          <a:effectLst/>
        </p:spPr>
        <p:txBody>
          <a:bodyPr>
            <a:spAutoFit/>
          </a:bodyPr>
          <a:lstStyle>
            <a:lvl1pPr eaLnBrk="0" hangingPunct="0">
              <a:defRPr sz="3200">
                <a:solidFill>
                  <a:schemeClr val="tx1"/>
                </a:solidFill>
                <a:latin typeface="Times New Roman" pitchFamily="18" charset="0"/>
              </a:defRPr>
            </a:lvl1pPr>
            <a:lvl2pPr marL="742950" indent="-285750" eaLnBrk="0" hangingPunct="0">
              <a:defRPr sz="3200">
                <a:solidFill>
                  <a:schemeClr val="tx1"/>
                </a:solidFill>
                <a:latin typeface="Times New Roman" pitchFamily="18" charset="0"/>
              </a:defRPr>
            </a:lvl2pPr>
            <a:lvl3pPr marL="1143000" indent="-228600" eaLnBrk="0" hangingPunct="0">
              <a:defRPr sz="3200">
                <a:solidFill>
                  <a:schemeClr val="tx1"/>
                </a:solidFill>
                <a:latin typeface="Times New Roman" pitchFamily="18" charset="0"/>
              </a:defRPr>
            </a:lvl3pPr>
            <a:lvl4pPr marL="1600200" indent="-228600" eaLnBrk="0" hangingPunct="0">
              <a:defRPr sz="3200">
                <a:solidFill>
                  <a:schemeClr val="tx1"/>
                </a:solidFill>
                <a:latin typeface="Times New Roman" pitchFamily="18" charset="0"/>
              </a:defRPr>
            </a:lvl4pPr>
            <a:lvl5pPr marL="2057400" indent="-228600" eaLnBrk="0" hangingPunct="0">
              <a:defRPr sz="3200">
                <a:solidFill>
                  <a:schemeClr val="tx1"/>
                </a:solidFill>
                <a:latin typeface="Times New Roman" pitchFamily="18" charset="0"/>
              </a:defRPr>
            </a:lvl5pPr>
            <a:lvl6pPr marL="2514600" indent="-228600" eaLnBrk="0" fontAlgn="base" hangingPunct="0">
              <a:spcBef>
                <a:spcPct val="0"/>
              </a:spcBef>
              <a:spcAft>
                <a:spcPct val="0"/>
              </a:spcAft>
              <a:defRPr sz="3200">
                <a:solidFill>
                  <a:schemeClr val="tx1"/>
                </a:solidFill>
                <a:latin typeface="Times New Roman" pitchFamily="18" charset="0"/>
              </a:defRPr>
            </a:lvl6pPr>
            <a:lvl7pPr marL="2971800" indent="-228600" eaLnBrk="0" fontAlgn="base" hangingPunct="0">
              <a:spcBef>
                <a:spcPct val="0"/>
              </a:spcBef>
              <a:spcAft>
                <a:spcPct val="0"/>
              </a:spcAft>
              <a:defRPr sz="3200">
                <a:solidFill>
                  <a:schemeClr val="tx1"/>
                </a:solidFill>
                <a:latin typeface="Times New Roman" pitchFamily="18" charset="0"/>
              </a:defRPr>
            </a:lvl7pPr>
            <a:lvl8pPr marL="3429000" indent="-228600" eaLnBrk="0" fontAlgn="base" hangingPunct="0">
              <a:spcBef>
                <a:spcPct val="0"/>
              </a:spcBef>
              <a:spcAft>
                <a:spcPct val="0"/>
              </a:spcAft>
              <a:defRPr sz="3200">
                <a:solidFill>
                  <a:schemeClr val="tx1"/>
                </a:solidFill>
                <a:latin typeface="Times New Roman" pitchFamily="18" charset="0"/>
              </a:defRPr>
            </a:lvl8pPr>
            <a:lvl9pPr marL="3886200" indent="-228600" eaLnBrk="0" fontAlgn="base" hangingPunct="0">
              <a:spcBef>
                <a:spcPct val="0"/>
              </a:spcBef>
              <a:spcAft>
                <a:spcPct val="0"/>
              </a:spcAft>
              <a:defRPr sz="3200">
                <a:solidFill>
                  <a:schemeClr val="tx1"/>
                </a:solidFill>
                <a:latin typeface="Times New Roman" pitchFamily="18" charset="0"/>
              </a:defRPr>
            </a:lvl9pPr>
          </a:lstStyle>
          <a:p>
            <a:pPr eaLnBrk="1" hangingPunct="1"/>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Thấy</a:t>
            </a:r>
            <a:r>
              <a:rPr lang="en-US" altLang="en-US" sz="2800" b="1" dirty="0">
                <a:solidFill>
                  <a:srgbClr val="0000FF"/>
                </a:solidFill>
                <a:cs typeface="Times New Roman" panose="02020603050405020304" pitchFamily="18" charset="0"/>
              </a:rPr>
              <a:t> cha </a:t>
            </a:r>
            <a:r>
              <a:rPr lang="en-US" altLang="en-US" sz="2800" b="1" dirty="0" err="1">
                <a:solidFill>
                  <a:srgbClr val="0000FF"/>
                </a:solidFill>
                <a:cs typeface="Times New Roman" panose="02020603050405020304" pitchFamily="18" charset="0"/>
              </a:rPr>
              <a:t>ngày</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càng</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đau</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nặng</a:t>
            </a:r>
            <a:r>
              <a:rPr lang="en-US" altLang="en-US" sz="2800" b="1" dirty="0">
                <a:solidFill>
                  <a:srgbClr val="0000FF"/>
                </a:solidFill>
                <a:cs typeface="Times New Roman" panose="02020603050405020304" pitchFamily="18" charset="0"/>
              </a:rPr>
              <a:t>, con </a:t>
            </a:r>
            <a:r>
              <a:rPr lang="en-US" altLang="en-US" sz="2800" b="1" dirty="0" err="1">
                <a:solidFill>
                  <a:srgbClr val="0000FF"/>
                </a:solidFill>
                <a:cs typeface="Times New Roman" panose="02020603050405020304" pitchFamily="18" charset="0"/>
              </a:rPr>
              <a:t>trai</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cụ</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khẩn</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khoản</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xin</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đưa</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cụ</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đi</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bệnh</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viện</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Anh</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nói</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mãi</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nể</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lời</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cụ</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mới</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chịu</a:t>
            </a:r>
            <a:r>
              <a:rPr lang="en-US" altLang="en-US" sz="2800" b="1" dirty="0">
                <a:solidFill>
                  <a:srgbClr val="0000FF"/>
                </a:solidFill>
                <a:cs typeface="Times New Roman" panose="02020603050405020304" pitchFamily="18" charset="0"/>
              </a:rPr>
              <a:t> </a:t>
            </a:r>
            <a:r>
              <a:rPr lang="en-US" altLang="en-US" sz="2800" b="1" dirty="0" err="1" smtClean="0">
                <a:solidFill>
                  <a:srgbClr val="0000FF"/>
                </a:solidFill>
                <a:cs typeface="Times New Roman" panose="02020603050405020304" pitchFamily="18" charset="0"/>
              </a:rPr>
              <a:t>đi</a:t>
            </a:r>
            <a:r>
              <a:rPr lang="en-US" altLang="en-US" sz="2800" b="1" dirty="0">
                <a:solidFill>
                  <a:srgbClr val="0000FF"/>
                </a:solidFill>
                <a:cs typeface="Times New Roman" panose="02020603050405020304" pitchFamily="18" charset="0"/>
              </a:rPr>
              <a:t>.</a:t>
            </a:r>
          </a:p>
          <a:p>
            <a:pPr eaLnBrk="1" hangingPunct="1"/>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Bác</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sĩ</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bảo</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cụ</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bị</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sỏi</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thận</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phải</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mổ</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lấy</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sỏi</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ra.</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Cụ</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sợ</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mổ</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Hơn</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nữa</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cụ</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không</a:t>
            </a:r>
            <a:r>
              <a:rPr lang="en-US" altLang="en-US" sz="2800" b="1" dirty="0">
                <a:solidFill>
                  <a:srgbClr val="0000FF"/>
                </a:solidFill>
                <a:cs typeface="Times New Roman" panose="02020603050405020304" pitchFamily="18" charset="0"/>
              </a:rPr>
              <a:t> tin </a:t>
            </a:r>
            <a:r>
              <a:rPr lang="en-US" altLang="en-US" sz="2800" b="1" dirty="0" err="1">
                <a:solidFill>
                  <a:srgbClr val="0000FF"/>
                </a:solidFill>
                <a:cs typeface="Times New Roman" panose="02020603050405020304" pitchFamily="18" charset="0"/>
              </a:rPr>
              <a:t>bác</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sĩ</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người</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Kinh</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bắt</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được</a:t>
            </a:r>
            <a:r>
              <a:rPr lang="en-US" altLang="en-US" sz="2800" b="1" dirty="0">
                <a:solidFill>
                  <a:srgbClr val="0000FF"/>
                </a:solidFill>
                <a:cs typeface="Times New Roman" panose="02020603050405020304" pitchFamily="18" charset="0"/>
              </a:rPr>
              <a:t> con ma </a:t>
            </a:r>
            <a:r>
              <a:rPr lang="en-US" altLang="en-US" sz="2800" b="1" dirty="0" err="1">
                <a:solidFill>
                  <a:srgbClr val="0000FF"/>
                </a:solidFill>
                <a:cs typeface="Times New Roman" panose="02020603050405020304" pitchFamily="18" charset="0"/>
              </a:rPr>
              <a:t>người</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Thái</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Thế</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là</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cụ</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trốn</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về</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nhà</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Nhưng</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về</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đến</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nhà</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cụ</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lại</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lên</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cơn</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đau</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quằn</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quại</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Cụ</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bắt</a:t>
            </a:r>
            <a:r>
              <a:rPr lang="en-US" altLang="en-US" sz="2800" b="1" dirty="0">
                <a:solidFill>
                  <a:srgbClr val="0000FF"/>
                </a:solidFill>
                <a:cs typeface="Times New Roman" panose="02020603050405020304" pitchFamily="18" charset="0"/>
              </a:rPr>
              <a:t> con </a:t>
            </a:r>
            <a:r>
              <a:rPr lang="en-US" altLang="en-US" sz="2800" b="1" dirty="0" err="1">
                <a:solidFill>
                  <a:srgbClr val="0000FF"/>
                </a:solidFill>
                <a:cs typeface="Times New Roman" panose="02020603050405020304" pitchFamily="18" charset="0"/>
              </a:rPr>
              <a:t>mời</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thầy</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Vui</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học</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trò</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giỏi</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nhất</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của</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cụ</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đến</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cúng</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trừ</a:t>
            </a:r>
            <a:r>
              <a:rPr lang="en-US" altLang="en-US" sz="2800" b="1" dirty="0">
                <a:solidFill>
                  <a:srgbClr val="0000FF"/>
                </a:solidFill>
                <a:cs typeface="Times New Roman" panose="02020603050405020304" pitchFamily="18" charset="0"/>
              </a:rPr>
              <a:t> ma. </a:t>
            </a:r>
            <a:r>
              <a:rPr lang="en-US" altLang="en-US" sz="2800" b="1" dirty="0" err="1">
                <a:solidFill>
                  <a:srgbClr val="0000FF"/>
                </a:solidFill>
                <a:cs typeface="Times New Roman" panose="02020603050405020304" pitchFamily="18" charset="0"/>
              </a:rPr>
              <a:t>Cúng</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suốt</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ngày</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đêm</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bệnh</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vẫn</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không</a:t>
            </a:r>
            <a:r>
              <a:rPr lang="en-US" altLang="en-US" sz="2800" b="1" dirty="0">
                <a:solidFill>
                  <a:srgbClr val="0000FF"/>
                </a:solidFill>
                <a:cs typeface="Times New Roman" panose="02020603050405020304" pitchFamily="18" charset="0"/>
              </a:rPr>
              <a:t> </a:t>
            </a:r>
            <a:r>
              <a:rPr lang="en-US" altLang="en-US" sz="2800" b="1" dirty="0" err="1">
                <a:solidFill>
                  <a:srgbClr val="0000FF"/>
                </a:solidFill>
                <a:cs typeface="Times New Roman" panose="02020603050405020304" pitchFamily="18" charset="0"/>
              </a:rPr>
              <a:t>lui</a:t>
            </a:r>
            <a:r>
              <a:rPr lang="en-US" altLang="en-US" sz="2800" b="1" dirty="0">
                <a:solidFill>
                  <a:srgbClr val="0000FF"/>
                </a:solidFill>
                <a:cs typeface="Times New Roman" panose="02020603050405020304" pitchFamily="18" charset="0"/>
              </a:rPr>
              <a:t>.</a:t>
            </a:r>
          </a:p>
        </p:txBody>
      </p:sp>
      <p:sp>
        <p:nvSpPr>
          <p:cNvPr id="9" name="Line 12"/>
          <p:cNvSpPr>
            <a:spLocks noChangeShapeType="1"/>
          </p:cNvSpPr>
          <p:nvPr/>
        </p:nvSpPr>
        <p:spPr bwMode="auto">
          <a:xfrm>
            <a:off x="6629400" y="2743200"/>
            <a:ext cx="1600200"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b="1">
              <a:solidFill>
                <a:srgbClr val="0000FF"/>
              </a:solidFill>
              <a:latin typeface="Times New Roman" panose="02020603050405020304" pitchFamily="18" charset="0"/>
              <a:cs typeface="Times New Roman" panose="02020603050405020304" pitchFamily="18" charset="0"/>
            </a:endParaRPr>
          </a:p>
        </p:txBody>
      </p:sp>
      <p:sp>
        <p:nvSpPr>
          <p:cNvPr id="17" name="Line 85"/>
          <p:cNvSpPr>
            <a:spLocks noChangeShapeType="1"/>
          </p:cNvSpPr>
          <p:nvPr/>
        </p:nvSpPr>
        <p:spPr bwMode="auto">
          <a:xfrm flipH="1">
            <a:off x="7007942" y="2895600"/>
            <a:ext cx="76200" cy="30480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b="1">
              <a:solidFill>
                <a:srgbClr val="0000FF"/>
              </a:solidFill>
              <a:latin typeface="Times New Roman" panose="02020603050405020304" pitchFamily="18" charset="0"/>
              <a:cs typeface="Times New Roman" panose="02020603050405020304" pitchFamily="18" charset="0"/>
            </a:endParaRPr>
          </a:p>
        </p:txBody>
      </p:sp>
      <p:sp>
        <p:nvSpPr>
          <p:cNvPr id="18" name="Line 86"/>
          <p:cNvSpPr>
            <a:spLocks noChangeShapeType="1"/>
          </p:cNvSpPr>
          <p:nvPr/>
        </p:nvSpPr>
        <p:spPr bwMode="auto">
          <a:xfrm flipH="1">
            <a:off x="5943600" y="2895600"/>
            <a:ext cx="76200" cy="30480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b="1">
              <a:solidFill>
                <a:srgbClr val="0000FF"/>
              </a:solidFill>
              <a:latin typeface="Times New Roman" panose="02020603050405020304" pitchFamily="18" charset="0"/>
              <a:cs typeface="Times New Roman" panose="02020603050405020304" pitchFamily="18" charset="0"/>
            </a:endParaRPr>
          </a:p>
        </p:txBody>
      </p:sp>
      <p:sp>
        <p:nvSpPr>
          <p:cNvPr id="19" name="Line 88"/>
          <p:cNvSpPr>
            <a:spLocks noChangeShapeType="1"/>
          </p:cNvSpPr>
          <p:nvPr/>
        </p:nvSpPr>
        <p:spPr bwMode="auto">
          <a:xfrm flipH="1">
            <a:off x="5217242" y="2448232"/>
            <a:ext cx="76200" cy="30480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b="1">
              <a:solidFill>
                <a:srgbClr val="0000FF"/>
              </a:solidFill>
              <a:latin typeface="Times New Roman" panose="02020603050405020304" pitchFamily="18" charset="0"/>
              <a:cs typeface="Times New Roman" panose="02020603050405020304" pitchFamily="18" charset="0"/>
            </a:endParaRPr>
          </a:p>
        </p:txBody>
      </p:sp>
      <p:grpSp>
        <p:nvGrpSpPr>
          <p:cNvPr id="20" name="Group 19"/>
          <p:cNvGrpSpPr>
            <a:grpSpLocks/>
          </p:cNvGrpSpPr>
          <p:nvPr/>
        </p:nvGrpSpPr>
        <p:grpSpPr bwMode="auto">
          <a:xfrm>
            <a:off x="3848100" y="2895600"/>
            <a:ext cx="152400" cy="304800"/>
            <a:chOff x="3733800" y="3124200"/>
            <a:chExt cx="152400" cy="304800"/>
          </a:xfrm>
        </p:grpSpPr>
        <p:sp>
          <p:nvSpPr>
            <p:cNvPr id="21" name="Line 87"/>
            <p:cNvSpPr>
              <a:spLocks noChangeShapeType="1"/>
            </p:cNvSpPr>
            <p:nvPr/>
          </p:nvSpPr>
          <p:spPr bwMode="auto">
            <a:xfrm flipH="1">
              <a:off x="3733800" y="3124200"/>
              <a:ext cx="76200" cy="30480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b="1">
                <a:solidFill>
                  <a:srgbClr val="0000FF"/>
                </a:solidFill>
                <a:latin typeface="Times New Roman" panose="02020603050405020304" pitchFamily="18" charset="0"/>
                <a:cs typeface="Times New Roman" panose="02020603050405020304" pitchFamily="18" charset="0"/>
              </a:endParaRPr>
            </a:p>
          </p:txBody>
        </p:sp>
        <p:sp>
          <p:nvSpPr>
            <p:cNvPr id="22" name="Line 89"/>
            <p:cNvSpPr>
              <a:spLocks noChangeShapeType="1"/>
            </p:cNvSpPr>
            <p:nvPr/>
          </p:nvSpPr>
          <p:spPr bwMode="auto">
            <a:xfrm flipH="1">
              <a:off x="3810000" y="3124200"/>
              <a:ext cx="76200" cy="30480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b="1">
                <a:solidFill>
                  <a:srgbClr val="0000FF"/>
                </a:solidFill>
                <a:latin typeface="Times New Roman" panose="02020603050405020304" pitchFamily="18" charset="0"/>
                <a:cs typeface="Times New Roman" panose="02020603050405020304" pitchFamily="18" charset="0"/>
              </a:endParaRPr>
            </a:p>
          </p:txBody>
        </p:sp>
      </p:grpSp>
      <p:grpSp>
        <p:nvGrpSpPr>
          <p:cNvPr id="23" name="Group 22"/>
          <p:cNvGrpSpPr>
            <a:grpSpLocks/>
          </p:cNvGrpSpPr>
          <p:nvPr/>
        </p:nvGrpSpPr>
        <p:grpSpPr bwMode="auto">
          <a:xfrm>
            <a:off x="1524000" y="3224213"/>
            <a:ext cx="152400" cy="304800"/>
            <a:chOff x="609600" y="3581400"/>
            <a:chExt cx="152400" cy="304800"/>
          </a:xfrm>
        </p:grpSpPr>
        <p:sp>
          <p:nvSpPr>
            <p:cNvPr id="24" name="Line 90"/>
            <p:cNvSpPr>
              <a:spLocks noChangeShapeType="1"/>
            </p:cNvSpPr>
            <p:nvPr/>
          </p:nvSpPr>
          <p:spPr bwMode="auto">
            <a:xfrm flipH="1">
              <a:off x="609600" y="3581400"/>
              <a:ext cx="76200" cy="30480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b="1">
                <a:solidFill>
                  <a:srgbClr val="0000FF"/>
                </a:solidFill>
                <a:latin typeface="Times New Roman" panose="02020603050405020304" pitchFamily="18" charset="0"/>
                <a:cs typeface="Times New Roman" panose="02020603050405020304" pitchFamily="18" charset="0"/>
              </a:endParaRPr>
            </a:p>
          </p:txBody>
        </p:sp>
        <p:sp>
          <p:nvSpPr>
            <p:cNvPr id="25" name="Line 91"/>
            <p:cNvSpPr>
              <a:spLocks noChangeShapeType="1"/>
            </p:cNvSpPr>
            <p:nvPr/>
          </p:nvSpPr>
          <p:spPr bwMode="auto">
            <a:xfrm flipH="1">
              <a:off x="685800" y="3581400"/>
              <a:ext cx="76200" cy="30480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b="1">
                <a:solidFill>
                  <a:srgbClr val="0000FF"/>
                </a:solidFill>
                <a:latin typeface="Times New Roman" panose="02020603050405020304" pitchFamily="18" charset="0"/>
                <a:cs typeface="Times New Roman" panose="02020603050405020304" pitchFamily="18" charset="0"/>
              </a:endParaRPr>
            </a:p>
          </p:txBody>
        </p:sp>
      </p:grpSp>
      <p:sp>
        <p:nvSpPr>
          <p:cNvPr id="26" name="Line 93"/>
          <p:cNvSpPr>
            <a:spLocks noChangeShapeType="1"/>
          </p:cNvSpPr>
          <p:nvPr/>
        </p:nvSpPr>
        <p:spPr bwMode="auto">
          <a:xfrm flipH="1">
            <a:off x="4343400" y="3728884"/>
            <a:ext cx="76200" cy="30480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b="1">
              <a:solidFill>
                <a:srgbClr val="0000FF"/>
              </a:solidFill>
              <a:latin typeface="Times New Roman" panose="02020603050405020304" pitchFamily="18" charset="0"/>
              <a:cs typeface="Times New Roman" panose="02020603050405020304" pitchFamily="18" charset="0"/>
            </a:endParaRPr>
          </a:p>
        </p:txBody>
      </p:sp>
      <p:grpSp>
        <p:nvGrpSpPr>
          <p:cNvPr id="27" name="Group 26"/>
          <p:cNvGrpSpPr>
            <a:grpSpLocks/>
          </p:cNvGrpSpPr>
          <p:nvPr/>
        </p:nvGrpSpPr>
        <p:grpSpPr bwMode="auto">
          <a:xfrm>
            <a:off x="7277100" y="3733800"/>
            <a:ext cx="152400" cy="304800"/>
            <a:chOff x="6858000" y="3962400"/>
            <a:chExt cx="152400" cy="304800"/>
          </a:xfrm>
        </p:grpSpPr>
        <p:sp>
          <p:nvSpPr>
            <p:cNvPr id="28" name="Line 92"/>
            <p:cNvSpPr>
              <a:spLocks noChangeShapeType="1"/>
            </p:cNvSpPr>
            <p:nvPr/>
          </p:nvSpPr>
          <p:spPr bwMode="auto">
            <a:xfrm flipH="1">
              <a:off x="6934200" y="3962400"/>
              <a:ext cx="76200" cy="30480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b="1">
                <a:solidFill>
                  <a:srgbClr val="0000FF"/>
                </a:solidFill>
                <a:latin typeface="Times New Roman" panose="02020603050405020304" pitchFamily="18" charset="0"/>
                <a:cs typeface="Times New Roman" panose="02020603050405020304" pitchFamily="18" charset="0"/>
              </a:endParaRPr>
            </a:p>
          </p:txBody>
        </p:sp>
        <p:sp>
          <p:nvSpPr>
            <p:cNvPr id="29" name="Line 94"/>
            <p:cNvSpPr>
              <a:spLocks noChangeShapeType="1"/>
            </p:cNvSpPr>
            <p:nvPr/>
          </p:nvSpPr>
          <p:spPr bwMode="auto">
            <a:xfrm flipH="1">
              <a:off x="6858000" y="3962400"/>
              <a:ext cx="76200" cy="30480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b="1">
                <a:solidFill>
                  <a:srgbClr val="0000FF"/>
                </a:solidFill>
                <a:latin typeface="Times New Roman" panose="02020603050405020304" pitchFamily="18" charset="0"/>
                <a:cs typeface="Times New Roman" panose="02020603050405020304" pitchFamily="18" charset="0"/>
              </a:endParaRPr>
            </a:p>
          </p:txBody>
        </p:sp>
      </p:grpSp>
      <p:grpSp>
        <p:nvGrpSpPr>
          <p:cNvPr id="30" name="Group 29"/>
          <p:cNvGrpSpPr>
            <a:grpSpLocks/>
          </p:cNvGrpSpPr>
          <p:nvPr/>
        </p:nvGrpSpPr>
        <p:grpSpPr bwMode="auto">
          <a:xfrm>
            <a:off x="838200" y="4145747"/>
            <a:ext cx="152400" cy="304800"/>
            <a:chOff x="8458200" y="3962400"/>
            <a:chExt cx="152400" cy="304800"/>
          </a:xfrm>
        </p:grpSpPr>
        <p:sp>
          <p:nvSpPr>
            <p:cNvPr id="31" name="Line 95"/>
            <p:cNvSpPr>
              <a:spLocks noChangeShapeType="1"/>
            </p:cNvSpPr>
            <p:nvPr/>
          </p:nvSpPr>
          <p:spPr bwMode="auto">
            <a:xfrm flipH="1">
              <a:off x="8534400" y="3962400"/>
              <a:ext cx="76200" cy="30480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b="1">
                <a:solidFill>
                  <a:srgbClr val="0000FF"/>
                </a:solidFill>
                <a:latin typeface="Times New Roman" panose="02020603050405020304" pitchFamily="18" charset="0"/>
                <a:cs typeface="Times New Roman" panose="02020603050405020304" pitchFamily="18" charset="0"/>
              </a:endParaRPr>
            </a:p>
          </p:txBody>
        </p:sp>
        <p:sp>
          <p:nvSpPr>
            <p:cNvPr id="32" name="Line 96"/>
            <p:cNvSpPr>
              <a:spLocks noChangeShapeType="1"/>
            </p:cNvSpPr>
            <p:nvPr/>
          </p:nvSpPr>
          <p:spPr bwMode="auto">
            <a:xfrm flipH="1">
              <a:off x="8458200" y="3962400"/>
              <a:ext cx="76200" cy="30480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b="1">
                <a:solidFill>
                  <a:srgbClr val="0000FF"/>
                </a:solidFill>
                <a:latin typeface="Times New Roman" panose="02020603050405020304" pitchFamily="18" charset="0"/>
                <a:cs typeface="Times New Roman" panose="02020603050405020304" pitchFamily="18" charset="0"/>
              </a:endParaRPr>
            </a:p>
          </p:txBody>
        </p:sp>
      </p:grpSp>
      <p:sp>
        <p:nvSpPr>
          <p:cNvPr id="33" name="Line 97"/>
          <p:cNvSpPr>
            <a:spLocks noChangeShapeType="1"/>
          </p:cNvSpPr>
          <p:nvPr/>
        </p:nvSpPr>
        <p:spPr bwMode="auto">
          <a:xfrm flipH="1">
            <a:off x="2421194" y="4182618"/>
            <a:ext cx="76200" cy="30480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b="1">
              <a:solidFill>
                <a:srgbClr val="0000FF"/>
              </a:solidFill>
              <a:latin typeface="Times New Roman" panose="02020603050405020304" pitchFamily="18" charset="0"/>
              <a:cs typeface="Times New Roman" panose="02020603050405020304" pitchFamily="18" charset="0"/>
            </a:endParaRPr>
          </a:p>
        </p:txBody>
      </p:sp>
      <p:grpSp>
        <p:nvGrpSpPr>
          <p:cNvPr id="35" name="Group 34"/>
          <p:cNvGrpSpPr>
            <a:grpSpLocks/>
          </p:cNvGrpSpPr>
          <p:nvPr/>
        </p:nvGrpSpPr>
        <p:grpSpPr bwMode="auto">
          <a:xfrm>
            <a:off x="6781800" y="4557251"/>
            <a:ext cx="152400" cy="304800"/>
            <a:chOff x="5257800" y="4800600"/>
            <a:chExt cx="152400" cy="304800"/>
          </a:xfrm>
        </p:grpSpPr>
        <p:sp>
          <p:nvSpPr>
            <p:cNvPr id="36" name="Line 98"/>
            <p:cNvSpPr>
              <a:spLocks noChangeShapeType="1"/>
            </p:cNvSpPr>
            <p:nvPr/>
          </p:nvSpPr>
          <p:spPr bwMode="auto">
            <a:xfrm flipH="1">
              <a:off x="5334000" y="4800600"/>
              <a:ext cx="76200" cy="30480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b="1">
                <a:solidFill>
                  <a:srgbClr val="0000FF"/>
                </a:solidFill>
                <a:latin typeface="Times New Roman" panose="02020603050405020304" pitchFamily="18" charset="0"/>
                <a:cs typeface="Times New Roman" panose="02020603050405020304" pitchFamily="18" charset="0"/>
              </a:endParaRPr>
            </a:p>
          </p:txBody>
        </p:sp>
        <p:sp>
          <p:nvSpPr>
            <p:cNvPr id="37" name="Line 99"/>
            <p:cNvSpPr>
              <a:spLocks noChangeShapeType="1"/>
            </p:cNvSpPr>
            <p:nvPr/>
          </p:nvSpPr>
          <p:spPr bwMode="auto">
            <a:xfrm flipH="1">
              <a:off x="5257800" y="4800600"/>
              <a:ext cx="76200" cy="30480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b="1">
                <a:solidFill>
                  <a:srgbClr val="0000FF"/>
                </a:solidFill>
                <a:latin typeface="Times New Roman" panose="02020603050405020304" pitchFamily="18" charset="0"/>
                <a:cs typeface="Times New Roman" panose="02020603050405020304" pitchFamily="18" charset="0"/>
              </a:endParaRPr>
            </a:p>
          </p:txBody>
        </p:sp>
      </p:grpSp>
      <p:sp>
        <p:nvSpPr>
          <p:cNvPr id="38" name="Line 100"/>
          <p:cNvSpPr>
            <a:spLocks noChangeShapeType="1"/>
          </p:cNvSpPr>
          <p:nvPr/>
        </p:nvSpPr>
        <p:spPr bwMode="auto">
          <a:xfrm flipH="1">
            <a:off x="1682545" y="5471652"/>
            <a:ext cx="76200" cy="30480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b="1">
              <a:solidFill>
                <a:srgbClr val="0000FF"/>
              </a:solidFill>
              <a:latin typeface="Times New Roman" panose="02020603050405020304" pitchFamily="18" charset="0"/>
              <a:cs typeface="Times New Roman" panose="02020603050405020304" pitchFamily="18" charset="0"/>
            </a:endParaRPr>
          </a:p>
        </p:txBody>
      </p:sp>
      <p:sp>
        <p:nvSpPr>
          <p:cNvPr id="39" name="Line 101"/>
          <p:cNvSpPr>
            <a:spLocks noChangeShapeType="1"/>
          </p:cNvSpPr>
          <p:nvPr/>
        </p:nvSpPr>
        <p:spPr bwMode="auto">
          <a:xfrm flipH="1">
            <a:off x="1638300" y="5029200"/>
            <a:ext cx="76200" cy="30480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b="1">
              <a:solidFill>
                <a:srgbClr val="0000FF"/>
              </a:solidFill>
              <a:latin typeface="Times New Roman" panose="02020603050405020304" pitchFamily="18" charset="0"/>
              <a:cs typeface="Times New Roman" panose="02020603050405020304" pitchFamily="18" charset="0"/>
            </a:endParaRPr>
          </a:p>
        </p:txBody>
      </p:sp>
      <p:grpSp>
        <p:nvGrpSpPr>
          <p:cNvPr id="40" name="Group 39"/>
          <p:cNvGrpSpPr>
            <a:grpSpLocks/>
          </p:cNvGrpSpPr>
          <p:nvPr/>
        </p:nvGrpSpPr>
        <p:grpSpPr bwMode="auto">
          <a:xfrm>
            <a:off x="8534400" y="5496233"/>
            <a:ext cx="152400" cy="304800"/>
            <a:chOff x="5105400" y="5715000"/>
            <a:chExt cx="152400" cy="304800"/>
          </a:xfrm>
        </p:grpSpPr>
        <p:sp>
          <p:nvSpPr>
            <p:cNvPr id="41" name="Line 103"/>
            <p:cNvSpPr>
              <a:spLocks noChangeShapeType="1"/>
            </p:cNvSpPr>
            <p:nvPr/>
          </p:nvSpPr>
          <p:spPr bwMode="auto">
            <a:xfrm flipH="1">
              <a:off x="5181600" y="5715000"/>
              <a:ext cx="76200" cy="30480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b="1">
                <a:solidFill>
                  <a:srgbClr val="0000FF"/>
                </a:solidFill>
                <a:latin typeface="Times New Roman" panose="02020603050405020304" pitchFamily="18" charset="0"/>
                <a:cs typeface="Times New Roman" panose="02020603050405020304" pitchFamily="18" charset="0"/>
              </a:endParaRPr>
            </a:p>
          </p:txBody>
        </p:sp>
        <p:sp>
          <p:nvSpPr>
            <p:cNvPr id="42" name="Line 104"/>
            <p:cNvSpPr>
              <a:spLocks noChangeShapeType="1"/>
            </p:cNvSpPr>
            <p:nvPr/>
          </p:nvSpPr>
          <p:spPr bwMode="auto">
            <a:xfrm flipH="1">
              <a:off x="5105400" y="5715000"/>
              <a:ext cx="76200" cy="30480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b="1">
                <a:solidFill>
                  <a:srgbClr val="0000FF"/>
                </a:solidFill>
                <a:latin typeface="Times New Roman" panose="02020603050405020304" pitchFamily="18" charset="0"/>
                <a:cs typeface="Times New Roman" panose="02020603050405020304" pitchFamily="18" charset="0"/>
              </a:endParaRPr>
            </a:p>
          </p:txBody>
        </p:sp>
      </p:grpSp>
      <p:grpSp>
        <p:nvGrpSpPr>
          <p:cNvPr id="44" name="Group 43"/>
          <p:cNvGrpSpPr>
            <a:grpSpLocks/>
          </p:cNvGrpSpPr>
          <p:nvPr/>
        </p:nvGrpSpPr>
        <p:grpSpPr bwMode="auto">
          <a:xfrm>
            <a:off x="3237271" y="4581832"/>
            <a:ext cx="152400" cy="304800"/>
            <a:chOff x="1981200" y="4800600"/>
            <a:chExt cx="152400" cy="304800"/>
          </a:xfrm>
        </p:grpSpPr>
        <p:sp>
          <p:nvSpPr>
            <p:cNvPr id="46" name="Line 105"/>
            <p:cNvSpPr>
              <a:spLocks noChangeShapeType="1"/>
            </p:cNvSpPr>
            <p:nvPr/>
          </p:nvSpPr>
          <p:spPr bwMode="auto">
            <a:xfrm flipH="1">
              <a:off x="2057400" y="4800600"/>
              <a:ext cx="76200" cy="30480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b="1">
                <a:solidFill>
                  <a:srgbClr val="0000FF"/>
                </a:solidFill>
                <a:latin typeface="Times New Roman" panose="02020603050405020304" pitchFamily="18" charset="0"/>
                <a:cs typeface="Times New Roman" panose="02020603050405020304" pitchFamily="18" charset="0"/>
              </a:endParaRPr>
            </a:p>
          </p:txBody>
        </p:sp>
        <p:sp>
          <p:nvSpPr>
            <p:cNvPr id="47" name="Line 106"/>
            <p:cNvSpPr>
              <a:spLocks noChangeShapeType="1"/>
            </p:cNvSpPr>
            <p:nvPr/>
          </p:nvSpPr>
          <p:spPr bwMode="auto">
            <a:xfrm flipH="1">
              <a:off x="1981200" y="4800600"/>
              <a:ext cx="76200" cy="30480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b="1">
                <a:solidFill>
                  <a:srgbClr val="0000FF"/>
                </a:solidFill>
                <a:latin typeface="Times New Roman" panose="02020603050405020304" pitchFamily="18" charset="0"/>
                <a:cs typeface="Times New Roman" panose="02020603050405020304" pitchFamily="18" charset="0"/>
              </a:endParaRPr>
            </a:p>
          </p:txBody>
        </p:sp>
      </p:grpSp>
      <p:sp>
        <p:nvSpPr>
          <p:cNvPr id="48" name="Line 107"/>
          <p:cNvSpPr>
            <a:spLocks noChangeShapeType="1"/>
          </p:cNvSpPr>
          <p:nvPr/>
        </p:nvSpPr>
        <p:spPr bwMode="auto">
          <a:xfrm flipH="1">
            <a:off x="5410200" y="5471652"/>
            <a:ext cx="76200" cy="30480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b="1">
              <a:solidFill>
                <a:srgbClr val="0000FF"/>
              </a:solidFill>
              <a:latin typeface="Times New Roman" panose="02020603050405020304" pitchFamily="18" charset="0"/>
              <a:cs typeface="Times New Roman" panose="02020603050405020304" pitchFamily="18" charset="0"/>
            </a:endParaRPr>
          </a:p>
        </p:txBody>
      </p:sp>
      <p:grpSp>
        <p:nvGrpSpPr>
          <p:cNvPr id="49" name="Group 48"/>
          <p:cNvGrpSpPr>
            <a:grpSpLocks/>
          </p:cNvGrpSpPr>
          <p:nvPr/>
        </p:nvGrpSpPr>
        <p:grpSpPr bwMode="auto">
          <a:xfrm>
            <a:off x="6228735" y="4975123"/>
            <a:ext cx="152400" cy="304800"/>
            <a:chOff x="3962400" y="5257800"/>
            <a:chExt cx="152400" cy="304800"/>
          </a:xfrm>
        </p:grpSpPr>
        <p:sp>
          <p:nvSpPr>
            <p:cNvPr id="50" name="Line 102"/>
            <p:cNvSpPr>
              <a:spLocks noChangeShapeType="1"/>
            </p:cNvSpPr>
            <p:nvPr/>
          </p:nvSpPr>
          <p:spPr bwMode="auto">
            <a:xfrm flipH="1">
              <a:off x="3962400" y="5257800"/>
              <a:ext cx="76200" cy="30480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b="1">
                <a:solidFill>
                  <a:srgbClr val="0000FF"/>
                </a:solidFill>
                <a:latin typeface="Times New Roman" panose="02020603050405020304" pitchFamily="18" charset="0"/>
                <a:cs typeface="Times New Roman" panose="02020603050405020304" pitchFamily="18" charset="0"/>
              </a:endParaRPr>
            </a:p>
          </p:txBody>
        </p:sp>
        <p:sp>
          <p:nvSpPr>
            <p:cNvPr id="51" name="Line 108"/>
            <p:cNvSpPr>
              <a:spLocks noChangeShapeType="1"/>
            </p:cNvSpPr>
            <p:nvPr/>
          </p:nvSpPr>
          <p:spPr bwMode="auto">
            <a:xfrm flipH="1">
              <a:off x="4038600" y="5257800"/>
              <a:ext cx="76200" cy="30480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b="1">
                <a:solidFill>
                  <a:srgbClr val="0000FF"/>
                </a:solidFill>
                <a:latin typeface="Times New Roman" panose="02020603050405020304" pitchFamily="18" charset="0"/>
                <a:cs typeface="Times New Roman" panose="02020603050405020304" pitchFamily="18" charset="0"/>
              </a:endParaRPr>
            </a:p>
          </p:txBody>
        </p:sp>
      </p:grpSp>
      <p:grpSp>
        <p:nvGrpSpPr>
          <p:cNvPr id="52" name="Group 51"/>
          <p:cNvGrpSpPr>
            <a:grpSpLocks/>
          </p:cNvGrpSpPr>
          <p:nvPr/>
        </p:nvGrpSpPr>
        <p:grpSpPr bwMode="auto">
          <a:xfrm>
            <a:off x="6705600" y="5801033"/>
            <a:ext cx="152400" cy="304800"/>
            <a:chOff x="3124200" y="6096000"/>
            <a:chExt cx="152400" cy="304800"/>
          </a:xfrm>
        </p:grpSpPr>
        <p:sp>
          <p:nvSpPr>
            <p:cNvPr id="53" name="Line 109"/>
            <p:cNvSpPr>
              <a:spLocks noChangeShapeType="1"/>
            </p:cNvSpPr>
            <p:nvPr/>
          </p:nvSpPr>
          <p:spPr bwMode="auto">
            <a:xfrm flipH="1">
              <a:off x="3124200" y="6096000"/>
              <a:ext cx="76200" cy="30480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b="1">
                <a:solidFill>
                  <a:srgbClr val="0000FF"/>
                </a:solidFill>
                <a:latin typeface="Times New Roman" panose="02020603050405020304" pitchFamily="18" charset="0"/>
                <a:cs typeface="Times New Roman" panose="02020603050405020304" pitchFamily="18" charset="0"/>
              </a:endParaRPr>
            </a:p>
          </p:txBody>
        </p:sp>
        <p:sp>
          <p:nvSpPr>
            <p:cNvPr id="54" name="Line 110"/>
            <p:cNvSpPr>
              <a:spLocks noChangeShapeType="1"/>
            </p:cNvSpPr>
            <p:nvPr/>
          </p:nvSpPr>
          <p:spPr bwMode="auto">
            <a:xfrm flipH="1">
              <a:off x="3200400" y="6096000"/>
              <a:ext cx="76200" cy="30480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b="1">
                <a:solidFill>
                  <a:srgbClr val="0000FF"/>
                </a:solidFill>
                <a:latin typeface="Times New Roman" panose="02020603050405020304" pitchFamily="18" charset="0"/>
                <a:cs typeface="Times New Roman" panose="02020603050405020304" pitchFamily="18" charset="0"/>
              </a:endParaRPr>
            </a:p>
          </p:txBody>
        </p:sp>
      </p:grpSp>
      <p:sp>
        <p:nvSpPr>
          <p:cNvPr id="55" name="Line 111"/>
          <p:cNvSpPr>
            <a:spLocks noChangeShapeType="1"/>
          </p:cNvSpPr>
          <p:nvPr/>
        </p:nvSpPr>
        <p:spPr bwMode="auto">
          <a:xfrm flipH="1">
            <a:off x="3507658" y="5862484"/>
            <a:ext cx="76200" cy="30480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b="1">
              <a:solidFill>
                <a:srgbClr val="0000FF"/>
              </a:solidFill>
              <a:latin typeface="Times New Roman" panose="02020603050405020304" pitchFamily="18" charset="0"/>
              <a:cs typeface="Times New Roman" panose="02020603050405020304" pitchFamily="18" charset="0"/>
            </a:endParaRPr>
          </a:p>
        </p:txBody>
      </p:sp>
      <p:sp>
        <p:nvSpPr>
          <p:cNvPr id="58" name="TextBox 57"/>
          <p:cNvSpPr txBox="1"/>
          <p:nvPr/>
        </p:nvSpPr>
        <p:spPr>
          <a:xfrm>
            <a:off x="685799" y="152400"/>
            <a:ext cx="8305799" cy="1815882"/>
          </a:xfrm>
          <a:prstGeom prst="rect">
            <a:avLst/>
          </a:prstGeom>
          <a:noFill/>
        </p:spPr>
        <p:txBody>
          <a:bodyPr wrap="square" rtlCol="0">
            <a:spAutoFit/>
          </a:bodyPr>
          <a:lstStyle/>
          <a:p>
            <a:pPr algn="ctr"/>
            <a:r>
              <a:rPr lang="en-US" sz="2800" b="1" u="sng" dirty="0" err="1" smtClean="0">
                <a:solidFill>
                  <a:srgbClr val="0000FF"/>
                </a:solidFill>
                <a:latin typeface="Times New Roman" pitchFamily="18" charset="0"/>
                <a:cs typeface="Times New Roman" pitchFamily="18" charset="0"/>
              </a:rPr>
              <a:t>Tập</a:t>
            </a:r>
            <a:r>
              <a:rPr lang="en-US" sz="2800" b="1" u="sng" dirty="0" smtClean="0">
                <a:solidFill>
                  <a:srgbClr val="0000FF"/>
                </a:solidFill>
                <a:latin typeface="Times New Roman" pitchFamily="18" charset="0"/>
                <a:cs typeface="Times New Roman" pitchFamily="18" charset="0"/>
              </a:rPr>
              <a:t> </a:t>
            </a:r>
            <a:r>
              <a:rPr lang="en-US" sz="2800" b="1" u="sng" dirty="0" err="1" smtClean="0">
                <a:solidFill>
                  <a:srgbClr val="0000FF"/>
                </a:solidFill>
                <a:latin typeface="Times New Roman" pitchFamily="18" charset="0"/>
                <a:cs typeface="Times New Roman" pitchFamily="18" charset="0"/>
              </a:rPr>
              <a:t>đọc</a:t>
            </a:r>
            <a:endParaRPr lang="en-US" sz="2800" b="1" u="sng" dirty="0" smtClean="0">
              <a:solidFill>
                <a:srgbClr val="0000FF"/>
              </a:solidFill>
              <a:latin typeface="Times New Roman" pitchFamily="18" charset="0"/>
              <a:cs typeface="Times New Roman" pitchFamily="18" charset="0"/>
            </a:endParaRPr>
          </a:p>
          <a:p>
            <a:pPr algn="ctr"/>
            <a:r>
              <a:rPr lang="en-US" sz="4400" b="1" dirty="0" err="1" smtClean="0">
                <a:solidFill>
                  <a:srgbClr val="FF0000"/>
                </a:solidFill>
                <a:latin typeface="Times New Roman" pitchFamily="18" charset="0"/>
                <a:cs typeface="Times New Roman" pitchFamily="18" charset="0"/>
              </a:rPr>
              <a:t>Thầy</a:t>
            </a:r>
            <a:r>
              <a:rPr lang="en-US" sz="4400" b="1" dirty="0" smtClean="0">
                <a:solidFill>
                  <a:srgbClr val="FF0000"/>
                </a:solidFill>
                <a:latin typeface="Times New Roman" pitchFamily="18" charset="0"/>
                <a:cs typeface="Times New Roman" pitchFamily="18" charset="0"/>
              </a:rPr>
              <a:t> </a:t>
            </a:r>
            <a:r>
              <a:rPr lang="en-US" sz="4400" b="1" dirty="0" err="1" smtClean="0">
                <a:solidFill>
                  <a:srgbClr val="FF0000"/>
                </a:solidFill>
                <a:latin typeface="Times New Roman" pitchFamily="18" charset="0"/>
                <a:cs typeface="Times New Roman" pitchFamily="18" charset="0"/>
              </a:rPr>
              <a:t>cúng</a:t>
            </a:r>
            <a:r>
              <a:rPr lang="en-US" sz="4400" b="1" dirty="0" smtClean="0">
                <a:solidFill>
                  <a:srgbClr val="FF0000"/>
                </a:solidFill>
                <a:latin typeface="Times New Roman" pitchFamily="18" charset="0"/>
                <a:cs typeface="Times New Roman" pitchFamily="18" charset="0"/>
              </a:rPr>
              <a:t> </a:t>
            </a:r>
            <a:r>
              <a:rPr lang="en-US" sz="4400" b="1" dirty="0" err="1" smtClean="0">
                <a:solidFill>
                  <a:srgbClr val="FF0000"/>
                </a:solidFill>
                <a:latin typeface="Times New Roman" pitchFamily="18" charset="0"/>
                <a:cs typeface="Times New Roman" pitchFamily="18" charset="0"/>
              </a:rPr>
              <a:t>đi</a:t>
            </a:r>
            <a:r>
              <a:rPr lang="en-US" sz="4400" b="1" dirty="0" smtClean="0">
                <a:solidFill>
                  <a:srgbClr val="FF0000"/>
                </a:solidFill>
                <a:latin typeface="Times New Roman" pitchFamily="18" charset="0"/>
                <a:cs typeface="Times New Roman" pitchFamily="18" charset="0"/>
              </a:rPr>
              <a:t> </a:t>
            </a:r>
            <a:r>
              <a:rPr lang="en-US" sz="4400" b="1" dirty="0" err="1" smtClean="0">
                <a:solidFill>
                  <a:srgbClr val="FF0000"/>
                </a:solidFill>
                <a:latin typeface="Times New Roman" pitchFamily="18" charset="0"/>
                <a:cs typeface="Times New Roman" pitchFamily="18" charset="0"/>
              </a:rPr>
              <a:t>bệnh</a:t>
            </a:r>
            <a:r>
              <a:rPr lang="en-US" sz="4400" b="1" dirty="0" smtClean="0">
                <a:solidFill>
                  <a:srgbClr val="FF0000"/>
                </a:solidFill>
                <a:latin typeface="Times New Roman" pitchFamily="18" charset="0"/>
                <a:cs typeface="Times New Roman" pitchFamily="18" charset="0"/>
              </a:rPr>
              <a:t> </a:t>
            </a:r>
            <a:r>
              <a:rPr lang="en-US" sz="4400" b="1" dirty="0" err="1" smtClean="0">
                <a:solidFill>
                  <a:srgbClr val="FF0000"/>
                </a:solidFill>
                <a:latin typeface="Times New Roman" pitchFamily="18" charset="0"/>
                <a:cs typeface="Times New Roman" pitchFamily="18" charset="0"/>
              </a:rPr>
              <a:t>viện</a:t>
            </a:r>
            <a:endParaRPr lang="en-US" sz="4400" b="1" dirty="0" smtClean="0">
              <a:solidFill>
                <a:srgbClr val="FF0000"/>
              </a:solidFill>
              <a:latin typeface="Times New Roman" pitchFamily="18" charset="0"/>
              <a:cs typeface="Times New Roman" pitchFamily="18" charset="0"/>
            </a:endParaRPr>
          </a:p>
          <a:p>
            <a:pPr algn="ctr"/>
            <a:r>
              <a:rPr lang="en-US" sz="4000" b="1" dirty="0" smtClean="0">
                <a:solidFill>
                  <a:srgbClr val="FF0000"/>
                </a:solidFill>
                <a:latin typeface="Times New Roman" pitchFamily="18" charset="0"/>
                <a:cs typeface="Times New Roman" pitchFamily="18" charset="0"/>
              </a:rPr>
              <a:t>                        </a:t>
            </a:r>
            <a:r>
              <a:rPr lang="en-US" sz="2800" b="1" dirty="0" err="1" smtClean="0">
                <a:solidFill>
                  <a:srgbClr val="996633"/>
                </a:solidFill>
                <a:latin typeface="Times New Roman" pitchFamily="18" charset="0"/>
                <a:cs typeface="Times New Roman" pitchFamily="18" charset="0"/>
              </a:rPr>
              <a:t>Nguyễn</a:t>
            </a:r>
            <a:r>
              <a:rPr lang="en-US" sz="2800" b="1" dirty="0" smtClean="0">
                <a:solidFill>
                  <a:srgbClr val="996633"/>
                </a:solidFill>
                <a:latin typeface="Times New Roman" pitchFamily="18" charset="0"/>
                <a:cs typeface="Times New Roman" pitchFamily="18" charset="0"/>
              </a:rPr>
              <a:t> </a:t>
            </a:r>
            <a:r>
              <a:rPr lang="en-US" sz="2800" b="1" dirty="0" err="1" smtClean="0">
                <a:solidFill>
                  <a:srgbClr val="996633"/>
                </a:solidFill>
                <a:latin typeface="Times New Roman" pitchFamily="18" charset="0"/>
                <a:cs typeface="Times New Roman" pitchFamily="18" charset="0"/>
              </a:rPr>
              <a:t>Lăng</a:t>
            </a:r>
            <a:endParaRPr lang="en-US" sz="2800" b="1" dirty="0">
              <a:solidFill>
                <a:srgbClr val="996633"/>
              </a:solidFill>
              <a:latin typeface="Times New Roman" pitchFamily="18" charset="0"/>
              <a:cs typeface="Times New Roman" pitchFamily="18" charset="0"/>
            </a:endParaRPr>
          </a:p>
        </p:txBody>
      </p:sp>
      <p:grpSp>
        <p:nvGrpSpPr>
          <p:cNvPr id="43" name="组合 585"/>
          <p:cNvGrpSpPr/>
          <p:nvPr/>
        </p:nvGrpSpPr>
        <p:grpSpPr>
          <a:xfrm>
            <a:off x="-25400" y="5801033"/>
            <a:ext cx="9169400" cy="1106182"/>
            <a:chOff x="-25400" y="5164139"/>
            <a:chExt cx="12303126" cy="1743075"/>
          </a:xfrm>
        </p:grpSpPr>
        <p:sp>
          <p:nvSpPr>
            <p:cNvPr id="45"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8"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9"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0"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1"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2"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3"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4"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5"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6"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7"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8"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9"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0"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1"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2"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3"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4"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5"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6"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7"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8"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9"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0"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1"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2"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3"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4"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5"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8"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9"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0"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1"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2"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3"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4"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5"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6"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7"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8"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9"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0"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1"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2"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3"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6"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7"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8"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9"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1"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2"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3"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4"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5"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6"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7"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8"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9"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1"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2"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3"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4"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5"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6"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2"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2"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2"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3"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4"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5"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6"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7"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8"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9"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0"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1"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2"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3"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5"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6"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7"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8"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9"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0"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1"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2"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3"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4"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5"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6"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7"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8"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9"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0"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1"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2"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3"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4"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5"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6"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7"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8"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9"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0"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1"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2"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3"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4"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5"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6"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7"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8"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9"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0"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1"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2"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3"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4"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5"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6"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7"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8"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9"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0"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1"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2"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3"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4"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5"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6"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7"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8"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9"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0"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1"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2"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3"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4"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5"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6"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7"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8"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9"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0"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1"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2"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3"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4"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5"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6"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7"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8"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9"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0"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1"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2"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3"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4"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5"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6"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7"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8"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9"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0"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1"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2"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3"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4"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5"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7"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8"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9"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0"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1"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2"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3"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4"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5"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6"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8"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9"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0"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1"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2"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3"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4"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5"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6"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7"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8"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9"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2"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3"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4"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5"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6"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7"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8"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9"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0"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1"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2"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3"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4"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5"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6"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7"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8"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9"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0"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1"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2"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3"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4"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5"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6"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7"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8"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9"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0"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1"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2"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3"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4"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5"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6"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7"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8"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9"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0"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1"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2"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3"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4"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5"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pic>
        <p:nvPicPr>
          <p:cNvPr id="426" name="Picture 15" descr="H:\Files\4cbb49c3e377d8365aa20a00\abstract-design-with-beautiful-flowers2.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016648" y="5083384"/>
            <a:ext cx="2122195" cy="1615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edge">
                                      <p:cBhvr>
                                        <p:cTn id="7" dur="20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randombar(horizontal)">
                                      <p:cBhvr>
                                        <p:cTn id="12" dur="500"/>
                                        <p:tgtEl>
                                          <p:spTgt spid="19"/>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grpId="0" nodeType="click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randombar(horizontal)">
                                      <p:cBhvr>
                                        <p:cTn id="22" dur="500"/>
                                        <p:tgtEl>
                                          <p:spTgt spid="18"/>
                                        </p:tgtEl>
                                      </p:cBhvr>
                                    </p:animEffect>
                                  </p:childTnLst>
                                </p:cTn>
                              </p:par>
                            </p:childTnLst>
                          </p:cTn>
                        </p:par>
                      </p:childTnLst>
                    </p:cTn>
                  </p:par>
                  <p:par>
                    <p:cTn id="23" fill="hold">
                      <p:stCondLst>
                        <p:cond delay="indefinite"/>
                      </p:stCondLst>
                      <p:childTnLst>
                        <p:par>
                          <p:cTn id="24" fill="hold">
                            <p:stCondLst>
                              <p:cond delay="0"/>
                            </p:stCondLst>
                            <p:childTnLst>
                              <p:par>
                                <p:cTn id="25" presetID="14" presetClass="entr" presetSubtype="10" fill="hold" grpId="0" nodeType="click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randombar(horizontal)">
                                      <p:cBhvr>
                                        <p:cTn id="27" dur="500"/>
                                        <p:tgtEl>
                                          <p:spTgt spid="17"/>
                                        </p:tgtEl>
                                      </p:cBhvr>
                                    </p:animEffec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nodeType="clickEffect">
                                  <p:stCondLst>
                                    <p:cond delay="0"/>
                                  </p:stCondLst>
                                  <p:childTnLst>
                                    <p:set>
                                      <p:cBhvr>
                                        <p:cTn id="31" dur="1" fill="hold">
                                          <p:stCondLst>
                                            <p:cond delay="0"/>
                                          </p:stCondLst>
                                        </p:cTn>
                                        <p:tgtEl>
                                          <p:spTgt spid="23"/>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4" presetClass="entr" presetSubtype="10" fill="hold" grpId="0" nodeType="click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randombar(horizontal)">
                                      <p:cBhvr>
                                        <p:cTn id="36" dur="500"/>
                                        <p:tgtEl>
                                          <p:spTgt spid="26"/>
                                        </p:tgtEl>
                                      </p:cBhvr>
                                    </p:animEffec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27"/>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30"/>
                                        </p:tgtEl>
                                        <p:attrNameLst>
                                          <p:attrName>style.visibility</p:attrName>
                                        </p:attrNameLst>
                                      </p:cBhvr>
                                      <p:to>
                                        <p:strVal val="visible"/>
                                      </p:to>
                                    </p:set>
                                  </p:childTnLst>
                                </p:cTn>
                              </p:par>
                              <p:par>
                                <p:cTn id="45" presetID="5" presetClass="entr" presetSubtype="10" fill="hold" grpId="0" nodeType="withEffect">
                                  <p:stCondLst>
                                    <p:cond delay="0"/>
                                  </p:stCondLst>
                                  <p:childTnLst>
                                    <p:set>
                                      <p:cBhvr>
                                        <p:cTn id="46" dur="1" fill="hold">
                                          <p:stCondLst>
                                            <p:cond delay="0"/>
                                          </p:stCondLst>
                                        </p:cTn>
                                        <p:tgtEl>
                                          <p:spTgt spid="33"/>
                                        </p:tgtEl>
                                        <p:attrNameLst>
                                          <p:attrName>style.visibility</p:attrName>
                                        </p:attrNameLst>
                                      </p:cBhvr>
                                      <p:to>
                                        <p:strVal val="visible"/>
                                      </p:to>
                                    </p:set>
                                    <p:animEffect transition="in" filter="checkerboard(across)">
                                      <p:cBhvr>
                                        <p:cTn id="47" dur="500"/>
                                        <p:tgtEl>
                                          <p:spTgt spid="33"/>
                                        </p:tgtEl>
                                      </p:cBhvr>
                                    </p:animEffect>
                                  </p:childTnLst>
                                </p:cTn>
                              </p:par>
                            </p:childTnLst>
                          </p:cTn>
                        </p:par>
                      </p:childTnLst>
                    </p:cTn>
                  </p:par>
                  <p:par>
                    <p:cTn id="48" fill="hold">
                      <p:stCondLst>
                        <p:cond delay="indefinite"/>
                      </p:stCondLst>
                      <p:childTnLst>
                        <p:par>
                          <p:cTn id="49" fill="hold">
                            <p:stCondLst>
                              <p:cond delay="0"/>
                            </p:stCondLst>
                            <p:childTnLst>
                              <p:par>
                                <p:cTn id="50" presetID="1" presetClass="entr" presetSubtype="0" fill="hold" nodeType="clickEffect">
                                  <p:stCondLst>
                                    <p:cond delay="0"/>
                                  </p:stCondLst>
                                  <p:childTnLst>
                                    <p:set>
                                      <p:cBhvr>
                                        <p:cTn id="51" dur="1" fill="hold">
                                          <p:stCondLst>
                                            <p:cond delay="0"/>
                                          </p:stCondLst>
                                        </p:cTn>
                                        <p:tgtEl>
                                          <p:spTgt spid="44"/>
                                        </p:tgtEl>
                                        <p:attrNameLst>
                                          <p:attrName>style.visibility</p:attrName>
                                        </p:attrNameLst>
                                      </p:cBhvr>
                                      <p:to>
                                        <p:strVal val="visible"/>
                                      </p:to>
                                    </p:set>
                                  </p:childTnLst>
                                </p:cTn>
                              </p:par>
                            </p:childTnLst>
                          </p:cTn>
                        </p:par>
                      </p:childTnLst>
                    </p:cTn>
                  </p:par>
                  <p:par>
                    <p:cTn id="52" fill="hold">
                      <p:stCondLst>
                        <p:cond delay="indefinite"/>
                      </p:stCondLst>
                      <p:childTnLst>
                        <p:par>
                          <p:cTn id="53" fill="hold">
                            <p:stCondLst>
                              <p:cond delay="0"/>
                            </p:stCondLst>
                            <p:childTnLst>
                              <p:par>
                                <p:cTn id="54" presetID="1" presetClass="entr" presetSubtype="0" fill="hold" nodeType="clickEffect">
                                  <p:stCondLst>
                                    <p:cond delay="0"/>
                                  </p:stCondLst>
                                  <p:childTnLst>
                                    <p:set>
                                      <p:cBhvr>
                                        <p:cTn id="55" dur="1" fill="hold">
                                          <p:stCondLst>
                                            <p:cond delay="0"/>
                                          </p:stCondLst>
                                        </p:cTn>
                                        <p:tgtEl>
                                          <p:spTgt spid="35"/>
                                        </p:tgtEl>
                                        <p:attrNameLst>
                                          <p:attrName>style.visibility</p:attrName>
                                        </p:attrNameLst>
                                      </p:cBhvr>
                                      <p:to>
                                        <p:strVal val="visible"/>
                                      </p:to>
                                    </p:set>
                                  </p:childTnLst>
                                </p:cTn>
                              </p:par>
                              <p:par>
                                <p:cTn id="56" presetID="5" presetClass="entr" presetSubtype="10" fill="hold" grpId="0" nodeType="withEffect">
                                  <p:stCondLst>
                                    <p:cond delay="0"/>
                                  </p:stCondLst>
                                  <p:childTnLst>
                                    <p:set>
                                      <p:cBhvr>
                                        <p:cTn id="57" dur="1" fill="hold">
                                          <p:stCondLst>
                                            <p:cond delay="0"/>
                                          </p:stCondLst>
                                        </p:cTn>
                                        <p:tgtEl>
                                          <p:spTgt spid="39"/>
                                        </p:tgtEl>
                                        <p:attrNameLst>
                                          <p:attrName>style.visibility</p:attrName>
                                        </p:attrNameLst>
                                      </p:cBhvr>
                                      <p:to>
                                        <p:strVal val="visible"/>
                                      </p:to>
                                    </p:set>
                                    <p:animEffect transition="in" filter="checkerboard(across)">
                                      <p:cBhvr>
                                        <p:cTn id="58" dur="500"/>
                                        <p:tgtEl>
                                          <p:spTgt spid="39"/>
                                        </p:tgtEl>
                                      </p:cBhvr>
                                    </p:animEffec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nodeType="clickEffect">
                                  <p:stCondLst>
                                    <p:cond delay="0"/>
                                  </p:stCondLst>
                                  <p:childTnLst>
                                    <p:set>
                                      <p:cBhvr>
                                        <p:cTn id="62" dur="1" fill="hold">
                                          <p:stCondLst>
                                            <p:cond delay="0"/>
                                          </p:stCondLst>
                                        </p:cTn>
                                        <p:tgtEl>
                                          <p:spTgt spid="49"/>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4" presetClass="entr" presetSubtype="10" fill="hold" grpId="0" nodeType="clickEffect">
                                  <p:stCondLst>
                                    <p:cond delay="0"/>
                                  </p:stCondLst>
                                  <p:childTnLst>
                                    <p:set>
                                      <p:cBhvr>
                                        <p:cTn id="66" dur="1" fill="hold">
                                          <p:stCondLst>
                                            <p:cond delay="0"/>
                                          </p:stCondLst>
                                        </p:cTn>
                                        <p:tgtEl>
                                          <p:spTgt spid="38"/>
                                        </p:tgtEl>
                                        <p:attrNameLst>
                                          <p:attrName>style.visibility</p:attrName>
                                        </p:attrNameLst>
                                      </p:cBhvr>
                                      <p:to>
                                        <p:strVal val="visible"/>
                                      </p:to>
                                    </p:set>
                                    <p:animEffect transition="in" filter="randombar(horizontal)">
                                      <p:cBhvr>
                                        <p:cTn id="67" dur="500"/>
                                        <p:tgtEl>
                                          <p:spTgt spid="38"/>
                                        </p:tgtEl>
                                      </p:cBhvr>
                                    </p:animEffect>
                                  </p:childTnLst>
                                </p:cTn>
                              </p:par>
                            </p:childTnLst>
                          </p:cTn>
                        </p:par>
                      </p:childTnLst>
                    </p:cTn>
                  </p:par>
                  <p:par>
                    <p:cTn id="68" fill="hold">
                      <p:stCondLst>
                        <p:cond delay="indefinite"/>
                      </p:stCondLst>
                      <p:childTnLst>
                        <p:par>
                          <p:cTn id="69" fill="hold">
                            <p:stCondLst>
                              <p:cond delay="0"/>
                            </p:stCondLst>
                            <p:childTnLst>
                              <p:par>
                                <p:cTn id="70" presetID="14" presetClass="entr" presetSubtype="10" fill="hold" grpId="0" nodeType="clickEffect">
                                  <p:stCondLst>
                                    <p:cond delay="0"/>
                                  </p:stCondLst>
                                  <p:childTnLst>
                                    <p:set>
                                      <p:cBhvr>
                                        <p:cTn id="71" dur="1" fill="hold">
                                          <p:stCondLst>
                                            <p:cond delay="0"/>
                                          </p:stCondLst>
                                        </p:cTn>
                                        <p:tgtEl>
                                          <p:spTgt spid="48"/>
                                        </p:tgtEl>
                                        <p:attrNameLst>
                                          <p:attrName>style.visibility</p:attrName>
                                        </p:attrNameLst>
                                      </p:cBhvr>
                                      <p:to>
                                        <p:strVal val="visible"/>
                                      </p:to>
                                    </p:set>
                                    <p:animEffect transition="in" filter="randombar(horizontal)">
                                      <p:cBhvr>
                                        <p:cTn id="72" dur="500"/>
                                        <p:tgtEl>
                                          <p:spTgt spid="48"/>
                                        </p:tgtEl>
                                      </p:cBhvr>
                                    </p:animEffect>
                                  </p:childTnLst>
                                </p:cTn>
                              </p:par>
                            </p:childTnLst>
                          </p:cTn>
                        </p:par>
                      </p:childTnLst>
                    </p:cTn>
                  </p:par>
                  <p:par>
                    <p:cTn id="73" fill="hold">
                      <p:stCondLst>
                        <p:cond delay="indefinite"/>
                      </p:stCondLst>
                      <p:childTnLst>
                        <p:par>
                          <p:cTn id="74" fill="hold">
                            <p:stCondLst>
                              <p:cond delay="0"/>
                            </p:stCondLst>
                            <p:childTnLst>
                              <p:par>
                                <p:cTn id="75" presetID="1" presetClass="entr" presetSubtype="0" fill="hold" nodeType="clickEffect">
                                  <p:stCondLst>
                                    <p:cond delay="0"/>
                                  </p:stCondLst>
                                  <p:childTnLst>
                                    <p:set>
                                      <p:cBhvr>
                                        <p:cTn id="76" dur="1" fill="hold">
                                          <p:stCondLst>
                                            <p:cond delay="0"/>
                                          </p:stCondLst>
                                        </p:cTn>
                                        <p:tgtEl>
                                          <p:spTgt spid="40"/>
                                        </p:tgtEl>
                                        <p:attrNameLst>
                                          <p:attrName>style.visibility</p:attrName>
                                        </p:attrNameLst>
                                      </p:cBhvr>
                                      <p:to>
                                        <p:strVal val="visible"/>
                                      </p:to>
                                    </p:set>
                                  </p:childTnLst>
                                </p:cTn>
                              </p:par>
                              <p:par>
                                <p:cTn id="77" presetID="5" presetClass="entr" presetSubtype="10" fill="hold" grpId="0" nodeType="withEffect">
                                  <p:stCondLst>
                                    <p:cond delay="0"/>
                                  </p:stCondLst>
                                  <p:childTnLst>
                                    <p:set>
                                      <p:cBhvr>
                                        <p:cTn id="78" dur="1" fill="hold">
                                          <p:stCondLst>
                                            <p:cond delay="0"/>
                                          </p:stCondLst>
                                        </p:cTn>
                                        <p:tgtEl>
                                          <p:spTgt spid="55"/>
                                        </p:tgtEl>
                                        <p:attrNameLst>
                                          <p:attrName>style.visibility</p:attrName>
                                        </p:attrNameLst>
                                      </p:cBhvr>
                                      <p:to>
                                        <p:strVal val="visible"/>
                                      </p:to>
                                    </p:set>
                                    <p:animEffect transition="in" filter="checkerboard(across)">
                                      <p:cBhvr>
                                        <p:cTn id="79" dur="500"/>
                                        <p:tgtEl>
                                          <p:spTgt spid="55"/>
                                        </p:tgtEl>
                                      </p:cBhvr>
                                    </p:animEffect>
                                  </p:childTnLst>
                                </p:cTn>
                              </p:par>
                            </p:childTnLst>
                          </p:cTn>
                        </p:par>
                      </p:childTnLst>
                    </p:cTn>
                  </p:par>
                  <p:par>
                    <p:cTn id="80" fill="hold">
                      <p:stCondLst>
                        <p:cond delay="indefinite"/>
                      </p:stCondLst>
                      <p:childTnLst>
                        <p:par>
                          <p:cTn id="81" fill="hold">
                            <p:stCondLst>
                              <p:cond delay="0"/>
                            </p:stCondLst>
                            <p:childTnLst>
                              <p:par>
                                <p:cTn id="82" presetID="1" presetClass="entr" presetSubtype="0" fill="hold" nodeType="clickEffect">
                                  <p:stCondLst>
                                    <p:cond delay="0"/>
                                  </p:stCondLst>
                                  <p:childTnLst>
                                    <p:set>
                                      <p:cBhvr>
                                        <p:cTn id="83" dur="1" fill="hold">
                                          <p:stCondLst>
                                            <p:cond delay="0"/>
                                          </p:stCondLst>
                                        </p:cTn>
                                        <p:tgtEl>
                                          <p:spTgt spid="52"/>
                                        </p:tgtEl>
                                        <p:attrNameLst>
                                          <p:attrName>style.visibility</p:attrName>
                                        </p:attrNameLst>
                                      </p:cBhvr>
                                      <p:to>
                                        <p:strVal val="visible"/>
                                      </p:to>
                                    </p:set>
                                  </p:childTnLst>
                                </p:cTn>
                              </p:par>
                            </p:childTnLst>
                          </p:cTn>
                        </p:par>
                      </p:childTnLst>
                    </p:cTn>
                  </p:par>
                  <p:par>
                    <p:cTn id="84" fill="hold">
                      <p:stCondLst>
                        <p:cond delay="indefinite"/>
                      </p:stCondLst>
                      <p:childTnLst>
                        <p:par>
                          <p:cTn id="85" fill="hold">
                            <p:stCondLst>
                              <p:cond delay="0"/>
                            </p:stCondLst>
                            <p:childTnLst>
                              <p:par>
                                <p:cTn id="86" presetID="14" presetClass="entr" presetSubtype="10" fill="hold" grpId="0" nodeType="clickEffect">
                                  <p:stCondLst>
                                    <p:cond delay="0"/>
                                  </p:stCondLst>
                                  <p:childTnLst>
                                    <p:set>
                                      <p:cBhvr>
                                        <p:cTn id="87" dur="1" fill="hold">
                                          <p:stCondLst>
                                            <p:cond delay="0"/>
                                          </p:stCondLst>
                                        </p:cTn>
                                        <p:tgtEl>
                                          <p:spTgt spid="9"/>
                                        </p:tgtEl>
                                        <p:attrNameLst>
                                          <p:attrName>style.visibility</p:attrName>
                                        </p:attrNameLst>
                                      </p:cBhvr>
                                      <p:to>
                                        <p:strVal val="visible"/>
                                      </p:to>
                                    </p:set>
                                    <p:animEffect transition="in" filter="randombar(horizontal)">
                                      <p:cBhvr>
                                        <p:cTn id="88" dur="500"/>
                                        <p:tgtEl>
                                          <p:spTgt spid="9"/>
                                        </p:tgtEl>
                                      </p:cBhvr>
                                    </p:animEffect>
                                  </p:childTnLst>
                                </p:cTn>
                              </p:par>
                            </p:childTnLst>
                          </p:cTn>
                        </p:par>
                        <p:par>
                          <p:cTn id="89" fill="hold">
                            <p:stCondLst>
                              <p:cond delay="500"/>
                            </p:stCondLst>
                            <p:childTnLst>
                              <p:par>
                                <p:cTn id="90" presetID="1" presetClass="entr" presetSubtype="0" fill="hold" nodeType="afterEffect">
                                  <p:stCondLst>
                                    <p:cond delay="0"/>
                                  </p:stCondLst>
                                  <p:childTnLst>
                                    <p:set>
                                      <p:cBhvr>
                                        <p:cTn id="91" dur="1" fill="hold">
                                          <p:stCondLst>
                                            <p:cond delay="0"/>
                                          </p:stCondLst>
                                        </p:cTn>
                                        <p:tgtEl>
                                          <p:spTgt spid="4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7" grpId="0" animBg="1"/>
      <p:bldP spid="18" grpId="0" animBg="1"/>
      <p:bldP spid="19" grpId="0" animBg="1"/>
      <p:bldP spid="26" grpId="0" animBg="1"/>
      <p:bldP spid="33" grpId="0" animBg="1"/>
      <p:bldP spid="38" grpId="0" animBg="1"/>
      <p:bldP spid="39" grpId="0" animBg="1"/>
      <p:bldP spid="48" grpId="0" animBg="1"/>
      <p:bldP spid="55"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8" name="Text Box 8">
            <a:extLst>
              <a:ext uri="{FF2B5EF4-FFF2-40B4-BE49-F238E27FC236}">
                <a16:creationId xmlns:a16="http://schemas.microsoft.com/office/drawing/2014/main" id="{EACAE8C7-F436-B545-98C6-2EED8F127043}"/>
              </a:ext>
            </a:extLst>
          </p:cNvPr>
          <p:cNvSpPr txBox="1">
            <a:spLocks noChangeArrowheads="1"/>
          </p:cNvSpPr>
          <p:nvPr/>
        </p:nvSpPr>
        <p:spPr bwMode="auto">
          <a:xfrm>
            <a:off x="636588" y="2256631"/>
            <a:ext cx="8077200" cy="12003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indent="406400" eaLnBrk="0" hangingPunct="0">
              <a:defRPr sz="2400">
                <a:solidFill>
                  <a:schemeClr val="tx1"/>
                </a:solidFill>
                <a:latin typeface="Arial" panose="020B0604020202020204" pitchFamily="34" charset="0"/>
                <a:cs typeface="Arial" panose="020B0604020202020204" pitchFamily="34" charset="0"/>
              </a:defRPr>
            </a:lvl1pPr>
            <a:lvl2pPr marL="742950" indent="-285750" eaLnBrk="0" hangingPunct="0">
              <a:defRPr sz="2400">
                <a:solidFill>
                  <a:schemeClr val="tx1"/>
                </a:solidFill>
                <a:latin typeface="Arial" panose="020B0604020202020204" pitchFamily="34" charset="0"/>
                <a:cs typeface="Arial" panose="020B0604020202020204" pitchFamily="34" charset="0"/>
              </a:defRPr>
            </a:lvl2pPr>
            <a:lvl3pPr marL="1143000" indent="-228600" eaLnBrk="0" hangingPunct="0">
              <a:defRPr sz="2400">
                <a:solidFill>
                  <a:schemeClr val="tx1"/>
                </a:solidFill>
                <a:latin typeface="Arial" panose="020B0604020202020204" pitchFamily="34" charset="0"/>
                <a:cs typeface="Arial" panose="020B0604020202020204" pitchFamily="34" charset="0"/>
              </a:defRPr>
            </a:lvl3pPr>
            <a:lvl4pPr marL="1600200" indent="-228600" eaLnBrk="0" hangingPunct="0">
              <a:defRPr sz="2400">
                <a:solidFill>
                  <a:schemeClr val="tx1"/>
                </a:solidFill>
                <a:latin typeface="Arial" panose="020B0604020202020204" pitchFamily="34" charset="0"/>
                <a:cs typeface="Arial" panose="020B0604020202020204" pitchFamily="34" charset="0"/>
              </a:defRPr>
            </a:lvl4pPr>
            <a:lvl5pPr marL="2057400" indent="-228600" eaLnBrk="0" hangingPunct="0">
              <a:defRPr sz="2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9pPr>
          </a:lstStyle>
          <a:p>
            <a:pPr eaLnBrk="1" hangingPunct="1">
              <a:spcBef>
                <a:spcPct val="50000"/>
              </a:spcBef>
            </a:pPr>
            <a:r>
              <a:rPr lang="en-US" altLang="x-none" sz="3600" b="1" dirty="0">
                <a:latin typeface="Times New Roman" panose="02020603050405020304" pitchFamily="18" charset="0"/>
                <a:cs typeface="Times New Roman" panose="02020603050405020304" pitchFamily="18" charset="0"/>
              </a:rPr>
              <a:t>- </a:t>
            </a:r>
            <a:r>
              <a:rPr lang="en-US" altLang="x-none" sz="3600" b="1" dirty="0" err="1">
                <a:latin typeface="Times New Roman" panose="02020603050405020304" pitchFamily="18" charset="0"/>
                <a:cs typeface="Times New Roman" panose="02020603050405020304" pitchFamily="18" charset="0"/>
              </a:rPr>
              <a:t>Đọc</a:t>
            </a:r>
            <a:r>
              <a:rPr lang="en-US" altLang="x-none" sz="3600" b="1" dirty="0">
                <a:latin typeface="Times New Roman" panose="02020603050405020304" pitchFamily="18" charset="0"/>
                <a:cs typeface="Times New Roman" panose="02020603050405020304" pitchFamily="18" charset="0"/>
              </a:rPr>
              <a:t> </a:t>
            </a:r>
            <a:r>
              <a:rPr lang="en-US" altLang="x-none" sz="3600" b="1" dirty="0" err="1">
                <a:latin typeface="Times New Roman" panose="02020603050405020304" pitchFamily="18" charset="0"/>
                <a:cs typeface="Times New Roman" panose="02020603050405020304" pitchFamily="18" charset="0"/>
              </a:rPr>
              <a:t>lại</a:t>
            </a:r>
            <a:r>
              <a:rPr lang="en-US" altLang="x-none" sz="3600" b="1" dirty="0">
                <a:latin typeface="Times New Roman" panose="02020603050405020304" pitchFamily="18" charset="0"/>
                <a:cs typeface="Times New Roman" panose="02020603050405020304" pitchFamily="18" charset="0"/>
              </a:rPr>
              <a:t> </a:t>
            </a:r>
            <a:r>
              <a:rPr lang="en-US" altLang="x-none" sz="3600" b="1" dirty="0" err="1">
                <a:latin typeface="Times New Roman" panose="02020603050405020304" pitchFamily="18" charset="0"/>
                <a:cs typeface="Times New Roman" panose="02020603050405020304" pitchFamily="18" charset="0"/>
              </a:rPr>
              <a:t>bài</a:t>
            </a:r>
            <a:r>
              <a:rPr lang="en-US" altLang="x-none" sz="3600" b="1" dirty="0">
                <a:latin typeface="Times New Roman" panose="02020603050405020304" pitchFamily="18" charset="0"/>
                <a:cs typeface="Times New Roman" panose="02020603050405020304" pitchFamily="18" charset="0"/>
              </a:rPr>
              <a:t> </a:t>
            </a:r>
            <a:r>
              <a:rPr lang="en-US" altLang="x-none" sz="3600" b="1" i="1" dirty="0" err="1" smtClean="0">
                <a:solidFill>
                  <a:srgbClr val="FF0000"/>
                </a:solidFill>
                <a:latin typeface="Times New Roman" panose="02020603050405020304" pitchFamily="18" charset="0"/>
                <a:cs typeface="Times New Roman" panose="02020603050405020304" pitchFamily="18" charset="0"/>
              </a:rPr>
              <a:t>Thầy</a:t>
            </a:r>
            <a:r>
              <a:rPr lang="en-US" altLang="x-none" sz="3600" b="1" i="1" dirty="0" smtClean="0">
                <a:solidFill>
                  <a:srgbClr val="FF0000"/>
                </a:solidFill>
                <a:latin typeface="Times New Roman" panose="02020603050405020304" pitchFamily="18" charset="0"/>
                <a:cs typeface="Times New Roman" panose="02020603050405020304" pitchFamily="18" charset="0"/>
              </a:rPr>
              <a:t> </a:t>
            </a:r>
            <a:r>
              <a:rPr lang="en-US" altLang="x-none" sz="3600" b="1" i="1" dirty="0" err="1" smtClean="0">
                <a:solidFill>
                  <a:srgbClr val="FF0000"/>
                </a:solidFill>
                <a:latin typeface="Times New Roman" panose="02020603050405020304" pitchFamily="18" charset="0"/>
                <a:cs typeface="Times New Roman" panose="02020603050405020304" pitchFamily="18" charset="0"/>
              </a:rPr>
              <a:t>cúng</a:t>
            </a:r>
            <a:r>
              <a:rPr lang="en-US" altLang="x-none" sz="3600" b="1" i="1" dirty="0" smtClean="0">
                <a:solidFill>
                  <a:srgbClr val="FF0000"/>
                </a:solidFill>
                <a:latin typeface="Times New Roman" panose="02020603050405020304" pitchFamily="18" charset="0"/>
                <a:cs typeface="Times New Roman" panose="02020603050405020304" pitchFamily="18" charset="0"/>
              </a:rPr>
              <a:t> </a:t>
            </a:r>
            <a:r>
              <a:rPr lang="en-US" altLang="x-none" sz="3600" b="1" i="1" dirty="0" err="1" smtClean="0">
                <a:solidFill>
                  <a:srgbClr val="FF0000"/>
                </a:solidFill>
                <a:latin typeface="Times New Roman" panose="02020603050405020304" pitchFamily="18" charset="0"/>
                <a:cs typeface="Times New Roman" panose="02020603050405020304" pitchFamily="18" charset="0"/>
              </a:rPr>
              <a:t>đi</a:t>
            </a:r>
            <a:r>
              <a:rPr lang="en-US" altLang="x-none" sz="3600" b="1" i="1" dirty="0" smtClean="0">
                <a:solidFill>
                  <a:srgbClr val="FF0000"/>
                </a:solidFill>
                <a:latin typeface="Times New Roman" panose="02020603050405020304" pitchFamily="18" charset="0"/>
                <a:cs typeface="Times New Roman" panose="02020603050405020304" pitchFamily="18" charset="0"/>
              </a:rPr>
              <a:t> </a:t>
            </a:r>
            <a:r>
              <a:rPr lang="en-US" altLang="x-none" sz="3600" b="1" i="1" dirty="0" err="1" smtClean="0">
                <a:solidFill>
                  <a:srgbClr val="FF0000"/>
                </a:solidFill>
                <a:latin typeface="Times New Roman" panose="02020603050405020304" pitchFamily="18" charset="0"/>
                <a:cs typeface="Times New Roman" panose="02020603050405020304" pitchFamily="18" charset="0"/>
              </a:rPr>
              <a:t>bệnh</a:t>
            </a:r>
            <a:r>
              <a:rPr lang="en-US" altLang="x-none" sz="3600" b="1" i="1" dirty="0" smtClean="0">
                <a:solidFill>
                  <a:srgbClr val="FF0000"/>
                </a:solidFill>
                <a:latin typeface="Times New Roman" panose="02020603050405020304" pitchFamily="18" charset="0"/>
                <a:cs typeface="Times New Roman" panose="02020603050405020304" pitchFamily="18" charset="0"/>
              </a:rPr>
              <a:t> </a:t>
            </a:r>
            <a:r>
              <a:rPr lang="en-US" altLang="x-none" sz="3600" b="1" i="1" dirty="0" err="1" smtClean="0">
                <a:solidFill>
                  <a:srgbClr val="FF0000"/>
                </a:solidFill>
                <a:latin typeface="Times New Roman" panose="02020603050405020304" pitchFamily="18" charset="0"/>
                <a:cs typeface="Times New Roman" panose="02020603050405020304" pitchFamily="18" charset="0"/>
              </a:rPr>
              <a:t>viện</a:t>
            </a:r>
            <a:r>
              <a:rPr lang="en-US" altLang="x-none" sz="3600" b="1" dirty="0" smtClean="0">
                <a:latin typeface="Times New Roman" panose="02020603050405020304" pitchFamily="18" charset="0"/>
                <a:cs typeface="Times New Roman" panose="02020603050405020304" pitchFamily="18" charset="0"/>
              </a:rPr>
              <a:t>, </a:t>
            </a:r>
            <a:r>
              <a:rPr lang="en-US" altLang="x-none" sz="3600" b="1" dirty="0" err="1">
                <a:latin typeface="Times New Roman" panose="02020603050405020304" pitchFamily="18" charset="0"/>
                <a:cs typeface="Times New Roman" panose="02020603050405020304" pitchFamily="18" charset="0"/>
              </a:rPr>
              <a:t>trả</a:t>
            </a:r>
            <a:r>
              <a:rPr lang="en-US" altLang="x-none" sz="3600" b="1" dirty="0">
                <a:latin typeface="Times New Roman" panose="02020603050405020304" pitchFamily="18" charset="0"/>
                <a:cs typeface="Times New Roman" panose="02020603050405020304" pitchFamily="18" charset="0"/>
              </a:rPr>
              <a:t> </a:t>
            </a:r>
            <a:r>
              <a:rPr lang="en-US" altLang="x-none" sz="3600" b="1" dirty="0" err="1">
                <a:latin typeface="Times New Roman" panose="02020603050405020304" pitchFamily="18" charset="0"/>
                <a:cs typeface="Times New Roman" panose="02020603050405020304" pitchFamily="18" charset="0"/>
              </a:rPr>
              <a:t>lời</a:t>
            </a:r>
            <a:r>
              <a:rPr lang="en-US" altLang="x-none" sz="3600" b="1" dirty="0">
                <a:latin typeface="Times New Roman" panose="02020603050405020304" pitchFamily="18" charset="0"/>
                <a:cs typeface="Times New Roman" panose="02020603050405020304" pitchFamily="18" charset="0"/>
              </a:rPr>
              <a:t> </a:t>
            </a:r>
            <a:r>
              <a:rPr lang="en-US" altLang="x-none" sz="3600" b="1" dirty="0" err="1">
                <a:latin typeface="Times New Roman" panose="02020603050405020304" pitchFamily="18" charset="0"/>
                <a:cs typeface="Times New Roman" panose="02020603050405020304" pitchFamily="18" charset="0"/>
              </a:rPr>
              <a:t>câu</a:t>
            </a:r>
            <a:r>
              <a:rPr lang="en-US" altLang="x-none" sz="3600" b="1" dirty="0">
                <a:latin typeface="Times New Roman" panose="02020603050405020304" pitchFamily="18" charset="0"/>
                <a:cs typeface="Times New Roman" panose="02020603050405020304" pitchFamily="18" charset="0"/>
              </a:rPr>
              <a:t> </a:t>
            </a:r>
            <a:r>
              <a:rPr lang="en-US" altLang="x-none" sz="3600" b="1" dirty="0" err="1">
                <a:latin typeface="Times New Roman" panose="02020603050405020304" pitchFamily="18" charset="0"/>
                <a:cs typeface="Times New Roman" panose="02020603050405020304" pitchFamily="18" charset="0"/>
              </a:rPr>
              <a:t>hỏi</a:t>
            </a:r>
            <a:r>
              <a:rPr lang="en-US" altLang="x-none" sz="3600" b="1" dirty="0">
                <a:latin typeface="Times New Roman" panose="02020603050405020304" pitchFamily="18" charset="0"/>
                <a:cs typeface="Times New Roman" panose="02020603050405020304" pitchFamily="18" charset="0"/>
              </a:rPr>
              <a:t>, </a:t>
            </a:r>
            <a:r>
              <a:rPr lang="en-US" altLang="x-none" sz="3600" b="1" dirty="0" err="1">
                <a:latin typeface="Times New Roman" panose="02020603050405020304" pitchFamily="18" charset="0"/>
                <a:cs typeface="Times New Roman" panose="02020603050405020304" pitchFamily="18" charset="0"/>
              </a:rPr>
              <a:t>nội</a:t>
            </a:r>
            <a:r>
              <a:rPr lang="en-US" altLang="x-none" sz="3600" b="1" dirty="0">
                <a:latin typeface="Times New Roman" panose="02020603050405020304" pitchFamily="18" charset="0"/>
                <a:cs typeface="Times New Roman" panose="02020603050405020304" pitchFamily="18" charset="0"/>
              </a:rPr>
              <a:t> dung </a:t>
            </a:r>
            <a:r>
              <a:rPr lang="en-US" altLang="x-none" sz="3600" b="1" dirty="0" err="1">
                <a:latin typeface="Times New Roman" panose="02020603050405020304" pitchFamily="18" charset="0"/>
                <a:cs typeface="Times New Roman" panose="02020603050405020304" pitchFamily="18" charset="0"/>
              </a:rPr>
              <a:t>bài</a:t>
            </a:r>
            <a:r>
              <a:rPr lang="en-US" altLang="x-none" sz="3600" b="1" dirty="0">
                <a:latin typeface="Times New Roman" panose="02020603050405020304" pitchFamily="18" charset="0"/>
                <a:cs typeface="Times New Roman" panose="02020603050405020304" pitchFamily="18" charset="0"/>
              </a:rPr>
              <a:t>.</a:t>
            </a:r>
          </a:p>
        </p:txBody>
      </p:sp>
      <p:sp>
        <p:nvSpPr>
          <p:cNvPr id="16388" name="TextBox 1">
            <a:extLst>
              <a:ext uri="{FF2B5EF4-FFF2-40B4-BE49-F238E27FC236}">
                <a16:creationId xmlns:a16="http://schemas.microsoft.com/office/drawing/2014/main" id="{7C8B66B8-5FEE-7C4C-B383-EC7490DF31E1}"/>
              </a:ext>
            </a:extLst>
          </p:cNvPr>
          <p:cNvSpPr txBox="1">
            <a:spLocks noChangeArrowheads="1"/>
          </p:cNvSpPr>
          <p:nvPr/>
        </p:nvSpPr>
        <p:spPr bwMode="auto">
          <a:xfrm>
            <a:off x="2274888" y="1066800"/>
            <a:ext cx="48006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cs typeface="Arial" panose="020B0604020202020204" pitchFamily="34" charset="0"/>
              </a:defRPr>
            </a:lvl1pPr>
            <a:lvl2pPr marL="742950" indent="-285750" eaLnBrk="0" hangingPunct="0">
              <a:defRPr sz="2400">
                <a:solidFill>
                  <a:schemeClr val="tx1"/>
                </a:solidFill>
                <a:latin typeface="Arial" panose="020B0604020202020204" pitchFamily="34" charset="0"/>
                <a:cs typeface="Arial" panose="020B0604020202020204" pitchFamily="34" charset="0"/>
              </a:defRPr>
            </a:lvl2pPr>
            <a:lvl3pPr marL="1143000" indent="-228600" eaLnBrk="0" hangingPunct="0">
              <a:defRPr sz="2400">
                <a:solidFill>
                  <a:schemeClr val="tx1"/>
                </a:solidFill>
                <a:latin typeface="Arial" panose="020B0604020202020204" pitchFamily="34" charset="0"/>
                <a:cs typeface="Arial" panose="020B0604020202020204" pitchFamily="34" charset="0"/>
              </a:defRPr>
            </a:lvl3pPr>
            <a:lvl4pPr marL="1600200" indent="-228600" eaLnBrk="0" hangingPunct="0">
              <a:defRPr sz="2400">
                <a:solidFill>
                  <a:schemeClr val="tx1"/>
                </a:solidFill>
                <a:latin typeface="Arial" panose="020B0604020202020204" pitchFamily="34" charset="0"/>
                <a:cs typeface="Arial" panose="020B0604020202020204" pitchFamily="34" charset="0"/>
              </a:defRPr>
            </a:lvl4pPr>
            <a:lvl5pPr marL="2057400" indent="-228600" eaLnBrk="0" hangingPunct="0">
              <a:defRPr sz="2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9pPr>
          </a:lstStyle>
          <a:p>
            <a:pPr algn="ctr" eaLnBrk="1" hangingPunct="1"/>
            <a:r>
              <a:rPr lang="en-US" altLang="x-none" sz="3600" b="1" u="sng" dirty="0">
                <a:solidFill>
                  <a:srgbClr val="FF00FF"/>
                </a:solidFill>
                <a:latin typeface="Times New Roman" panose="02020603050405020304" pitchFamily="18" charset="0"/>
                <a:cs typeface="Times New Roman" panose="02020603050405020304" pitchFamily="18" charset="0"/>
              </a:rPr>
              <a:t>DẶN DÒ</a:t>
            </a:r>
          </a:p>
        </p:txBody>
      </p:sp>
      <p:grpSp>
        <p:nvGrpSpPr>
          <p:cNvPr id="5" name="组合 585"/>
          <p:cNvGrpSpPr/>
          <p:nvPr/>
        </p:nvGrpSpPr>
        <p:grpSpPr>
          <a:xfrm>
            <a:off x="-25400" y="5307109"/>
            <a:ext cx="9169400" cy="1600106"/>
            <a:chOff x="-25400" y="5164139"/>
            <a:chExt cx="12303126" cy="1743075"/>
          </a:xfrm>
        </p:grpSpPr>
        <p:sp>
          <p:nvSpPr>
            <p:cNvPr id="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8"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9"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0"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1"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2"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3"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4"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5"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6"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7"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8"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9"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1"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2"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3"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4"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5"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6"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7"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8"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9"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0"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1"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2"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3"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4"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5"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6"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7"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8"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9"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0"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1"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2"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3"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4"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5"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6"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7"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8"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9"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0"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1"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2"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2"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3"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4"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5"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6"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7"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8"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9"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1"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2"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3"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4"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5"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6"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2"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9"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1"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2"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2"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3"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4"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5"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6"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7"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8"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9"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0"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1"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2"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3"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5"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6"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7"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8"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9"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0"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1"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2"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3"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4"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5"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6"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7"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8"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9"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0"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1"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2"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3"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4"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5"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6"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7"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8"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9"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0"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1"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2"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3"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4"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5"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6"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7"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8"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9"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0"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1"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2"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3"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4"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5"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6"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7"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8"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9"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0"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1"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2"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3"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4"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5"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6"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7"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8"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9"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0"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1"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2"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3"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4"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5"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6"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7"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8"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9"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0"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1"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2"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3"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4"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5"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6"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7"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8"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9"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0"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1"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2"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3"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4"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5"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6"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7"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8"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9"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0"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1"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2"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3"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4"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5"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7"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8"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9"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0"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1"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2"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3"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4"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5"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6"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8"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9"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0"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1"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2"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3"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4"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5"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pic>
        <p:nvPicPr>
          <p:cNvPr id="376" name="Picture 15" descr="H:\Files\4cbb49c3e377d8365aa20a00\abstract-design-with-beautiful-flowers2.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016648" y="5083384"/>
            <a:ext cx="2122195" cy="1615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7" presetClass="entr" presetSubtype="0" fill="hold" grpId="0" nodeType="afterEffect">
                                  <p:stCondLst>
                                    <p:cond delay="0"/>
                                  </p:stCondLst>
                                  <p:iterate type="lt">
                                    <p:tmPct val="50000"/>
                                  </p:iterate>
                                  <p:childTnLst>
                                    <p:set>
                                      <p:cBhvr>
                                        <p:cTn id="6" dur="1" fill="hold">
                                          <p:stCondLst>
                                            <p:cond delay="0"/>
                                          </p:stCondLst>
                                        </p:cTn>
                                        <p:tgtEl>
                                          <p:spTgt spid="15368"/>
                                        </p:tgtEl>
                                        <p:attrNameLst>
                                          <p:attrName>style.visibility</p:attrName>
                                        </p:attrNameLst>
                                      </p:cBhvr>
                                      <p:to>
                                        <p:strVal val="visible"/>
                                      </p:to>
                                    </p:set>
                                    <p:anim calcmode="discrete" valueType="clr">
                                      <p:cBhvr override="childStyle">
                                        <p:cTn id="7" dur="30"/>
                                        <p:tgtEl>
                                          <p:spTgt spid="15368"/>
                                        </p:tgtEl>
                                        <p:attrNameLst>
                                          <p:attrName>style.color</p:attrName>
                                        </p:attrNameLst>
                                      </p:cBhvr>
                                      <p:tavLst>
                                        <p:tav tm="0">
                                          <p:val>
                                            <p:clrVal>
                                              <a:schemeClr val="accent2"/>
                                            </p:clrVal>
                                          </p:val>
                                        </p:tav>
                                        <p:tav tm="50000">
                                          <p:val>
                                            <p:clrVal>
                                              <a:schemeClr val="hlink"/>
                                            </p:clrVal>
                                          </p:val>
                                        </p:tav>
                                      </p:tavLst>
                                    </p:anim>
                                    <p:anim calcmode="discrete" valueType="clr">
                                      <p:cBhvr>
                                        <p:cTn id="8" dur="30"/>
                                        <p:tgtEl>
                                          <p:spTgt spid="15368"/>
                                        </p:tgtEl>
                                        <p:attrNameLst>
                                          <p:attrName>fillcolor</p:attrName>
                                        </p:attrNameLst>
                                      </p:cBhvr>
                                      <p:tavLst>
                                        <p:tav tm="0">
                                          <p:val>
                                            <p:clrVal>
                                              <a:schemeClr val="accent2"/>
                                            </p:clrVal>
                                          </p:val>
                                        </p:tav>
                                        <p:tav tm="50000">
                                          <p:val>
                                            <p:clrVal>
                                              <a:schemeClr val="hlink"/>
                                            </p:clrVal>
                                          </p:val>
                                        </p:tav>
                                      </p:tavLst>
                                    </p:anim>
                                    <p:set>
                                      <p:cBhvr>
                                        <p:cTn id="9" dur="30"/>
                                        <p:tgtEl>
                                          <p:spTgt spid="15368"/>
                                        </p:tgtEl>
                                        <p:attrNameLst>
                                          <p:attrName>fill.type</p:attrName>
                                        </p:attrNameLst>
                                      </p:cBhvr>
                                      <p:to>
                                        <p:strVal val="solid"/>
                                      </p:to>
                                    </p:set>
                                  </p:childTnLst>
                                </p:cTn>
                              </p:par>
                            </p:childTnLst>
                          </p:cTn>
                        </p:par>
                        <p:par>
                          <p:cTn id="10" fill="hold">
                            <p:stCondLst>
                              <p:cond delay="855"/>
                            </p:stCondLst>
                            <p:childTnLst>
                              <p:par>
                                <p:cTn id="11" presetID="1" presetClass="entr" presetSubtype="0" fill="hold" nodeType="afterEffect">
                                  <p:stCondLst>
                                    <p:cond delay="0"/>
                                  </p:stCondLst>
                                  <p:childTnLst>
                                    <p:set>
                                      <p:cBhvr>
                                        <p:cTn id="12" dur="1" fill="hold">
                                          <p:stCondLst>
                                            <p:cond delay="0"/>
                                          </p:stCondLst>
                                        </p:cTn>
                                        <p:tgtEl>
                                          <p:spTgt spid="37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8"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A_图片 3"/>
          <p:cNvPicPr>
            <a:picLocks noChangeAspect="1"/>
          </p:cNvPicPr>
          <p:nvPr>
            <p:custDataLst>
              <p:tags r:id="rId1"/>
            </p:custDataLst>
          </p:nvPr>
        </p:nvPicPr>
        <p:blipFill>
          <a:blip r:embed="rId3"/>
          <a:stretch>
            <a:fillRect/>
          </a:stretch>
        </p:blipFill>
        <p:spPr>
          <a:xfrm>
            <a:off x="-122584" y="1295400"/>
            <a:ext cx="9481330" cy="5562600"/>
          </a:xfrm>
          <a:prstGeom prst="rect">
            <a:avLst/>
          </a:prstGeom>
        </p:spPr>
      </p:pic>
      <p:sp>
        <p:nvSpPr>
          <p:cNvPr id="4" name="Title 1"/>
          <p:cNvSpPr>
            <a:spLocks noGrp="1"/>
          </p:cNvSpPr>
          <p:nvPr>
            <p:ph type="title"/>
          </p:nvPr>
        </p:nvSpPr>
        <p:spPr>
          <a:xfrm>
            <a:off x="27709" y="3314700"/>
            <a:ext cx="8382000" cy="1143000"/>
          </a:xfrm>
        </p:spPr>
        <p:txBody>
          <a:bodyPr>
            <a:noAutofit/>
          </a:bodyPr>
          <a:lstStyle/>
          <a:p>
            <a:r>
              <a:rPr lang="en-US" sz="4000" b="1" dirty="0" err="1">
                <a:solidFill>
                  <a:srgbClr val="FF0000"/>
                </a:solidFill>
                <a:latin typeface="Times New Roman" pitchFamily="18" charset="0"/>
                <a:cs typeface="Times New Roman" pitchFamily="18" charset="0"/>
              </a:rPr>
              <a:t>Hoạt</a:t>
            </a:r>
            <a:r>
              <a:rPr lang="en-US" sz="4000" b="1" dirty="0">
                <a:solidFill>
                  <a:srgbClr val="FF0000"/>
                </a:solidFill>
                <a:latin typeface="Times New Roman" pitchFamily="18" charset="0"/>
                <a:cs typeface="Times New Roman" pitchFamily="18" charset="0"/>
              </a:rPr>
              <a:t> </a:t>
            </a:r>
            <a:r>
              <a:rPr lang="en-US" sz="4000" b="1" dirty="0" err="1">
                <a:solidFill>
                  <a:srgbClr val="FF0000"/>
                </a:solidFill>
                <a:latin typeface="Times New Roman" pitchFamily="18" charset="0"/>
                <a:cs typeface="Times New Roman" pitchFamily="18" charset="0"/>
              </a:rPr>
              <a:t>động</a:t>
            </a:r>
            <a:r>
              <a:rPr lang="en-US" sz="4000" b="1" dirty="0">
                <a:solidFill>
                  <a:srgbClr val="FF0000"/>
                </a:solidFill>
                <a:latin typeface="Times New Roman" pitchFamily="18" charset="0"/>
                <a:cs typeface="Times New Roman" pitchFamily="18" charset="0"/>
              </a:rPr>
              <a:t> 1: </a:t>
            </a:r>
            <a:r>
              <a:rPr lang="en-US" sz="4000" b="1" dirty="0" err="1">
                <a:solidFill>
                  <a:srgbClr val="FF0000"/>
                </a:solidFill>
                <a:latin typeface="Times New Roman" pitchFamily="18" charset="0"/>
                <a:cs typeface="Times New Roman" pitchFamily="18" charset="0"/>
              </a:rPr>
              <a:t>Luyện</a:t>
            </a:r>
            <a:r>
              <a:rPr lang="en-US" sz="4000" b="1" dirty="0">
                <a:solidFill>
                  <a:srgbClr val="FF0000"/>
                </a:solidFill>
                <a:latin typeface="Times New Roman" pitchFamily="18" charset="0"/>
                <a:cs typeface="Times New Roman" pitchFamily="18" charset="0"/>
              </a:rPr>
              <a:t> </a:t>
            </a:r>
            <a:r>
              <a:rPr lang="en-US" sz="4000" b="1" dirty="0" err="1">
                <a:solidFill>
                  <a:srgbClr val="FF0000"/>
                </a:solidFill>
                <a:latin typeface="Times New Roman" pitchFamily="18" charset="0"/>
                <a:cs typeface="Times New Roman" pitchFamily="18" charset="0"/>
              </a:rPr>
              <a:t>đọc</a:t>
            </a:r>
            <a:r>
              <a:rPr lang="en-US" sz="4000" b="1" dirty="0">
                <a:solidFill>
                  <a:srgbClr val="FF0000"/>
                </a:solidFill>
                <a:latin typeface="Times New Roman" pitchFamily="18" charset="0"/>
                <a:cs typeface="Times New Roman" pitchFamily="18" charset="0"/>
              </a:rPr>
              <a:t> </a:t>
            </a:r>
            <a:r>
              <a:rPr lang="en-US" sz="4000" b="1" dirty="0" err="1">
                <a:solidFill>
                  <a:srgbClr val="FF0000"/>
                </a:solidFill>
                <a:latin typeface="Times New Roman" pitchFamily="18" charset="0"/>
                <a:cs typeface="Times New Roman" pitchFamily="18" charset="0"/>
              </a:rPr>
              <a:t>từ</a:t>
            </a:r>
            <a:r>
              <a:rPr lang="en-US" sz="4000" b="1" dirty="0">
                <a:solidFill>
                  <a:srgbClr val="FF0000"/>
                </a:solidFill>
                <a:latin typeface="Times New Roman" pitchFamily="18" charset="0"/>
                <a:cs typeface="Times New Roman" pitchFamily="18" charset="0"/>
              </a:rPr>
              <a:t> </a:t>
            </a:r>
            <a:r>
              <a:rPr lang="en-US" sz="4000" b="1" dirty="0" err="1">
                <a:solidFill>
                  <a:srgbClr val="FF0000"/>
                </a:solidFill>
                <a:latin typeface="Times New Roman" pitchFamily="18" charset="0"/>
                <a:cs typeface="Times New Roman" pitchFamily="18" charset="0"/>
              </a:rPr>
              <a:t>khó</a:t>
            </a:r>
            <a:endParaRPr lang="en-US" sz="4000" b="1" dirty="0">
              <a:solidFill>
                <a:srgbClr val="FF0000"/>
              </a:solidFill>
              <a:latin typeface="Times New Roman" pitchFamily="18" charset="0"/>
              <a:cs typeface="Times New Roman" pitchFamily="18" charset="0"/>
            </a:endParaRPr>
          </a:p>
        </p:txBody>
      </p:sp>
      <p:sp>
        <p:nvSpPr>
          <p:cNvPr id="5" name="TextBox 4">
            <a:extLst>
              <a:ext uri="{FF2B5EF4-FFF2-40B4-BE49-F238E27FC236}">
                <a16:creationId xmlns:a16="http://schemas.microsoft.com/office/drawing/2014/main" id="{DFF88584-6877-164D-A8D3-7ACE52FB952D}"/>
              </a:ext>
            </a:extLst>
          </p:cNvPr>
          <p:cNvSpPr txBox="1"/>
          <p:nvPr/>
        </p:nvSpPr>
        <p:spPr>
          <a:xfrm>
            <a:off x="706582" y="4397514"/>
            <a:ext cx="8458200" cy="707886"/>
          </a:xfrm>
          <a:prstGeom prst="rect">
            <a:avLst/>
          </a:prstGeom>
          <a:noFill/>
        </p:spPr>
        <p:txBody>
          <a:bodyPr wrap="square">
            <a:spAutoFit/>
          </a:bodyPr>
          <a:lstStyle/>
          <a:p>
            <a:r>
              <a:rPr lang="en-US" sz="4000" b="1" dirty="0" err="1">
                <a:solidFill>
                  <a:srgbClr val="00B050"/>
                </a:solidFill>
                <a:latin typeface="Times New Roman" pitchFamily="18" charset="0"/>
                <a:cs typeface="Times New Roman" pitchFamily="18" charset="0"/>
              </a:rPr>
              <a:t>Hoạt</a:t>
            </a:r>
            <a:r>
              <a:rPr lang="en-US" sz="4000" b="1" dirty="0">
                <a:solidFill>
                  <a:srgbClr val="00B050"/>
                </a:solidFill>
                <a:latin typeface="Times New Roman" pitchFamily="18" charset="0"/>
                <a:cs typeface="Times New Roman" pitchFamily="18" charset="0"/>
              </a:rPr>
              <a:t> </a:t>
            </a:r>
            <a:r>
              <a:rPr lang="en-US" sz="4000" b="1" dirty="0" err="1">
                <a:solidFill>
                  <a:srgbClr val="00B050"/>
                </a:solidFill>
                <a:latin typeface="Times New Roman" pitchFamily="18" charset="0"/>
                <a:cs typeface="Times New Roman" pitchFamily="18" charset="0"/>
              </a:rPr>
              <a:t>động</a:t>
            </a:r>
            <a:r>
              <a:rPr lang="en-US" sz="4000" b="1" dirty="0">
                <a:solidFill>
                  <a:srgbClr val="00B050"/>
                </a:solidFill>
                <a:latin typeface="Times New Roman" pitchFamily="18" charset="0"/>
                <a:cs typeface="Times New Roman" pitchFamily="18" charset="0"/>
              </a:rPr>
              <a:t> 2: </a:t>
            </a:r>
            <a:r>
              <a:rPr lang="en-US" sz="4000" b="1" dirty="0" err="1">
                <a:solidFill>
                  <a:srgbClr val="00B050"/>
                </a:solidFill>
                <a:latin typeface="Times New Roman" pitchFamily="18" charset="0"/>
                <a:cs typeface="Times New Roman" pitchFamily="18" charset="0"/>
              </a:rPr>
              <a:t>Tìm</a:t>
            </a:r>
            <a:r>
              <a:rPr lang="en-US" sz="4000" b="1" dirty="0">
                <a:solidFill>
                  <a:srgbClr val="00B050"/>
                </a:solidFill>
                <a:latin typeface="Times New Roman" pitchFamily="18" charset="0"/>
                <a:cs typeface="Times New Roman" pitchFamily="18" charset="0"/>
              </a:rPr>
              <a:t> </a:t>
            </a:r>
            <a:r>
              <a:rPr lang="en-US" sz="4000" b="1" dirty="0" err="1">
                <a:solidFill>
                  <a:srgbClr val="00B050"/>
                </a:solidFill>
                <a:latin typeface="Times New Roman" pitchFamily="18" charset="0"/>
                <a:cs typeface="Times New Roman" pitchFamily="18" charset="0"/>
              </a:rPr>
              <a:t>hiểu</a:t>
            </a:r>
            <a:r>
              <a:rPr lang="en-US" sz="4000" b="1" dirty="0">
                <a:solidFill>
                  <a:srgbClr val="00B050"/>
                </a:solidFill>
                <a:latin typeface="Times New Roman" pitchFamily="18" charset="0"/>
                <a:cs typeface="Times New Roman" pitchFamily="18" charset="0"/>
              </a:rPr>
              <a:t> </a:t>
            </a:r>
            <a:r>
              <a:rPr lang="en-US" sz="4000" b="1" dirty="0" err="1">
                <a:solidFill>
                  <a:srgbClr val="00B050"/>
                </a:solidFill>
                <a:latin typeface="Times New Roman" pitchFamily="18" charset="0"/>
                <a:cs typeface="Times New Roman" pitchFamily="18" charset="0"/>
              </a:rPr>
              <a:t>bài</a:t>
            </a:r>
            <a:endParaRPr lang="x-none" sz="4000" dirty="0">
              <a:solidFill>
                <a:srgbClr val="00B050"/>
              </a:solidFill>
            </a:endParaRPr>
          </a:p>
        </p:txBody>
      </p:sp>
      <p:sp>
        <p:nvSpPr>
          <p:cNvPr id="7" name="TextBox 6">
            <a:extLst>
              <a:ext uri="{FF2B5EF4-FFF2-40B4-BE49-F238E27FC236}">
                <a16:creationId xmlns:a16="http://schemas.microsoft.com/office/drawing/2014/main" id="{C7955F2C-EA31-4641-BB95-F85FDE70FC5C}"/>
              </a:ext>
            </a:extLst>
          </p:cNvPr>
          <p:cNvSpPr txBox="1"/>
          <p:nvPr/>
        </p:nvSpPr>
        <p:spPr>
          <a:xfrm>
            <a:off x="681843" y="5247206"/>
            <a:ext cx="9143999" cy="707886"/>
          </a:xfrm>
          <a:prstGeom prst="rect">
            <a:avLst/>
          </a:prstGeom>
          <a:noFill/>
        </p:spPr>
        <p:txBody>
          <a:bodyPr wrap="square">
            <a:spAutoFit/>
          </a:bodyPr>
          <a:lstStyle/>
          <a:p>
            <a:r>
              <a:rPr lang="en-US" sz="4000" b="1" dirty="0" err="1">
                <a:solidFill>
                  <a:srgbClr val="0070C0"/>
                </a:solidFill>
                <a:latin typeface="Times New Roman" pitchFamily="18" charset="0"/>
                <a:cs typeface="Times New Roman" pitchFamily="18" charset="0"/>
              </a:rPr>
              <a:t>Hoạt</a:t>
            </a:r>
            <a:r>
              <a:rPr lang="en-US" sz="4000" b="1" dirty="0">
                <a:solidFill>
                  <a:srgbClr val="0070C0"/>
                </a:solidFill>
                <a:latin typeface="Times New Roman" pitchFamily="18" charset="0"/>
                <a:cs typeface="Times New Roman" pitchFamily="18" charset="0"/>
              </a:rPr>
              <a:t> </a:t>
            </a:r>
            <a:r>
              <a:rPr lang="en-US" sz="4000" b="1" dirty="0" err="1">
                <a:solidFill>
                  <a:srgbClr val="0070C0"/>
                </a:solidFill>
                <a:latin typeface="Times New Roman" pitchFamily="18" charset="0"/>
                <a:cs typeface="Times New Roman" pitchFamily="18" charset="0"/>
              </a:rPr>
              <a:t>động</a:t>
            </a:r>
            <a:r>
              <a:rPr lang="en-US" sz="4000" b="1" dirty="0">
                <a:solidFill>
                  <a:srgbClr val="0070C0"/>
                </a:solidFill>
                <a:latin typeface="Times New Roman" pitchFamily="18" charset="0"/>
                <a:cs typeface="Times New Roman" pitchFamily="18" charset="0"/>
              </a:rPr>
              <a:t> 3: </a:t>
            </a:r>
            <a:r>
              <a:rPr lang="en-US" sz="4000" b="1" dirty="0" err="1">
                <a:solidFill>
                  <a:srgbClr val="0070C0"/>
                </a:solidFill>
                <a:latin typeface="Times New Roman" pitchFamily="18" charset="0"/>
                <a:cs typeface="Times New Roman" pitchFamily="18" charset="0"/>
              </a:rPr>
              <a:t>Luyện</a:t>
            </a:r>
            <a:r>
              <a:rPr lang="en-US" sz="4000" b="1" dirty="0">
                <a:solidFill>
                  <a:srgbClr val="0070C0"/>
                </a:solidFill>
                <a:latin typeface="Times New Roman" pitchFamily="18" charset="0"/>
                <a:cs typeface="Times New Roman" pitchFamily="18" charset="0"/>
              </a:rPr>
              <a:t> </a:t>
            </a:r>
            <a:r>
              <a:rPr lang="en-US" sz="4000" b="1" dirty="0" err="1">
                <a:solidFill>
                  <a:srgbClr val="0070C0"/>
                </a:solidFill>
                <a:latin typeface="Times New Roman" pitchFamily="18" charset="0"/>
                <a:cs typeface="Times New Roman" pitchFamily="18" charset="0"/>
              </a:rPr>
              <a:t>đọc</a:t>
            </a:r>
            <a:r>
              <a:rPr lang="en-US" sz="4000" b="1" dirty="0">
                <a:solidFill>
                  <a:srgbClr val="0070C0"/>
                </a:solidFill>
                <a:latin typeface="Times New Roman" pitchFamily="18" charset="0"/>
                <a:cs typeface="Times New Roman" pitchFamily="18" charset="0"/>
              </a:rPr>
              <a:t> </a:t>
            </a:r>
            <a:r>
              <a:rPr lang="en-US" sz="4000" b="1" dirty="0" err="1">
                <a:solidFill>
                  <a:srgbClr val="0070C0"/>
                </a:solidFill>
                <a:latin typeface="Times New Roman" pitchFamily="18" charset="0"/>
                <a:cs typeface="Times New Roman" pitchFamily="18" charset="0"/>
              </a:rPr>
              <a:t>diễn</a:t>
            </a:r>
            <a:r>
              <a:rPr lang="en-US" sz="4000" b="1" dirty="0">
                <a:solidFill>
                  <a:srgbClr val="0070C0"/>
                </a:solidFill>
                <a:latin typeface="Times New Roman" pitchFamily="18" charset="0"/>
                <a:cs typeface="Times New Roman" pitchFamily="18" charset="0"/>
              </a:rPr>
              <a:t> </a:t>
            </a:r>
            <a:r>
              <a:rPr lang="en-US" sz="4000" b="1" dirty="0" err="1">
                <a:solidFill>
                  <a:srgbClr val="0070C0"/>
                </a:solidFill>
                <a:latin typeface="Times New Roman" pitchFamily="18" charset="0"/>
                <a:cs typeface="Times New Roman" pitchFamily="18" charset="0"/>
              </a:rPr>
              <a:t>cảm</a:t>
            </a:r>
            <a:endParaRPr lang="x-none" sz="4000" dirty="0">
              <a:solidFill>
                <a:srgbClr val="0070C0"/>
              </a:solidFill>
            </a:endParaRPr>
          </a:p>
        </p:txBody>
      </p:sp>
      <p:pic>
        <p:nvPicPr>
          <p:cNvPr id="11" name="图片 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934200" y="571500"/>
            <a:ext cx="2586842" cy="2590314"/>
          </a:xfrm>
          <a:prstGeom prst="rect">
            <a:avLst/>
          </a:prstGeom>
        </p:spPr>
      </p:pic>
      <p:sp>
        <p:nvSpPr>
          <p:cNvPr id="12" name="Title 1"/>
          <p:cNvSpPr txBox="1">
            <a:spLocks/>
          </p:cNvSpPr>
          <p:nvPr/>
        </p:nvSpPr>
        <p:spPr>
          <a:xfrm>
            <a:off x="304800" y="0"/>
            <a:ext cx="8382000" cy="11430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800" b="1" u="sng" dirty="0" err="1" smtClean="0">
                <a:solidFill>
                  <a:srgbClr val="0070C0"/>
                </a:solidFill>
                <a:latin typeface="Times New Roman" pitchFamily="18" charset="0"/>
                <a:cs typeface="Times New Roman" pitchFamily="18" charset="0"/>
              </a:rPr>
              <a:t>Tâp</a:t>
            </a:r>
            <a:r>
              <a:rPr lang="en-US" sz="2800" b="1" u="sng" dirty="0" smtClean="0">
                <a:solidFill>
                  <a:srgbClr val="0070C0"/>
                </a:solidFill>
                <a:latin typeface="Times New Roman" pitchFamily="18" charset="0"/>
                <a:cs typeface="Times New Roman" pitchFamily="18" charset="0"/>
              </a:rPr>
              <a:t> </a:t>
            </a:r>
            <a:r>
              <a:rPr lang="en-US" sz="2800" b="1" u="sng" dirty="0" err="1" smtClean="0">
                <a:solidFill>
                  <a:srgbClr val="0070C0"/>
                </a:solidFill>
                <a:latin typeface="Times New Roman" pitchFamily="18" charset="0"/>
                <a:cs typeface="Times New Roman" pitchFamily="18" charset="0"/>
              </a:rPr>
              <a:t>đọc</a:t>
            </a:r>
            <a:r>
              <a:rPr lang="en-US" b="1" dirty="0" smtClean="0">
                <a:solidFill>
                  <a:srgbClr val="FF0000"/>
                </a:solidFill>
                <a:latin typeface="Times New Roman" pitchFamily="18" charset="0"/>
                <a:cs typeface="Times New Roman" pitchFamily="18" charset="0"/>
              </a:rPr>
              <a:t/>
            </a:r>
            <a:br>
              <a:rPr lang="en-US" b="1" dirty="0" smtClean="0">
                <a:solidFill>
                  <a:srgbClr val="FF0000"/>
                </a:solidFill>
                <a:latin typeface="Times New Roman" pitchFamily="18" charset="0"/>
                <a:cs typeface="Times New Roman" pitchFamily="18" charset="0"/>
              </a:rPr>
            </a:br>
            <a:r>
              <a:rPr lang="en-US" b="1" dirty="0" err="1" smtClean="0">
                <a:solidFill>
                  <a:srgbClr val="FF0000"/>
                </a:solidFill>
                <a:latin typeface="Times New Roman" pitchFamily="18" charset="0"/>
                <a:cs typeface="Times New Roman" pitchFamily="18" charset="0"/>
              </a:rPr>
              <a:t>Thầy</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cúng</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đi</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bệnh</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viện</a:t>
            </a:r>
            <a:endParaRPr lang="en-US" b="1" dirty="0">
              <a:solidFill>
                <a:srgbClr val="FF0000"/>
              </a:solidFill>
              <a:latin typeface="Times New Roman" pitchFamily="18" charset="0"/>
              <a:cs typeface="Times New Roman" pitchFamily="18" charset="0"/>
            </a:endParaRPr>
          </a:p>
        </p:txBody>
      </p:sp>
    </p:spTree>
    <p:extLst>
      <p:ext uri="{BB962C8B-B14F-4D97-AF65-F5344CB8AC3E}">
        <p14:creationId xmlns:p14="http://schemas.microsoft.com/office/powerpoint/2010/main" val="501291226"/>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heckerboard(across)">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checkerboard(across)">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checkerboard(across)">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checkerboard(across)">
                                      <p:cBhvr>
                                        <p:cTn id="22"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7" grpId="0"/>
      <p:bldP spid="12"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8" descr="Group Of Children And Frame Stock Illustration - Download Image Now - iStoc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TextBox 5">
            <a:extLst>
              <a:ext uri="{FF2B5EF4-FFF2-40B4-BE49-F238E27FC236}">
                <a16:creationId xmlns:a16="http://schemas.microsoft.com/office/drawing/2014/main" id="{CA93BBFF-53C2-E046-AACC-E7BACB333C23}"/>
              </a:ext>
            </a:extLst>
          </p:cNvPr>
          <p:cNvSpPr txBox="1"/>
          <p:nvPr/>
        </p:nvSpPr>
        <p:spPr>
          <a:xfrm>
            <a:off x="49878" y="225424"/>
            <a:ext cx="9064625" cy="7171194"/>
          </a:xfrm>
          <a:prstGeom prst="rect">
            <a:avLst/>
          </a:prstGeom>
          <a:noFill/>
        </p:spPr>
        <p:txBody>
          <a:bodyPr wrap="square">
            <a:spAutoFit/>
          </a:bodyPr>
          <a:lstStyle/>
          <a:p>
            <a:pPr algn="ctr"/>
            <a:r>
              <a:rPr lang="vi-VN" sz="2000" b="1" dirty="0">
                <a:solidFill>
                  <a:srgbClr val="FF0000"/>
                </a:solidFill>
                <a:latin typeface="+mj-lt"/>
              </a:rPr>
              <a:t>THẦY CÚNG ĐI BỆNH VIỆN</a:t>
            </a:r>
          </a:p>
          <a:p>
            <a:pPr algn="just"/>
            <a:r>
              <a:rPr lang="vi-VN" sz="2000" b="1" dirty="0">
                <a:solidFill>
                  <a:srgbClr val="0000FF"/>
                </a:solidFill>
                <a:latin typeface="+mj-lt"/>
              </a:rPr>
              <a:t>Cụ Ún làm nghề thầy cúng đã lâu năm. Khắp làng xa bản gần, nhà nào có người ốm </a:t>
            </a:r>
          </a:p>
          <a:p>
            <a:pPr algn="just"/>
            <a:r>
              <a:rPr lang="vi-VN" sz="2000" b="1" dirty="0">
                <a:solidFill>
                  <a:srgbClr val="0000FF"/>
                </a:solidFill>
                <a:latin typeface="+mj-lt"/>
              </a:rPr>
              <a:t>cũng nhờ cụ đến cúng để đuổi tà ma. Nhiều người tôn cụ làm thầy, cắp sách theo cụ học nghề cúng bái.</a:t>
            </a:r>
          </a:p>
          <a:p>
            <a:pPr algn="just"/>
            <a:r>
              <a:rPr lang="vi-VN" sz="2000" b="1" dirty="0">
                <a:solidFill>
                  <a:srgbClr val="0000FF"/>
                </a:solidFill>
                <a:latin typeface="+mj-lt"/>
              </a:rPr>
              <a:t>Vậy mà gần một năm nay, chẳng hiểu cái ma nào làm cho cụ Ún ốm. Bụng cụ đau quặn, lắm lúc tưởng như có con dao cứa mạnh vào từng khúc ruột. Các học trò của cụ đã nhiều lần cúng cho thầy mà bệnh tình không thuyên giảm.</a:t>
            </a:r>
          </a:p>
          <a:p>
            <a:pPr algn="just"/>
            <a:r>
              <a:rPr lang="vi-VN" sz="2000" b="1" dirty="0">
                <a:solidFill>
                  <a:srgbClr val="0000FF"/>
                </a:solidFill>
                <a:latin typeface="+mj-lt"/>
              </a:rPr>
              <a:t>Thấy cha ngày càng đau nặng, con trai cụ khẩn khoản xin đưa cụ đi bệnh viện. Anh nói mãi, nể lời, cụ mới chịu đi.</a:t>
            </a:r>
          </a:p>
          <a:p>
            <a:pPr algn="just"/>
            <a:r>
              <a:rPr lang="vi-VN" sz="2000" b="1" dirty="0">
                <a:solidFill>
                  <a:srgbClr val="0000FF"/>
                </a:solidFill>
                <a:latin typeface="+mj-lt"/>
              </a:rPr>
              <a:t>Bác sĩ bảo cụ bị sỏi thận, phải mổ lấy sỏi ra. Cụ sợ mổ. Hơn nữa, cụ không tin bác sĩ người Kinh bắt được con ma người Thái. Thế là cụ trốn về nhà. Nhưng về đến nhà, cụ lại lên cơn đau quằn quại. Cụ bắt con mời thầy Vui, học trò giỏi nhất của cụ, đến cúng trừ ma. Cúng suốt ngày đêm, bệnh vẫn không lui.</a:t>
            </a:r>
          </a:p>
          <a:p>
            <a:pPr algn="just"/>
            <a:r>
              <a:rPr lang="vi-VN" sz="2000" b="1" dirty="0">
                <a:solidFill>
                  <a:srgbClr val="0000FF"/>
                </a:solidFill>
                <a:latin typeface="+mj-lt"/>
              </a:rPr>
              <a:t>Sáng hôm sau, bỗng có hai người áo trắng tất tả phi ngựa đến. Hóa ra họ là bác sĩ và y tá bệnh viện đi tìm cụ Ún. Bác sĩ tiêm thuốc giảm đau, cụ Ún thấy đỡ. Ngồi bên giường người bệnh, ông bác sĩ ôn tồn giải thích. Gia đình lại đưa cụ lên bệnh viện.</a:t>
            </a:r>
          </a:p>
          <a:p>
            <a:pPr algn="just"/>
            <a:r>
              <a:rPr lang="vi-VN" sz="2000" b="1" dirty="0">
                <a:solidFill>
                  <a:srgbClr val="0000FF"/>
                </a:solidFill>
                <a:latin typeface="+mj-lt"/>
              </a:rPr>
              <a:t>Nửa tháng sau, cụ Ún khỏi bệnh. Về nhà, cụ nói với bà con:</a:t>
            </a:r>
          </a:p>
          <a:p>
            <a:pPr algn="just"/>
            <a:r>
              <a:rPr lang="vi-VN" sz="2000" b="1" dirty="0">
                <a:solidFill>
                  <a:srgbClr val="0000FF"/>
                </a:solidFill>
                <a:latin typeface="+mj-lt"/>
              </a:rPr>
              <a:t>-      Từ nay, tôi dứt khoát bỏ nghề thầy cúng. Bà con ốm đau nên đi bệnh viện.</a:t>
            </a:r>
          </a:p>
          <a:p>
            <a:pPr algn="just"/>
            <a:r>
              <a:rPr lang="vi-VN" sz="2000" b="1" dirty="0">
                <a:solidFill>
                  <a:srgbClr val="0000FF"/>
                </a:solidFill>
                <a:latin typeface="+mj-lt"/>
              </a:rPr>
              <a:t>                                                             </a:t>
            </a:r>
            <a:r>
              <a:rPr lang="vi-VN" sz="2000" b="1" i="1" dirty="0">
                <a:solidFill>
                  <a:srgbClr val="0000FF"/>
                </a:solidFill>
                <a:latin typeface="+mj-lt"/>
              </a:rPr>
              <a:t>Theo</a:t>
            </a:r>
            <a:r>
              <a:rPr lang="vi-VN" sz="2000" b="1" dirty="0">
                <a:solidFill>
                  <a:srgbClr val="0000FF"/>
                </a:solidFill>
                <a:latin typeface="+mj-lt"/>
              </a:rPr>
              <a:t> Nguyễn Lăng</a:t>
            </a:r>
          </a:p>
          <a:p>
            <a:pPr algn="just"/>
            <a:r>
              <a:rPr lang="vi-VN" sz="2000" b="1" dirty="0">
                <a:solidFill>
                  <a:srgbClr val="0000FF"/>
                </a:solidFill>
                <a:latin typeface="+mj-lt"/>
              </a:rPr>
              <a:t/>
            </a:r>
            <a:br>
              <a:rPr lang="vi-VN" sz="2000" b="1" dirty="0">
                <a:solidFill>
                  <a:srgbClr val="0000FF"/>
                </a:solidFill>
                <a:latin typeface="+mj-lt"/>
              </a:rPr>
            </a:br>
            <a:endParaRPr lang="x-none" sz="2000" b="1" dirty="0">
              <a:solidFill>
                <a:srgbClr val="0000FF"/>
              </a:solidFill>
              <a:effectLst/>
              <a:latin typeface="+mj-lt"/>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1864247849"/>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descr="F:\1-原创素材\1_mm1102\PPT\PPT_014\materaials\pageimg_g16.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1801" y="76662"/>
            <a:ext cx="9321165" cy="6377940"/>
          </a:xfrm>
          <a:prstGeom prst="rect">
            <a:avLst/>
          </a:prstGeom>
          <a:noFill/>
          <a:effectLst/>
          <a:extLst>
            <a:ext uri="{909E8E84-426E-40DD-AFC4-6F175D3DCCD1}">
              <a14:hiddenFill xmlns:a14="http://schemas.microsoft.com/office/drawing/2010/main">
                <a:solidFill>
                  <a:srgbClr val="FFFFFF"/>
                </a:solidFill>
              </a14:hiddenFill>
            </a:ext>
          </a:extLst>
        </p:spPr>
      </p:pic>
      <p:sp>
        <p:nvSpPr>
          <p:cNvPr id="4" name="Rectangle 3"/>
          <p:cNvSpPr/>
          <p:nvPr/>
        </p:nvSpPr>
        <p:spPr>
          <a:xfrm>
            <a:off x="381000" y="2057400"/>
            <a:ext cx="8686800" cy="3539430"/>
          </a:xfrm>
          <a:prstGeom prst="rect">
            <a:avLst/>
          </a:prstGeom>
        </p:spPr>
        <p:txBody>
          <a:bodyPr wrap="square">
            <a:spAutoFit/>
          </a:bodyPr>
          <a:lstStyle/>
          <a:p>
            <a:r>
              <a:rPr lang="en-US" altLang="en-US" sz="3200" b="1" dirty="0">
                <a:latin typeface="Times New Roman" panose="02020603050405020304" pitchFamily="18" charset="0"/>
                <a:cs typeface="Times New Roman" panose="02020603050405020304" pitchFamily="18" charset="0"/>
              </a:rPr>
              <a:t> </a:t>
            </a:r>
            <a:r>
              <a:rPr lang="en-US" altLang="en-US" sz="3200" b="1" dirty="0" err="1">
                <a:solidFill>
                  <a:srgbClr val="FF0000"/>
                </a:solidFill>
                <a:latin typeface="Times New Roman" panose="02020603050405020304" pitchFamily="18" charset="0"/>
                <a:cs typeface="Times New Roman" panose="02020603050405020304" pitchFamily="18" charset="0"/>
              </a:rPr>
              <a:t>Bài</a:t>
            </a:r>
            <a:r>
              <a:rPr lang="en-US" altLang="en-US" sz="3200" b="1" dirty="0">
                <a:solidFill>
                  <a:srgbClr val="FF0000"/>
                </a:solidFill>
                <a:latin typeface="Times New Roman" panose="02020603050405020304" pitchFamily="18" charset="0"/>
                <a:cs typeface="Times New Roman" panose="02020603050405020304" pitchFamily="18" charset="0"/>
              </a:rPr>
              <a:t> chia </a:t>
            </a:r>
            <a:r>
              <a:rPr lang="en-US" altLang="en-US" sz="3200" b="1" dirty="0" err="1">
                <a:solidFill>
                  <a:srgbClr val="FF0000"/>
                </a:solidFill>
                <a:latin typeface="Times New Roman" panose="02020603050405020304" pitchFamily="18" charset="0"/>
                <a:cs typeface="Times New Roman" panose="02020603050405020304" pitchFamily="18" charset="0"/>
              </a:rPr>
              <a:t>làm</a:t>
            </a:r>
            <a:r>
              <a:rPr lang="en-US" altLang="en-US" sz="3200" b="1" dirty="0">
                <a:solidFill>
                  <a:srgbClr val="FF0000"/>
                </a:solidFill>
                <a:latin typeface="Times New Roman" panose="02020603050405020304" pitchFamily="18" charset="0"/>
                <a:cs typeface="Times New Roman" panose="02020603050405020304" pitchFamily="18" charset="0"/>
              </a:rPr>
              <a:t> 6 </a:t>
            </a:r>
            <a:r>
              <a:rPr lang="en-US" altLang="en-US" sz="3200" b="1" dirty="0" err="1">
                <a:solidFill>
                  <a:srgbClr val="FF0000"/>
                </a:solidFill>
                <a:latin typeface="Times New Roman" panose="02020603050405020304" pitchFamily="18" charset="0"/>
                <a:cs typeface="Times New Roman" panose="02020603050405020304" pitchFamily="18" charset="0"/>
              </a:rPr>
              <a:t>đoạn</a:t>
            </a:r>
            <a:endParaRPr lang="en-US" altLang="en-US" sz="3200" b="1" dirty="0">
              <a:solidFill>
                <a:srgbClr val="FF0000"/>
              </a:solidFill>
              <a:latin typeface="Times New Roman" panose="02020603050405020304" pitchFamily="18" charset="0"/>
              <a:cs typeface="Times New Roman" panose="02020603050405020304" pitchFamily="18" charset="0"/>
            </a:endParaRPr>
          </a:p>
          <a:p>
            <a:r>
              <a:rPr lang="en-US" altLang="en-US" sz="3200" b="1" dirty="0">
                <a:solidFill>
                  <a:srgbClr val="0000FF"/>
                </a:solidFill>
                <a:latin typeface="Times New Roman" panose="02020603050405020304" pitchFamily="18" charset="0"/>
                <a:cs typeface="Times New Roman" panose="02020603050405020304" pitchFamily="18" charset="0"/>
              </a:rPr>
              <a:t>     </a:t>
            </a:r>
            <a:r>
              <a:rPr lang="en-US" altLang="en-US" sz="3200" b="1" dirty="0" err="1">
                <a:solidFill>
                  <a:srgbClr val="0000FF"/>
                </a:solidFill>
                <a:latin typeface="Times New Roman" panose="02020603050405020304" pitchFamily="18" charset="0"/>
                <a:cs typeface="Times New Roman" panose="02020603050405020304" pitchFamily="18" charset="0"/>
              </a:rPr>
              <a:t>Đoạn</a:t>
            </a:r>
            <a:r>
              <a:rPr lang="en-US" altLang="en-US" sz="3200" b="1" dirty="0">
                <a:solidFill>
                  <a:srgbClr val="0000FF"/>
                </a:solidFill>
                <a:latin typeface="Times New Roman" panose="02020603050405020304" pitchFamily="18" charset="0"/>
                <a:cs typeface="Times New Roman" panose="02020603050405020304" pitchFamily="18" charset="0"/>
              </a:rPr>
              <a:t> 1: </a:t>
            </a:r>
            <a:r>
              <a:rPr lang="en-US" altLang="en-US" sz="3200" b="1" dirty="0" err="1">
                <a:solidFill>
                  <a:srgbClr val="0000FF"/>
                </a:solidFill>
                <a:latin typeface="Times New Roman" panose="02020603050405020304" pitchFamily="18" charset="0"/>
                <a:cs typeface="Times New Roman" panose="02020603050405020304" pitchFamily="18" charset="0"/>
              </a:rPr>
              <a:t>từ</a:t>
            </a:r>
            <a:r>
              <a:rPr lang="en-US" altLang="en-US" sz="3200" b="1" dirty="0">
                <a:solidFill>
                  <a:srgbClr val="0000FF"/>
                </a:solidFill>
                <a:latin typeface="Times New Roman" panose="02020603050405020304" pitchFamily="18" charset="0"/>
                <a:cs typeface="Times New Roman" panose="02020603050405020304" pitchFamily="18" charset="0"/>
              </a:rPr>
              <a:t> </a:t>
            </a:r>
            <a:r>
              <a:rPr lang="en-US" altLang="en-US" sz="3200" b="1" dirty="0" err="1">
                <a:solidFill>
                  <a:srgbClr val="0000FF"/>
                </a:solidFill>
                <a:latin typeface="Times New Roman" panose="02020603050405020304" pitchFamily="18" charset="0"/>
                <a:cs typeface="Times New Roman" panose="02020603050405020304" pitchFamily="18" charset="0"/>
              </a:rPr>
              <a:t>đầu</a:t>
            </a:r>
            <a:r>
              <a:rPr lang="en-US" altLang="en-US" sz="3200" b="1" dirty="0">
                <a:solidFill>
                  <a:srgbClr val="0000FF"/>
                </a:solidFill>
                <a:latin typeface="Times New Roman" panose="02020603050405020304" pitchFamily="18" charset="0"/>
                <a:cs typeface="Times New Roman" panose="02020603050405020304" pitchFamily="18" charset="0"/>
              </a:rPr>
              <a:t> </a:t>
            </a:r>
            <a:r>
              <a:rPr lang="en-US" altLang="en-US" sz="3200" b="1" i="1" dirty="0" err="1">
                <a:solidFill>
                  <a:srgbClr val="0000FF"/>
                </a:solidFill>
                <a:latin typeface="Times New Roman" panose="02020603050405020304" pitchFamily="18" charset="0"/>
                <a:cs typeface="Times New Roman" panose="02020603050405020304" pitchFamily="18" charset="0"/>
              </a:rPr>
              <a:t>đến</a:t>
            </a:r>
            <a:r>
              <a:rPr lang="en-US" altLang="en-US" sz="3200" b="1" i="1" dirty="0">
                <a:solidFill>
                  <a:srgbClr val="0000FF"/>
                </a:solidFill>
                <a:latin typeface="Times New Roman" panose="02020603050405020304" pitchFamily="18" charset="0"/>
                <a:cs typeface="Times New Roman" panose="02020603050405020304" pitchFamily="18" charset="0"/>
              </a:rPr>
              <a:t> </a:t>
            </a:r>
            <a:r>
              <a:rPr lang="en-US" altLang="en-US" sz="3200" b="1" i="1" dirty="0" err="1">
                <a:solidFill>
                  <a:srgbClr val="0000FF"/>
                </a:solidFill>
                <a:latin typeface="Times New Roman" panose="02020603050405020304" pitchFamily="18" charset="0"/>
                <a:cs typeface="Times New Roman" panose="02020603050405020304" pitchFamily="18" charset="0"/>
              </a:rPr>
              <a:t>cúng</a:t>
            </a:r>
            <a:r>
              <a:rPr lang="en-US" altLang="en-US" sz="3200" b="1" i="1" dirty="0">
                <a:solidFill>
                  <a:srgbClr val="0000FF"/>
                </a:solidFill>
                <a:latin typeface="Times New Roman" panose="02020603050405020304" pitchFamily="18" charset="0"/>
                <a:cs typeface="Times New Roman" panose="02020603050405020304" pitchFamily="18" charset="0"/>
              </a:rPr>
              <a:t> </a:t>
            </a:r>
            <a:r>
              <a:rPr lang="en-US" altLang="en-US" sz="3200" b="1" i="1" dirty="0" err="1">
                <a:solidFill>
                  <a:srgbClr val="0000FF"/>
                </a:solidFill>
                <a:latin typeface="Times New Roman" panose="02020603050405020304" pitchFamily="18" charset="0"/>
                <a:cs typeface="Times New Roman" panose="02020603050405020304" pitchFamily="18" charset="0"/>
              </a:rPr>
              <a:t>bái</a:t>
            </a:r>
            <a:r>
              <a:rPr lang="en-US" altLang="en-US" sz="3200" b="1" i="1" dirty="0">
                <a:solidFill>
                  <a:srgbClr val="0000FF"/>
                </a:solidFill>
                <a:latin typeface="Times New Roman" panose="02020603050405020304" pitchFamily="18" charset="0"/>
                <a:cs typeface="Times New Roman" panose="02020603050405020304" pitchFamily="18" charset="0"/>
              </a:rPr>
              <a:t>.</a:t>
            </a:r>
          </a:p>
          <a:p>
            <a:r>
              <a:rPr lang="en-US" altLang="en-US" sz="3200" b="1" dirty="0">
                <a:solidFill>
                  <a:srgbClr val="0000FF"/>
                </a:solidFill>
                <a:latin typeface="Times New Roman" panose="02020603050405020304" pitchFamily="18" charset="0"/>
                <a:cs typeface="Times New Roman" panose="02020603050405020304" pitchFamily="18" charset="0"/>
              </a:rPr>
              <a:t>     </a:t>
            </a:r>
            <a:r>
              <a:rPr lang="en-US" altLang="en-US" sz="3200" b="1" dirty="0" err="1">
                <a:solidFill>
                  <a:srgbClr val="0000FF"/>
                </a:solidFill>
                <a:latin typeface="Times New Roman" panose="02020603050405020304" pitchFamily="18" charset="0"/>
                <a:cs typeface="Times New Roman" panose="02020603050405020304" pitchFamily="18" charset="0"/>
              </a:rPr>
              <a:t>Đoạn</a:t>
            </a:r>
            <a:r>
              <a:rPr lang="en-US" altLang="en-US" sz="3200" b="1" dirty="0">
                <a:solidFill>
                  <a:srgbClr val="0000FF"/>
                </a:solidFill>
                <a:latin typeface="Times New Roman" panose="02020603050405020304" pitchFamily="18" charset="0"/>
                <a:cs typeface="Times New Roman" panose="02020603050405020304" pitchFamily="18" charset="0"/>
              </a:rPr>
              <a:t> 2: </a:t>
            </a:r>
            <a:r>
              <a:rPr lang="en-US" altLang="en-US" sz="3200" b="1" dirty="0" err="1">
                <a:solidFill>
                  <a:srgbClr val="0000FF"/>
                </a:solidFill>
                <a:latin typeface="Times New Roman" panose="02020603050405020304" pitchFamily="18" charset="0"/>
                <a:cs typeface="Times New Roman" panose="02020603050405020304" pitchFamily="18" charset="0"/>
              </a:rPr>
              <a:t>từ</a:t>
            </a:r>
            <a:r>
              <a:rPr lang="en-US" altLang="en-US" sz="3200" b="1" dirty="0">
                <a:solidFill>
                  <a:srgbClr val="0000FF"/>
                </a:solidFill>
                <a:latin typeface="Times New Roman" panose="02020603050405020304" pitchFamily="18" charset="0"/>
                <a:cs typeface="Times New Roman" panose="02020603050405020304" pitchFamily="18" charset="0"/>
              </a:rPr>
              <a:t> </a:t>
            </a:r>
            <a:r>
              <a:rPr lang="en-US" altLang="en-US" sz="3200" b="1" i="1" dirty="0" err="1">
                <a:solidFill>
                  <a:srgbClr val="0000FF"/>
                </a:solidFill>
                <a:latin typeface="Times New Roman" panose="02020603050405020304" pitchFamily="18" charset="0"/>
                <a:cs typeface="Times New Roman" panose="02020603050405020304" pitchFamily="18" charset="0"/>
              </a:rPr>
              <a:t>Vậy</a:t>
            </a:r>
            <a:r>
              <a:rPr lang="en-US" altLang="en-US" sz="3200" b="1" i="1" dirty="0">
                <a:solidFill>
                  <a:srgbClr val="0000FF"/>
                </a:solidFill>
                <a:latin typeface="Times New Roman" panose="02020603050405020304" pitchFamily="18" charset="0"/>
                <a:cs typeface="Times New Roman" panose="02020603050405020304" pitchFamily="18" charset="0"/>
              </a:rPr>
              <a:t> </a:t>
            </a:r>
            <a:r>
              <a:rPr lang="en-US" altLang="en-US" sz="3200" b="1" i="1" dirty="0" err="1">
                <a:solidFill>
                  <a:srgbClr val="0000FF"/>
                </a:solidFill>
                <a:latin typeface="Times New Roman" panose="02020603050405020304" pitchFamily="18" charset="0"/>
                <a:cs typeface="Times New Roman" panose="02020603050405020304" pitchFamily="18" charset="0"/>
              </a:rPr>
              <a:t>mà</a:t>
            </a:r>
            <a:r>
              <a:rPr lang="en-US" altLang="en-US" sz="3200" b="1" dirty="0">
                <a:solidFill>
                  <a:srgbClr val="0000FF"/>
                </a:solidFill>
                <a:latin typeface="Times New Roman" panose="02020603050405020304" pitchFamily="18" charset="0"/>
                <a:cs typeface="Times New Roman" panose="02020603050405020304" pitchFamily="18" charset="0"/>
              </a:rPr>
              <a:t> </a:t>
            </a:r>
            <a:r>
              <a:rPr lang="en-US" altLang="en-US" sz="3200" b="1" dirty="0" err="1">
                <a:solidFill>
                  <a:srgbClr val="0000FF"/>
                </a:solidFill>
                <a:latin typeface="Times New Roman" panose="02020603050405020304" pitchFamily="18" charset="0"/>
                <a:cs typeface="Times New Roman" panose="02020603050405020304" pitchFamily="18" charset="0"/>
              </a:rPr>
              <a:t>đến</a:t>
            </a:r>
            <a:r>
              <a:rPr lang="en-US" altLang="en-US" sz="3200" b="1" dirty="0">
                <a:solidFill>
                  <a:srgbClr val="0000FF"/>
                </a:solidFill>
                <a:latin typeface="Times New Roman" panose="02020603050405020304" pitchFamily="18" charset="0"/>
                <a:cs typeface="Times New Roman" panose="02020603050405020304" pitchFamily="18" charset="0"/>
              </a:rPr>
              <a:t> </a:t>
            </a:r>
            <a:r>
              <a:rPr lang="en-US" altLang="en-US" sz="3200" b="1" i="1" dirty="0" err="1">
                <a:solidFill>
                  <a:srgbClr val="0000FF"/>
                </a:solidFill>
                <a:latin typeface="Times New Roman" panose="02020603050405020304" pitchFamily="18" charset="0"/>
                <a:cs typeface="Times New Roman" panose="02020603050405020304" pitchFamily="18" charset="0"/>
              </a:rPr>
              <a:t>không</a:t>
            </a:r>
            <a:r>
              <a:rPr lang="en-US" altLang="en-US" sz="3200" b="1" i="1" dirty="0">
                <a:solidFill>
                  <a:srgbClr val="0000FF"/>
                </a:solidFill>
                <a:latin typeface="Times New Roman" panose="02020603050405020304" pitchFamily="18" charset="0"/>
                <a:cs typeface="Times New Roman" panose="02020603050405020304" pitchFamily="18" charset="0"/>
              </a:rPr>
              <a:t> </a:t>
            </a:r>
            <a:r>
              <a:rPr lang="en-US" altLang="en-US" sz="3200" b="1" i="1" dirty="0" err="1">
                <a:solidFill>
                  <a:srgbClr val="0000FF"/>
                </a:solidFill>
                <a:latin typeface="Times New Roman" panose="02020603050405020304" pitchFamily="18" charset="0"/>
                <a:cs typeface="Times New Roman" panose="02020603050405020304" pitchFamily="18" charset="0"/>
              </a:rPr>
              <a:t>thuyên</a:t>
            </a:r>
            <a:r>
              <a:rPr lang="en-US" altLang="en-US" sz="3200" b="1" i="1" dirty="0">
                <a:solidFill>
                  <a:srgbClr val="0000FF"/>
                </a:solidFill>
                <a:latin typeface="Times New Roman" panose="02020603050405020304" pitchFamily="18" charset="0"/>
                <a:cs typeface="Times New Roman" panose="02020603050405020304" pitchFamily="18" charset="0"/>
              </a:rPr>
              <a:t> </a:t>
            </a:r>
            <a:r>
              <a:rPr lang="en-US" altLang="en-US" sz="3200" b="1" i="1" dirty="0" err="1">
                <a:solidFill>
                  <a:srgbClr val="0000FF"/>
                </a:solidFill>
                <a:latin typeface="Times New Roman" panose="02020603050405020304" pitchFamily="18" charset="0"/>
                <a:cs typeface="Times New Roman" panose="02020603050405020304" pitchFamily="18" charset="0"/>
              </a:rPr>
              <a:t>giảm</a:t>
            </a:r>
            <a:r>
              <a:rPr lang="en-US" altLang="en-US" sz="3200" b="1" i="1" dirty="0">
                <a:solidFill>
                  <a:srgbClr val="0000FF"/>
                </a:solidFill>
                <a:latin typeface="Times New Roman" panose="02020603050405020304" pitchFamily="18" charset="0"/>
                <a:cs typeface="Times New Roman" panose="02020603050405020304" pitchFamily="18" charset="0"/>
              </a:rPr>
              <a:t>. </a:t>
            </a:r>
          </a:p>
          <a:p>
            <a:r>
              <a:rPr lang="en-US" altLang="en-US" sz="3200" b="1" dirty="0">
                <a:solidFill>
                  <a:srgbClr val="0000FF"/>
                </a:solidFill>
                <a:latin typeface="Times New Roman" panose="02020603050405020304" pitchFamily="18" charset="0"/>
                <a:cs typeface="Times New Roman" panose="02020603050405020304" pitchFamily="18" charset="0"/>
              </a:rPr>
              <a:t>     </a:t>
            </a:r>
            <a:r>
              <a:rPr lang="en-US" altLang="en-US" sz="3200" b="1" dirty="0" err="1">
                <a:solidFill>
                  <a:srgbClr val="0000FF"/>
                </a:solidFill>
                <a:latin typeface="Times New Roman" panose="02020603050405020304" pitchFamily="18" charset="0"/>
                <a:cs typeface="Times New Roman" panose="02020603050405020304" pitchFamily="18" charset="0"/>
              </a:rPr>
              <a:t>Đoạn</a:t>
            </a:r>
            <a:r>
              <a:rPr lang="en-US" altLang="en-US" sz="3200" b="1" dirty="0">
                <a:solidFill>
                  <a:srgbClr val="0000FF"/>
                </a:solidFill>
                <a:latin typeface="Times New Roman" panose="02020603050405020304" pitchFamily="18" charset="0"/>
                <a:cs typeface="Times New Roman" panose="02020603050405020304" pitchFamily="18" charset="0"/>
              </a:rPr>
              <a:t> 3: </a:t>
            </a:r>
            <a:r>
              <a:rPr lang="en-US" altLang="en-US" sz="3200" b="1" dirty="0" err="1">
                <a:solidFill>
                  <a:srgbClr val="0000FF"/>
                </a:solidFill>
                <a:latin typeface="Times New Roman" panose="02020603050405020304" pitchFamily="18" charset="0"/>
                <a:cs typeface="Times New Roman" panose="02020603050405020304" pitchFamily="18" charset="0"/>
              </a:rPr>
              <a:t>từ</a:t>
            </a:r>
            <a:r>
              <a:rPr lang="en-US" altLang="en-US" sz="3200" b="1" dirty="0">
                <a:solidFill>
                  <a:srgbClr val="0000FF"/>
                </a:solidFill>
                <a:latin typeface="Times New Roman" panose="02020603050405020304" pitchFamily="18" charset="0"/>
                <a:cs typeface="Times New Roman" panose="02020603050405020304" pitchFamily="18" charset="0"/>
              </a:rPr>
              <a:t> </a:t>
            </a:r>
            <a:r>
              <a:rPr lang="en-US" altLang="en-US" sz="3200" b="1" i="1" dirty="0" err="1">
                <a:solidFill>
                  <a:srgbClr val="0000FF"/>
                </a:solidFill>
                <a:latin typeface="Times New Roman" panose="02020603050405020304" pitchFamily="18" charset="0"/>
                <a:cs typeface="Times New Roman" panose="02020603050405020304" pitchFamily="18" charset="0"/>
              </a:rPr>
              <a:t>Thấy</a:t>
            </a:r>
            <a:r>
              <a:rPr lang="en-US" altLang="en-US" sz="3200" b="1" i="1" dirty="0">
                <a:solidFill>
                  <a:srgbClr val="0000FF"/>
                </a:solidFill>
                <a:latin typeface="Times New Roman" panose="02020603050405020304" pitchFamily="18" charset="0"/>
                <a:cs typeface="Times New Roman" panose="02020603050405020304" pitchFamily="18" charset="0"/>
              </a:rPr>
              <a:t> cha</a:t>
            </a:r>
            <a:r>
              <a:rPr lang="en-US" altLang="en-US" sz="3200" b="1" dirty="0">
                <a:solidFill>
                  <a:srgbClr val="0000FF"/>
                </a:solidFill>
                <a:latin typeface="Times New Roman" panose="02020603050405020304" pitchFamily="18" charset="0"/>
                <a:cs typeface="Times New Roman" panose="02020603050405020304" pitchFamily="18" charset="0"/>
              </a:rPr>
              <a:t> </a:t>
            </a:r>
            <a:r>
              <a:rPr lang="en-US" altLang="en-US" sz="3200" b="1" dirty="0" err="1">
                <a:solidFill>
                  <a:srgbClr val="0000FF"/>
                </a:solidFill>
                <a:latin typeface="Times New Roman" panose="02020603050405020304" pitchFamily="18" charset="0"/>
                <a:cs typeface="Times New Roman" panose="02020603050405020304" pitchFamily="18" charset="0"/>
              </a:rPr>
              <a:t>đến</a:t>
            </a:r>
            <a:r>
              <a:rPr lang="en-US" altLang="en-US" sz="3200" b="1" dirty="0">
                <a:solidFill>
                  <a:srgbClr val="0000FF"/>
                </a:solidFill>
                <a:latin typeface="Times New Roman" panose="02020603050405020304" pitchFamily="18" charset="0"/>
                <a:cs typeface="Times New Roman" panose="02020603050405020304" pitchFamily="18" charset="0"/>
              </a:rPr>
              <a:t> </a:t>
            </a:r>
            <a:r>
              <a:rPr lang="en-US" altLang="en-US" sz="3200" b="1" i="1" dirty="0" err="1">
                <a:solidFill>
                  <a:srgbClr val="0000FF"/>
                </a:solidFill>
                <a:latin typeface="Times New Roman" panose="02020603050405020304" pitchFamily="18" charset="0"/>
                <a:cs typeface="Times New Roman" panose="02020603050405020304" pitchFamily="18" charset="0"/>
              </a:rPr>
              <a:t>cụ</a:t>
            </a:r>
            <a:r>
              <a:rPr lang="en-US" altLang="en-US" sz="3200" b="1" i="1" dirty="0">
                <a:solidFill>
                  <a:srgbClr val="0000FF"/>
                </a:solidFill>
                <a:latin typeface="Times New Roman" panose="02020603050405020304" pitchFamily="18" charset="0"/>
                <a:cs typeface="Times New Roman" panose="02020603050405020304" pitchFamily="18" charset="0"/>
              </a:rPr>
              <a:t> </a:t>
            </a:r>
            <a:r>
              <a:rPr lang="en-US" altLang="en-US" sz="3200" b="1" i="1" dirty="0" err="1">
                <a:solidFill>
                  <a:srgbClr val="0000FF"/>
                </a:solidFill>
                <a:latin typeface="Times New Roman" panose="02020603050405020304" pitchFamily="18" charset="0"/>
                <a:cs typeface="Times New Roman" panose="02020603050405020304" pitchFamily="18" charset="0"/>
              </a:rPr>
              <a:t>mới</a:t>
            </a:r>
            <a:r>
              <a:rPr lang="en-US" altLang="en-US" sz="3200" b="1" i="1" dirty="0">
                <a:solidFill>
                  <a:srgbClr val="0000FF"/>
                </a:solidFill>
                <a:latin typeface="Times New Roman" panose="02020603050405020304" pitchFamily="18" charset="0"/>
                <a:cs typeface="Times New Roman" panose="02020603050405020304" pitchFamily="18" charset="0"/>
              </a:rPr>
              <a:t> </a:t>
            </a:r>
            <a:r>
              <a:rPr lang="en-US" altLang="en-US" sz="3200" b="1" i="1" dirty="0" err="1">
                <a:solidFill>
                  <a:srgbClr val="0000FF"/>
                </a:solidFill>
                <a:latin typeface="Times New Roman" panose="02020603050405020304" pitchFamily="18" charset="0"/>
                <a:cs typeface="Times New Roman" panose="02020603050405020304" pitchFamily="18" charset="0"/>
              </a:rPr>
              <a:t>chịu</a:t>
            </a:r>
            <a:r>
              <a:rPr lang="en-US" altLang="en-US" sz="3200" b="1" i="1" dirty="0">
                <a:solidFill>
                  <a:srgbClr val="0000FF"/>
                </a:solidFill>
                <a:latin typeface="Times New Roman" panose="02020603050405020304" pitchFamily="18" charset="0"/>
                <a:cs typeface="Times New Roman" panose="02020603050405020304" pitchFamily="18" charset="0"/>
              </a:rPr>
              <a:t> </a:t>
            </a:r>
            <a:r>
              <a:rPr lang="en-US" altLang="en-US" sz="3200" b="1" i="1" dirty="0" err="1">
                <a:solidFill>
                  <a:srgbClr val="0000FF"/>
                </a:solidFill>
                <a:latin typeface="Times New Roman" panose="02020603050405020304" pitchFamily="18" charset="0"/>
                <a:cs typeface="Times New Roman" panose="02020603050405020304" pitchFamily="18" charset="0"/>
              </a:rPr>
              <a:t>đi</a:t>
            </a:r>
            <a:r>
              <a:rPr lang="en-US" altLang="en-US" sz="3200" b="1" i="1" dirty="0">
                <a:solidFill>
                  <a:srgbClr val="0000FF"/>
                </a:solidFill>
                <a:latin typeface="Times New Roman" panose="02020603050405020304" pitchFamily="18" charset="0"/>
                <a:cs typeface="Times New Roman" panose="02020603050405020304" pitchFamily="18" charset="0"/>
              </a:rPr>
              <a:t>.</a:t>
            </a:r>
          </a:p>
          <a:p>
            <a:r>
              <a:rPr lang="en-US" altLang="en-US" sz="3200" b="1" dirty="0">
                <a:solidFill>
                  <a:srgbClr val="0000FF"/>
                </a:solidFill>
                <a:latin typeface="Times New Roman" panose="02020603050405020304" pitchFamily="18" charset="0"/>
                <a:cs typeface="Times New Roman" panose="02020603050405020304" pitchFamily="18" charset="0"/>
              </a:rPr>
              <a:t>     </a:t>
            </a:r>
            <a:r>
              <a:rPr lang="en-US" altLang="en-US" sz="3200" b="1" dirty="0" err="1">
                <a:solidFill>
                  <a:srgbClr val="0000FF"/>
                </a:solidFill>
                <a:latin typeface="Times New Roman" panose="02020603050405020304" pitchFamily="18" charset="0"/>
                <a:cs typeface="Times New Roman" panose="02020603050405020304" pitchFamily="18" charset="0"/>
              </a:rPr>
              <a:t>Đoạn</a:t>
            </a:r>
            <a:r>
              <a:rPr lang="en-US" altLang="en-US" sz="3200" b="1" dirty="0">
                <a:solidFill>
                  <a:srgbClr val="0000FF"/>
                </a:solidFill>
                <a:latin typeface="Times New Roman" panose="02020603050405020304" pitchFamily="18" charset="0"/>
                <a:cs typeface="Times New Roman" panose="02020603050405020304" pitchFamily="18" charset="0"/>
              </a:rPr>
              <a:t> 4: </a:t>
            </a:r>
            <a:r>
              <a:rPr lang="en-US" altLang="en-US" sz="3200" b="1" dirty="0" err="1">
                <a:solidFill>
                  <a:srgbClr val="0000FF"/>
                </a:solidFill>
                <a:latin typeface="Times New Roman" panose="02020603050405020304" pitchFamily="18" charset="0"/>
                <a:cs typeface="Times New Roman" panose="02020603050405020304" pitchFamily="18" charset="0"/>
              </a:rPr>
              <a:t>từ</a:t>
            </a:r>
            <a:r>
              <a:rPr lang="en-US" altLang="en-US" sz="3200" b="1" dirty="0">
                <a:solidFill>
                  <a:srgbClr val="0000FF"/>
                </a:solidFill>
                <a:latin typeface="Times New Roman" panose="02020603050405020304" pitchFamily="18" charset="0"/>
                <a:cs typeface="Times New Roman" panose="02020603050405020304" pitchFamily="18" charset="0"/>
              </a:rPr>
              <a:t> </a:t>
            </a:r>
            <a:r>
              <a:rPr lang="en-US" altLang="en-US" sz="3200" b="1" i="1" dirty="0" err="1">
                <a:solidFill>
                  <a:srgbClr val="0000FF"/>
                </a:solidFill>
                <a:latin typeface="Times New Roman" panose="02020603050405020304" pitchFamily="18" charset="0"/>
                <a:cs typeface="Times New Roman" panose="02020603050405020304" pitchFamily="18" charset="0"/>
              </a:rPr>
              <a:t>Bác</a:t>
            </a:r>
            <a:r>
              <a:rPr lang="en-US" altLang="en-US" sz="3200" b="1" i="1" dirty="0">
                <a:solidFill>
                  <a:srgbClr val="0000FF"/>
                </a:solidFill>
                <a:latin typeface="Times New Roman" panose="02020603050405020304" pitchFamily="18" charset="0"/>
                <a:cs typeface="Times New Roman" panose="02020603050405020304" pitchFamily="18" charset="0"/>
              </a:rPr>
              <a:t> </a:t>
            </a:r>
            <a:r>
              <a:rPr lang="en-US" altLang="en-US" sz="3200" b="1" i="1" dirty="0" err="1">
                <a:solidFill>
                  <a:srgbClr val="0000FF"/>
                </a:solidFill>
                <a:latin typeface="Times New Roman" panose="02020603050405020304" pitchFamily="18" charset="0"/>
                <a:cs typeface="Times New Roman" panose="02020603050405020304" pitchFamily="18" charset="0"/>
              </a:rPr>
              <a:t>sĩ</a:t>
            </a:r>
            <a:r>
              <a:rPr lang="en-US" altLang="en-US" sz="3200" b="1" i="1" dirty="0">
                <a:solidFill>
                  <a:srgbClr val="0000FF"/>
                </a:solidFill>
                <a:latin typeface="Times New Roman" panose="02020603050405020304" pitchFamily="18" charset="0"/>
                <a:cs typeface="Times New Roman" panose="02020603050405020304" pitchFamily="18" charset="0"/>
              </a:rPr>
              <a:t> </a:t>
            </a:r>
            <a:r>
              <a:rPr lang="en-US" altLang="en-US" sz="3200" b="1" i="1" dirty="0" err="1">
                <a:solidFill>
                  <a:srgbClr val="0000FF"/>
                </a:solidFill>
                <a:latin typeface="Times New Roman" panose="02020603050405020304" pitchFamily="18" charset="0"/>
                <a:cs typeface="Times New Roman" panose="02020603050405020304" pitchFamily="18" charset="0"/>
              </a:rPr>
              <a:t>bảo</a:t>
            </a:r>
            <a:r>
              <a:rPr lang="en-US" altLang="en-US" sz="3200" b="1" dirty="0">
                <a:solidFill>
                  <a:srgbClr val="0000FF"/>
                </a:solidFill>
                <a:latin typeface="Times New Roman" panose="02020603050405020304" pitchFamily="18" charset="0"/>
                <a:cs typeface="Times New Roman" panose="02020603050405020304" pitchFamily="18" charset="0"/>
              </a:rPr>
              <a:t> </a:t>
            </a:r>
            <a:r>
              <a:rPr lang="en-US" altLang="en-US" sz="3200" b="1" dirty="0" err="1">
                <a:solidFill>
                  <a:srgbClr val="0000FF"/>
                </a:solidFill>
                <a:latin typeface="Times New Roman" panose="02020603050405020304" pitchFamily="18" charset="0"/>
                <a:cs typeface="Times New Roman" panose="02020603050405020304" pitchFamily="18" charset="0"/>
              </a:rPr>
              <a:t>đến</a:t>
            </a:r>
            <a:r>
              <a:rPr lang="en-US" altLang="en-US" sz="3200" b="1" dirty="0">
                <a:solidFill>
                  <a:srgbClr val="0000FF"/>
                </a:solidFill>
                <a:latin typeface="Times New Roman" panose="02020603050405020304" pitchFamily="18" charset="0"/>
                <a:cs typeface="Times New Roman" panose="02020603050405020304" pitchFamily="18" charset="0"/>
              </a:rPr>
              <a:t> </a:t>
            </a:r>
            <a:r>
              <a:rPr lang="en-US" altLang="en-US" sz="3200" b="1" i="1" dirty="0" err="1">
                <a:solidFill>
                  <a:srgbClr val="0000FF"/>
                </a:solidFill>
                <a:latin typeface="Times New Roman" panose="02020603050405020304" pitchFamily="18" charset="0"/>
                <a:cs typeface="Times New Roman" panose="02020603050405020304" pitchFamily="18" charset="0"/>
              </a:rPr>
              <a:t>bệnh</a:t>
            </a:r>
            <a:r>
              <a:rPr lang="en-US" altLang="en-US" sz="3200" b="1" i="1" dirty="0">
                <a:solidFill>
                  <a:srgbClr val="0000FF"/>
                </a:solidFill>
                <a:latin typeface="Times New Roman" panose="02020603050405020304" pitchFamily="18" charset="0"/>
                <a:cs typeface="Times New Roman" panose="02020603050405020304" pitchFamily="18" charset="0"/>
              </a:rPr>
              <a:t> </a:t>
            </a:r>
            <a:r>
              <a:rPr lang="en-US" altLang="en-US" sz="3200" b="1" i="1" dirty="0" err="1">
                <a:solidFill>
                  <a:srgbClr val="0000FF"/>
                </a:solidFill>
                <a:latin typeface="Times New Roman" panose="02020603050405020304" pitchFamily="18" charset="0"/>
                <a:cs typeface="Times New Roman" panose="02020603050405020304" pitchFamily="18" charset="0"/>
              </a:rPr>
              <a:t>vẫn</a:t>
            </a:r>
            <a:r>
              <a:rPr lang="en-US" altLang="en-US" sz="3200" i="1" dirty="0">
                <a:solidFill>
                  <a:srgbClr val="0000FF"/>
                </a:solidFill>
                <a:latin typeface="Times New Roman" panose="02020603050405020304" pitchFamily="18" charset="0"/>
                <a:cs typeface="Times New Roman" panose="02020603050405020304" pitchFamily="18" charset="0"/>
              </a:rPr>
              <a:t> </a:t>
            </a:r>
            <a:r>
              <a:rPr lang="en-US" altLang="en-US" sz="3200" b="1" i="1" dirty="0" err="1">
                <a:solidFill>
                  <a:srgbClr val="0000FF"/>
                </a:solidFill>
                <a:latin typeface="Times New Roman" panose="02020603050405020304" pitchFamily="18" charset="0"/>
                <a:cs typeface="Times New Roman" panose="02020603050405020304" pitchFamily="18" charset="0"/>
              </a:rPr>
              <a:t>không</a:t>
            </a:r>
            <a:r>
              <a:rPr lang="en-US" altLang="en-US" sz="3200" b="1" i="1" dirty="0">
                <a:solidFill>
                  <a:srgbClr val="0000FF"/>
                </a:solidFill>
                <a:latin typeface="Times New Roman" panose="02020603050405020304" pitchFamily="18" charset="0"/>
                <a:cs typeface="Times New Roman" panose="02020603050405020304" pitchFamily="18" charset="0"/>
              </a:rPr>
              <a:t> </a:t>
            </a:r>
            <a:r>
              <a:rPr lang="en-US" altLang="en-US" sz="3200" b="1" i="1" dirty="0" err="1">
                <a:solidFill>
                  <a:srgbClr val="0000FF"/>
                </a:solidFill>
                <a:latin typeface="Times New Roman" panose="02020603050405020304" pitchFamily="18" charset="0"/>
                <a:cs typeface="Times New Roman" panose="02020603050405020304" pitchFamily="18" charset="0"/>
              </a:rPr>
              <a:t>lui</a:t>
            </a:r>
            <a:r>
              <a:rPr lang="en-US" altLang="en-US" sz="3200" b="1" i="1" dirty="0">
                <a:solidFill>
                  <a:srgbClr val="0000FF"/>
                </a:solidFill>
                <a:latin typeface="Times New Roman" panose="02020603050405020304" pitchFamily="18" charset="0"/>
                <a:cs typeface="Times New Roman" panose="02020603050405020304" pitchFamily="18" charset="0"/>
              </a:rPr>
              <a:t>.</a:t>
            </a:r>
          </a:p>
          <a:p>
            <a:r>
              <a:rPr lang="en-US" altLang="en-US" sz="3200" b="1" dirty="0">
                <a:solidFill>
                  <a:srgbClr val="0000FF"/>
                </a:solidFill>
                <a:latin typeface="Times New Roman" panose="02020603050405020304" pitchFamily="18" charset="0"/>
                <a:cs typeface="Times New Roman" panose="02020603050405020304" pitchFamily="18" charset="0"/>
              </a:rPr>
              <a:t>     </a:t>
            </a:r>
            <a:r>
              <a:rPr lang="en-US" altLang="en-US" sz="3200" b="1" dirty="0" err="1">
                <a:solidFill>
                  <a:srgbClr val="0000FF"/>
                </a:solidFill>
                <a:latin typeface="Times New Roman" panose="02020603050405020304" pitchFamily="18" charset="0"/>
                <a:cs typeface="Times New Roman" panose="02020603050405020304" pitchFamily="18" charset="0"/>
              </a:rPr>
              <a:t>Đoạn</a:t>
            </a:r>
            <a:r>
              <a:rPr lang="en-US" altLang="en-US" sz="3200" b="1" dirty="0">
                <a:solidFill>
                  <a:srgbClr val="0000FF"/>
                </a:solidFill>
                <a:latin typeface="Times New Roman" panose="02020603050405020304" pitchFamily="18" charset="0"/>
                <a:cs typeface="Times New Roman" panose="02020603050405020304" pitchFamily="18" charset="0"/>
              </a:rPr>
              <a:t> 5: </a:t>
            </a:r>
            <a:r>
              <a:rPr lang="en-US" altLang="en-US" sz="3200" b="1" dirty="0" err="1">
                <a:solidFill>
                  <a:srgbClr val="0000FF"/>
                </a:solidFill>
                <a:latin typeface="Times New Roman" panose="02020603050405020304" pitchFamily="18" charset="0"/>
                <a:cs typeface="Times New Roman" panose="02020603050405020304" pitchFamily="18" charset="0"/>
              </a:rPr>
              <a:t>từ</a:t>
            </a:r>
            <a:r>
              <a:rPr lang="en-US" altLang="en-US" sz="3200" dirty="0">
                <a:solidFill>
                  <a:srgbClr val="0000FF"/>
                </a:solidFill>
                <a:latin typeface="Times New Roman" panose="02020603050405020304" pitchFamily="18" charset="0"/>
                <a:cs typeface="Times New Roman" panose="02020603050405020304" pitchFamily="18" charset="0"/>
              </a:rPr>
              <a:t> </a:t>
            </a:r>
            <a:r>
              <a:rPr lang="en-US" altLang="en-US" sz="3200" b="1" i="1" dirty="0" err="1">
                <a:solidFill>
                  <a:srgbClr val="0000FF"/>
                </a:solidFill>
                <a:latin typeface="Times New Roman" panose="02020603050405020304" pitchFamily="18" charset="0"/>
                <a:cs typeface="Times New Roman" panose="02020603050405020304" pitchFamily="18" charset="0"/>
              </a:rPr>
              <a:t>Sáng</a:t>
            </a:r>
            <a:r>
              <a:rPr lang="en-US" altLang="en-US" sz="3200" b="1" i="1" dirty="0">
                <a:solidFill>
                  <a:srgbClr val="0000FF"/>
                </a:solidFill>
                <a:latin typeface="Times New Roman" panose="02020603050405020304" pitchFamily="18" charset="0"/>
                <a:cs typeface="Times New Roman" panose="02020603050405020304" pitchFamily="18" charset="0"/>
              </a:rPr>
              <a:t> </a:t>
            </a:r>
            <a:r>
              <a:rPr lang="en-US" altLang="en-US" sz="3200" b="1" i="1" dirty="0" err="1">
                <a:solidFill>
                  <a:srgbClr val="0000FF"/>
                </a:solidFill>
                <a:latin typeface="Times New Roman" panose="02020603050405020304" pitchFamily="18" charset="0"/>
                <a:cs typeface="Times New Roman" panose="02020603050405020304" pitchFamily="18" charset="0"/>
              </a:rPr>
              <a:t>hôm</a:t>
            </a:r>
            <a:r>
              <a:rPr lang="en-US" altLang="en-US" sz="3200" b="1" i="1" dirty="0">
                <a:solidFill>
                  <a:srgbClr val="0000FF"/>
                </a:solidFill>
                <a:latin typeface="Times New Roman" panose="02020603050405020304" pitchFamily="18" charset="0"/>
                <a:cs typeface="Times New Roman" panose="02020603050405020304" pitchFamily="18" charset="0"/>
              </a:rPr>
              <a:t> </a:t>
            </a:r>
            <a:r>
              <a:rPr lang="en-US" altLang="en-US" sz="3200" b="1" i="1" dirty="0" err="1">
                <a:solidFill>
                  <a:srgbClr val="0000FF"/>
                </a:solidFill>
                <a:latin typeface="Times New Roman" panose="02020603050405020304" pitchFamily="18" charset="0"/>
                <a:cs typeface="Times New Roman" panose="02020603050405020304" pitchFamily="18" charset="0"/>
              </a:rPr>
              <a:t>sau</a:t>
            </a:r>
            <a:r>
              <a:rPr lang="en-US" altLang="en-US" sz="3200" b="1" dirty="0">
                <a:solidFill>
                  <a:srgbClr val="0000FF"/>
                </a:solidFill>
                <a:latin typeface="Times New Roman" panose="02020603050405020304" pitchFamily="18" charset="0"/>
                <a:cs typeface="Times New Roman" panose="02020603050405020304" pitchFamily="18" charset="0"/>
              </a:rPr>
              <a:t> </a:t>
            </a:r>
            <a:r>
              <a:rPr lang="en-US" altLang="en-US" sz="3200" b="1" dirty="0" err="1">
                <a:solidFill>
                  <a:srgbClr val="0000FF"/>
                </a:solidFill>
                <a:latin typeface="Times New Roman" panose="02020603050405020304" pitchFamily="18" charset="0"/>
                <a:cs typeface="Times New Roman" panose="02020603050405020304" pitchFamily="18" charset="0"/>
              </a:rPr>
              <a:t>đến</a:t>
            </a:r>
            <a:r>
              <a:rPr lang="en-US" altLang="en-US" sz="3200" b="1" dirty="0">
                <a:solidFill>
                  <a:srgbClr val="0000FF"/>
                </a:solidFill>
                <a:latin typeface="Times New Roman" panose="02020603050405020304" pitchFamily="18" charset="0"/>
                <a:cs typeface="Times New Roman" panose="02020603050405020304" pitchFamily="18" charset="0"/>
              </a:rPr>
              <a:t> </a:t>
            </a:r>
            <a:r>
              <a:rPr lang="en-US" altLang="en-US" sz="3200" b="1" i="1" dirty="0" err="1">
                <a:solidFill>
                  <a:srgbClr val="0000FF"/>
                </a:solidFill>
                <a:latin typeface="Times New Roman" panose="02020603050405020304" pitchFamily="18" charset="0"/>
                <a:cs typeface="Times New Roman" panose="02020603050405020304" pitchFamily="18" charset="0"/>
              </a:rPr>
              <a:t>lên</a:t>
            </a:r>
            <a:r>
              <a:rPr lang="en-US" altLang="en-US" sz="3200" b="1" i="1" dirty="0">
                <a:solidFill>
                  <a:srgbClr val="0000FF"/>
                </a:solidFill>
                <a:latin typeface="Times New Roman" panose="02020603050405020304" pitchFamily="18" charset="0"/>
                <a:cs typeface="Times New Roman" panose="02020603050405020304" pitchFamily="18" charset="0"/>
              </a:rPr>
              <a:t> </a:t>
            </a:r>
            <a:r>
              <a:rPr lang="en-US" altLang="en-US" sz="3200" b="1" i="1" dirty="0" err="1">
                <a:solidFill>
                  <a:srgbClr val="0000FF"/>
                </a:solidFill>
                <a:latin typeface="Times New Roman" panose="02020603050405020304" pitchFamily="18" charset="0"/>
                <a:cs typeface="Times New Roman" panose="02020603050405020304" pitchFamily="18" charset="0"/>
              </a:rPr>
              <a:t>bệnh</a:t>
            </a:r>
            <a:r>
              <a:rPr lang="en-US" altLang="en-US" sz="3200" b="1" i="1" dirty="0">
                <a:solidFill>
                  <a:srgbClr val="0000FF"/>
                </a:solidFill>
                <a:latin typeface="Times New Roman" panose="02020603050405020304" pitchFamily="18" charset="0"/>
                <a:cs typeface="Times New Roman" panose="02020603050405020304" pitchFamily="18" charset="0"/>
              </a:rPr>
              <a:t> </a:t>
            </a:r>
            <a:r>
              <a:rPr lang="en-US" altLang="en-US" sz="3200" b="1" i="1" dirty="0" err="1">
                <a:solidFill>
                  <a:srgbClr val="0000FF"/>
                </a:solidFill>
                <a:latin typeface="Times New Roman" panose="02020603050405020304" pitchFamily="18" charset="0"/>
                <a:cs typeface="Times New Roman" panose="02020603050405020304" pitchFamily="18" charset="0"/>
              </a:rPr>
              <a:t>viện</a:t>
            </a:r>
            <a:r>
              <a:rPr lang="en-US" altLang="en-US" sz="3200" b="1" i="1" dirty="0">
                <a:solidFill>
                  <a:srgbClr val="0000FF"/>
                </a:solidFill>
                <a:latin typeface="Times New Roman" panose="02020603050405020304" pitchFamily="18" charset="0"/>
                <a:cs typeface="Times New Roman" panose="02020603050405020304" pitchFamily="18" charset="0"/>
              </a:rPr>
              <a:t>.</a:t>
            </a:r>
            <a:r>
              <a:rPr lang="en-US" altLang="en-US" sz="3200" b="1" dirty="0">
                <a:solidFill>
                  <a:srgbClr val="0000FF"/>
                </a:solidFill>
                <a:latin typeface="Times New Roman" panose="02020603050405020304" pitchFamily="18" charset="0"/>
                <a:cs typeface="Times New Roman" panose="02020603050405020304" pitchFamily="18" charset="0"/>
              </a:rPr>
              <a:t> </a:t>
            </a:r>
          </a:p>
          <a:p>
            <a:r>
              <a:rPr lang="en-US" altLang="en-US" sz="3200" b="1" dirty="0">
                <a:solidFill>
                  <a:srgbClr val="0000FF"/>
                </a:solidFill>
                <a:latin typeface="Times New Roman" panose="02020603050405020304" pitchFamily="18" charset="0"/>
                <a:cs typeface="Times New Roman" panose="02020603050405020304" pitchFamily="18" charset="0"/>
              </a:rPr>
              <a:t>     </a:t>
            </a:r>
            <a:r>
              <a:rPr lang="en-US" altLang="en-US" sz="3200" b="1" dirty="0" err="1">
                <a:solidFill>
                  <a:srgbClr val="0000FF"/>
                </a:solidFill>
                <a:latin typeface="Times New Roman" panose="02020603050405020304" pitchFamily="18" charset="0"/>
                <a:cs typeface="Times New Roman" panose="02020603050405020304" pitchFamily="18" charset="0"/>
              </a:rPr>
              <a:t>Đoạn</a:t>
            </a:r>
            <a:r>
              <a:rPr lang="en-US" altLang="en-US" sz="3200" b="1" dirty="0">
                <a:solidFill>
                  <a:srgbClr val="0000FF"/>
                </a:solidFill>
                <a:latin typeface="Times New Roman" panose="02020603050405020304" pitchFamily="18" charset="0"/>
                <a:cs typeface="Times New Roman" panose="02020603050405020304" pitchFamily="18" charset="0"/>
              </a:rPr>
              <a:t> 6: </a:t>
            </a:r>
            <a:r>
              <a:rPr lang="en-US" altLang="en-US" sz="3200" b="1" dirty="0" err="1">
                <a:solidFill>
                  <a:srgbClr val="0000FF"/>
                </a:solidFill>
                <a:latin typeface="Times New Roman" panose="02020603050405020304" pitchFamily="18" charset="0"/>
                <a:cs typeface="Times New Roman" panose="02020603050405020304" pitchFamily="18" charset="0"/>
              </a:rPr>
              <a:t>phần</a:t>
            </a:r>
            <a:r>
              <a:rPr lang="en-US" altLang="en-US" sz="3200" b="1" dirty="0">
                <a:solidFill>
                  <a:srgbClr val="0000FF"/>
                </a:solidFill>
                <a:latin typeface="Times New Roman" panose="02020603050405020304" pitchFamily="18" charset="0"/>
                <a:cs typeface="Times New Roman" panose="02020603050405020304" pitchFamily="18" charset="0"/>
              </a:rPr>
              <a:t> </a:t>
            </a:r>
            <a:r>
              <a:rPr lang="en-US" altLang="en-US" sz="3200" b="1" dirty="0" err="1">
                <a:solidFill>
                  <a:srgbClr val="0000FF"/>
                </a:solidFill>
                <a:latin typeface="Times New Roman" panose="02020603050405020304" pitchFamily="18" charset="0"/>
                <a:cs typeface="Times New Roman" panose="02020603050405020304" pitchFamily="18" charset="0"/>
              </a:rPr>
              <a:t>còn</a:t>
            </a:r>
            <a:r>
              <a:rPr lang="en-US" altLang="en-US" sz="3200" b="1" dirty="0">
                <a:solidFill>
                  <a:srgbClr val="0000FF"/>
                </a:solidFill>
                <a:latin typeface="Times New Roman" panose="02020603050405020304" pitchFamily="18" charset="0"/>
                <a:cs typeface="Times New Roman" panose="02020603050405020304" pitchFamily="18" charset="0"/>
              </a:rPr>
              <a:t> </a:t>
            </a:r>
            <a:r>
              <a:rPr lang="en-US" altLang="en-US" sz="3200" b="1" dirty="0" err="1">
                <a:solidFill>
                  <a:srgbClr val="0000FF"/>
                </a:solidFill>
                <a:latin typeface="Times New Roman" panose="02020603050405020304" pitchFamily="18" charset="0"/>
                <a:cs typeface="Times New Roman" panose="02020603050405020304" pitchFamily="18" charset="0"/>
              </a:rPr>
              <a:t>lại</a:t>
            </a:r>
            <a:r>
              <a:rPr lang="en-US" altLang="en-US" sz="3200" b="1" dirty="0">
                <a:solidFill>
                  <a:srgbClr val="0000FF"/>
                </a:solidFill>
                <a:latin typeface="Times New Roman" panose="02020603050405020304" pitchFamily="18" charset="0"/>
                <a:cs typeface="Times New Roman" panose="02020603050405020304" pitchFamily="18" charset="0"/>
              </a:rPr>
              <a:t>.</a:t>
            </a:r>
            <a:endParaRPr lang="en-US" sz="3200" dirty="0">
              <a:latin typeface="Times New Roman" panose="02020603050405020304" pitchFamily="18" charset="0"/>
              <a:cs typeface="Times New Roman" panose="02020603050405020304" pitchFamily="18" charset="0"/>
            </a:endParaRPr>
          </a:p>
        </p:txBody>
      </p:sp>
      <p:grpSp>
        <p:nvGrpSpPr>
          <p:cNvPr id="6" name="组合 585"/>
          <p:cNvGrpSpPr/>
          <p:nvPr/>
        </p:nvGrpSpPr>
        <p:grpSpPr>
          <a:xfrm>
            <a:off x="-25400" y="5307109"/>
            <a:ext cx="9169400" cy="1600106"/>
            <a:chOff x="-25400" y="5164139"/>
            <a:chExt cx="12303126" cy="1743075"/>
          </a:xfrm>
        </p:grpSpPr>
        <p:sp>
          <p:nvSpPr>
            <p:cNvPr id="7"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1"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2"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3"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4"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5"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6"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7"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8"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9"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0"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1"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2"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3"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4"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5"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6"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7"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8"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9"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0"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1"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2"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3"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4"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5"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6"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7"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8"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9"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0"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1"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2"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3"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6"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7"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8"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9"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1"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2"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3"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4"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5"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6"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7"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8"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9"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1"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2"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3"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4"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5"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6"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2"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9"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1"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2"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2"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3"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4"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5"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6"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7"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8"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9"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5"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6"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pic>
        <p:nvPicPr>
          <p:cNvPr id="377" name="Picture 15" descr="H:\Files\4cbb49c3e377d8365aa20a00\abstract-design-with-beautiful-flowers2.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6648" y="5083384"/>
            <a:ext cx="2122195" cy="1615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8" name="Title 1"/>
          <p:cNvSpPr txBox="1">
            <a:spLocks/>
          </p:cNvSpPr>
          <p:nvPr/>
        </p:nvSpPr>
        <p:spPr>
          <a:xfrm>
            <a:off x="304800" y="0"/>
            <a:ext cx="8382000" cy="11430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800" b="1" u="sng" dirty="0" err="1" smtClean="0">
                <a:solidFill>
                  <a:srgbClr val="0070C0"/>
                </a:solidFill>
                <a:latin typeface="Times New Roman" pitchFamily="18" charset="0"/>
                <a:cs typeface="Times New Roman" pitchFamily="18" charset="0"/>
              </a:rPr>
              <a:t>Tâp</a:t>
            </a:r>
            <a:r>
              <a:rPr lang="en-US" sz="2800" b="1" u="sng" dirty="0" smtClean="0">
                <a:solidFill>
                  <a:srgbClr val="0070C0"/>
                </a:solidFill>
                <a:latin typeface="Times New Roman" pitchFamily="18" charset="0"/>
                <a:cs typeface="Times New Roman" pitchFamily="18" charset="0"/>
              </a:rPr>
              <a:t> </a:t>
            </a:r>
            <a:r>
              <a:rPr lang="en-US" sz="2800" b="1" u="sng" dirty="0" err="1" smtClean="0">
                <a:solidFill>
                  <a:srgbClr val="0070C0"/>
                </a:solidFill>
                <a:latin typeface="Times New Roman" pitchFamily="18" charset="0"/>
                <a:cs typeface="Times New Roman" pitchFamily="18" charset="0"/>
              </a:rPr>
              <a:t>đọc</a:t>
            </a:r>
            <a:r>
              <a:rPr lang="en-US" b="1" dirty="0" smtClean="0">
                <a:solidFill>
                  <a:srgbClr val="FF0000"/>
                </a:solidFill>
                <a:latin typeface="Times New Roman" pitchFamily="18" charset="0"/>
                <a:cs typeface="Times New Roman" pitchFamily="18" charset="0"/>
              </a:rPr>
              <a:t/>
            </a:r>
            <a:br>
              <a:rPr lang="en-US" b="1" dirty="0" smtClean="0">
                <a:solidFill>
                  <a:srgbClr val="FF0000"/>
                </a:solidFill>
                <a:latin typeface="Times New Roman" pitchFamily="18" charset="0"/>
                <a:cs typeface="Times New Roman" pitchFamily="18" charset="0"/>
              </a:rPr>
            </a:br>
            <a:r>
              <a:rPr lang="en-US" b="1" dirty="0" err="1" smtClean="0">
                <a:solidFill>
                  <a:srgbClr val="FF0000"/>
                </a:solidFill>
                <a:latin typeface="Times New Roman" pitchFamily="18" charset="0"/>
                <a:cs typeface="Times New Roman" pitchFamily="18" charset="0"/>
              </a:rPr>
              <a:t>Thầy</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cúng</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đi</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bệnh</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viện</a:t>
            </a:r>
            <a:endParaRPr lang="en-US" b="1" dirty="0">
              <a:solidFill>
                <a:srgbClr val="FF0000"/>
              </a:solidFill>
              <a:latin typeface="Times New Roman" pitchFamily="18" charset="0"/>
              <a:cs typeface="Times New Roman" pitchFamily="18" charset="0"/>
            </a:endParaRPr>
          </a:p>
        </p:txBody>
      </p:sp>
    </p:spTree>
    <p:extLst>
      <p:ext uri="{BB962C8B-B14F-4D97-AF65-F5344CB8AC3E}">
        <p14:creationId xmlns:p14="http://schemas.microsoft.com/office/powerpoint/2010/main" val="31979863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afterEffect">
                                  <p:stCondLst>
                                    <p:cond delay="0"/>
                                  </p:stCondLst>
                                  <p:childTnLst>
                                    <p:set>
                                      <p:cBhvr>
                                        <p:cTn id="6" dur="1" fill="hold">
                                          <p:stCondLst>
                                            <p:cond delay="0"/>
                                          </p:stCondLst>
                                        </p:cTn>
                                        <p:tgtEl>
                                          <p:spTgt spid="3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A_图片 2"/>
          <p:cNvPicPr>
            <a:picLocks noChangeAspect="1"/>
          </p:cNvPicPr>
          <p:nvPr>
            <p:custDataLst>
              <p:tags r:id="rId1"/>
            </p:custDataLst>
          </p:nvPr>
        </p:nvPicPr>
        <p:blipFill>
          <a:blip r:embed="rId3"/>
          <a:stretch>
            <a:fillRect/>
          </a:stretch>
        </p:blipFill>
        <p:spPr>
          <a:xfrm>
            <a:off x="914400" y="1219200"/>
            <a:ext cx="7145337" cy="5062538"/>
          </a:xfrm>
          <a:prstGeom prst="rect">
            <a:avLst/>
          </a:prstGeom>
          <a:noFill/>
          <a:ln w="9525">
            <a:noFill/>
          </a:ln>
        </p:spPr>
      </p:pic>
      <p:sp>
        <p:nvSpPr>
          <p:cNvPr id="5" name="TextBox 4"/>
          <p:cNvSpPr txBox="1"/>
          <p:nvPr/>
        </p:nvSpPr>
        <p:spPr>
          <a:xfrm>
            <a:off x="2391568" y="3112081"/>
            <a:ext cx="4191000" cy="830997"/>
          </a:xfrm>
          <a:prstGeom prst="rect">
            <a:avLst/>
          </a:prstGeom>
          <a:noFill/>
        </p:spPr>
        <p:txBody>
          <a:bodyPr wrap="square" rtlCol="0">
            <a:spAutoFit/>
          </a:bodyPr>
          <a:lstStyle/>
          <a:p>
            <a:r>
              <a:rPr lang="en-US" sz="4800" b="1" dirty="0" err="1" smtClean="0">
                <a:solidFill>
                  <a:srgbClr val="7030A0"/>
                </a:solidFill>
                <a:latin typeface="Times New Roman" pitchFamily="18" charset="0"/>
                <a:cs typeface="Times New Roman" pitchFamily="18" charset="0"/>
              </a:rPr>
              <a:t>Giải</a:t>
            </a:r>
            <a:r>
              <a:rPr lang="en-US" sz="4800" b="1" dirty="0" smtClean="0">
                <a:solidFill>
                  <a:srgbClr val="7030A0"/>
                </a:solidFill>
                <a:latin typeface="Times New Roman" pitchFamily="18" charset="0"/>
                <a:cs typeface="Times New Roman" pitchFamily="18" charset="0"/>
              </a:rPr>
              <a:t> </a:t>
            </a:r>
            <a:r>
              <a:rPr lang="en-US" sz="4800" b="1" dirty="0" err="1" smtClean="0">
                <a:solidFill>
                  <a:srgbClr val="7030A0"/>
                </a:solidFill>
                <a:latin typeface="Times New Roman" pitchFamily="18" charset="0"/>
                <a:cs typeface="Times New Roman" pitchFamily="18" charset="0"/>
              </a:rPr>
              <a:t>nghĩa</a:t>
            </a:r>
            <a:r>
              <a:rPr lang="en-US" sz="4800" b="1" dirty="0" smtClean="0">
                <a:solidFill>
                  <a:srgbClr val="7030A0"/>
                </a:solidFill>
                <a:latin typeface="Times New Roman" pitchFamily="18" charset="0"/>
                <a:cs typeface="Times New Roman" pitchFamily="18" charset="0"/>
              </a:rPr>
              <a:t> </a:t>
            </a:r>
            <a:r>
              <a:rPr lang="en-US" sz="4800" b="1" dirty="0" err="1" smtClean="0">
                <a:solidFill>
                  <a:srgbClr val="7030A0"/>
                </a:solidFill>
                <a:latin typeface="Times New Roman" pitchFamily="18" charset="0"/>
                <a:cs typeface="Times New Roman" pitchFamily="18" charset="0"/>
              </a:rPr>
              <a:t>từ</a:t>
            </a:r>
            <a:endParaRPr lang="en-US" sz="4800" b="1" dirty="0">
              <a:solidFill>
                <a:srgbClr val="7030A0"/>
              </a:solidFill>
              <a:latin typeface="Times New Roman" pitchFamily="18" charset="0"/>
              <a:cs typeface="Times New Roman" pitchFamily="18" charset="0"/>
            </a:endParaRPr>
          </a:p>
        </p:txBody>
      </p:sp>
      <p:grpSp>
        <p:nvGrpSpPr>
          <p:cNvPr id="7" name="组合 585"/>
          <p:cNvGrpSpPr/>
          <p:nvPr/>
        </p:nvGrpSpPr>
        <p:grpSpPr>
          <a:xfrm>
            <a:off x="-25400" y="4800601"/>
            <a:ext cx="9169400" cy="2106614"/>
            <a:chOff x="-25400" y="5164139"/>
            <a:chExt cx="12303126" cy="1743075"/>
          </a:xfrm>
        </p:grpSpPr>
        <p:sp>
          <p:nvSpPr>
            <p:cNvPr id="8"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8"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9"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0"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1"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2"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3"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4"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5"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6"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7"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8"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9"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0"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1"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2"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3"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4"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5"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6"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7"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8"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9"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0"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1"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2"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3"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4"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5"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6"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7"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8"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9"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0"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1"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2"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3"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4"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5"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6"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7"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8"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9"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0"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1"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2"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3"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6"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7"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8"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9"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1"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2"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3"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5"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6"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7"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8"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9"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2"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3"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4"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5"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6"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2"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9"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1"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2"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2"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3"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4"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5"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6"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7"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8"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9"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0"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1"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2"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3"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5"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6"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7"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8"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9"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0"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1"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2"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3"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4"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5"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6"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7"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8"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9"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0"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1"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2"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3"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4"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5"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6"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7"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8"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9"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0"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1"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2"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3"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4"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5"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6"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7"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8"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9"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0"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1"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2"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3"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4"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5"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6"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7"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8"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9"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0"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1"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2"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3"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4"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5"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6"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7"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8"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9"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0"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1"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2"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3"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4"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5"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6"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7"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8"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9"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0"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1"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2"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3"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4"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5"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6"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7"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8"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9"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0"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1"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2"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3"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4"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5"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6"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7"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8"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9"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0"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1"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2"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3"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4"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5"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7"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8"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9"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0"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1"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2"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3"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4"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5"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6"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8"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9"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0"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1"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2"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3"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4"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5"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6"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7"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pic>
        <p:nvPicPr>
          <p:cNvPr id="378" name="Picture 15" descr="H:\Files\4cbb49c3e377d8365aa20a00\abstract-design-with-beautiful-flowers2.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16648" y="4571999"/>
            <a:ext cx="2122195" cy="21268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9" name="Title 1"/>
          <p:cNvSpPr txBox="1">
            <a:spLocks/>
          </p:cNvSpPr>
          <p:nvPr/>
        </p:nvSpPr>
        <p:spPr>
          <a:xfrm>
            <a:off x="304800" y="0"/>
            <a:ext cx="8382000" cy="11430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800" b="1" u="sng" dirty="0" err="1" smtClean="0">
                <a:solidFill>
                  <a:srgbClr val="0070C0"/>
                </a:solidFill>
                <a:latin typeface="Times New Roman" pitchFamily="18" charset="0"/>
                <a:cs typeface="Times New Roman" pitchFamily="18" charset="0"/>
              </a:rPr>
              <a:t>Tâp</a:t>
            </a:r>
            <a:r>
              <a:rPr lang="en-US" sz="2800" b="1" u="sng" dirty="0" smtClean="0">
                <a:solidFill>
                  <a:srgbClr val="0070C0"/>
                </a:solidFill>
                <a:latin typeface="Times New Roman" pitchFamily="18" charset="0"/>
                <a:cs typeface="Times New Roman" pitchFamily="18" charset="0"/>
              </a:rPr>
              <a:t> </a:t>
            </a:r>
            <a:r>
              <a:rPr lang="en-US" sz="2800" b="1" u="sng" dirty="0" err="1" smtClean="0">
                <a:solidFill>
                  <a:srgbClr val="0070C0"/>
                </a:solidFill>
                <a:latin typeface="Times New Roman" pitchFamily="18" charset="0"/>
                <a:cs typeface="Times New Roman" pitchFamily="18" charset="0"/>
              </a:rPr>
              <a:t>đọc</a:t>
            </a:r>
            <a:r>
              <a:rPr lang="en-US" b="1" dirty="0" smtClean="0">
                <a:solidFill>
                  <a:srgbClr val="FF0000"/>
                </a:solidFill>
                <a:latin typeface="Times New Roman" pitchFamily="18" charset="0"/>
                <a:cs typeface="Times New Roman" pitchFamily="18" charset="0"/>
              </a:rPr>
              <a:t/>
            </a:r>
            <a:br>
              <a:rPr lang="en-US" b="1" dirty="0" smtClean="0">
                <a:solidFill>
                  <a:srgbClr val="FF0000"/>
                </a:solidFill>
                <a:latin typeface="Times New Roman" pitchFamily="18" charset="0"/>
                <a:cs typeface="Times New Roman" pitchFamily="18" charset="0"/>
              </a:rPr>
            </a:br>
            <a:r>
              <a:rPr lang="en-US" b="1" dirty="0" err="1" smtClean="0">
                <a:solidFill>
                  <a:srgbClr val="FF0000"/>
                </a:solidFill>
                <a:latin typeface="Times New Roman" pitchFamily="18" charset="0"/>
                <a:cs typeface="Times New Roman" pitchFamily="18" charset="0"/>
              </a:rPr>
              <a:t>Thầy</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cúng</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đi</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bệnh</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viện</a:t>
            </a:r>
            <a:endParaRPr lang="en-US" b="1" dirty="0">
              <a:solidFill>
                <a:srgbClr val="FF0000"/>
              </a:solidFill>
              <a:latin typeface="Times New Roman" pitchFamily="18" charset="0"/>
              <a:cs typeface="Times New Roman" pitchFamily="18" charset="0"/>
            </a:endParaRPr>
          </a:p>
        </p:txBody>
      </p:sp>
    </p:spTree>
    <p:extLst>
      <p:ext uri="{BB962C8B-B14F-4D97-AF65-F5344CB8AC3E}">
        <p14:creationId xmlns:p14="http://schemas.microsoft.com/office/powerpoint/2010/main" val="40373178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par>
                                <p:cTn id="8" presetID="47" presetClass="entr" presetSubtype="0" fill="hold" nodeType="withEffect">
                                  <p:stCondLst>
                                    <p:cond delay="110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1000"/>
                                        <p:tgtEl>
                                          <p:spTgt spid="3"/>
                                        </p:tgtEl>
                                      </p:cBhvr>
                                    </p:animEffect>
                                    <p:anim calcmode="lin" valueType="num">
                                      <p:cBhvr>
                                        <p:cTn id="11" dur="1000" fill="hold"/>
                                        <p:tgtEl>
                                          <p:spTgt spid="3"/>
                                        </p:tgtEl>
                                        <p:attrNameLst>
                                          <p:attrName>ppt_x</p:attrName>
                                        </p:attrNameLst>
                                      </p:cBhvr>
                                      <p:tavLst>
                                        <p:tav tm="0">
                                          <p:val>
                                            <p:strVal val="#ppt_x"/>
                                          </p:val>
                                        </p:tav>
                                        <p:tav tm="100000">
                                          <p:val>
                                            <p:strVal val="#ppt_x"/>
                                          </p:val>
                                        </p:tav>
                                      </p:tavLst>
                                    </p:anim>
                                    <p:anim calcmode="lin" valueType="num">
                                      <p:cBhvr>
                                        <p:cTn id="12" dur="1000" fill="hold"/>
                                        <p:tgtEl>
                                          <p:spTgt spid="3"/>
                                        </p:tgtEl>
                                        <p:attrNameLst>
                                          <p:attrName>ppt_y</p:attrName>
                                        </p:attrNameLst>
                                      </p:cBhvr>
                                      <p:tavLst>
                                        <p:tav tm="0">
                                          <p:val>
                                            <p:strVal val="#ppt_y-.1"/>
                                          </p:val>
                                        </p:tav>
                                        <p:tav tm="100000">
                                          <p:val>
                                            <p:strVal val="#ppt_y"/>
                                          </p:val>
                                        </p:tav>
                                      </p:tavLst>
                                    </p:anim>
                                  </p:childTnLst>
                                </p:cTn>
                              </p:par>
                            </p:childTnLst>
                          </p:cTn>
                        </p:par>
                        <p:par>
                          <p:cTn id="13" fill="hold">
                            <p:stCondLst>
                              <p:cond delay="2100"/>
                            </p:stCondLst>
                            <p:childTnLst>
                              <p:par>
                                <p:cTn id="14" presetID="1" presetClass="entr" presetSubtype="0" fill="hold" nodeType="afterEffect">
                                  <p:stCondLst>
                                    <p:cond delay="0"/>
                                  </p:stCondLst>
                                  <p:childTnLst>
                                    <p:set>
                                      <p:cBhvr>
                                        <p:cTn id="15" dur="1" fill="hold">
                                          <p:stCondLst>
                                            <p:cond delay="0"/>
                                          </p:stCondLst>
                                        </p:cTn>
                                        <p:tgtEl>
                                          <p:spTgt spid="37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304800" y="3657600"/>
            <a:ext cx="8305799" cy="584775"/>
          </a:xfrm>
          <a:prstGeom prst="rect">
            <a:avLst/>
          </a:prstGeom>
          <a:noFill/>
        </p:spPr>
        <p:txBody>
          <a:bodyPr wrap="square" rtlCol="0">
            <a:spAutoFit/>
          </a:bodyPr>
          <a:lstStyle/>
          <a:p>
            <a:r>
              <a:rPr lang="en-US" sz="3200" b="1" dirty="0" err="1" smtClean="0">
                <a:solidFill>
                  <a:srgbClr val="FF00FF"/>
                </a:solidFill>
                <a:latin typeface="Times New Roman" pitchFamily="18" charset="0"/>
                <a:cs typeface="Times New Roman" pitchFamily="18" charset="0"/>
              </a:rPr>
              <a:t>Thuyên</a:t>
            </a:r>
            <a:r>
              <a:rPr lang="en-US" sz="3200" b="1" dirty="0" smtClean="0">
                <a:solidFill>
                  <a:srgbClr val="FF00FF"/>
                </a:solidFill>
                <a:latin typeface="Times New Roman" pitchFamily="18" charset="0"/>
                <a:cs typeface="Times New Roman" pitchFamily="18" charset="0"/>
              </a:rPr>
              <a:t> </a:t>
            </a:r>
            <a:r>
              <a:rPr lang="en-US" sz="3200" b="1" dirty="0" err="1" smtClean="0">
                <a:solidFill>
                  <a:srgbClr val="FF00FF"/>
                </a:solidFill>
                <a:latin typeface="Times New Roman" pitchFamily="18" charset="0"/>
                <a:cs typeface="Times New Roman" pitchFamily="18" charset="0"/>
              </a:rPr>
              <a:t>giảm</a:t>
            </a:r>
            <a:r>
              <a:rPr lang="en-US" sz="3200" b="1" dirty="0" smtClean="0">
                <a:solidFill>
                  <a:srgbClr val="0000FF"/>
                </a:solidFill>
                <a:latin typeface="Times New Roman" pitchFamily="18" charset="0"/>
                <a:cs typeface="Times New Roman" pitchFamily="18" charset="0"/>
              </a:rPr>
              <a:t>: (</a:t>
            </a:r>
            <a:r>
              <a:rPr lang="en-US" sz="3200" b="1" dirty="0" err="1" smtClean="0">
                <a:solidFill>
                  <a:srgbClr val="0000FF"/>
                </a:solidFill>
                <a:latin typeface="Times New Roman" pitchFamily="18" charset="0"/>
                <a:cs typeface="Times New Roman" pitchFamily="18" charset="0"/>
              </a:rPr>
              <a:t>bệnh</a:t>
            </a:r>
            <a:r>
              <a:rPr lang="en-US" sz="3200" b="1" dirty="0" smtClean="0">
                <a:solidFill>
                  <a:srgbClr val="0000FF"/>
                </a:solidFill>
                <a:latin typeface="Times New Roman" pitchFamily="18" charset="0"/>
                <a:cs typeface="Times New Roman" pitchFamily="18" charset="0"/>
              </a:rPr>
              <a:t>) </a:t>
            </a:r>
            <a:r>
              <a:rPr lang="en-US" sz="3200" b="1" dirty="0" err="1" smtClean="0">
                <a:solidFill>
                  <a:srgbClr val="0000FF"/>
                </a:solidFill>
                <a:latin typeface="Times New Roman" pitchFamily="18" charset="0"/>
                <a:cs typeface="Times New Roman" pitchFamily="18" charset="0"/>
              </a:rPr>
              <a:t>có</a:t>
            </a:r>
            <a:r>
              <a:rPr lang="en-US" sz="3200" b="1" dirty="0" smtClean="0">
                <a:solidFill>
                  <a:srgbClr val="0000FF"/>
                </a:solidFill>
                <a:latin typeface="Times New Roman" pitchFamily="18" charset="0"/>
                <a:cs typeface="Times New Roman" pitchFamily="18" charset="0"/>
              </a:rPr>
              <a:t> </a:t>
            </a:r>
            <a:r>
              <a:rPr lang="en-US" sz="3200" b="1" dirty="0" err="1" smtClean="0">
                <a:solidFill>
                  <a:srgbClr val="0000FF"/>
                </a:solidFill>
                <a:latin typeface="Times New Roman" pitchFamily="18" charset="0"/>
                <a:cs typeface="Times New Roman" pitchFamily="18" charset="0"/>
              </a:rPr>
              <a:t>giảm</a:t>
            </a:r>
            <a:r>
              <a:rPr lang="en-US" sz="3200" b="1" dirty="0" smtClean="0">
                <a:solidFill>
                  <a:srgbClr val="0000FF"/>
                </a:solidFill>
                <a:latin typeface="Times New Roman" pitchFamily="18" charset="0"/>
                <a:cs typeface="Times New Roman" pitchFamily="18" charset="0"/>
              </a:rPr>
              <a:t> </a:t>
            </a:r>
            <a:r>
              <a:rPr lang="en-US" sz="3200" b="1" dirty="0" err="1" smtClean="0">
                <a:solidFill>
                  <a:srgbClr val="0000FF"/>
                </a:solidFill>
                <a:latin typeface="Times New Roman" pitchFamily="18" charset="0"/>
                <a:cs typeface="Times New Roman" pitchFamily="18" charset="0"/>
              </a:rPr>
              <a:t>nhẹ</a:t>
            </a:r>
            <a:r>
              <a:rPr lang="en-US" sz="3200" b="1" dirty="0" smtClean="0">
                <a:solidFill>
                  <a:srgbClr val="0000FF"/>
                </a:solidFill>
                <a:latin typeface="Times New Roman" pitchFamily="18" charset="0"/>
                <a:cs typeface="Times New Roman" pitchFamily="18" charset="0"/>
              </a:rPr>
              <a:t>, </a:t>
            </a:r>
            <a:r>
              <a:rPr lang="en-US" sz="3200" b="1" dirty="0" err="1" smtClean="0">
                <a:solidFill>
                  <a:srgbClr val="0000FF"/>
                </a:solidFill>
                <a:latin typeface="Times New Roman" pitchFamily="18" charset="0"/>
                <a:cs typeface="Times New Roman" pitchFamily="18" charset="0"/>
              </a:rPr>
              <a:t>đỡ</a:t>
            </a:r>
            <a:r>
              <a:rPr lang="en-US" sz="3200" b="1" dirty="0" smtClean="0">
                <a:solidFill>
                  <a:srgbClr val="0000FF"/>
                </a:solidFill>
                <a:latin typeface="Times New Roman" pitchFamily="18" charset="0"/>
                <a:cs typeface="Times New Roman" pitchFamily="18" charset="0"/>
              </a:rPr>
              <a:t> </a:t>
            </a:r>
            <a:r>
              <a:rPr lang="en-US" sz="3200" b="1" dirty="0" err="1" smtClean="0">
                <a:solidFill>
                  <a:srgbClr val="0000FF"/>
                </a:solidFill>
                <a:latin typeface="Times New Roman" pitchFamily="18" charset="0"/>
                <a:cs typeface="Times New Roman" pitchFamily="18" charset="0"/>
              </a:rPr>
              <a:t>bớt</a:t>
            </a:r>
            <a:r>
              <a:rPr lang="en-US" sz="3200" b="1" dirty="0" smtClean="0">
                <a:solidFill>
                  <a:srgbClr val="0000FF"/>
                </a:solidFill>
                <a:latin typeface="Times New Roman" pitchFamily="18" charset="0"/>
                <a:cs typeface="Times New Roman" pitchFamily="18" charset="0"/>
              </a:rPr>
              <a:t>.</a:t>
            </a:r>
            <a:endParaRPr lang="en-US" sz="3200" b="1" dirty="0">
              <a:solidFill>
                <a:srgbClr val="0000FF"/>
              </a:solidFill>
              <a:latin typeface="Times New Roman" pitchFamily="18" charset="0"/>
              <a:cs typeface="Times New Roman" pitchFamily="18" charset="0"/>
            </a:endParaRPr>
          </a:p>
        </p:txBody>
      </p:sp>
      <p:sp>
        <p:nvSpPr>
          <p:cNvPr id="8" name="TextBox 7"/>
          <p:cNvSpPr txBox="1"/>
          <p:nvPr/>
        </p:nvSpPr>
        <p:spPr>
          <a:xfrm>
            <a:off x="685799" y="152400"/>
            <a:ext cx="8305799" cy="1754326"/>
          </a:xfrm>
          <a:prstGeom prst="rect">
            <a:avLst/>
          </a:prstGeom>
          <a:noFill/>
        </p:spPr>
        <p:txBody>
          <a:bodyPr wrap="square" rtlCol="0">
            <a:spAutoFit/>
          </a:bodyPr>
          <a:lstStyle/>
          <a:p>
            <a:pPr algn="ctr"/>
            <a:r>
              <a:rPr lang="en-US" sz="2800" b="1" u="sng" dirty="0" err="1" smtClean="0">
                <a:solidFill>
                  <a:srgbClr val="0000FF"/>
                </a:solidFill>
                <a:latin typeface="Times New Roman" pitchFamily="18" charset="0"/>
                <a:cs typeface="Times New Roman" pitchFamily="18" charset="0"/>
              </a:rPr>
              <a:t>Tập</a:t>
            </a:r>
            <a:r>
              <a:rPr lang="en-US" sz="2800" b="1" u="sng" dirty="0" smtClean="0">
                <a:solidFill>
                  <a:srgbClr val="0000FF"/>
                </a:solidFill>
                <a:latin typeface="Times New Roman" pitchFamily="18" charset="0"/>
                <a:cs typeface="Times New Roman" pitchFamily="18" charset="0"/>
              </a:rPr>
              <a:t> </a:t>
            </a:r>
            <a:r>
              <a:rPr lang="en-US" sz="2800" b="1" u="sng" dirty="0" err="1" smtClean="0">
                <a:solidFill>
                  <a:srgbClr val="0000FF"/>
                </a:solidFill>
                <a:latin typeface="Times New Roman" pitchFamily="18" charset="0"/>
                <a:cs typeface="Times New Roman" pitchFamily="18" charset="0"/>
              </a:rPr>
              <a:t>đọc</a:t>
            </a:r>
            <a:endParaRPr lang="en-US" sz="2800" b="1" u="sng" dirty="0" smtClean="0">
              <a:solidFill>
                <a:srgbClr val="0000FF"/>
              </a:solidFill>
              <a:latin typeface="Times New Roman" pitchFamily="18" charset="0"/>
              <a:cs typeface="Times New Roman" pitchFamily="18" charset="0"/>
            </a:endParaRPr>
          </a:p>
          <a:p>
            <a:pPr algn="ctr"/>
            <a:r>
              <a:rPr lang="en-US" sz="4000" b="1" dirty="0" err="1" smtClean="0">
                <a:solidFill>
                  <a:srgbClr val="FF0000"/>
                </a:solidFill>
                <a:latin typeface="Times New Roman" pitchFamily="18" charset="0"/>
                <a:cs typeface="Times New Roman" pitchFamily="18" charset="0"/>
              </a:rPr>
              <a:t>Thầy</a:t>
            </a:r>
            <a:r>
              <a:rPr lang="en-US" sz="4000" b="1" dirty="0" smtClean="0">
                <a:solidFill>
                  <a:srgbClr val="FF0000"/>
                </a:solidFill>
                <a:latin typeface="Times New Roman" pitchFamily="18" charset="0"/>
                <a:cs typeface="Times New Roman" pitchFamily="18" charset="0"/>
              </a:rPr>
              <a:t> </a:t>
            </a:r>
            <a:r>
              <a:rPr lang="en-US" sz="4000" b="1" dirty="0" err="1" smtClean="0">
                <a:solidFill>
                  <a:srgbClr val="FF0000"/>
                </a:solidFill>
                <a:latin typeface="Times New Roman" pitchFamily="18" charset="0"/>
                <a:cs typeface="Times New Roman" pitchFamily="18" charset="0"/>
              </a:rPr>
              <a:t>cúng</a:t>
            </a:r>
            <a:r>
              <a:rPr lang="en-US" sz="4000" b="1" dirty="0" smtClean="0">
                <a:solidFill>
                  <a:srgbClr val="FF0000"/>
                </a:solidFill>
                <a:latin typeface="Times New Roman" pitchFamily="18" charset="0"/>
                <a:cs typeface="Times New Roman" pitchFamily="18" charset="0"/>
              </a:rPr>
              <a:t> </a:t>
            </a:r>
            <a:r>
              <a:rPr lang="en-US" sz="4000" b="1" dirty="0" err="1" smtClean="0">
                <a:solidFill>
                  <a:srgbClr val="FF0000"/>
                </a:solidFill>
                <a:latin typeface="Times New Roman" pitchFamily="18" charset="0"/>
                <a:cs typeface="Times New Roman" pitchFamily="18" charset="0"/>
              </a:rPr>
              <a:t>đi</a:t>
            </a:r>
            <a:r>
              <a:rPr lang="en-US" sz="4000" b="1" dirty="0" smtClean="0">
                <a:solidFill>
                  <a:srgbClr val="FF0000"/>
                </a:solidFill>
                <a:latin typeface="Times New Roman" pitchFamily="18" charset="0"/>
                <a:cs typeface="Times New Roman" pitchFamily="18" charset="0"/>
              </a:rPr>
              <a:t> </a:t>
            </a:r>
            <a:r>
              <a:rPr lang="en-US" sz="4000" b="1" dirty="0" err="1" smtClean="0">
                <a:solidFill>
                  <a:srgbClr val="FF0000"/>
                </a:solidFill>
                <a:latin typeface="Times New Roman" pitchFamily="18" charset="0"/>
                <a:cs typeface="Times New Roman" pitchFamily="18" charset="0"/>
              </a:rPr>
              <a:t>bệnh</a:t>
            </a:r>
            <a:r>
              <a:rPr lang="en-US" sz="4000" b="1" dirty="0" smtClean="0">
                <a:solidFill>
                  <a:srgbClr val="FF0000"/>
                </a:solidFill>
                <a:latin typeface="Times New Roman" pitchFamily="18" charset="0"/>
                <a:cs typeface="Times New Roman" pitchFamily="18" charset="0"/>
              </a:rPr>
              <a:t> </a:t>
            </a:r>
            <a:r>
              <a:rPr lang="en-US" sz="4000" b="1" dirty="0" err="1" smtClean="0">
                <a:solidFill>
                  <a:srgbClr val="FF0000"/>
                </a:solidFill>
                <a:latin typeface="Times New Roman" pitchFamily="18" charset="0"/>
                <a:cs typeface="Times New Roman" pitchFamily="18" charset="0"/>
              </a:rPr>
              <a:t>viện</a:t>
            </a:r>
            <a:endParaRPr lang="en-US" sz="4000" b="1" dirty="0" smtClean="0">
              <a:solidFill>
                <a:srgbClr val="FF0000"/>
              </a:solidFill>
              <a:latin typeface="Times New Roman" pitchFamily="18" charset="0"/>
              <a:cs typeface="Times New Roman" pitchFamily="18" charset="0"/>
            </a:endParaRPr>
          </a:p>
          <a:p>
            <a:pPr algn="ctr"/>
            <a:r>
              <a:rPr lang="en-US" sz="4000" b="1" dirty="0" smtClean="0">
                <a:solidFill>
                  <a:srgbClr val="FF0000"/>
                </a:solidFill>
                <a:latin typeface="Times New Roman" pitchFamily="18" charset="0"/>
                <a:cs typeface="Times New Roman" pitchFamily="18" charset="0"/>
              </a:rPr>
              <a:t>                        </a:t>
            </a:r>
            <a:r>
              <a:rPr lang="en-US" sz="2800" b="1" dirty="0" err="1" smtClean="0">
                <a:solidFill>
                  <a:srgbClr val="00B050"/>
                </a:solidFill>
                <a:latin typeface="Times New Roman" pitchFamily="18" charset="0"/>
                <a:cs typeface="Times New Roman" pitchFamily="18" charset="0"/>
              </a:rPr>
              <a:t>Nguyễn</a:t>
            </a:r>
            <a:r>
              <a:rPr lang="en-US" sz="2800" b="1" dirty="0" smtClean="0">
                <a:solidFill>
                  <a:srgbClr val="00B050"/>
                </a:solidFill>
                <a:latin typeface="Times New Roman" pitchFamily="18" charset="0"/>
                <a:cs typeface="Times New Roman" pitchFamily="18" charset="0"/>
              </a:rPr>
              <a:t> </a:t>
            </a:r>
            <a:r>
              <a:rPr lang="en-US" sz="2800" b="1" dirty="0" err="1" smtClean="0">
                <a:solidFill>
                  <a:srgbClr val="00B050"/>
                </a:solidFill>
                <a:latin typeface="Times New Roman" pitchFamily="18" charset="0"/>
                <a:cs typeface="Times New Roman" pitchFamily="18" charset="0"/>
              </a:rPr>
              <a:t>Lăng</a:t>
            </a:r>
            <a:endParaRPr lang="en-US" sz="2800" b="1" dirty="0">
              <a:solidFill>
                <a:srgbClr val="00B050"/>
              </a:solidFill>
              <a:latin typeface="Times New Roman" pitchFamily="18" charset="0"/>
              <a:cs typeface="Times New Roman" pitchFamily="18" charset="0"/>
            </a:endParaRPr>
          </a:p>
        </p:txBody>
      </p:sp>
      <p:grpSp>
        <p:nvGrpSpPr>
          <p:cNvPr id="4" name="组合 585"/>
          <p:cNvGrpSpPr/>
          <p:nvPr/>
        </p:nvGrpSpPr>
        <p:grpSpPr>
          <a:xfrm>
            <a:off x="-25400" y="4800601"/>
            <a:ext cx="9169400" cy="2106614"/>
            <a:chOff x="-25400" y="5164139"/>
            <a:chExt cx="12303126" cy="1743075"/>
          </a:xfrm>
        </p:grpSpPr>
        <p:sp>
          <p:nvSpPr>
            <p:cNvPr id="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1"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2"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3"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4"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5"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6"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7"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8"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9"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0"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1"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2"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3"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4"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5"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6"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7"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8"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9"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0"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1"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2"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3"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4"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5"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6"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7"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8"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9"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0"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1"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2"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3"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6"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7"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8"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9"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1"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2"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3"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4"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5"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6"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7"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8"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9"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1"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2"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3"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4"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5"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6"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2"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9"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1"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2"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2"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3"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4"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5"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6"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7"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8"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9"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5"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6"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pic>
        <p:nvPicPr>
          <p:cNvPr id="378" name="Picture 15" descr="H:\Files\4cbb49c3e377d8365aa20a00\abstract-design-with-beautiful-flowers2.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016648" y="4571999"/>
            <a:ext cx="2122195" cy="21268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3443154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childTnLst>
                          </p:cTn>
                        </p:par>
                        <p:par>
                          <p:cTn id="8" fill="hold">
                            <p:stCondLst>
                              <p:cond delay="500"/>
                            </p:stCondLst>
                            <p:childTnLst>
                              <p:par>
                                <p:cTn id="9" presetID="1" presetClass="entr" presetSubtype="0" fill="hold" nodeType="afterEffect">
                                  <p:stCondLst>
                                    <p:cond delay="0"/>
                                  </p:stCondLst>
                                  <p:childTnLst>
                                    <p:set>
                                      <p:cBhvr>
                                        <p:cTn id="10" dur="1" fill="hold">
                                          <p:stCondLst>
                                            <p:cond delay="0"/>
                                          </p:stCondLst>
                                        </p:cTn>
                                        <p:tgtEl>
                                          <p:spTgt spid="37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8" descr="Group Of Children And Frame Stock Illustration - Download Image Now - iStoc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 name="TextBox 4">
            <a:extLst>
              <a:ext uri="{FF2B5EF4-FFF2-40B4-BE49-F238E27FC236}">
                <a16:creationId xmlns:a16="http://schemas.microsoft.com/office/drawing/2014/main" id="{CA93BBFF-53C2-E046-AACC-E7BACB333C23}"/>
              </a:ext>
            </a:extLst>
          </p:cNvPr>
          <p:cNvSpPr txBox="1"/>
          <p:nvPr/>
        </p:nvSpPr>
        <p:spPr>
          <a:xfrm>
            <a:off x="0" y="182461"/>
            <a:ext cx="9064625" cy="7171194"/>
          </a:xfrm>
          <a:prstGeom prst="rect">
            <a:avLst/>
          </a:prstGeom>
          <a:noFill/>
        </p:spPr>
        <p:txBody>
          <a:bodyPr wrap="square">
            <a:spAutoFit/>
          </a:bodyPr>
          <a:lstStyle/>
          <a:p>
            <a:pPr algn="ctr"/>
            <a:r>
              <a:rPr lang="vi-VN" sz="2000" b="1" dirty="0">
                <a:solidFill>
                  <a:srgbClr val="FF0000"/>
                </a:solidFill>
                <a:latin typeface="+mj-lt"/>
              </a:rPr>
              <a:t>THẦY CÚNG ĐI BỆNH VIỆN</a:t>
            </a:r>
          </a:p>
          <a:p>
            <a:pPr algn="just"/>
            <a:r>
              <a:rPr lang="vi-VN" sz="2000" b="1" dirty="0">
                <a:solidFill>
                  <a:srgbClr val="0000FF"/>
                </a:solidFill>
                <a:latin typeface="+mj-lt"/>
              </a:rPr>
              <a:t>Cụ Ún làm nghề thầy cúng đã lâu năm. Khắp làng xa bản gần, nhà nào có người ốm </a:t>
            </a:r>
          </a:p>
          <a:p>
            <a:pPr algn="just"/>
            <a:r>
              <a:rPr lang="vi-VN" sz="2000" b="1" dirty="0">
                <a:solidFill>
                  <a:srgbClr val="0000FF"/>
                </a:solidFill>
                <a:latin typeface="+mj-lt"/>
              </a:rPr>
              <a:t>cũng nhờ cụ đến cúng để đuổi tà ma. Nhiều người tôn cụ làm thầy, cắp sách theo cụ học nghề cúng bái.</a:t>
            </a:r>
          </a:p>
          <a:p>
            <a:pPr algn="just"/>
            <a:r>
              <a:rPr lang="vi-VN" sz="2000" b="1" dirty="0">
                <a:solidFill>
                  <a:srgbClr val="0000FF"/>
                </a:solidFill>
                <a:latin typeface="+mj-lt"/>
              </a:rPr>
              <a:t>Vậy mà gần một năm nay, chẳng hiểu cái ma nào làm cho cụ Ún ốm. Bụng cụ đau quặn, lắm lúc tưởng như có con dao cứa mạnh vào từng khúc ruột. Các học trò của cụ đã nhiều lần cúng cho thầy mà bệnh tình không thuyên giảm.</a:t>
            </a:r>
          </a:p>
          <a:p>
            <a:pPr algn="just"/>
            <a:r>
              <a:rPr lang="vi-VN" sz="2000" b="1" dirty="0">
                <a:solidFill>
                  <a:srgbClr val="0000FF"/>
                </a:solidFill>
                <a:latin typeface="+mj-lt"/>
              </a:rPr>
              <a:t>Thấy cha ngày càng đau nặng, con trai cụ khẩn khoản xin đưa cụ đi bệnh viện. Anh nói mãi, nể lời, cụ mới chịu đi.</a:t>
            </a:r>
          </a:p>
          <a:p>
            <a:pPr algn="just"/>
            <a:r>
              <a:rPr lang="vi-VN" sz="2000" b="1" dirty="0">
                <a:solidFill>
                  <a:srgbClr val="0000FF"/>
                </a:solidFill>
                <a:latin typeface="+mj-lt"/>
              </a:rPr>
              <a:t>Bác sĩ bảo cụ bị sỏi thận, phải mổ lấy sỏi ra. Cụ sợ mổ. Hơn nữa, cụ không tin bác sĩ người Kinh bắt được con ma người Thái. Thế là cụ trốn về nhà. Nhưng về đến nhà, cụ lại lên cơn đau quằn quại. Cụ bắt con mời thầy Vui, học trò giỏi nhất của cụ, đến cúng trừ ma. Cúng suốt ngày đêm, bệnh vẫn không lui.</a:t>
            </a:r>
          </a:p>
          <a:p>
            <a:pPr algn="just"/>
            <a:r>
              <a:rPr lang="vi-VN" sz="2000" b="1" dirty="0">
                <a:solidFill>
                  <a:srgbClr val="0000FF"/>
                </a:solidFill>
                <a:latin typeface="+mj-lt"/>
              </a:rPr>
              <a:t>Sáng hôm sau, bỗng có hai người áo trắng tất tả phi ngựa đến. Hóa ra họ là bác sĩ và y tá bệnh viện đi tìm cụ Ún. Bác sĩ tiêm thuốc giảm đau, cụ Ún thấy đỡ. Ngồi bên giường người bệnh, ông bác sĩ ôn tồn giải thích. Gia đình lại đưa cụ lên bệnh viện.</a:t>
            </a:r>
          </a:p>
          <a:p>
            <a:pPr algn="just"/>
            <a:r>
              <a:rPr lang="vi-VN" sz="2000" b="1" dirty="0">
                <a:solidFill>
                  <a:srgbClr val="0000FF"/>
                </a:solidFill>
                <a:latin typeface="+mj-lt"/>
              </a:rPr>
              <a:t>Nửa tháng sau, cụ Ún khỏi bệnh. Về nhà, cụ nói với bà con:</a:t>
            </a:r>
          </a:p>
          <a:p>
            <a:pPr algn="just"/>
            <a:r>
              <a:rPr lang="vi-VN" sz="2000" b="1" dirty="0">
                <a:solidFill>
                  <a:srgbClr val="0000FF"/>
                </a:solidFill>
                <a:latin typeface="+mj-lt"/>
              </a:rPr>
              <a:t>-      Từ nay, tôi dứt khoát bỏ nghề thầy cúng. Bà con ốm đau nên đi bệnh viện.</a:t>
            </a:r>
          </a:p>
          <a:p>
            <a:pPr algn="just"/>
            <a:r>
              <a:rPr lang="vi-VN" sz="2000" b="1" dirty="0">
                <a:solidFill>
                  <a:srgbClr val="0000FF"/>
                </a:solidFill>
                <a:latin typeface="+mj-lt"/>
              </a:rPr>
              <a:t>                                                             </a:t>
            </a:r>
            <a:r>
              <a:rPr lang="vi-VN" sz="2000" b="1" i="1" dirty="0">
                <a:solidFill>
                  <a:srgbClr val="0000FF"/>
                </a:solidFill>
                <a:latin typeface="+mj-lt"/>
              </a:rPr>
              <a:t>Theo</a:t>
            </a:r>
            <a:r>
              <a:rPr lang="vi-VN" sz="2000" b="1" dirty="0">
                <a:solidFill>
                  <a:srgbClr val="0000FF"/>
                </a:solidFill>
                <a:latin typeface="+mj-lt"/>
              </a:rPr>
              <a:t> Nguyễn Lăng</a:t>
            </a:r>
          </a:p>
          <a:p>
            <a:pPr algn="just"/>
            <a:r>
              <a:rPr lang="vi-VN" sz="2000" b="1" dirty="0">
                <a:solidFill>
                  <a:srgbClr val="0000FF"/>
                </a:solidFill>
                <a:latin typeface="+mj-lt"/>
              </a:rPr>
              <a:t/>
            </a:r>
            <a:br>
              <a:rPr lang="vi-VN" sz="2000" b="1" dirty="0">
                <a:solidFill>
                  <a:srgbClr val="0000FF"/>
                </a:solidFill>
                <a:latin typeface="+mj-lt"/>
              </a:rPr>
            </a:br>
            <a:endParaRPr lang="x-none" sz="2000" b="1" dirty="0">
              <a:solidFill>
                <a:srgbClr val="0000FF"/>
              </a:solidFill>
              <a:effectLst/>
              <a:latin typeface="+mj-lt"/>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1741402279"/>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5" name="Text Box 14">
            <a:extLst>
              <a:ext uri="{FF2B5EF4-FFF2-40B4-BE49-F238E27FC236}">
                <a16:creationId xmlns:a16="http://schemas.microsoft.com/office/drawing/2014/main" id="{48F2F4B4-9B60-DD47-9660-EFFFEB785BE5}"/>
              </a:ext>
            </a:extLst>
          </p:cNvPr>
          <p:cNvSpPr txBox="1">
            <a:spLocks noChangeArrowheads="1"/>
          </p:cNvSpPr>
          <p:nvPr/>
        </p:nvSpPr>
        <p:spPr bwMode="auto">
          <a:xfrm>
            <a:off x="457200" y="1906726"/>
            <a:ext cx="2819400" cy="707886"/>
          </a:xfrm>
          <a:prstGeom prst="rect">
            <a:avLst/>
          </a:prstGeom>
          <a:noFill/>
          <a:ln>
            <a:noFill/>
          </a:ln>
        </p:spPr>
        <p:txBody>
          <a:bodyPr wrap="square">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eaLnBrk="1" hangingPunct="1">
              <a:spcBef>
                <a:spcPct val="50000"/>
              </a:spcBef>
            </a:pPr>
            <a:r>
              <a:rPr lang="en-US" altLang="x-none" sz="4000" b="1" u="sng" dirty="0" err="1">
                <a:solidFill>
                  <a:srgbClr val="7030A0"/>
                </a:solidFill>
                <a:latin typeface="Times New Roman" panose="02020603050405020304" pitchFamily="18" charset="0"/>
              </a:rPr>
              <a:t>Luyện</a:t>
            </a:r>
            <a:r>
              <a:rPr lang="en-US" altLang="x-none" sz="4000" b="1" u="sng" dirty="0">
                <a:solidFill>
                  <a:srgbClr val="7030A0"/>
                </a:solidFill>
                <a:latin typeface="Times New Roman" panose="02020603050405020304" pitchFamily="18" charset="0"/>
              </a:rPr>
              <a:t> </a:t>
            </a:r>
            <a:r>
              <a:rPr lang="en-US" altLang="x-none" sz="4000" b="1" u="sng" dirty="0" err="1">
                <a:solidFill>
                  <a:srgbClr val="7030A0"/>
                </a:solidFill>
                <a:latin typeface="Times New Roman" panose="02020603050405020304" pitchFamily="18" charset="0"/>
              </a:rPr>
              <a:t>đọc</a:t>
            </a:r>
            <a:endParaRPr lang="en-US" altLang="x-none" sz="4000" b="1" u="sng" dirty="0">
              <a:solidFill>
                <a:srgbClr val="7030A0"/>
              </a:solidFill>
              <a:latin typeface="Times New Roman" panose="02020603050405020304" pitchFamily="18" charset="0"/>
            </a:endParaRPr>
          </a:p>
        </p:txBody>
      </p:sp>
      <p:sp>
        <p:nvSpPr>
          <p:cNvPr id="18440" name="Rectangle 21">
            <a:extLst>
              <a:ext uri="{FF2B5EF4-FFF2-40B4-BE49-F238E27FC236}">
                <a16:creationId xmlns:a16="http://schemas.microsoft.com/office/drawing/2014/main" id="{03A9C195-FA88-2540-857D-AB33C7064B37}"/>
              </a:ext>
            </a:extLst>
          </p:cNvPr>
          <p:cNvSpPr>
            <a:spLocks noChangeArrowheads="1"/>
          </p:cNvSpPr>
          <p:nvPr/>
        </p:nvSpPr>
        <p:spPr bwMode="auto">
          <a:xfrm>
            <a:off x="990600" y="5334000"/>
            <a:ext cx="2667000"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600">
                <a:solidFill>
                  <a:schemeClr val="tx1"/>
                </a:solidFill>
                <a:latin typeface="Arial" panose="020B0604020202020204" pitchFamily="34" charset="0"/>
              </a:defRPr>
            </a:lvl1pPr>
            <a:lvl2pPr marL="742950" indent="-285750" eaLnBrk="0" hangingPunct="0">
              <a:defRPr sz="1600">
                <a:solidFill>
                  <a:schemeClr val="tx1"/>
                </a:solidFill>
                <a:latin typeface="Arial" panose="020B0604020202020204" pitchFamily="34" charset="0"/>
              </a:defRPr>
            </a:lvl2pPr>
            <a:lvl3pPr marL="1143000" indent="-228600" eaLnBrk="0" hangingPunct="0">
              <a:defRPr sz="1600">
                <a:solidFill>
                  <a:schemeClr val="tx1"/>
                </a:solidFill>
                <a:latin typeface="Arial" panose="020B0604020202020204" pitchFamily="34" charset="0"/>
              </a:defRPr>
            </a:lvl3pPr>
            <a:lvl4pPr marL="1600200" indent="-228600" eaLnBrk="0" hangingPunct="0">
              <a:defRPr sz="1600">
                <a:solidFill>
                  <a:schemeClr val="tx1"/>
                </a:solidFill>
                <a:latin typeface="Arial" panose="020B0604020202020204" pitchFamily="34" charset="0"/>
              </a:defRPr>
            </a:lvl4pPr>
            <a:lvl5pPr marL="2057400" indent="-228600" eaLnBrk="0" hangingPunct="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eaLnBrk="1" hangingPunct="1">
              <a:spcBef>
                <a:spcPct val="50000"/>
              </a:spcBef>
            </a:pPr>
            <a:endParaRPr lang="vi-VN" altLang="x-none" sz="4000" b="1">
              <a:solidFill>
                <a:srgbClr val="0000FF"/>
              </a:solidFill>
              <a:latin typeface="Times New Roman" panose="02020603050405020304" pitchFamily="18" charset="0"/>
            </a:endParaRPr>
          </a:p>
        </p:txBody>
      </p:sp>
      <p:sp>
        <p:nvSpPr>
          <p:cNvPr id="14" name="TextBox 13"/>
          <p:cNvSpPr txBox="1"/>
          <p:nvPr/>
        </p:nvSpPr>
        <p:spPr>
          <a:xfrm>
            <a:off x="685799" y="152400"/>
            <a:ext cx="8305799" cy="1815882"/>
          </a:xfrm>
          <a:prstGeom prst="rect">
            <a:avLst/>
          </a:prstGeom>
          <a:noFill/>
        </p:spPr>
        <p:txBody>
          <a:bodyPr wrap="square" rtlCol="0">
            <a:spAutoFit/>
          </a:bodyPr>
          <a:lstStyle/>
          <a:p>
            <a:pPr algn="ctr"/>
            <a:r>
              <a:rPr lang="en-US" sz="2800" b="1" u="sng" dirty="0" err="1" smtClean="0">
                <a:solidFill>
                  <a:srgbClr val="0000FF"/>
                </a:solidFill>
                <a:latin typeface="Times New Roman" pitchFamily="18" charset="0"/>
                <a:cs typeface="Times New Roman" pitchFamily="18" charset="0"/>
              </a:rPr>
              <a:t>Tập</a:t>
            </a:r>
            <a:r>
              <a:rPr lang="en-US" sz="2800" b="1" u="sng" dirty="0" smtClean="0">
                <a:solidFill>
                  <a:srgbClr val="0000FF"/>
                </a:solidFill>
                <a:latin typeface="Times New Roman" pitchFamily="18" charset="0"/>
                <a:cs typeface="Times New Roman" pitchFamily="18" charset="0"/>
              </a:rPr>
              <a:t> </a:t>
            </a:r>
            <a:r>
              <a:rPr lang="en-US" sz="2800" b="1" u="sng" dirty="0" err="1" smtClean="0">
                <a:solidFill>
                  <a:srgbClr val="0000FF"/>
                </a:solidFill>
                <a:latin typeface="Times New Roman" pitchFamily="18" charset="0"/>
                <a:cs typeface="Times New Roman" pitchFamily="18" charset="0"/>
              </a:rPr>
              <a:t>đọc</a:t>
            </a:r>
            <a:endParaRPr lang="en-US" sz="2800" b="1" u="sng" dirty="0" smtClean="0">
              <a:solidFill>
                <a:srgbClr val="0000FF"/>
              </a:solidFill>
              <a:latin typeface="Times New Roman" pitchFamily="18" charset="0"/>
              <a:cs typeface="Times New Roman" pitchFamily="18" charset="0"/>
            </a:endParaRPr>
          </a:p>
          <a:p>
            <a:pPr algn="ctr"/>
            <a:r>
              <a:rPr lang="en-US" sz="4400" b="1" dirty="0" err="1" smtClean="0">
                <a:solidFill>
                  <a:srgbClr val="FF0000"/>
                </a:solidFill>
                <a:latin typeface="Times New Roman" pitchFamily="18" charset="0"/>
                <a:cs typeface="Times New Roman" pitchFamily="18" charset="0"/>
              </a:rPr>
              <a:t>Thầy</a:t>
            </a:r>
            <a:r>
              <a:rPr lang="en-US" sz="4400" b="1" dirty="0" smtClean="0">
                <a:solidFill>
                  <a:srgbClr val="FF0000"/>
                </a:solidFill>
                <a:latin typeface="Times New Roman" pitchFamily="18" charset="0"/>
                <a:cs typeface="Times New Roman" pitchFamily="18" charset="0"/>
              </a:rPr>
              <a:t> </a:t>
            </a:r>
            <a:r>
              <a:rPr lang="en-US" sz="4400" b="1" dirty="0" err="1" smtClean="0">
                <a:solidFill>
                  <a:srgbClr val="FF0000"/>
                </a:solidFill>
                <a:latin typeface="Times New Roman" pitchFamily="18" charset="0"/>
                <a:cs typeface="Times New Roman" pitchFamily="18" charset="0"/>
              </a:rPr>
              <a:t>cúng</a:t>
            </a:r>
            <a:r>
              <a:rPr lang="en-US" sz="4400" b="1" dirty="0" smtClean="0">
                <a:solidFill>
                  <a:srgbClr val="FF0000"/>
                </a:solidFill>
                <a:latin typeface="Times New Roman" pitchFamily="18" charset="0"/>
                <a:cs typeface="Times New Roman" pitchFamily="18" charset="0"/>
              </a:rPr>
              <a:t> </a:t>
            </a:r>
            <a:r>
              <a:rPr lang="en-US" sz="4400" b="1" dirty="0" err="1" smtClean="0">
                <a:solidFill>
                  <a:srgbClr val="FF0000"/>
                </a:solidFill>
                <a:latin typeface="Times New Roman" pitchFamily="18" charset="0"/>
                <a:cs typeface="Times New Roman" pitchFamily="18" charset="0"/>
              </a:rPr>
              <a:t>đi</a:t>
            </a:r>
            <a:r>
              <a:rPr lang="en-US" sz="4400" b="1" dirty="0" smtClean="0">
                <a:solidFill>
                  <a:srgbClr val="FF0000"/>
                </a:solidFill>
                <a:latin typeface="Times New Roman" pitchFamily="18" charset="0"/>
                <a:cs typeface="Times New Roman" pitchFamily="18" charset="0"/>
              </a:rPr>
              <a:t> </a:t>
            </a:r>
            <a:r>
              <a:rPr lang="en-US" sz="4400" b="1" dirty="0" err="1" smtClean="0">
                <a:solidFill>
                  <a:srgbClr val="FF0000"/>
                </a:solidFill>
                <a:latin typeface="Times New Roman" pitchFamily="18" charset="0"/>
                <a:cs typeface="Times New Roman" pitchFamily="18" charset="0"/>
              </a:rPr>
              <a:t>bệnh</a:t>
            </a:r>
            <a:r>
              <a:rPr lang="en-US" sz="4400" b="1" dirty="0" smtClean="0">
                <a:solidFill>
                  <a:srgbClr val="FF0000"/>
                </a:solidFill>
                <a:latin typeface="Times New Roman" pitchFamily="18" charset="0"/>
                <a:cs typeface="Times New Roman" pitchFamily="18" charset="0"/>
              </a:rPr>
              <a:t> </a:t>
            </a:r>
            <a:r>
              <a:rPr lang="en-US" sz="4400" b="1" dirty="0" err="1" smtClean="0">
                <a:solidFill>
                  <a:srgbClr val="FF0000"/>
                </a:solidFill>
                <a:latin typeface="Times New Roman" pitchFamily="18" charset="0"/>
                <a:cs typeface="Times New Roman" pitchFamily="18" charset="0"/>
              </a:rPr>
              <a:t>viện</a:t>
            </a:r>
            <a:endParaRPr lang="en-US" sz="4400" b="1" dirty="0" smtClean="0">
              <a:solidFill>
                <a:srgbClr val="FF0000"/>
              </a:solidFill>
              <a:latin typeface="Times New Roman" pitchFamily="18" charset="0"/>
              <a:cs typeface="Times New Roman" pitchFamily="18" charset="0"/>
            </a:endParaRPr>
          </a:p>
          <a:p>
            <a:pPr algn="ctr"/>
            <a:r>
              <a:rPr lang="en-US" sz="4000" b="1" dirty="0" smtClean="0">
                <a:solidFill>
                  <a:srgbClr val="FF0000"/>
                </a:solidFill>
                <a:latin typeface="Times New Roman" pitchFamily="18" charset="0"/>
                <a:cs typeface="Times New Roman" pitchFamily="18" charset="0"/>
              </a:rPr>
              <a:t>                        </a:t>
            </a:r>
            <a:r>
              <a:rPr lang="en-US" sz="2800" b="1" dirty="0" err="1" smtClean="0">
                <a:solidFill>
                  <a:srgbClr val="996633"/>
                </a:solidFill>
                <a:latin typeface="Times New Roman" pitchFamily="18" charset="0"/>
                <a:cs typeface="Times New Roman" pitchFamily="18" charset="0"/>
              </a:rPr>
              <a:t>Nguyễn</a:t>
            </a:r>
            <a:r>
              <a:rPr lang="en-US" sz="2800" b="1" dirty="0" smtClean="0">
                <a:solidFill>
                  <a:srgbClr val="996633"/>
                </a:solidFill>
                <a:latin typeface="Times New Roman" pitchFamily="18" charset="0"/>
                <a:cs typeface="Times New Roman" pitchFamily="18" charset="0"/>
              </a:rPr>
              <a:t> </a:t>
            </a:r>
            <a:r>
              <a:rPr lang="en-US" sz="2800" b="1" dirty="0" err="1" smtClean="0">
                <a:solidFill>
                  <a:srgbClr val="996633"/>
                </a:solidFill>
                <a:latin typeface="Times New Roman" pitchFamily="18" charset="0"/>
                <a:cs typeface="Times New Roman" pitchFamily="18" charset="0"/>
              </a:rPr>
              <a:t>Lăng</a:t>
            </a:r>
            <a:endParaRPr lang="en-US" sz="2800" b="1" dirty="0">
              <a:solidFill>
                <a:srgbClr val="996633"/>
              </a:solidFill>
              <a:latin typeface="Times New Roman" pitchFamily="18" charset="0"/>
              <a:cs typeface="Times New Roman" pitchFamily="18" charset="0"/>
            </a:endParaRPr>
          </a:p>
        </p:txBody>
      </p:sp>
      <p:sp>
        <p:nvSpPr>
          <p:cNvPr id="2" name="Rectangle 1"/>
          <p:cNvSpPr/>
          <p:nvPr/>
        </p:nvSpPr>
        <p:spPr>
          <a:xfrm>
            <a:off x="3249561" y="2627415"/>
            <a:ext cx="2210862" cy="646331"/>
          </a:xfrm>
          <a:prstGeom prst="rect">
            <a:avLst/>
          </a:prstGeom>
        </p:spPr>
        <p:txBody>
          <a:bodyPr wrap="none">
            <a:spAutoFit/>
          </a:bodyPr>
          <a:lstStyle/>
          <a:p>
            <a:r>
              <a:rPr lang="en-US" altLang="en-US" sz="3600" b="1" dirty="0" err="1">
                <a:solidFill>
                  <a:srgbClr val="0000FF"/>
                </a:solidFill>
                <a:latin typeface="Times New Roman" panose="02020603050405020304" pitchFamily="18" charset="0"/>
                <a:cs typeface="Times New Roman" panose="02020603050405020304" pitchFamily="18" charset="0"/>
              </a:rPr>
              <a:t>b</a:t>
            </a:r>
            <a:r>
              <a:rPr lang="en-US" altLang="en-US" sz="3600" b="1" dirty="0" err="1">
                <a:solidFill>
                  <a:srgbClr val="FF0000"/>
                </a:solidFill>
                <a:latin typeface="Times New Roman" panose="02020603050405020304" pitchFamily="18" charset="0"/>
                <a:cs typeface="Times New Roman" panose="02020603050405020304" pitchFamily="18" charset="0"/>
              </a:rPr>
              <a:t>ệnh</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v</a:t>
            </a:r>
            <a:r>
              <a:rPr lang="en-US" altLang="en-US" sz="3600" b="1" dirty="0" err="1">
                <a:solidFill>
                  <a:srgbClr val="FF0000"/>
                </a:solidFill>
                <a:latin typeface="Times New Roman" panose="02020603050405020304" pitchFamily="18" charset="0"/>
                <a:cs typeface="Times New Roman" panose="02020603050405020304" pitchFamily="18" charset="0"/>
              </a:rPr>
              <a:t>iện</a:t>
            </a:r>
            <a:r>
              <a:rPr lang="en-US" altLang="en-US" sz="3600" b="1" dirty="0">
                <a:latin typeface="Times New Roman" panose="02020603050405020304" pitchFamily="18" charset="0"/>
                <a:cs typeface="Times New Roman" panose="02020603050405020304" pitchFamily="18" charset="0"/>
              </a:rPr>
              <a:t> </a:t>
            </a:r>
          </a:p>
        </p:txBody>
      </p:sp>
      <p:sp>
        <p:nvSpPr>
          <p:cNvPr id="16" name="Rectangle 15"/>
          <p:cNvSpPr/>
          <p:nvPr/>
        </p:nvSpPr>
        <p:spPr>
          <a:xfrm>
            <a:off x="3276600" y="3273746"/>
            <a:ext cx="2531462" cy="646331"/>
          </a:xfrm>
          <a:prstGeom prst="rect">
            <a:avLst/>
          </a:prstGeom>
        </p:spPr>
        <p:txBody>
          <a:bodyPr wrap="none">
            <a:spAutoFit/>
          </a:bodyPr>
          <a:lstStyle/>
          <a:p>
            <a:r>
              <a:rPr lang="en-US" altLang="en-US" sz="3600" b="1" dirty="0" err="1">
                <a:solidFill>
                  <a:srgbClr val="0000FF"/>
                </a:solidFill>
                <a:latin typeface="Times New Roman" panose="02020603050405020304" pitchFamily="18" charset="0"/>
                <a:cs typeface="Times New Roman" panose="02020603050405020304" pitchFamily="18" charset="0"/>
              </a:rPr>
              <a:t>k</a:t>
            </a:r>
            <a:r>
              <a:rPr lang="en-US" altLang="en-US" sz="3600" b="1" dirty="0" err="1" smtClean="0">
                <a:solidFill>
                  <a:srgbClr val="0000FF"/>
                </a:solidFill>
                <a:latin typeface="Times New Roman" panose="02020603050405020304" pitchFamily="18" charset="0"/>
                <a:cs typeface="Times New Roman" panose="02020603050405020304" pitchFamily="18" charset="0"/>
              </a:rPr>
              <a:t>hẩn</a:t>
            </a:r>
            <a:r>
              <a:rPr lang="en-US" altLang="en-US" sz="3600" b="1" dirty="0" smtClean="0">
                <a:solidFill>
                  <a:srgbClr val="0000FF"/>
                </a:solidFill>
                <a:latin typeface="Times New Roman" panose="02020603050405020304" pitchFamily="18" charset="0"/>
                <a:cs typeface="Times New Roman" panose="02020603050405020304" pitchFamily="18" charset="0"/>
              </a:rPr>
              <a:t> </a:t>
            </a:r>
            <a:r>
              <a:rPr lang="en-US" altLang="en-US" sz="3600" b="1" dirty="0" err="1" smtClean="0">
                <a:solidFill>
                  <a:srgbClr val="0000FF"/>
                </a:solidFill>
                <a:latin typeface="Times New Roman" panose="02020603050405020304" pitchFamily="18" charset="0"/>
                <a:cs typeface="Times New Roman" panose="02020603050405020304" pitchFamily="18" charset="0"/>
              </a:rPr>
              <a:t>kh</a:t>
            </a:r>
            <a:r>
              <a:rPr lang="en-US" altLang="en-US" sz="3600" b="1" dirty="0" err="1" smtClean="0">
                <a:solidFill>
                  <a:srgbClr val="FF0000"/>
                </a:solidFill>
                <a:latin typeface="Times New Roman" panose="02020603050405020304" pitchFamily="18" charset="0"/>
                <a:cs typeface="Times New Roman" panose="02020603050405020304" pitchFamily="18" charset="0"/>
              </a:rPr>
              <a:t>oản</a:t>
            </a:r>
            <a:endParaRPr lang="en-US" altLang="en-US" sz="3600" b="1" dirty="0">
              <a:solidFill>
                <a:srgbClr val="FF0000"/>
              </a:solidFill>
              <a:latin typeface="Times New Roman" panose="02020603050405020304" pitchFamily="18" charset="0"/>
              <a:cs typeface="Times New Roman" panose="02020603050405020304" pitchFamily="18" charset="0"/>
            </a:endParaRPr>
          </a:p>
        </p:txBody>
      </p:sp>
      <p:sp>
        <p:nvSpPr>
          <p:cNvPr id="18" name="Rectangle 17"/>
          <p:cNvSpPr/>
          <p:nvPr/>
        </p:nvSpPr>
        <p:spPr>
          <a:xfrm>
            <a:off x="3276600" y="3962400"/>
            <a:ext cx="2172390" cy="646331"/>
          </a:xfrm>
          <a:prstGeom prst="rect">
            <a:avLst/>
          </a:prstGeom>
        </p:spPr>
        <p:txBody>
          <a:bodyPr wrap="none">
            <a:spAutoFit/>
          </a:bodyPr>
          <a:lstStyle/>
          <a:p>
            <a:r>
              <a:rPr lang="en-US" altLang="en-US" sz="3600" b="1" dirty="0" err="1">
                <a:solidFill>
                  <a:srgbClr val="0000FF"/>
                </a:solidFill>
                <a:latin typeface="Times New Roman" panose="02020603050405020304" pitchFamily="18" charset="0"/>
                <a:cs typeface="Times New Roman" panose="02020603050405020304" pitchFamily="18" charset="0"/>
              </a:rPr>
              <a:t>q</a:t>
            </a:r>
            <a:r>
              <a:rPr lang="en-US" altLang="en-US" sz="3600" b="1" dirty="0" err="1" smtClean="0">
                <a:solidFill>
                  <a:srgbClr val="0000FF"/>
                </a:solidFill>
                <a:latin typeface="Times New Roman" panose="02020603050405020304" pitchFamily="18" charset="0"/>
                <a:cs typeface="Times New Roman" panose="02020603050405020304" pitchFamily="18" charset="0"/>
              </a:rPr>
              <a:t>u</a:t>
            </a:r>
            <a:r>
              <a:rPr lang="en-US" altLang="en-US" sz="3600" b="1" dirty="0" err="1" smtClean="0">
                <a:solidFill>
                  <a:srgbClr val="FF0000"/>
                </a:solidFill>
                <a:latin typeface="Times New Roman" panose="02020603050405020304" pitchFamily="18" charset="0"/>
                <a:cs typeface="Times New Roman" panose="02020603050405020304" pitchFamily="18" charset="0"/>
              </a:rPr>
              <a:t>ằn</a:t>
            </a:r>
            <a:r>
              <a:rPr lang="en-US" altLang="en-US" sz="3600" b="1" dirty="0" smtClean="0">
                <a:solidFill>
                  <a:srgbClr val="0000FF"/>
                </a:solidFill>
                <a:latin typeface="Times New Roman" panose="02020603050405020304" pitchFamily="18" charset="0"/>
                <a:cs typeface="Times New Roman" panose="02020603050405020304" pitchFamily="18" charset="0"/>
              </a:rPr>
              <a:t> </a:t>
            </a:r>
            <a:r>
              <a:rPr lang="en-US" altLang="en-US" sz="3600" b="1" dirty="0" err="1" smtClean="0">
                <a:solidFill>
                  <a:srgbClr val="0000FF"/>
                </a:solidFill>
                <a:latin typeface="Times New Roman" panose="02020603050405020304" pitchFamily="18" charset="0"/>
                <a:cs typeface="Times New Roman" panose="02020603050405020304" pitchFamily="18" charset="0"/>
              </a:rPr>
              <a:t>qu</a:t>
            </a:r>
            <a:r>
              <a:rPr lang="en-US" altLang="en-US" sz="3600" b="1" dirty="0" err="1" smtClean="0">
                <a:solidFill>
                  <a:srgbClr val="FF0000"/>
                </a:solidFill>
                <a:latin typeface="Times New Roman" panose="02020603050405020304" pitchFamily="18" charset="0"/>
                <a:cs typeface="Times New Roman" panose="02020603050405020304" pitchFamily="18" charset="0"/>
              </a:rPr>
              <a:t>ại</a:t>
            </a:r>
            <a:endParaRPr lang="en-US" altLang="en-US" sz="3600" b="1" dirty="0">
              <a:solidFill>
                <a:srgbClr val="FF0000"/>
              </a:solidFill>
              <a:latin typeface="Times New Roman" panose="02020603050405020304" pitchFamily="18" charset="0"/>
              <a:cs typeface="Times New Roman" panose="02020603050405020304" pitchFamily="18" charset="0"/>
            </a:endParaRPr>
          </a:p>
        </p:txBody>
      </p:sp>
      <p:grpSp>
        <p:nvGrpSpPr>
          <p:cNvPr id="8" name="组合 585"/>
          <p:cNvGrpSpPr/>
          <p:nvPr/>
        </p:nvGrpSpPr>
        <p:grpSpPr>
          <a:xfrm>
            <a:off x="-25400" y="5307109"/>
            <a:ext cx="9169400" cy="1600106"/>
            <a:chOff x="-25400" y="5164139"/>
            <a:chExt cx="12303126" cy="1743075"/>
          </a:xfrm>
        </p:grpSpPr>
        <p:sp>
          <p:nvSpPr>
            <p:cNvPr id="9"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8"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9"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0"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1"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2"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3"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4"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5"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6"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7"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8"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9"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0"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1"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2"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3"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4"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5"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6"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2"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3"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6"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7"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8"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9"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1"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2"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3"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4"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5"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6"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7"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8"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9"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1"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2"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3"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4"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5"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6"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2"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9"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1"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2"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2"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3"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4"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5"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6"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7"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8"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9"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0"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1"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2"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3"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5"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6"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7"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8"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9"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0"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1"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2"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3"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4"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5"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6"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7"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8"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9"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0"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1"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2"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3"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4"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5"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6"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7"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8"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9"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0"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1"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2"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3"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4"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5"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6"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7"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8"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9"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0"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1"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2"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3"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4"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5"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6"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7"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8"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9"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0"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1"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2"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3"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4"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5"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6"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7"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8"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9"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0"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1"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2"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3"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4"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5"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6"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7"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8"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9"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0"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1"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2"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3"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4"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5"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6"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7"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8"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9"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0"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1"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2"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3"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4"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5"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6"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7"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8"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9"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0"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1"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2"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3"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4"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5"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7"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8"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9"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0"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1"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2"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3"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4"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5"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6"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8"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9"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0"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1"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2"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3"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4"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5"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6"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7"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8"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9"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pic>
        <p:nvPicPr>
          <p:cNvPr id="382" name="Picture 15" descr="H:\Files\4cbb49c3e377d8365aa20a00\abstract-design-with-beautiful-flowers2.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6648" y="5083384"/>
            <a:ext cx="2122195" cy="1615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wipe(left)">
                                      <p:cBhvr>
                                        <p:cTn id="12" dur="500"/>
                                        <p:tgtEl>
                                          <p:spTgt spid="1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wipe(left)">
                                      <p:cBhvr>
                                        <p:cTn id="17" dur="500"/>
                                        <p:tgtEl>
                                          <p:spTgt spid="18"/>
                                        </p:tgtEl>
                                      </p:cBhvr>
                                    </p:animEffect>
                                  </p:childTnLst>
                                </p:cTn>
                              </p:par>
                            </p:childTnLst>
                          </p:cTn>
                        </p:par>
                        <p:par>
                          <p:cTn id="18" fill="hold">
                            <p:stCondLst>
                              <p:cond delay="500"/>
                            </p:stCondLst>
                            <p:childTnLst>
                              <p:par>
                                <p:cTn id="19" presetID="1" presetClass="entr" presetSubtype="0" fill="hold" nodeType="afterEffect">
                                  <p:stCondLst>
                                    <p:cond delay="0"/>
                                  </p:stCondLst>
                                  <p:childTnLst>
                                    <p:set>
                                      <p:cBhvr>
                                        <p:cTn id="20" dur="1" fill="hold">
                                          <p:stCondLst>
                                            <p:cond delay="0"/>
                                          </p:stCondLst>
                                        </p:cTn>
                                        <p:tgtEl>
                                          <p:spTgt spid="38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6" grpId="0"/>
      <p:bldP spid="18"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731060"/>
            <a:ext cx="6553200" cy="944562"/>
          </a:xfrm>
        </p:spPr>
        <p:txBody>
          <a:bodyPr>
            <a:normAutofit/>
          </a:bodyPr>
          <a:lstStyle/>
          <a:p>
            <a:r>
              <a:rPr lang="en-US" sz="4000" b="1" dirty="0" err="1">
                <a:solidFill>
                  <a:srgbClr val="7030A0"/>
                </a:solidFill>
                <a:latin typeface="Times New Roman" pitchFamily="18" charset="0"/>
                <a:cs typeface="Times New Roman" pitchFamily="18" charset="0"/>
              </a:rPr>
              <a:t>Luyện</a:t>
            </a:r>
            <a:r>
              <a:rPr lang="en-US" sz="4000" b="1" dirty="0">
                <a:solidFill>
                  <a:srgbClr val="7030A0"/>
                </a:solidFill>
                <a:latin typeface="Times New Roman" pitchFamily="18" charset="0"/>
                <a:cs typeface="Times New Roman" pitchFamily="18" charset="0"/>
              </a:rPr>
              <a:t> </a:t>
            </a:r>
            <a:r>
              <a:rPr lang="en-US" sz="4000" b="1" dirty="0" err="1">
                <a:solidFill>
                  <a:srgbClr val="7030A0"/>
                </a:solidFill>
                <a:latin typeface="Times New Roman" pitchFamily="18" charset="0"/>
                <a:cs typeface="Times New Roman" pitchFamily="18" charset="0"/>
              </a:rPr>
              <a:t>đọc</a:t>
            </a:r>
            <a:r>
              <a:rPr lang="en-US" sz="4000" b="1" dirty="0">
                <a:solidFill>
                  <a:srgbClr val="7030A0"/>
                </a:solidFill>
                <a:latin typeface="Times New Roman" pitchFamily="18" charset="0"/>
                <a:cs typeface="Times New Roman" pitchFamily="18" charset="0"/>
              </a:rPr>
              <a:t> </a:t>
            </a:r>
            <a:r>
              <a:rPr lang="en-US" sz="4000" b="1" dirty="0" err="1">
                <a:solidFill>
                  <a:srgbClr val="7030A0"/>
                </a:solidFill>
                <a:latin typeface="Times New Roman" pitchFamily="18" charset="0"/>
                <a:cs typeface="Times New Roman" pitchFamily="18" charset="0"/>
              </a:rPr>
              <a:t>câu</a:t>
            </a:r>
            <a:endParaRPr lang="en-US" sz="4000" b="1" dirty="0">
              <a:solidFill>
                <a:srgbClr val="7030A0"/>
              </a:solidFill>
              <a:latin typeface="Times New Roman" pitchFamily="18" charset="0"/>
              <a:cs typeface="Times New Roman" pitchFamily="18" charset="0"/>
            </a:endParaRPr>
          </a:p>
        </p:txBody>
      </p:sp>
      <p:sp>
        <p:nvSpPr>
          <p:cNvPr id="3" name="AutoShape 2" descr="Lắp đặt camera giám sát chất lượng cao ở Vinh Nghệ An: Tổng hợp 35+  background đơn giản đẹp được yêu thích"/>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cxnSp>
        <p:nvCxnSpPr>
          <p:cNvPr id="7" name="Straight Connector 6"/>
          <p:cNvCxnSpPr/>
          <p:nvPr/>
        </p:nvCxnSpPr>
        <p:spPr>
          <a:xfrm flipH="1">
            <a:off x="2133600" y="3048628"/>
            <a:ext cx="152400" cy="450741"/>
          </a:xfrm>
          <a:prstGeom prst="line">
            <a:avLst/>
          </a:prstGeom>
          <a:ln>
            <a:solidFill>
              <a:srgbClr val="FF0000"/>
            </a:solidFill>
          </a:ln>
        </p:spPr>
        <p:style>
          <a:lnRef idx="3">
            <a:schemeClr val="accent2"/>
          </a:lnRef>
          <a:fillRef idx="0">
            <a:schemeClr val="accent2"/>
          </a:fillRef>
          <a:effectRef idx="2">
            <a:schemeClr val="accent2"/>
          </a:effectRef>
          <a:fontRef idx="minor">
            <a:schemeClr val="tx1"/>
          </a:fontRef>
        </p:style>
      </p:cxnSp>
      <p:cxnSp>
        <p:nvCxnSpPr>
          <p:cNvPr id="18" name="Straight Connector 17"/>
          <p:cNvCxnSpPr/>
          <p:nvPr/>
        </p:nvCxnSpPr>
        <p:spPr>
          <a:xfrm flipH="1">
            <a:off x="4800600" y="2203341"/>
            <a:ext cx="152400" cy="450741"/>
          </a:xfrm>
          <a:prstGeom prst="line">
            <a:avLst/>
          </a:prstGeom>
          <a:ln>
            <a:solidFill>
              <a:srgbClr val="FF0000"/>
            </a:solidFill>
          </a:ln>
        </p:spPr>
        <p:style>
          <a:lnRef idx="3">
            <a:schemeClr val="accent2"/>
          </a:lnRef>
          <a:fillRef idx="0">
            <a:schemeClr val="accent2"/>
          </a:fillRef>
          <a:effectRef idx="2">
            <a:schemeClr val="accent2"/>
          </a:effectRef>
          <a:fontRef idx="minor">
            <a:schemeClr val="tx1"/>
          </a:fontRef>
        </p:style>
      </p:cxnSp>
      <p:cxnSp>
        <p:nvCxnSpPr>
          <p:cNvPr id="19" name="Straight Connector 18"/>
          <p:cNvCxnSpPr/>
          <p:nvPr/>
        </p:nvCxnSpPr>
        <p:spPr>
          <a:xfrm flipH="1">
            <a:off x="6553200" y="3581400"/>
            <a:ext cx="152400" cy="450741"/>
          </a:xfrm>
          <a:prstGeom prst="line">
            <a:avLst/>
          </a:prstGeom>
          <a:ln>
            <a:solidFill>
              <a:srgbClr val="FF0000"/>
            </a:solidFill>
          </a:ln>
        </p:spPr>
        <p:style>
          <a:lnRef idx="3">
            <a:schemeClr val="accent2"/>
          </a:lnRef>
          <a:fillRef idx="0">
            <a:schemeClr val="accent2"/>
          </a:fillRef>
          <a:effectRef idx="2">
            <a:schemeClr val="accent2"/>
          </a:effectRef>
          <a:fontRef idx="minor">
            <a:schemeClr val="tx1"/>
          </a:fontRef>
        </p:style>
      </p:cxnSp>
      <p:sp>
        <p:nvSpPr>
          <p:cNvPr id="10" name="Text Box 12"/>
          <p:cNvSpPr txBox="1">
            <a:spLocks noChangeArrowheads="1"/>
          </p:cNvSpPr>
          <p:nvPr/>
        </p:nvSpPr>
        <p:spPr bwMode="auto">
          <a:xfrm>
            <a:off x="690716" y="3206605"/>
            <a:ext cx="7924800" cy="12003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en-US" sz="3600" b="1" dirty="0" err="1">
                <a:solidFill>
                  <a:srgbClr val="0000FF"/>
                </a:solidFill>
                <a:latin typeface="Times New Roman" panose="02020603050405020304" pitchFamily="18" charset="0"/>
                <a:cs typeface="Times New Roman" panose="02020603050405020304" pitchFamily="18" charset="0"/>
              </a:rPr>
              <a:t>Từ</a:t>
            </a:r>
            <a:r>
              <a:rPr lang="en-US" altLang="en-US" sz="3600" b="1" dirty="0">
                <a:solidFill>
                  <a:srgbClr val="0000FF"/>
                </a:solidFill>
                <a:latin typeface="Times New Roman" panose="02020603050405020304" pitchFamily="18" charset="0"/>
                <a:cs typeface="Times New Roman" panose="02020603050405020304" pitchFamily="18" charset="0"/>
              </a:rPr>
              <a:t> nay, </a:t>
            </a:r>
            <a:r>
              <a:rPr lang="en-US" altLang="en-US" sz="3600" b="1" dirty="0" err="1">
                <a:solidFill>
                  <a:srgbClr val="0000FF"/>
                </a:solidFill>
                <a:latin typeface="Times New Roman" panose="02020603050405020304" pitchFamily="18" charset="0"/>
                <a:cs typeface="Times New Roman" panose="02020603050405020304" pitchFamily="18" charset="0"/>
              </a:rPr>
              <a:t>tôi</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dứt</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khoát</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bỏ</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nghề</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thầy</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cúng</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Bà</a:t>
            </a:r>
            <a:r>
              <a:rPr lang="en-US" altLang="en-US" sz="3600" b="1" dirty="0">
                <a:solidFill>
                  <a:srgbClr val="0000FF"/>
                </a:solidFill>
                <a:latin typeface="Times New Roman" panose="02020603050405020304" pitchFamily="18" charset="0"/>
                <a:cs typeface="Times New Roman" panose="02020603050405020304" pitchFamily="18" charset="0"/>
              </a:rPr>
              <a:t> con </a:t>
            </a:r>
            <a:r>
              <a:rPr lang="en-US" altLang="en-US" sz="3600" b="1" dirty="0" err="1">
                <a:solidFill>
                  <a:srgbClr val="0000FF"/>
                </a:solidFill>
                <a:latin typeface="Times New Roman" panose="02020603050405020304" pitchFamily="18" charset="0"/>
                <a:cs typeface="Times New Roman" panose="02020603050405020304" pitchFamily="18" charset="0"/>
              </a:rPr>
              <a:t>ốm</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đau</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nên</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đi</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bệnh</a:t>
            </a: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600" b="1" dirty="0" err="1">
                <a:solidFill>
                  <a:srgbClr val="0000FF"/>
                </a:solidFill>
                <a:latin typeface="Times New Roman" panose="02020603050405020304" pitchFamily="18" charset="0"/>
                <a:cs typeface="Times New Roman" panose="02020603050405020304" pitchFamily="18" charset="0"/>
              </a:rPr>
              <a:t>viện</a:t>
            </a:r>
            <a:r>
              <a:rPr lang="en-US" altLang="en-US" sz="3600" b="1" dirty="0">
                <a:solidFill>
                  <a:srgbClr val="0000FF"/>
                </a:solidFill>
                <a:latin typeface="Times New Roman" panose="02020603050405020304" pitchFamily="18" charset="0"/>
                <a:cs typeface="Times New Roman" panose="02020603050405020304" pitchFamily="18" charset="0"/>
              </a:rPr>
              <a:t>. </a:t>
            </a:r>
          </a:p>
        </p:txBody>
      </p:sp>
      <p:sp>
        <p:nvSpPr>
          <p:cNvPr id="11" name="TextBox 10"/>
          <p:cNvSpPr txBox="1"/>
          <p:nvPr/>
        </p:nvSpPr>
        <p:spPr>
          <a:xfrm>
            <a:off x="685799" y="152400"/>
            <a:ext cx="8305799" cy="1815882"/>
          </a:xfrm>
          <a:prstGeom prst="rect">
            <a:avLst/>
          </a:prstGeom>
          <a:noFill/>
        </p:spPr>
        <p:txBody>
          <a:bodyPr wrap="square" rtlCol="0">
            <a:spAutoFit/>
          </a:bodyPr>
          <a:lstStyle/>
          <a:p>
            <a:pPr algn="ctr"/>
            <a:r>
              <a:rPr lang="en-US" sz="2800" b="1" u="sng" dirty="0" err="1" smtClean="0">
                <a:solidFill>
                  <a:srgbClr val="0000FF"/>
                </a:solidFill>
                <a:latin typeface="Times New Roman" pitchFamily="18" charset="0"/>
                <a:cs typeface="Times New Roman" pitchFamily="18" charset="0"/>
              </a:rPr>
              <a:t>Tập</a:t>
            </a:r>
            <a:r>
              <a:rPr lang="en-US" sz="2800" b="1" u="sng" dirty="0" smtClean="0">
                <a:solidFill>
                  <a:srgbClr val="0000FF"/>
                </a:solidFill>
                <a:latin typeface="Times New Roman" pitchFamily="18" charset="0"/>
                <a:cs typeface="Times New Roman" pitchFamily="18" charset="0"/>
              </a:rPr>
              <a:t> </a:t>
            </a:r>
            <a:r>
              <a:rPr lang="en-US" sz="2800" b="1" u="sng" dirty="0" err="1" smtClean="0">
                <a:solidFill>
                  <a:srgbClr val="0000FF"/>
                </a:solidFill>
                <a:latin typeface="Times New Roman" pitchFamily="18" charset="0"/>
                <a:cs typeface="Times New Roman" pitchFamily="18" charset="0"/>
              </a:rPr>
              <a:t>đọc</a:t>
            </a:r>
            <a:endParaRPr lang="en-US" sz="2800" b="1" u="sng" dirty="0" smtClean="0">
              <a:solidFill>
                <a:srgbClr val="0000FF"/>
              </a:solidFill>
              <a:latin typeface="Times New Roman" pitchFamily="18" charset="0"/>
              <a:cs typeface="Times New Roman" pitchFamily="18" charset="0"/>
            </a:endParaRPr>
          </a:p>
          <a:p>
            <a:pPr algn="ctr"/>
            <a:r>
              <a:rPr lang="en-US" sz="4400" b="1" dirty="0" err="1" smtClean="0">
                <a:solidFill>
                  <a:srgbClr val="FF0000"/>
                </a:solidFill>
                <a:latin typeface="Times New Roman" pitchFamily="18" charset="0"/>
                <a:cs typeface="Times New Roman" pitchFamily="18" charset="0"/>
              </a:rPr>
              <a:t>Thầy</a:t>
            </a:r>
            <a:r>
              <a:rPr lang="en-US" sz="4400" b="1" dirty="0" smtClean="0">
                <a:solidFill>
                  <a:srgbClr val="FF0000"/>
                </a:solidFill>
                <a:latin typeface="Times New Roman" pitchFamily="18" charset="0"/>
                <a:cs typeface="Times New Roman" pitchFamily="18" charset="0"/>
              </a:rPr>
              <a:t> </a:t>
            </a:r>
            <a:r>
              <a:rPr lang="en-US" sz="4400" b="1" dirty="0" err="1" smtClean="0">
                <a:solidFill>
                  <a:srgbClr val="FF0000"/>
                </a:solidFill>
                <a:latin typeface="Times New Roman" pitchFamily="18" charset="0"/>
                <a:cs typeface="Times New Roman" pitchFamily="18" charset="0"/>
              </a:rPr>
              <a:t>cúng</a:t>
            </a:r>
            <a:r>
              <a:rPr lang="en-US" sz="4400" b="1" dirty="0" smtClean="0">
                <a:solidFill>
                  <a:srgbClr val="FF0000"/>
                </a:solidFill>
                <a:latin typeface="Times New Roman" pitchFamily="18" charset="0"/>
                <a:cs typeface="Times New Roman" pitchFamily="18" charset="0"/>
              </a:rPr>
              <a:t> </a:t>
            </a:r>
            <a:r>
              <a:rPr lang="en-US" sz="4400" b="1" dirty="0" err="1" smtClean="0">
                <a:solidFill>
                  <a:srgbClr val="FF0000"/>
                </a:solidFill>
                <a:latin typeface="Times New Roman" pitchFamily="18" charset="0"/>
                <a:cs typeface="Times New Roman" pitchFamily="18" charset="0"/>
              </a:rPr>
              <a:t>đi</a:t>
            </a:r>
            <a:r>
              <a:rPr lang="en-US" sz="4400" b="1" dirty="0" smtClean="0">
                <a:solidFill>
                  <a:srgbClr val="FF0000"/>
                </a:solidFill>
                <a:latin typeface="Times New Roman" pitchFamily="18" charset="0"/>
                <a:cs typeface="Times New Roman" pitchFamily="18" charset="0"/>
              </a:rPr>
              <a:t> </a:t>
            </a:r>
            <a:r>
              <a:rPr lang="en-US" sz="4400" b="1" dirty="0" err="1" smtClean="0">
                <a:solidFill>
                  <a:srgbClr val="FF0000"/>
                </a:solidFill>
                <a:latin typeface="Times New Roman" pitchFamily="18" charset="0"/>
                <a:cs typeface="Times New Roman" pitchFamily="18" charset="0"/>
              </a:rPr>
              <a:t>bệnh</a:t>
            </a:r>
            <a:r>
              <a:rPr lang="en-US" sz="4400" b="1" dirty="0" smtClean="0">
                <a:solidFill>
                  <a:srgbClr val="FF0000"/>
                </a:solidFill>
                <a:latin typeface="Times New Roman" pitchFamily="18" charset="0"/>
                <a:cs typeface="Times New Roman" pitchFamily="18" charset="0"/>
              </a:rPr>
              <a:t> </a:t>
            </a:r>
            <a:r>
              <a:rPr lang="en-US" sz="4400" b="1" dirty="0" err="1" smtClean="0">
                <a:solidFill>
                  <a:srgbClr val="FF0000"/>
                </a:solidFill>
                <a:latin typeface="Times New Roman" pitchFamily="18" charset="0"/>
                <a:cs typeface="Times New Roman" pitchFamily="18" charset="0"/>
              </a:rPr>
              <a:t>viện</a:t>
            </a:r>
            <a:endParaRPr lang="en-US" sz="4400" b="1" dirty="0" smtClean="0">
              <a:solidFill>
                <a:srgbClr val="FF0000"/>
              </a:solidFill>
              <a:latin typeface="Times New Roman" pitchFamily="18" charset="0"/>
              <a:cs typeface="Times New Roman" pitchFamily="18" charset="0"/>
            </a:endParaRPr>
          </a:p>
          <a:p>
            <a:pPr algn="ctr"/>
            <a:r>
              <a:rPr lang="en-US" sz="4000" b="1" dirty="0" smtClean="0">
                <a:solidFill>
                  <a:srgbClr val="FF0000"/>
                </a:solidFill>
                <a:latin typeface="Times New Roman" pitchFamily="18" charset="0"/>
                <a:cs typeface="Times New Roman" pitchFamily="18" charset="0"/>
              </a:rPr>
              <a:t>                        </a:t>
            </a:r>
            <a:r>
              <a:rPr lang="en-US" sz="2800" b="1" dirty="0" err="1" smtClean="0">
                <a:solidFill>
                  <a:srgbClr val="996633"/>
                </a:solidFill>
                <a:latin typeface="Times New Roman" pitchFamily="18" charset="0"/>
                <a:cs typeface="Times New Roman" pitchFamily="18" charset="0"/>
              </a:rPr>
              <a:t>Nguyễn</a:t>
            </a:r>
            <a:r>
              <a:rPr lang="en-US" sz="2800" b="1" dirty="0" smtClean="0">
                <a:solidFill>
                  <a:srgbClr val="996633"/>
                </a:solidFill>
                <a:latin typeface="Times New Roman" pitchFamily="18" charset="0"/>
                <a:cs typeface="Times New Roman" pitchFamily="18" charset="0"/>
              </a:rPr>
              <a:t> </a:t>
            </a:r>
            <a:r>
              <a:rPr lang="en-US" sz="2800" b="1" dirty="0" err="1" smtClean="0">
                <a:solidFill>
                  <a:srgbClr val="996633"/>
                </a:solidFill>
                <a:latin typeface="Times New Roman" pitchFamily="18" charset="0"/>
                <a:cs typeface="Times New Roman" pitchFamily="18" charset="0"/>
              </a:rPr>
              <a:t>Lăng</a:t>
            </a:r>
            <a:endParaRPr lang="en-US" sz="2800" b="1" dirty="0">
              <a:solidFill>
                <a:srgbClr val="996633"/>
              </a:solidFill>
              <a:latin typeface="Times New Roman" pitchFamily="18" charset="0"/>
              <a:cs typeface="Times New Roman" pitchFamily="18" charset="0"/>
            </a:endParaRPr>
          </a:p>
        </p:txBody>
      </p:sp>
      <p:grpSp>
        <p:nvGrpSpPr>
          <p:cNvPr id="9" name="组合 585"/>
          <p:cNvGrpSpPr/>
          <p:nvPr/>
        </p:nvGrpSpPr>
        <p:grpSpPr>
          <a:xfrm>
            <a:off x="-25400" y="5307109"/>
            <a:ext cx="9169400" cy="1600106"/>
            <a:chOff x="-25400" y="5164139"/>
            <a:chExt cx="12303126" cy="1743075"/>
          </a:xfrm>
        </p:grpSpPr>
        <p:sp>
          <p:nvSpPr>
            <p:cNvPr id="12"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8"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9"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0"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1"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2"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3"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4"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5"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6"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7"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8"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9"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0"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1"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2"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3"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4"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5"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6"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7"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8"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9"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0"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1"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2"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3"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4"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5"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6"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7"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8"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9"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0"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1"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2"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3"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4"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5"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6"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7"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8"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9"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0"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1"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2"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3"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6"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7"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8"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9"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1"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2"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3"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4"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5"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6"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7"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8"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9"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1"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2"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3"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4"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5"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7"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8"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9"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0"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1"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2"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3"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4"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5"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6"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7"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8"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9"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0"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1"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2"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3"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4"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5"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6"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7"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8"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9"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0"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1"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2"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3"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4"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5"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6"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7"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8"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9"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0"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1"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2"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3"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4"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5"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6"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7"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8"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9"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0"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1"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2"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3"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4"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5"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6"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7"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8"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9"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0"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1"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2"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3"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4"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5"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6"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7"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8"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9"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0"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1"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2"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3"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4"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5"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6"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7"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8"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9"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0"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1"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2"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3"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4"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5"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6"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7"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8"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9"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0"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1"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2"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3"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4"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5"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7"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8"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9"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0"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1"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2"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3"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4"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5"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6"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8"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9"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0"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1"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2"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3"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4"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5"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6"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7"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8"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9"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2"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3"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pic>
        <p:nvPicPr>
          <p:cNvPr id="384" name="Picture 15" descr="H:\Files\4cbb49c3e377d8365aa20a00\abstract-design-with-beautiful-flowers2.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016648" y="5083384"/>
            <a:ext cx="2122195" cy="1615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882271281"/>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barn(inVertical)">
                                      <p:cBhvr>
                                        <p:cTn id="14" dur="500"/>
                                        <p:tgtEl>
                                          <p:spTgt spid="7"/>
                                        </p:tgtEl>
                                      </p:cBhvr>
                                    </p:animEffect>
                                  </p:childTnLst>
                                </p:cTn>
                              </p:par>
                              <p:par>
                                <p:cTn id="15" presetID="16" presetClass="entr" presetSubtype="21" fill="hold" nodeType="with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barn(inVertical)">
                                      <p:cBhvr>
                                        <p:cTn id="17" dur="500"/>
                                        <p:tgtEl>
                                          <p:spTgt spid="18"/>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nodeType="click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wipe(down)">
                                      <p:cBhvr>
                                        <p:cTn id="22" dur="500"/>
                                        <p:tgtEl>
                                          <p:spTgt spid="19"/>
                                        </p:tgtEl>
                                      </p:cBhvr>
                                    </p:animEffect>
                                  </p:childTnLst>
                                </p:cTn>
                              </p:par>
                              <p:par>
                                <p:cTn id="23" presetID="12" presetClass="entr" presetSubtype="4" fill="hold" grpId="0" nodeType="with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slide(fromBottom)">
                                      <p:cBhvr>
                                        <p:cTn id="25" dur="500"/>
                                        <p:tgtEl>
                                          <p:spTgt spid="10"/>
                                        </p:tgtEl>
                                      </p:cBhvr>
                                    </p:animEffect>
                                  </p:childTnLst>
                                </p:cTn>
                              </p:par>
                            </p:childTnLst>
                          </p:cTn>
                        </p:par>
                        <p:par>
                          <p:cTn id="26" fill="hold">
                            <p:stCondLst>
                              <p:cond delay="500"/>
                            </p:stCondLst>
                            <p:childTnLst>
                              <p:par>
                                <p:cTn id="27" presetID="1" presetClass="entr" presetSubtype="0" fill="hold" nodeType="afterEffect">
                                  <p:stCondLst>
                                    <p:cond delay="0"/>
                                  </p:stCondLst>
                                  <p:childTnLst>
                                    <p:set>
                                      <p:cBhvr>
                                        <p:cTn id="28" dur="1" fill="hold">
                                          <p:stCondLst>
                                            <p:cond delay="0"/>
                                          </p:stCondLst>
                                        </p:cTn>
                                        <p:tgtEl>
                                          <p:spTgt spid="38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 grpId="0"/>
    </p:bldLst>
  </p:timing>
</p:sld>
</file>

<file path=ppt/tags/tag1.xml><?xml version="1.0" encoding="utf-8"?>
<p:tagLst xmlns:a="http://schemas.openxmlformats.org/drawingml/2006/main" xmlns:r="http://schemas.openxmlformats.org/officeDocument/2006/relationships" xmlns:p="http://schemas.openxmlformats.org/presentationml/2006/main">
  <p:tag name="PA" val="v3.2.0"/>
</p:tagLst>
</file>

<file path=ppt/tags/tag2.xml><?xml version="1.0" encoding="utf-8"?>
<p:tagLst xmlns:a="http://schemas.openxmlformats.org/drawingml/2006/main" xmlns:r="http://schemas.openxmlformats.org/officeDocument/2006/relationships" xmlns:p="http://schemas.openxmlformats.org/presentationml/2006/main">
  <p:tag name="PA" val="v3.2.0"/>
</p:tagLst>
</file>

<file path=ppt/tags/tag3.xml><?xml version="1.0" encoding="utf-8"?>
<p:tagLst xmlns:a="http://schemas.openxmlformats.org/drawingml/2006/main" xmlns:r="http://schemas.openxmlformats.org/officeDocument/2006/relationships" xmlns:p="http://schemas.openxmlformats.org/presentationml/2006/main">
  <p:tag name="PA" val="v3.2.0"/>
</p:tagLst>
</file>

<file path=ppt/tags/tag4.xml><?xml version="1.0" encoding="utf-8"?>
<p:tagLst xmlns:a="http://schemas.openxmlformats.org/drawingml/2006/main" xmlns:r="http://schemas.openxmlformats.org/officeDocument/2006/relationships" xmlns:p="http://schemas.openxmlformats.org/presentationml/2006/main">
  <p:tag name="PA" val="v3.2.0"/>
</p:tagLst>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1470</TotalTime>
  <Words>589</Words>
  <Application>Microsoft Office PowerPoint</Application>
  <PresentationFormat>On-screen Show (4:3)</PresentationFormat>
  <Paragraphs>96</Paragraphs>
  <Slides>18</Slides>
  <Notes>2</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18</vt:i4>
      </vt:variant>
    </vt:vector>
  </HeadingPairs>
  <TitlesOfParts>
    <vt:vector size="23" baseType="lpstr">
      <vt:lpstr>宋体</vt:lpstr>
      <vt:lpstr>Arial</vt:lpstr>
      <vt:lpstr>Calibri</vt:lpstr>
      <vt:lpstr>Times New Roman</vt:lpstr>
      <vt:lpstr>Office Theme</vt:lpstr>
      <vt:lpstr>Tâp đọc Thầy cúng đi bệnh viện</vt:lpstr>
      <vt:lpstr>Hoạt động 1: Luyện đọc từ khó</vt:lpstr>
      <vt:lpstr>PowerPoint Presentation</vt:lpstr>
      <vt:lpstr>PowerPoint Presentation</vt:lpstr>
      <vt:lpstr>PowerPoint Presentation</vt:lpstr>
      <vt:lpstr>PowerPoint Presentation</vt:lpstr>
      <vt:lpstr>PowerPoint Presentation</vt:lpstr>
      <vt:lpstr>PowerPoint Presentation</vt:lpstr>
      <vt:lpstr>Luyện đọc câu</vt:lpstr>
      <vt:lpstr>PowerPoint Presentation</vt:lpstr>
      <vt:lpstr> Câu 1 : Cụ Ún làm nghề gì?</vt:lpstr>
      <vt:lpstr> Câu 2 : Khi mắc bệnh, cụ đã tự chữa bằng cách nào? Kết quả ra sao?</vt:lpstr>
      <vt:lpstr> Câu 3 : Vì sao bị sỏi thận mà cụ không chịu mổ, trốn viện về nhà? </vt:lpstr>
      <vt:lpstr> Câu 4:  Nhờ đâu cụ Ún khỏi bệnh?</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HP</dc:creator>
  <cp:lastModifiedBy>Phạm Thị Hương (ADAS - GV - TH)</cp:lastModifiedBy>
  <cp:revision>82</cp:revision>
  <dcterms:created xsi:type="dcterms:W3CDTF">2020-11-25T12:09:02Z</dcterms:created>
  <dcterms:modified xsi:type="dcterms:W3CDTF">2021-12-16T12:37:46Z</dcterms:modified>
</cp:coreProperties>
</file>