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94" r:id="rId2"/>
    <p:sldId id="285" r:id="rId3"/>
    <p:sldId id="286" r:id="rId4"/>
    <p:sldId id="287" r:id="rId5"/>
    <p:sldId id="288" r:id="rId6"/>
    <p:sldId id="291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/>
        </p14:section>
        <p14:section name="Tiết 1" id="{29C178FB-5098-4551-BE1B-302196ADB65A}">
          <p14:sldIdLst>
            <p14:sldId id="294"/>
          </p14:sldIdLst>
        </p14:section>
        <p14:section name="Tiết 2" id="{9F60823D-ED45-406B-A127-289E07A3A261}">
          <p14:sldIdLst>
            <p14:sldId id="285"/>
            <p14:sldId id="286"/>
            <p14:sldId id="287"/>
            <p14:sldId id="288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92" d="100"/>
          <a:sy n="92" d="100"/>
        </p:scale>
        <p:origin x="90" y="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12/03/2022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2022/3/12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15689" y="1365662"/>
            <a:ext cx="4500747" cy="2256311"/>
          </a:xfrm>
          <a:prstGeom prst="cloud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7" name="Picture 6" descr="C:\Users\VIENTHONGA\Downloads\0051.jpg"/>
          <p:cNvPicPr/>
          <p:nvPr/>
        </p:nvPicPr>
        <p:blipFill>
          <a:blip r:embed="rId4"/>
          <a:srcRect l="9299" t="12927" r="8615" b="77073"/>
          <a:stretch>
            <a:fillRect/>
          </a:stretch>
        </p:blipFill>
        <p:spPr bwMode="auto">
          <a:xfrm>
            <a:off x="605638" y="1341914"/>
            <a:ext cx="7825839" cy="152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3026229" y="2667998"/>
            <a:ext cx="1399311" cy="1674419"/>
            <a:chOff x="1187533" y="2871854"/>
            <a:chExt cx="1399311" cy="1674419"/>
          </a:xfrm>
        </p:grpSpPr>
        <p:sp>
          <p:nvSpPr>
            <p:cNvPr id="15" name="Rectangle 1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39849" y="3889159"/>
              <a:ext cx="682815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77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971802" y="2666018"/>
            <a:ext cx="1399311" cy="1662544"/>
            <a:chOff x="1187533" y="2871854"/>
            <a:chExt cx="1399311" cy="1662544"/>
          </a:xfrm>
        </p:grpSpPr>
        <p:sp>
          <p:nvSpPr>
            <p:cNvPr id="22" name="Rectangle 21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61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35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75475" y="3877284"/>
              <a:ext cx="64916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96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869873" y="2652165"/>
            <a:ext cx="1399311" cy="1664522"/>
            <a:chOff x="1187533" y="2871854"/>
            <a:chExt cx="1399311" cy="1664522"/>
          </a:xfrm>
        </p:grpSpPr>
        <p:sp>
          <p:nvSpPr>
            <p:cNvPr id="29" name="Rectangle 28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58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41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100504" y="2654148"/>
            <a:ext cx="1399311" cy="1664522"/>
            <a:chOff x="1187533" y="2871854"/>
            <a:chExt cx="1399311" cy="1664522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35819" y="3879262"/>
              <a:ext cx="684866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47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96284" y="3576399"/>
            <a:ext cx="108739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Q123</a:t>
            </a:r>
          </a:p>
        </p:txBody>
      </p:sp>
      <p:pic>
        <p:nvPicPr>
          <p:cNvPr id="7" name="Picture 6" descr="408_20200527095426_wm_shs---toan-1-tap-2---kntt"/>
          <p:cNvPicPr/>
          <p:nvPr/>
        </p:nvPicPr>
        <p:blipFill>
          <a:blip r:embed="rId4"/>
          <a:srcRect l="9295" t="22841" r="8173" b="52500"/>
          <a:stretch>
            <a:fillRect/>
          </a:stretch>
        </p:blipFill>
        <p:spPr bwMode="auto">
          <a:xfrm>
            <a:off x="356260" y="1175657"/>
            <a:ext cx="7939087" cy="377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43148" y="926283"/>
            <a:ext cx="7338951" cy="116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769926" y="1482432"/>
            <a:ext cx="5248894" cy="736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07275" y="93991"/>
            <a:ext cx="2673432" cy="116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79425" y="2557135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26881" y="2519531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03922" y="2474006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pic>
        <p:nvPicPr>
          <p:cNvPr id="20" name="Picture 8" descr="7flow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1429" y="289460"/>
            <a:ext cx="1876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5850590" y="1235014"/>
            <a:ext cx="965851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 + 3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91115" y="1577414"/>
            <a:ext cx="965851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+ 40</a:t>
            </a: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3" grpId="0"/>
      <p:bldP spid="14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3"/>
          <a:srcRect l="9295" t="47273" r="8013" b="7955"/>
          <a:stretch>
            <a:fillRect/>
          </a:stretch>
        </p:blipFill>
        <p:spPr bwMode="auto">
          <a:xfrm>
            <a:off x="427512" y="985652"/>
            <a:ext cx="7623958" cy="390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18762" y="-13609"/>
            <a:ext cx="2375056" cy="10339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rcRect l="24557" r="25859" b="81960"/>
          <a:stretch>
            <a:fillRect/>
          </a:stretch>
        </p:blipFill>
        <p:spPr bwMode="auto">
          <a:xfrm>
            <a:off x="3097912" y="1460665"/>
            <a:ext cx="3019425" cy="78377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0088" y="1721925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09998" y="1719945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89912" y="1717967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39839" y="1715986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08_20200527095426_wm_shs---toan-1-tap-2---kntt"/>
          <p:cNvPicPr/>
          <p:nvPr/>
        </p:nvPicPr>
        <p:blipFill>
          <a:blip r:embed="rId3"/>
          <a:srcRect l="7532" t="6250" r="9295" b="52273"/>
          <a:stretch>
            <a:fillRect/>
          </a:stretch>
        </p:blipFill>
        <p:spPr bwMode="auto">
          <a:xfrm>
            <a:off x="0" y="1223159"/>
            <a:ext cx="8550234" cy="36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408_20200527095426_wm_shs---toan-1-tap-2---kntt"/>
          <p:cNvPicPr/>
          <p:nvPr/>
        </p:nvPicPr>
        <p:blipFill>
          <a:blip r:embed="rId3"/>
          <a:srcRect l="7532" t="5314" r="61133" b="89227"/>
          <a:stretch>
            <a:fillRect/>
          </a:stretch>
        </p:blipFill>
        <p:spPr bwMode="auto">
          <a:xfrm>
            <a:off x="162712" y="997527"/>
            <a:ext cx="2473610" cy="64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81650" y="61031"/>
            <a:ext cx="2530929" cy="1101855"/>
          </a:xfrm>
          <a:prstGeom prst="rect">
            <a:avLst/>
          </a:prstGeom>
        </p:spPr>
      </p:pic>
      <p:pic>
        <p:nvPicPr>
          <p:cNvPr id="10" name="Picture 9" descr="408_20200527095426_wm_shs---toan-1-tap-2---kntt"/>
          <p:cNvPicPr/>
          <p:nvPr/>
        </p:nvPicPr>
        <p:blipFill>
          <a:blip r:embed="rId3"/>
          <a:srcRect l="14063" t="32462" r="66210" b="53661"/>
          <a:stretch>
            <a:fillRect/>
          </a:stretch>
        </p:blipFill>
        <p:spPr bwMode="auto">
          <a:xfrm>
            <a:off x="197684" y="1644362"/>
            <a:ext cx="1927999" cy="127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408_20200527095426_wm_shs---toan-1-tap-2---kntt"/>
          <p:cNvPicPr/>
          <p:nvPr/>
        </p:nvPicPr>
        <p:blipFill>
          <a:blip r:embed="rId3"/>
          <a:srcRect l="37389" t="32771" r="43151" b="53815"/>
          <a:stretch>
            <a:fillRect/>
          </a:stretch>
        </p:blipFill>
        <p:spPr bwMode="auto">
          <a:xfrm>
            <a:off x="3294788" y="1694275"/>
            <a:ext cx="1847231" cy="12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408_20200527095426_wm_shs---toan-1-tap-2---kntt"/>
          <p:cNvPicPr/>
          <p:nvPr/>
        </p:nvPicPr>
        <p:blipFill>
          <a:blip r:embed="rId3"/>
          <a:srcRect l="60582" t="32925" r="19958" b="53506"/>
          <a:stretch>
            <a:fillRect/>
          </a:stretch>
        </p:blipFill>
        <p:spPr bwMode="auto">
          <a:xfrm>
            <a:off x="6346656" y="1713262"/>
            <a:ext cx="1823481" cy="11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1864430" y="1686296"/>
            <a:ext cx="878731" cy="123503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  <a:endParaRPr lang="en-US" sz="2200" dirty="0"/>
          </a:p>
        </p:txBody>
      </p:sp>
      <p:sp>
        <p:nvSpPr>
          <p:cNvPr id="15" name="Rounded Rectangle 14"/>
          <p:cNvSpPr/>
          <p:nvPr/>
        </p:nvSpPr>
        <p:spPr>
          <a:xfrm>
            <a:off x="4878787" y="1708067"/>
            <a:ext cx="878731" cy="1189512"/>
          </a:xfrm>
          <a:prstGeom prst="roundRect">
            <a:avLst/>
          </a:prstGeom>
          <a:solidFill>
            <a:srgbClr val="ADE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  <a:endParaRPr lang="en-US" sz="2200" dirty="0"/>
          </a:p>
        </p:txBody>
      </p:sp>
      <p:sp>
        <p:nvSpPr>
          <p:cNvPr id="16" name="Rounded Rectangle 15"/>
          <p:cNvSpPr/>
          <p:nvPr/>
        </p:nvSpPr>
        <p:spPr>
          <a:xfrm>
            <a:off x="7869386" y="1721922"/>
            <a:ext cx="878731" cy="11519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30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40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50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408_20200527095426_wm_shs---toan-1-tap-2---kntt"/>
          <p:cNvPicPr/>
          <p:nvPr/>
        </p:nvPicPr>
        <p:blipFill>
          <a:blip r:embed="rId3"/>
          <a:srcRect l="9295" t="48750" r="8333" b="8636"/>
          <a:stretch>
            <a:fillRect/>
          </a:stretch>
        </p:blipFill>
        <p:spPr bwMode="auto">
          <a:xfrm>
            <a:off x="273132" y="785812"/>
            <a:ext cx="8467107" cy="413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71258" y="-7719"/>
            <a:ext cx="2006931" cy="87372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83923" y="1816925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78826" y="4120738"/>
            <a:ext cx="536374" cy="415636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40569" y="4106884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</TotalTime>
  <Words>85</Words>
  <Application>Microsoft Office PowerPoint</Application>
  <PresentationFormat>On-screen Show (16:9)</PresentationFormat>
  <Paragraphs>58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B06017. Nguyen Thi Thuy Ha</cp:lastModifiedBy>
  <cp:revision>63</cp:revision>
  <dcterms:created xsi:type="dcterms:W3CDTF">2017-01-10T13:46:13Z</dcterms:created>
  <dcterms:modified xsi:type="dcterms:W3CDTF">2022-03-12T09:18:34Z</dcterms:modified>
</cp:coreProperties>
</file>