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8" r:id="rId2"/>
    <p:sldId id="269" r:id="rId3"/>
    <p:sldId id="270" r:id="rId4"/>
    <p:sldId id="256" r:id="rId5"/>
    <p:sldId id="260" r:id="rId6"/>
    <p:sldId id="263" r:id="rId7"/>
    <p:sldId id="271" r:id="rId8"/>
    <p:sldId id="264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35A55-B21E-4B96-935F-76B28B2D281B}" type="datetimeFigureOut">
              <a:rPr lang="en-US" smtClean="0"/>
              <a:t>08/05/2022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A35BE-9E62-46A9-928F-4DA78B61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9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625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42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88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91D8-096E-480A-958B-51CFBAEC7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5EB87-F076-4CC3-80BF-78846C2A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DF9AE-F332-4AE8-8B81-A77F200F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08/05/2022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8F564-B911-4EFE-93E0-AAD59F94B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5A83E-9350-4699-8853-004001C1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86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5845-D72D-4556-8B28-E167D0D5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B73E5-B118-411A-A7A6-F1F184ACE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5CEFC-4CDA-4A19-AF0E-62244F6E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08/05/2022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B07D2-A768-45BA-8AC6-30A92CE2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74B14-6428-4185-BF87-3064593D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0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86EE02-7057-4C54-A973-69DC8768A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D3C4F-2337-4A4B-9C56-6CC557A7D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E499F-8EF2-44C0-A8DB-92428221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08/05/2022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B94D6-22AB-4399-953E-47A6D97D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821E0-880C-47B6-B97C-A5D674037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44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8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18D8-E09F-47F9-87D8-12890CC0A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AB8-B86E-42E5-A5C5-0260B4F17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91BF0-10BD-4978-A3E3-95434A19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08/05/2022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48509-7060-4341-95F4-E6882C7B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DE90-B469-46EC-8BF1-AA67143E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0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FE865-0505-4D8F-A2B2-41F770A4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6DA6C-DDCE-4EE3-9092-069CA4681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07DD5-9330-4153-B7F3-AD2C9EDCE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08/05/2022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80B2B-0199-4E57-B7F6-D510564E2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707F1-DF5A-4630-9ADB-3D43E39A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6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9F1-AAE6-4B34-B04C-BC4205A0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98A69-7565-4113-A298-E2D6DEDE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AD05E-02AA-4BC0-A05D-8D83C5875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58741-5282-4950-BC0E-3840392D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08/05/2022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14DE2-D435-4031-81A7-F024BBEB2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419AF-F1B2-45C7-AF86-D4FFA5DC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2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07F0-D651-4C3E-88D7-F09D07DF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CD7B-C9EA-413C-BF26-0BC4937E6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05B1F-9344-4775-94FC-F1C12D966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BDB81A-E932-4455-B486-03FFA3A3F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A2920A-7FA2-4DD3-BC1C-0C1A37877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9D245C-F0D5-4A89-9AF6-C2E2ED366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08/05/2022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DF5BCF-9CD1-41C5-BB04-DD93678D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D7361-15E5-4A19-879F-748F07F3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0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B684-836D-4E90-8210-DCFF4E71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93F92-EF7F-4502-9AB0-D664C55D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08/05/2022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CBBB1-FEF0-486A-8BFA-C127150E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E6008-C34A-48ED-8DF6-ACA816EC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9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6886F7-FFA1-4BAD-8292-AE2C0A2CD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08/05/2022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14824-22F3-497D-BA98-DA80ADF3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223CF-A4DD-4F88-AFD5-4D74CBCB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B8BE9-02F5-4654-B4CB-5850188E9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A2BF1-A8F2-48B5-BF6D-98CF9285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CB43D-9D46-49DF-8794-11B38015F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F281D-EDF3-4F9F-9198-E3B6FD2A7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08/05/2022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6AD85-F74B-4CA9-90EB-9A7F567F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D6B81-7815-45FA-AFFD-BF78F4A9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94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9B51-B7F6-42EB-90E4-825528663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7B198B-D85B-42B3-9807-2E731C5E5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F91EC-FB81-4759-897B-1D056A36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900E9-8347-4E18-B955-2C3E322F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08/05/2022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40D93-C214-423D-80AD-04A032B01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2B376-22FF-420C-886F-F6A7F8E3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50B5E-8B32-45A9-9D60-95DB842D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0A800-09E0-4443-9D87-1E77343D2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33EEF-6970-4281-8BFD-290D4D9A9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702B2-62AA-40A3-B961-83D53D04F837}" type="datetimeFigureOut">
              <a:rPr lang="en-US" smtClean="0"/>
              <a:t>08/05/2022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3547-FD45-4B48-B539-6D36057E1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93AC-50C0-40E2-B6CC-05C4F1E74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2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F2AF04-53FD-4614-91C0-1A64EEF0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0D1E4B20-6EB4-429D-B984-6591D471DE77}"/>
              </a:ext>
            </a:extLst>
          </p:cNvPr>
          <p:cNvGrpSpPr/>
          <p:nvPr/>
        </p:nvGrpSpPr>
        <p:grpSpPr>
          <a:xfrm>
            <a:off x="996281" y="2165952"/>
            <a:ext cx="10199471" cy="1753664"/>
            <a:chOff x="2453604" y="3483443"/>
            <a:chExt cx="8015507" cy="1378163"/>
          </a:xfrm>
          <a:solidFill>
            <a:srgbClr val="7AB9AE"/>
          </a:solidFill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313D2F4-399D-42F6-9CBA-481BFA0C45E6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00226FD-A4AE-4F63-BBD5-10D59ACA44D5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19D882C5-63E3-40C9-B74D-6E45FF589908}"/>
                </a:ext>
              </a:extLst>
            </p:cNvPr>
            <p:cNvSpPr txBox="1"/>
            <p:nvPr/>
          </p:nvSpPr>
          <p:spPr>
            <a:xfrm>
              <a:off x="2453604" y="3483443"/>
              <a:ext cx="8015507" cy="137816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399" spc="600">
                  <a:solidFill>
                    <a:srgbClr val="FF000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HOẠT ĐỘNG TRẢI NGHIỆM</a:t>
              </a:r>
            </a:p>
            <a:p>
              <a:pPr algn="ctr"/>
              <a:r>
                <a:rPr lang="en-US" altLang="zh-CN" sz="5399" spc="600">
                  <a:solidFill>
                    <a:srgbClr val="FF000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LỚP 1</a:t>
              </a:r>
              <a:endParaRPr lang="en-US" altLang="zh-CN" sz="5399" spc="600" dirty="0">
                <a:solidFill>
                  <a:srgbClr val="FF0000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237457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F2AF04-53FD-4614-91C0-1A64EEF0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0D1E4B20-6EB4-429D-B984-6591D471DE77}"/>
              </a:ext>
            </a:extLst>
          </p:cNvPr>
          <p:cNvGrpSpPr/>
          <p:nvPr/>
        </p:nvGrpSpPr>
        <p:grpSpPr>
          <a:xfrm>
            <a:off x="941293" y="2541500"/>
            <a:ext cx="10219765" cy="707886"/>
            <a:chOff x="2722124" y="3736947"/>
            <a:chExt cx="9497715" cy="477848"/>
          </a:xfrm>
          <a:solidFill>
            <a:srgbClr val="7AB9AE"/>
          </a:solidFill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313D2F4-399D-42F6-9CBA-481BFA0C45E6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00226FD-A4AE-4F63-BBD5-10D59ACA44D5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19D882C5-63E3-40C9-B74D-6E45FF589908}"/>
                </a:ext>
              </a:extLst>
            </p:cNvPr>
            <p:cNvSpPr txBox="1"/>
            <p:nvPr/>
          </p:nvSpPr>
          <p:spPr>
            <a:xfrm>
              <a:off x="2722124" y="3736947"/>
              <a:ext cx="9497715" cy="4778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solidFill>
                    <a:srgbClr val="FF0000"/>
                  </a:solidFill>
                </a:rPr>
                <a:t>Bài 21: Giữ gìn môi trường sạch, đẹp (tiết 1)</a:t>
              </a:r>
              <a:endParaRPr lang="en-US" altLang="zh-CN" sz="4000" spc="600" dirty="0">
                <a:solidFill>
                  <a:srgbClr val="FF0000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222748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2D78E1B-12B3-49CC-A8C9-72A28CFA2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2" y="5186383"/>
            <a:ext cx="2571155" cy="1670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252" y="4989864"/>
            <a:ext cx="2433940" cy="2063414"/>
          </a:xfrm>
          <a:prstGeom prst="rect">
            <a:avLst/>
          </a:prstGeom>
        </p:spPr>
      </p:pic>
      <p:pic>
        <p:nvPicPr>
          <p:cNvPr id="3" name="Bài Hát Giữ Gìn Vệ Sinh Trường Lớp Chuyên Đề Đạo Đức Lớp 1 Cấp Thành Phố Ca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61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unched Tape 4"/>
          <p:cNvSpPr/>
          <p:nvPr/>
        </p:nvSpPr>
        <p:spPr>
          <a:xfrm>
            <a:off x="2246811" y="1711234"/>
            <a:ext cx="7393577" cy="2730137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 chơi” Trời, đất, nước”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6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 r="2920" b="49905"/>
          <a:stretch/>
        </p:blipFill>
        <p:spPr>
          <a:xfrm>
            <a:off x="243262" y="836023"/>
            <a:ext cx="10794852" cy="54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41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8" r="-11849"/>
          <a:stretch/>
        </p:blipFill>
        <p:spPr>
          <a:xfrm>
            <a:off x="1442920" y="444138"/>
            <a:ext cx="10074732" cy="61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83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353" y="126610"/>
            <a:ext cx="9383151" cy="12379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  <a:r>
              <a:rPr lang="vi-VN" sz="28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ác </a:t>
            </a:r>
            <a:r>
              <a:rPr lang="vi-VN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 chất thải bừa bãi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0" y="1364567"/>
            <a:ext cx="6553996" cy="4701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53" y="1491175"/>
            <a:ext cx="6870347" cy="44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67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528" b="61023"/>
          <a:stretch/>
        </p:blipFill>
        <p:spPr>
          <a:xfrm>
            <a:off x="-190780" y="352697"/>
            <a:ext cx="10706380" cy="53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02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95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38</Words>
  <Application>Microsoft Office PowerPoint</Application>
  <PresentationFormat>Widescreen</PresentationFormat>
  <Paragraphs>8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Arial-SGK-TV</vt:lpstr>
      <vt:lpstr>Calibri</vt:lpstr>
      <vt:lpstr>Calibri Light</vt:lpstr>
      <vt:lpstr>等线</vt:lpstr>
      <vt:lpstr>华康海报体W12(P)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P010921</cp:lastModifiedBy>
  <cp:revision>6</cp:revision>
  <dcterms:created xsi:type="dcterms:W3CDTF">2020-08-11T09:37:23Z</dcterms:created>
  <dcterms:modified xsi:type="dcterms:W3CDTF">2022-05-08T03:46:31Z</dcterms:modified>
</cp:coreProperties>
</file>