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85" r:id="rId2"/>
    <p:sldId id="297" r:id="rId3"/>
    <p:sldId id="306" r:id="rId4"/>
    <p:sldId id="307" r:id="rId5"/>
    <p:sldId id="298" r:id="rId6"/>
    <p:sldId id="299" r:id="rId7"/>
    <p:sldId id="301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FFCCCC"/>
    <a:srgbClr val="99FFCC"/>
    <a:srgbClr val="00FFCC"/>
    <a:srgbClr val="00CCFF"/>
    <a:srgbClr val="926838"/>
    <a:srgbClr val="EB701D"/>
    <a:srgbClr val="775233"/>
    <a:srgbClr val="764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86A99-9277-465B-B5C6-0E54B5D891E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CACA5-0721-4C42-A629-D2841ED4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80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0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8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0" y="1571567"/>
            <a:ext cx="4707053" cy="4707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345921" y="2650205"/>
            <a:ext cx="3300657" cy="3898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9" y="2108094"/>
            <a:ext cx="4590888" cy="4590888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869697" y="173748"/>
            <a:ext cx="9653940" cy="98488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9" rIns="121917" bIns="60959">
            <a:spAutoFit/>
          </a:bodyPr>
          <a:lstStyle/>
          <a:p>
            <a:pPr algn="ctr" defTabSz="913108"/>
            <a:r>
              <a:rPr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</a:t>
            </a:r>
            <a:r>
              <a: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108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học môn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- Lớp 1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 the ngoi">
            <a:extLst>
              <a:ext uri="{FF2B5EF4-FFF2-40B4-BE49-F238E27FC236}">
                <a16:creationId xmlns:a16="http://schemas.microsoft.com/office/drawing/2014/main" id="{6A2B093C-5BF1-4D9F-B1A3-9D1EE9EE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67" y="3924359"/>
            <a:ext cx="1810264" cy="2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D16B30-BE75-464D-82A1-EEBED0D4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4" y="458606"/>
            <a:ext cx="6106695" cy="46409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26C7B4-ACA8-40BC-A7E4-7F44A79D1B23}"/>
              </a:ext>
            </a:extLst>
          </p:cNvPr>
          <p:cNvSpPr/>
          <p:nvPr/>
        </p:nvSpPr>
        <p:spPr>
          <a:xfrm>
            <a:off x="4315325" y="477078"/>
            <a:ext cx="6400800" cy="5791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48235-B0B9-47AC-9945-B61110BD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83" y="176462"/>
            <a:ext cx="3025633" cy="1283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4988278"/>
            <a:ext cx="5269478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17-zpc.zdn.vn/7393211187061779402/79059163e937216978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2450" r="4005" b="10363"/>
          <a:stretch/>
        </p:blipFill>
        <p:spPr bwMode="auto">
          <a:xfrm>
            <a:off x="1106311" y="237067"/>
            <a:ext cx="9019822" cy="622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88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7.photo.talk.zdn.vn/175096120214862622/2a0d3ee84abc82e2d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/>
          <a:stretch/>
        </p:blipFill>
        <p:spPr bwMode="auto">
          <a:xfrm>
            <a:off x="654755" y="655637"/>
            <a:ext cx="10535519" cy="396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82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255F35-6C44-4C52-83DE-153D8788F170}"/>
              </a:ext>
            </a:extLst>
          </p:cNvPr>
          <p:cNvSpPr txBox="1"/>
          <p:nvPr/>
        </p:nvSpPr>
        <p:spPr>
          <a:xfrm>
            <a:off x="1204421" y="5196124"/>
            <a:ext cx="10741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à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Thủ đô. B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cho bé quà quê. Bố đưa b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đi Bờ Hồ, 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đi phố cổ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55F35-6C44-4C52-83DE-153D8788F170}"/>
              </a:ext>
            </a:extLst>
          </p:cNvPr>
          <p:cNvSpPr txBox="1"/>
          <p:nvPr/>
        </p:nvSpPr>
        <p:spPr>
          <a:xfrm>
            <a:off x="6198700" y="5201270"/>
            <a:ext cx="1024444" cy="60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qu</a:t>
            </a:r>
            <a:endParaRPr lang="en-US" sz="3200" b="1" dirty="0">
              <a:solidFill>
                <a:srgbClr val="FF0000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5F35-6C44-4C52-83DE-153D8788F170}"/>
              </a:ext>
            </a:extLst>
          </p:cNvPr>
          <p:cNvSpPr txBox="1"/>
          <p:nvPr/>
        </p:nvSpPr>
        <p:spPr>
          <a:xfrm>
            <a:off x="1613782" y="5684084"/>
            <a:ext cx="102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endParaRPr lang="en-US" sz="3200" b="1" dirty="0">
              <a:solidFill>
                <a:srgbClr val="FF0000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6" y="531807"/>
            <a:ext cx="10412862" cy="459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AEFA4-EA1C-4CA1-B5F3-7E6BFCA9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16" y="359297"/>
            <a:ext cx="2262346" cy="1020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255F35-6C44-4C52-83DE-153D8788F170}"/>
              </a:ext>
            </a:extLst>
          </p:cNvPr>
          <p:cNvSpPr txBox="1"/>
          <p:nvPr/>
        </p:nvSpPr>
        <p:spPr>
          <a:xfrm>
            <a:off x="5483213" y="5207893"/>
            <a:ext cx="102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qu</a:t>
            </a:r>
            <a:endParaRPr lang="en-US" sz="3200" b="1" dirty="0">
              <a:solidFill>
                <a:srgbClr val="FF0000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0" y="524163"/>
            <a:ext cx="9645074" cy="554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230664" y="230101"/>
            <a:ext cx="1718906" cy="149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8470231" y="240566"/>
            <a:ext cx="1941095" cy="1485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2949571" y="240566"/>
            <a:ext cx="5520660" cy="1677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8129" y="725539"/>
            <a:ext cx="288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Bandit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618311" y="1426705"/>
            <a:ext cx="1092940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39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 Light</vt:lpstr>
      <vt:lpstr>Calibri</vt:lpstr>
      <vt:lpstr>Arial-Rounded</vt:lpstr>
      <vt:lpstr>Times New Roman</vt:lpstr>
      <vt:lpstr>Arial</vt:lpstr>
      <vt:lpstr>Bandit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84965661543</dc:creator>
  <cp:lastModifiedBy>MyPC</cp:lastModifiedBy>
  <cp:revision>209</cp:revision>
  <dcterms:created xsi:type="dcterms:W3CDTF">2021-07-10T15:07:21Z</dcterms:created>
  <dcterms:modified xsi:type="dcterms:W3CDTF">2021-10-28T12:28:49Z</dcterms:modified>
</cp:coreProperties>
</file>