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92" r:id="rId3"/>
    <p:sldId id="264" r:id="rId4"/>
    <p:sldId id="283" r:id="rId5"/>
    <p:sldId id="284" r:id="rId6"/>
    <p:sldId id="285" r:id="rId7"/>
    <p:sldId id="286" r:id="rId8"/>
    <p:sldId id="279" r:id="rId9"/>
    <p:sldId id="289" r:id="rId10"/>
    <p:sldId id="287" r:id="rId11"/>
    <p:sldId id="288" r:id="rId12"/>
    <p:sldId id="290" r:id="rId13"/>
    <p:sldId id="291"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4" d="100"/>
          <a:sy n="64" d="100"/>
        </p:scale>
        <p:origin x="86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2</a:t>
            </a:fld>
            <a:endParaRPr lang="en-US"/>
          </a:p>
        </p:txBody>
      </p:sp>
    </p:spTree>
    <p:extLst>
      <p:ext uri="{BB962C8B-B14F-4D97-AF65-F5344CB8AC3E}">
        <p14:creationId xmlns:p14="http://schemas.microsoft.com/office/powerpoint/2010/main" val="315204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10672-AB2C-4B15-8A81-455247B6250E}" type="slidenum">
              <a:rPr lang="en-US" smtClean="0"/>
              <a:t>4</a:t>
            </a:fld>
            <a:endParaRPr lang="en-US"/>
          </a:p>
        </p:txBody>
      </p:sp>
    </p:spTree>
    <p:extLst>
      <p:ext uri="{BB962C8B-B14F-4D97-AF65-F5344CB8AC3E}">
        <p14:creationId xmlns:p14="http://schemas.microsoft.com/office/powerpoint/2010/main" val="283531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53628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34183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5646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99214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5911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6455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933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34842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429243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846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5885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86411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725442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848" y="215598"/>
            <a:ext cx="1345780" cy="1342143"/>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36" y="35654"/>
            <a:ext cx="2040925" cy="2050432"/>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5322845"/>
            <a:ext cx="9144000" cy="1391090"/>
            <a:chOff x="0" y="3581561"/>
            <a:chExt cx="12580585" cy="3293946"/>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4260" y="3581561"/>
              <a:ext cx="3227025" cy="3086720"/>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7">
              <a:extLst>
                <a:ext uri="{28A0092B-C50C-407E-A947-70E740481C1C}">
                  <a14:useLocalDpi xmlns:a14="http://schemas.microsoft.com/office/drawing/2010/main" val="0"/>
                </a:ext>
              </a:extLst>
            </a:blip>
            <a:srcRect t="82569" b="8666"/>
            <a:stretch/>
          </p:blipFill>
          <p:spPr>
            <a:xfrm>
              <a:off x="0" y="6308726"/>
              <a:ext cx="12580585" cy="566781"/>
            </a:xfrm>
            <a:prstGeom prst="rect">
              <a:avLst/>
            </a:prstGeom>
          </p:spPr>
        </p:pic>
      </p:grpSp>
      <p:sp>
        <p:nvSpPr>
          <p:cNvPr id="2" name="Rectangle 1"/>
          <p:cNvSpPr/>
          <p:nvPr/>
        </p:nvSpPr>
        <p:spPr>
          <a:xfrm>
            <a:off x="2404517" y="3054190"/>
            <a:ext cx="42889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106833" y="1702478"/>
            <a:ext cx="2884297"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10</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729" y="1077130"/>
            <a:ext cx="8952271" cy="5174493"/>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Sau mỗi giờ tan học, em và Tùng thường ở lại sân trường chơi đá cầu với nhau. Tùng chơi đá cầu rất giỏi. Những lần bạn tung cầu, tạo ra đường cầu vô cùng đẹp mắt. Chơi đá cầu giúp chúng em nâng cao sức khỏe, sự dẻo dai của đôi chân. Em rất vui vì hằng ngày có thể đá cầu cùng Tùng.</a:t>
            </a:r>
          </a:p>
        </p:txBody>
      </p:sp>
      <p:sp>
        <p:nvSpPr>
          <p:cNvPr id="2" name="TextBox 1">
            <a:extLst>
              <a:ext uri="{FF2B5EF4-FFF2-40B4-BE49-F238E27FC236}">
                <a16:creationId xmlns:a16="http://schemas.microsoft.com/office/drawing/2014/main" id="{F7B76CE6-EF5B-9E9C-D7D5-9F8141F26220}"/>
              </a:ext>
            </a:extLst>
          </p:cNvPr>
          <p:cNvSpPr txBox="1"/>
          <p:nvPr/>
        </p:nvSpPr>
        <p:spPr>
          <a:xfrm>
            <a:off x="2138516" y="606377"/>
            <a:ext cx="542740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ĐOẠN VĂN THAM KHẢO</a:t>
            </a:r>
          </a:p>
        </p:txBody>
      </p:sp>
    </p:spTree>
    <p:extLst>
      <p:ext uri="{BB962C8B-B14F-4D97-AF65-F5344CB8AC3E}">
        <p14:creationId xmlns:p14="http://schemas.microsoft.com/office/powerpoint/2010/main" val="178983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84" y="944843"/>
            <a:ext cx="8996516" cy="5913157"/>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Cứ vào giờ ra chơi là nhóm lớp em sẽ xuống sân trường chơi nhảy dây. Nhóm của em chơi thường có năm đến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
        <p:nvSpPr>
          <p:cNvPr id="2" name="TextBox 1">
            <a:extLst>
              <a:ext uri="{FF2B5EF4-FFF2-40B4-BE49-F238E27FC236}">
                <a16:creationId xmlns:a16="http://schemas.microsoft.com/office/drawing/2014/main" id="{AC7FE98B-A811-C0C7-1AAF-34E856ACBF9C}"/>
              </a:ext>
            </a:extLst>
          </p:cNvPr>
          <p:cNvSpPr txBox="1"/>
          <p:nvPr/>
        </p:nvSpPr>
        <p:spPr>
          <a:xfrm>
            <a:off x="2153265" y="222919"/>
            <a:ext cx="542740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ĐOẠN VĂN THAM KHẢO</a:t>
            </a:r>
          </a:p>
        </p:txBody>
      </p:sp>
    </p:spTree>
    <p:extLst>
      <p:ext uri="{BB962C8B-B14F-4D97-AF65-F5344CB8AC3E}">
        <p14:creationId xmlns:p14="http://schemas.microsoft.com/office/powerpoint/2010/main" val="244203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6596848" y="653829"/>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6654205" y="171403"/>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7142399" y="6790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8101666" y="192692"/>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8301518" y="1045519"/>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0" y="5753100"/>
            <a:ext cx="9144000" cy="1104900"/>
          </a:xfrm>
          <a:prstGeom prst="rect">
            <a:avLst/>
          </a:prstGeom>
        </p:spPr>
      </p:pic>
      <p:pic>
        <p:nvPicPr>
          <p:cNvPr id="32" name="图片 7"/>
          <p:cNvPicPr>
            <a:picLocks noChangeAspect="1"/>
          </p:cNvPicPr>
          <p:nvPr/>
        </p:nvPicPr>
        <p:blipFill>
          <a:blip r:embed="rId4"/>
          <a:stretch>
            <a:fillRect/>
          </a:stretch>
        </p:blipFill>
        <p:spPr>
          <a:xfrm>
            <a:off x="265007" y="5155841"/>
            <a:ext cx="1330854" cy="1737834"/>
          </a:xfrm>
          <a:prstGeom prst="rect">
            <a:avLst/>
          </a:prstGeom>
          <a:noFill/>
          <a:ln w="9525">
            <a:noFill/>
          </a:ln>
        </p:spPr>
      </p:pic>
      <p:pic>
        <p:nvPicPr>
          <p:cNvPr id="33" name="图片 8"/>
          <p:cNvPicPr>
            <a:picLocks noChangeAspect="1"/>
          </p:cNvPicPr>
          <p:nvPr/>
        </p:nvPicPr>
        <p:blipFill>
          <a:blip r:embed="rId5"/>
          <a:stretch>
            <a:fillRect/>
          </a:stretch>
        </p:blipFill>
        <p:spPr>
          <a:xfrm>
            <a:off x="7887451" y="5127749"/>
            <a:ext cx="1151915" cy="159155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26245" y="277886"/>
            <a:ext cx="5240709"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0" y="1234743"/>
            <a:ext cx="9047600"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88524" y="2788063"/>
            <a:ext cx="8092211"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091623" y="4464303"/>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7402028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696" y="1209090"/>
            <a:ext cx="8407921" cy="2219838"/>
          </a:xfrm>
          <a:prstGeom prst="rect">
            <a:avLst/>
          </a:prstGeom>
        </p:spPr>
        <p:txBody>
          <a:bodyPr wrap="square">
            <a:spAutoFit/>
          </a:bodyPr>
          <a:lstStyle/>
          <a:p>
            <a:pPr algn="ct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VẬN DỤNG</a:t>
            </a:r>
          </a:p>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Chuẩn bị bài sau: viết 3, 4 câu giới thiệu một đồ chơi mà trẻ em yêu thích</a:t>
            </a:r>
          </a:p>
        </p:txBody>
      </p:sp>
    </p:spTree>
    <p:extLst>
      <p:ext uri="{BB962C8B-B14F-4D97-AF65-F5344CB8AC3E}">
        <p14:creationId xmlns:p14="http://schemas.microsoft.com/office/powerpoint/2010/main" val="32253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420" y="-25305"/>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1" y="-59430"/>
            <a:ext cx="2368725" cy="2379759"/>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17987" y="3698573"/>
            <a:ext cx="8908026" cy="3159428"/>
            <a:chOff x="270510" y="3698571"/>
            <a:chExt cx="1192845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1524000" y="6308726"/>
              <a:ext cx="9144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2362"/>
            <a:ext cx="924724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837" y="-108334"/>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41" y="251457"/>
            <a:ext cx="2008444" cy="1899488"/>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6">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9247240"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0">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4518555" y="2080798"/>
            <a:ext cx="1847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7" name="文本框 22">
            <a:extLst>
              <a:ext uri="{FF2B5EF4-FFF2-40B4-BE49-F238E27FC236}">
                <a16:creationId xmlns:a16="http://schemas.microsoft.com/office/drawing/2014/main" id="{8E852256-A333-49D6-ADCD-2215C66790B1}"/>
              </a:ext>
            </a:extLst>
          </p:cNvPr>
          <p:cNvSpPr txBox="1"/>
          <p:nvPr/>
        </p:nvSpPr>
        <p:spPr>
          <a:xfrm>
            <a:off x="249383" y="1894682"/>
            <a:ext cx="8992575" cy="2308324"/>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Viết đoạn văn kể về một </a:t>
            </a:r>
            <a:r>
              <a:rPr lang="en-US" altLang="zh-CN" sz="48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hoạt</a:t>
            </a: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48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động</a:t>
            </a: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48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em</a:t>
            </a: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tham gia cùng </a:t>
            </a:r>
            <a:r>
              <a:rPr lang="en-US" altLang="zh-CN" sz="48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bạn</a:t>
            </a: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(85) </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endPar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7539938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nodePh="1">
                                  <p:stCondLst>
                                    <p:cond delay="0"/>
                                  </p:stCondLst>
                                  <p:endCondLst>
                                    <p:cond evt="begin" delay="0">
                                      <p:tn val="35"/>
                                    </p:cond>
                                  </p:end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8654705" y="1067927"/>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7373448" y="84080"/>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7988505" y="428887"/>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7289718" y="101737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0" y="5753100"/>
            <a:ext cx="9144000" cy="1104900"/>
          </a:xfrm>
          <a:prstGeom prst="rect">
            <a:avLst/>
          </a:prstGeom>
        </p:spPr>
      </p:pic>
      <p:pic>
        <p:nvPicPr>
          <p:cNvPr id="32" name="图片 7"/>
          <p:cNvPicPr>
            <a:picLocks noChangeAspect="1"/>
          </p:cNvPicPr>
          <p:nvPr/>
        </p:nvPicPr>
        <p:blipFill>
          <a:blip r:embed="rId4"/>
          <a:stretch>
            <a:fillRect/>
          </a:stretch>
        </p:blipFill>
        <p:spPr>
          <a:xfrm>
            <a:off x="-103907" y="4718688"/>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7850902" y="5309420"/>
            <a:ext cx="1193545" cy="149169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810830" y="433107"/>
            <a:ext cx="7645340"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72241" y="1514802"/>
            <a:ext cx="8875359"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88524" y="2788063"/>
            <a:ext cx="8259076"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249189" y="4309813"/>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4261" y="20695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442" t="32675" r="24459" b="39035"/>
          <a:stretch/>
        </p:blipFill>
        <p:spPr bwMode="auto">
          <a:xfrm>
            <a:off x="5992414" y="1611119"/>
            <a:ext cx="3206754" cy="252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6341806" y="4435719"/>
            <a:ext cx="2153760" cy="963102"/>
            <a:chOff x="3759267" y="284317"/>
            <a:chExt cx="5621970" cy="145303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394004" y="284317"/>
              <a:ext cx="4919221" cy="1064228"/>
            </a:xfrm>
            <a:prstGeom prst="rect">
              <a:avLst/>
            </a:prstGeom>
            <a:noFill/>
            <a:ln>
              <a:noFill/>
            </a:ln>
          </p:spPr>
          <p:txBody>
            <a:bodyPr wrap="square" rtlCol="0">
              <a:spAutoFit/>
            </a:bodyPr>
            <a:lstStyle/>
            <a:p>
              <a:pPr algn="ctr"/>
              <a:r>
                <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p>
          </p:txBody>
        </p:sp>
      </p:grpSp>
      <p:pic>
        <p:nvPicPr>
          <p:cNvPr id="16" name="Picture 1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6584972" y="5726748"/>
            <a:ext cx="1667425" cy="762186"/>
          </a:xfrm>
          <a:prstGeom prst="rect">
            <a:avLst/>
          </a:prstGeom>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350" t="32675" r="40555" b="39035"/>
          <a:stretch/>
        </p:blipFill>
        <p:spPr bwMode="auto">
          <a:xfrm>
            <a:off x="3151585" y="1481883"/>
            <a:ext cx="2840829" cy="265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77" t="32675" r="56279" b="39035"/>
          <a:stretch/>
        </p:blipFill>
        <p:spPr bwMode="auto">
          <a:xfrm>
            <a:off x="6662" y="1387437"/>
            <a:ext cx="3206754" cy="275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AB4634E-CDB0-7C9F-36B0-F5E8C636E4B9}"/>
              </a:ext>
            </a:extLst>
          </p:cNvPr>
          <p:cNvSpPr txBox="1"/>
          <p:nvPr/>
        </p:nvSpPr>
        <p:spPr>
          <a:xfrm>
            <a:off x="306093" y="4662973"/>
            <a:ext cx="5814646" cy="2092881"/>
          </a:xfrm>
          <a:prstGeom prst="rect">
            <a:avLst/>
          </a:prstGeom>
          <a:noFill/>
        </p:spPr>
        <p:txBody>
          <a:bodyPr wrap="squar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285750" indent="-285750">
              <a:buFontTx/>
              <a:buChar char="-"/>
            </a:pPr>
            <a:endParaRPr lang="en-US" dirty="0"/>
          </a:p>
        </p:txBody>
      </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2752" y="9696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113631" y="1152712"/>
            <a:ext cx="3641977"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172286" y="1152712"/>
            <a:ext cx="4971714" cy="5078313"/>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hai bạn học sinh đang nói chuyện ríu rít, trên vai khoác chiếc cặp nhỏ tung tăng đến trường.</a:t>
            </a:r>
          </a:p>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Phía xa xa, mẹ dắt con cùng đến trường, vừa đi vừa kể chuyện cho nhau nghe.</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0" name="Rounded Rectangle 9"/>
          <p:cNvSpPr/>
          <p:nvPr/>
        </p:nvSpPr>
        <p:spPr>
          <a:xfrm>
            <a:off x="4058654" y="899653"/>
            <a:ext cx="4971714" cy="586138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0016" y="223703"/>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4305020" y="1443841"/>
            <a:ext cx="4592614" cy="3970318"/>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3 bạn nhỏ đang thảo luận nhóm về một bài tập với nhau rất sôi nổi. Mỗi bạn đều chỉ ra những ý kiến của riêng mình. </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1" y="1193200"/>
            <a:ext cx="3937819"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058654" y="1082947"/>
            <a:ext cx="4838980" cy="4860653"/>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66996" y="22650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4043949" y="1486374"/>
            <a:ext cx="4717546" cy="5016758"/>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một giờ học thể dục hoặc giờ ra chơi của các bạn học sinh.</a:t>
            </a:r>
          </a:p>
          <a:p>
            <a:pPr marL="571500" indent="-571500">
              <a:buFontTx/>
              <a:buChar char="-"/>
            </a:pPr>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Một nhóm đang chơi đá cầu.</a:t>
            </a:r>
          </a:p>
          <a:p>
            <a:pPr marL="571500" indent="-571500">
              <a:buFontTx/>
              <a:buChar char="-"/>
            </a:pPr>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Xa xa có 2 bạn nữ đang chơi nhảy dây.</a:t>
            </a:r>
          </a:p>
          <a:p>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132735" y="1232994"/>
            <a:ext cx="3518183"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4043949" y="1232994"/>
            <a:ext cx="4967316" cy="4909980"/>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Rounded Rectangle 9">
            <a:extLst>
              <a:ext uri="{FF2B5EF4-FFF2-40B4-BE49-F238E27FC236}">
                <a16:creationId xmlns:a16="http://schemas.microsoft.com/office/drawing/2014/main" id="{6603660E-8282-75E0-AAC8-6AA5E5EE21A6}"/>
              </a:ext>
            </a:extLst>
          </p:cNvPr>
          <p:cNvSpPr/>
          <p:nvPr/>
        </p:nvSpPr>
        <p:spPr>
          <a:xfrm>
            <a:off x="4043949" y="1232994"/>
            <a:ext cx="4967316" cy="4909980"/>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2466"/>
            <a:ext cx="9144002" cy="1077218"/>
            <a:chOff x="238537" y="232458"/>
            <a:chExt cx="9439976" cy="1077218"/>
          </a:xfrm>
        </p:grpSpPr>
        <p:sp>
          <p:nvSpPr>
            <p:cNvPr id="16" name="TextBox 15"/>
            <p:cNvSpPr txBox="1"/>
            <p:nvPr/>
          </p:nvSpPr>
          <p:spPr>
            <a:xfrm>
              <a:off x="818533" y="232458"/>
              <a:ext cx="885998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9731"/>
            <a:ext cx="9144000" cy="4286161"/>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383458" y="1908712"/>
            <a:ext cx="8613058" cy="3539430"/>
          </a:xfrm>
          <a:prstGeom prst="rect">
            <a:avLst/>
          </a:prstGeom>
          <a:noFill/>
        </p:spPr>
        <p:txBody>
          <a:bodyPr wrap="square" rtlCol="0">
            <a:spAutoFit/>
          </a:bodyPr>
          <a:lstStyle/>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đã tham gia hoạt động gì cùng các bạn? (học tập, vui chơi, ...)</a:t>
            </a:r>
          </a:p>
          <a:p>
            <a:pPr marL="457200" indent="-457200">
              <a:buFontTx/>
              <a:buChar char="-"/>
            </a:pP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Hoạt động đó diễn ra ở đâu? Có những bạn nào cùng tham gia?</a:t>
            </a:r>
          </a:p>
          <a:p>
            <a:pPr marL="457200" indent="-457200">
              <a:buFontTx/>
              <a:buChar char="-"/>
            </a:pP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Em và các bạn đã làm những việc gì?</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cảm thấy thế nào khi tham gia hoạt động đó?</a:t>
            </a:r>
          </a:p>
        </p:txBody>
      </p: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6981" y="685387"/>
            <a:ext cx="9173496"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4" y="2271252"/>
            <a:ext cx="9055509" cy="4586748"/>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44244" y="2587016"/>
            <a:ext cx="8566201" cy="3046988"/>
          </a:xfrm>
          <a:prstGeom prst="rect">
            <a:avLst/>
          </a:prstGeom>
          <a:noFill/>
        </p:spPr>
        <p:txBody>
          <a:bodyPr wrap="square" rtlCol="0">
            <a:spAutoFit/>
          </a:bodyPr>
          <a:lstStyle/>
          <a:p>
            <a:pPr algn="ctr"/>
            <a:r>
              <a:rPr kumimoji="0" lang="en-US" sz="2400" b="1" i="0" u="none" strike="noStrike" kern="0" cap="none" spc="0" normalizeH="0" baseline="0" noProof="0" dirty="0">
                <a:ln>
                  <a:noFill/>
                </a:ln>
                <a:solidFill>
                  <a:srgbClr val="FF0000"/>
                </a:solidFill>
                <a:effectLst/>
                <a:uLnTx/>
                <a:uFillTx/>
                <a:latin typeface="Calibri" panose="020F0502020204030204"/>
                <a:ea typeface="+mn-ea"/>
                <a:cs typeface="+mn-cs"/>
              </a:rPr>
              <a:t>TIÊU CHÍ VIẾT ĐOẠN VĂN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p>
          <a:p>
            <a:pPr marL="457200" indent="-457200">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3, 4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một hoạt động em tham gia cùng các bạn.</a:t>
            </a:r>
          </a:p>
          <a:p>
            <a:pPr marL="457200" indent="-457200">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văn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ngắn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gọn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rõ</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ý</a:t>
            </a:r>
          </a:p>
          <a:p>
            <a:pPr marL="457200" indent="-457200">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Đầu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câu viết hoa, cuối câu sử dụng dấu câu thích hợp.</a:t>
            </a:r>
          </a:p>
        </p:txBody>
      </p:sp>
    </p:spTree>
    <p:extLst>
      <p:ext uri="{BB962C8B-B14F-4D97-AF65-F5344CB8AC3E}">
        <p14:creationId xmlns:p14="http://schemas.microsoft.com/office/powerpoint/2010/main" val="39057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781</TotalTime>
  <Words>671</Words>
  <Application>Microsoft Office PowerPoint</Application>
  <PresentationFormat>On-screen Show (4:3)</PresentationFormat>
  <Paragraphs>56</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213</cp:revision>
  <dcterms:created xsi:type="dcterms:W3CDTF">2021-05-29T04:05:18Z</dcterms:created>
  <dcterms:modified xsi:type="dcterms:W3CDTF">2022-11-11T00:49:32Z</dcterms:modified>
</cp:coreProperties>
</file>