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3"/>
  </p:notesMasterIdLst>
  <p:sldIdLst>
    <p:sldId id="275" r:id="rId3"/>
    <p:sldId id="329" r:id="rId4"/>
    <p:sldId id="264" r:id="rId5"/>
    <p:sldId id="330" r:id="rId6"/>
    <p:sldId id="299" r:id="rId7"/>
    <p:sldId id="323" r:id="rId8"/>
    <p:sldId id="324" r:id="rId9"/>
    <p:sldId id="332" r:id="rId10"/>
    <p:sldId id="325" r:id="rId11"/>
    <p:sldId id="33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5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7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3884"/>
            <a:ext cx="8229600" cy="5190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62705"/>
            <a:ext cx="8686799" cy="1747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1618"/>
            <a:ext cx="6477000" cy="2953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753333" y="3582851"/>
            <a:ext cx="4540240" cy="2639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72109"/>
            <a:ext cx="4038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 smtClean="0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3884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2" y="1520035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480" y="2590800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 smtClean="0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306" y="2363268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3973572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C000"/>
                </a:solidFill>
              </a:rPr>
              <a:t>TNXH</a:t>
            </a:r>
            <a:endParaRPr lang="en-US" sz="3200" b="1">
              <a:solidFill>
                <a:srgbClr val="FFC000"/>
              </a:solidFill>
            </a:endParaRPr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-138721"/>
            <a:ext cx="8686799" cy="1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 rot="10800000" flipV="1">
            <a:off x="609600" y="30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loại thức ăn, đồ uống nào giúp cho cơ thể khỏe mạnh?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hịt trắng hay thịt đỏ tuyệt hơn?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" y="1426587"/>
            <a:ext cx="1676400" cy="12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ạn được phép ăn mấy quả trứng một tuần? | Báo Dân tr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362785"/>
            <a:ext cx="1602441" cy="11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ại sao ăn rau lại quan trọng? | Vinm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31" y="2688005"/>
            <a:ext cx="2496428" cy="15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 He - TRẠI CÁ GIỐNG LÂ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35" y="1336712"/>
            <a:ext cx="1905000" cy="12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ì sao không nên ăn thịt gà già? | Báo Dân tr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1426587"/>
            <a:ext cx="2021541" cy="12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ôm Sú - Hải Sản Trung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11"/>
            <a:ext cx="2231673" cy="15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Ăn loại hoa quả, thức ăn nào thì hơi thở có nồng độ cồn? | Tin tức mới nhất  24h - Đọc Báo Lao Động online - Laodong.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0" y="4769261"/>
            <a:ext cx="2471265" cy="16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ơ và phô mai cái nào tốt hơn? Nhiều dinh dưỡng hơn? | Enjoy.v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3" y="2960738"/>
            <a:ext cx="2271685" cy="14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ột số thực phẩm không dùng chung với sữa - Báo Người lao độ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76" y="4691664"/>
            <a:ext cx="2300305" cy="16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ombo 5 chai nước lọc Lavie 500ml | Shopee Việt Na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41" y="4387518"/>
            <a:ext cx="1513447" cy="15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9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200" y="1600200"/>
            <a:ext cx="36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D71C-C014-4573-88A1-B0C7F0E7A2E8}"/>
              </a:ext>
            </a:extLst>
          </p:cNvPr>
          <p:cNvSpPr txBox="1"/>
          <p:nvPr/>
        </p:nvSpPr>
        <p:spPr>
          <a:xfrm>
            <a:off x="457200" y="3486329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317E1-845A-4286-8610-06CC591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19476"/>
            <a:ext cx="4328693" cy="4898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115371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6324600" y="28040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288546" y="599571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D392B-9792-4BA5-BEAE-B7801CEB9512}"/>
              </a:ext>
            </a:extLst>
          </p:cNvPr>
          <p:cNvSpPr txBox="1"/>
          <p:nvPr/>
        </p:nvSpPr>
        <p:spPr>
          <a:xfrm>
            <a:off x="628895" y="915107"/>
            <a:ext cx="7905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việc nên, không nên khi ăn, uống để giúp cơ thể khỏe mạnh.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243B-D91F-4327-A941-05FA023F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370399" cy="330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32DCA-7E2A-4EA9-AF7C-FCB5312F0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99" y="1864732"/>
            <a:ext cx="4117143" cy="34692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9799" y="5593307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KHÔNG NÊN LÀM</a:t>
            </a:r>
            <a:endParaRPr lang="en-US" sz="2800" b="1"/>
          </a:p>
        </p:txBody>
      </p:sp>
      <p:sp>
        <p:nvSpPr>
          <p:cNvPr id="10" name="Rounded Rectangle 9"/>
          <p:cNvSpPr/>
          <p:nvPr/>
        </p:nvSpPr>
        <p:spPr>
          <a:xfrm>
            <a:off x="5719155" y="5546315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NÊN LÀM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6473FA-8A74-421E-A4BA-586801EF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7152"/>
            <a:ext cx="4274190" cy="3899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09D11-DC04-41DC-A058-46626451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990600"/>
            <a:ext cx="3696717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9444" y="5304792"/>
            <a:ext cx="3048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KHÔNG NÊN LÀM</a:t>
            </a:r>
            <a:endParaRPr lang="en-US" sz="2800" b="1"/>
          </a:p>
        </p:txBody>
      </p:sp>
      <p:sp>
        <p:nvSpPr>
          <p:cNvPr id="8" name="Rounded Rectangle 7"/>
          <p:cNvSpPr/>
          <p:nvPr/>
        </p:nvSpPr>
        <p:spPr>
          <a:xfrm>
            <a:off x="5638800" y="5257800"/>
            <a:ext cx="20292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NÊN LÀM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667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3544637" cy="110562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Việc nên làm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359119" y="0"/>
            <a:ext cx="4724400" cy="109048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</a:rPr>
              <a:t>Việc không nên làm</a:t>
            </a:r>
            <a:endParaRPr lang="en-US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42849" y="1299576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vừa đủ no.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42850" y="1888267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đúng giờ.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20922" y="2445338"/>
            <a:ext cx="382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đủ chất, ăn nhiều loại thực phẩm.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50476" y="3450660"/>
            <a:ext cx="246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50476" y="4191000"/>
            <a:ext cx="335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4198" y="4967199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gọn gàng.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43500" y="1303711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quá no, ăn quá ít.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70394" y="1874440"/>
            <a:ext cx="334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không đúng giờ.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32294" y="2449061"/>
            <a:ext cx="370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thiếu chất, không ăn rau, thịt, cá.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5170394" y="3517455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ít nước.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890246" y="4191000"/>
            <a:ext cx="428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rửa tay trước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4834217" y="4944787"/>
            <a:ext cx="423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rơi vãi thức ăn khi ăn.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38FB6B-5D61-40CB-AB2A-A41AEE65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47" y="1986915"/>
            <a:ext cx="4109914" cy="444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1640</TotalTime>
  <Words>254</Words>
  <Application>Microsoft Office PowerPoint</Application>
  <PresentationFormat>On-screen Show (4:3)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Arial Black</vt:lpstr>
      <vt:lpstr>Arial-SGK-TV</vt:lpstr>
      <vt:lpstr>Calibri</vt:lpstr>
      <vt:lpstr>Calibri Light</vt:lpstr>
      <vt:lpstr>Georgia</vt:lpstr>
      <vt:lpstr>隶书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MyPC</cp:lastModifiedBy>
  <cp:revision>138</cp:revision>
  <dcterms:created xsi:type="dcterms:W3CDTF">2020-08-08T13:30:12Z</dcterms:created>
  <dcterms:modified xsi:type="dcterms:W3CDTF">2022-03-20T10:36:07Z</dcterms:modified>
</cp:coreProperties>
</file>