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7" r:id="rId2"/>
    <p:sldId id="259" r:id="rId3"/>
    <p:sldId id="256" r:id="rId4"/>
    <p:sldId id="258" r:id="rId5"/>
    <p:sldId id="262" r:id="rId6"/>
    <p:sldId id="273" r:id="rId7"/>
    <p:sldId id="275" r:id="rId8"/>
    <p:sldId id="277" r:id="rId9"/>
    <p:sldId id="299" r:id="rId10"/>
    <p:sldId id="278" r:id="rId11"/>
    <p:sldId id="300" r:id="rId12"/>
    <p:sldId id="301" r:id="rId13"/>
    <p:sldId id="326" r:id="rId14"/>
    <p:sldId id="325" r:id="rId15"/>
    <p:sldId id="297" r:id="rId16"/>
    <p:sldId id="298" r:id="rId17"/>
  </p:sldIdLst>
  <p:sldSz cx="9144000" cy="5143500" type="screen16x9"/>
  <p:notesSz cx="6858000" cy="9144000"/>
  <p:embeddedFontLst>
    <p:embeddedFont>
      <p:font typeface="Nanum Pen Script" panose="020B0604020202020204" charset="-127"/>
      <p:regular r:id="rId19"/>
    </p:embeddedFont>
    <p:embeddedFont>
      <p:font typeface=".VnTime" panose="020B7200000000000000" pitchFamily="34" charset="0"/>
      <p:regular r:id="rId20"/>
      <p:bold r:id="rId21"/>
      <p:italic r:id="rId22"/>
      <p:boldItalic r:id="rId23"/>
    </p:embeddedFont>
    <p:embeddedFont>
      <p:font typeface="Century Schoolbook" panose="02040604050505020304" pitchFamily="18" charset="0"/>
      <p:regular r:id="rId24"/>
      <p:bold r:id="rId25"/>
      <p:italic r:id="rId26"/>
      <p:boldItalic r:id="rId27"/>
    </p:embeddedFont>
    <p:embeddedFont>
      <p:font typeface="Nunito"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20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14" autoAdjust="0"/>
  </p:normalViewPr>
  <p:slideViewPr>
    <p:cSldViewPr snapToGrid="0">
      <p:cViewPr varScale="1">
        <p:scale>
          <a:sx n="79" d="100"/>
          <a:sy n="79" d="100"/>
        </p:scale>
        <p:origin x="984" y="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C28563B-6E1A-4DDC-9ABD-715628B66E57}"/>
              </a:ext>
            </a:extLst>
          </p:cNvPr>
          <p:cNvSpPr>
            <a:spLocks noGrp="1" noRot="1" noChangeAspect="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1EED7125-F69A-4AE3-8F8D-0F5344EF9BBC}"/>
              </a:ext>
            </a:extLst>
          </p:cNvPr>
          <p:cNvSpPr>
            <a:spLocks noGrp="1"/>
          </p:cNvSpPr>
          <p:nvPr>
            <p:ph type="body" idx="1"/>
          </p:nvPr>
        </p:nvSpPr>
        <p:spPr/>
        <p:txBody>
          <a:bodyPr/>
          <a:lstStyle/>
          <a:p>
            <a:pPr>
              <a:defRPr/>
            </a:pPr>
            <a:endParaRPr lang="en-US" sz="1714" dirty="0"/>
          </a:p>
        </p:txBody>
      </p:sp>
      <p:sp>
        <p:nvSpPr>
          <p:cNvPr id="112644" name="Slide Number Placeholder 3">
            <a:extLst>
              <a:ext uri="{FF2B5EF4-FFF2-40B4-BE49-F238E27FC236}">
                <a16:creationId xmlns:a16="http://schemas.microsoft.com/office/drawing/2014/main" id="{BA2520BD-07E8-4D08-BF92-C91A1ED0BF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New Roman" panose="02020603050405020304" pitchFamily="18" charset="0"/>
                <a:cs typeface="Times New Roman" panose="02020603050405020304" pitchFamily="18" charset="0"/>
              </a:defRPr>
            </a:lvl1pPr>
            <a:lvl2pPr marL="742950" indent="-285750">
              <a:defRPr sz="3400">
                <a:solidFill>
                  <a:schemeClr val="tx1"/>
                </a:solidFill>
                <a:latin typeface="Times New Roman" panose="02020603050405020304" pitchFamily="18" charset="0"/>
                <a:cs typeface="Times New Roman" panose="02020603050405020304" pitchFamily="18" charset="0"/>
              </a:defRPr>
            </a:lvl2pPr>
            <a:lvl3pPr marL="1143000" indent="-228600">
              <a:defRPr sz="3400">
                <a:solidFill>
                  <a:schemeClr val="tx1"/>
                </a:solidFill>
                <a:latin typeface="Times New Roman" panose="02020603050405020304" pitchFamily="18" charset="0"/>
                <a:cs typeface="Times New Roman" panose="02020603050405020304" pitchFamily="18" charset="0"/>
              </a:defRPr>
            </a:lvl3pPr>
            <a:lvl4pPr marL="1600200" indent="-228600">
              <a:defRPr sz="3400">
                <a:solidFill>
                  <a:schemeClr val="tx1"/>
                </a:solidFill>
                <a:latin typeface="Times New Roman" panose="02020603050405020304" pitchFamily="18" charset="0"/>
                <a:cs typeface="Times New Roman" panose="02020603050405020304" pitchFamily="18" charset="0"/>
              </a:defRPr>
            </a:lvl4pPr>
            <a:lvl5pPr marL="2057400" indent="-228600">
              <a:defRPr sz="3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9pPr>
          </a:lstStyle>
          <a:p>
            <a:fld id="{C3EBB25B-C827-4885-BF7D-ECA5AF09EF4F}" type="slidenum">
              <a:rPr lang="en-US" altLang="en-US" sz="1200"/>
              <a:pPr/>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9" name="Google Shape;14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496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FB2F77D-CD3F-486D-BA32-5C1CD7426F33}"/>
              </a:ext>
            </a:extLst>
          </p:cNvPr>
          <p:cNvSpPr>
            <a:spLocks noGrp="1" noChangeArrowheads="1"/>
          </p:cNvSpPr>
          <p:nvPr>
            <p:ph type="dt" sz="half" idx="10"/>
          </p:nvPr>
        </p:nvSpPr>
        <p:spPr>
          <a:ln/>
        </p:spPr>
        <p:txBody>
          <a:bodyPr/>
          <a:lstStyle>
            <a:lvl1pPr>
              <a:defRPr/>
            </a:lvl1pPr>
          </a:lstStyle>
          <a:p>
            <a:pPr>
              <a:defRPr/>
            </a:pPr>
            <a:fld id="{962D37D7-C1A3-4EF2-AB8F-0AA879392B29}" type="datetimeFigureOut">
              <a:rPr lang="en-US"/>
              <a:pPr>
                <a:defRPr/>
              </a:pPr>
              <a:t>26-Oct-22</a:t>
            </a:fld>
            <a:endParaRPr lang="en-US"/>
          </a:p>
        </p:txBody>
      </p:sp>
      <p:sp>
        <p:nvSpPr>
          <p:cNvPr id="5" name="Rectangle 5">
            <a:extLst>
              <a:ext uri="{FF2B5EF4-FFF2-40B4-BE49-F238E27FC236}">
                <a16:creationId xmlns:a16="http://schemas.microsoft.com/office/drawing/2014/main" id="{DDF5EB46-B481-4FA8-9534-27B7DA45A9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62E79B-9463-4659-B9E8-06B439FA0068}"/>
              </a:ext>
            </a:extLst>
          </p:cNvPr>
          <p:cNvSpPr>
            <a:spLocks noGrp="1" noChangeArrowheads="1"/>
          </p:cNvSpPr>
          <p:nvPr>
            <p:ph type="sldNum" sz="quarter" idx="12"/>
          </p:nvPr>
        </p:nvSpPr>
        <p:spPr>
          <a:ln/>
        </p:spPr>
        <p:txBody>
          <a:bodyPr/>
          <a:lstStyle>
            <a:lvl1pPr>
              <a:defRPr/>
            </a:lvl1pPr>
          </a:lstStyle>
          <a:p>
            <a:fld id="{667D8353-3BCF-4862-95D1-F2544C84CACB}" type="slidenum">
              <a:rPr lang="en-US" altLang="en-US"/>
              <a:pPr/>
              <a:t>‹#›</a:t>
            </a:fld>
            <a:endParaRPr lang="en-US" altLang="en-US"/>
          </a:p>
        </p:txBody>
      </p:sp>
    </p:spTree>
    <p:extLst>
      <p:ext uri="{BB962C8B-B14F-4D97-AF65-F5344CB8AC3E}">
        <p14:creationId xmlns:p14="http://schemas.microsoft.com/office/powerpoint/2010/main" val="230186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25680" y="283901"/>
            <a:ext cx="6491605"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FFFFFF"/>
                </a:solidFill>
                <a:latin typeface="Times New Roman"/>
                <a:ea typeface="Times New Roman"/>
                <a:cs typeface="Times New Roman"/>
                <a:sym typeface="Times New Roman"/>
              </a:rPr>
              <a:t>Bài</a:t>
            </a:r>
            <a:r>
              <a:rPr lang="en-US" sz="2800" b="1" i="0" u="none" strike="noStrike" cap="none" dirty="0">
                <a:solidFill>
                  <a:srgbClr val="FFFFFF"/>
                </a:solidFill>
                <a:latin typeface="Times New Roman"/>
                <a:ea typeface="Times New Roman"/>
                <a:cs typeface="Times New Roman"/>
                <a:sym typeface="Times New Roman"/>
              </a:rPr>
              <a:t> 3: </a:t>
            </a:r>
            <a:r>
              <a:rPr lang="en-US" altLang="en-US" sz="2800" kern="0" dirty="0">
                <a:solidFill>
                  <a:srgbClr val="000000"/>
                </a:solidFill>
                <a:latin typeface="Arial" panose="020B0604020202020204" pitchFamily="34" charset="0"/>
              </a:rPr>
              <a:t> </a:t>
            </a:r>
            <a:r>
              <a:rPr lang="en-US" altLang="en-US" sz="2800" b="1" dirty="0" err="1">
                <a:solidFill>
                  <a:srgbClr val="FFFFFF"/>
                </a:solidFill>
                <a:latin typeface="Times New Roman"/>
                <a:cs typeface="Times New Roman"/>
              </a:rPr>
              <a:t>Dựa</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theo</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cách</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dùng</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từ</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ngữ</a:t>
            </a:r>
            <a:r>
              <a:rPr lang="en-US" altLang="en-US" sz="2800" b="1" dirty="0">
                <a:solidFill>
                  <a:srgbClr val="FFFFFF"/>
                </a:solidFill>
                <a:latin typeface="Times New Roman"/>
                <a:cs typeface="Times New Roman"/>
              </a:rPr>
              <a:t> ở </a:t>
            </a:r>
            <a:r>
              <a:rPr lang="en-US" altLang="en-US" sz="2800" b="1" dirty="0" err="1">
                <a:solidFill>
                  <a:srgbClr val="FFFFFF"/>
                </a:solidFill>
                <a:latin typeface="Times New Roman"/>
                <a:cs typeface="Times New Roman"/>
              </a:rPr>
              <a:t>mẩu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chuyện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nêu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trên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viết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một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đoạn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văn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khoảng</a:t>
            </a:r>
            <a:r>
              <a:rPr lang="en-US" altLang="en-US" sz="2800" b="1" dirty="0">
                <a:solidFill>
                  <a:srgbClr val="FFFFFF"/>
                </a:solidFill>
                <a:latin typeface="Times New Roman"/>
                <a:cs typeface="Times New Roman"/>
              </a:rPr>
              <a:t> 5 </a:t>
            </a:r>
            <a:r>
              <a:rPr lang="en-US" altLang="en-US" sz="2800" b="1" dirty="0" err="1">
                <a:solidFill>
                  <a:srgbClr val="FFFFFF"/>
                </a:solidFill>
                <a:latin typeface="Times New Roman"/>
                <a:cs typeface="Times New Roman"/>
              </a:rPr>
              <a:t>câu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tả</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một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cảnh</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đẹp</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của</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quê</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em</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hoặc</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nơi</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em</a:t>
            </a:r>
            <a:r>
              <a:rPr lang="en-US" altLang="en-US" sz="2800" b="1" dirty="0">
                <a:solidFill>
                  <a:srgbClr val="FFFFFF"/>
                </a:solidFill>
                <a:latin typeface="Times New Roman"/>
                <a:cs typeface="Times New Roman"/>
              </a:rPr>
              <a:t> ở.</a:t>
            </a:r>
            <a:endParaRPr sz="2800" b="1" dirty="0">
              <a:solidFill>
                <a:srgbClr val="FFFFFF"/>
              </a:solidFill>
              <a:latin typeface="Times New Roman"/>
              <a:cs typeface="Times New Roman"/>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7" name="Rectangle 5">
            <a:extLst>
              <a:ext uri="{FF2B5EF4-FFF2-40B4-BE49-F238E27FC236}">
                <a16:creationId xmlns:a16="http://schemas.microsoft.com/office/drawing/2014/main" id="{81E295A3-F0F7-4CE9-9183-8B2720DB9F25}"/>
              </a:ext>
            </a:extLst>
          </p:cNvPr>
          <p:cNvSpPr>
            <a:spLocks noChangeArrowheads="1"/>
          </p:cNvSpPr>
          <p:nvPr/>
        </p:nvSpPr>
        <p:spPr bwMode="auto">
          <a:xfrm>
            <a:off x="614881" y="2388450"/>
            <a:ext cx="6930761" cy="24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lnSpc>
                <a:spcPct val="150000"/>
              </a:lnSpc>
              <a:spcBef>
                <a:spcPts val="0"/>
              </a:spcBef>
              <a:spcAft>
                <a:spcPts val="0"/>
              </a:spcAft>
              <a:defRPr/>
            </a:pPr>
            <a:r>
              <a:rPr lang="en-US" altLang="en-US" b="1" kern="0" dirty="0" err="1">
                <a:solidFill>
                  <a:schemeClr val="bg2"/>
                </a:solidFill>
                <a:latin typeface="Arial" panose="020B0604020202020204" pitchFamily="34" charset="0"/>
              </a:rPr>
              <a:t>Gợi</a:t>
            </a:r>
            <a:r>
              <a:rPr lang="en-US" altLang="en-US" b="1" kern="0" dirty="0">
                <a:solidFill>
                  <a:schemeClr val="bg2"/>
                </a:solidFill>
                <a:latin typeface="Arial" panose="020B0604020202020204" pitchFamily="34" charset="0"/>
              </a:rPr>
              <a:t> ý:</a:t>
            </a:r>
            <a:r>
              <a:rPr lang="en-US" altLang="en-US" kern="0" dirty="0">
                <a:solidFill>
                  <a:schemeClr val="bg2"/>
                </a:solidFill>
                <a:latin typeface="Arial" panose="020B0604020202020204" pitchFamily="34" charset="0"/>
              </a:rPr>
              <a:t> </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Em</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định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tả</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cảnh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gì</a:t>
            </a:r>
            <a:r>
              <a:rPr lang="en-US" altLang="en-US" sz="2000" b="1" kern="0" dirty="0">
                <a:solidFill>
                  <a:srgbClr val="000000"/>
                </a:solidFill>
                <a:latin typeface="Arial" panose="020B0604020202020204" pitchFamily="34" charset="0"/>
              </a:rPr>
              <a:t>? </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Tìm</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những</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từ</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ngữ</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thể</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hiện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sự</a:t>
            </a:r>
            <a:r>
              <a:rPr lang="en-US" altLang="en-US" sz="2000" b="1" kern="0" dirty="0">
                <a:solidFill>
                  <a:srgbClr val="000000"/>
                </a:solidFill>
                <a:latin typeface="Arial" panose="020B0604020202020204" pitchFamily="34" charset="0"/>
              </a:rPr>
              <a:t> so </a:t>
            </a:r>
            <a:r>
              <a:rPr lang="en-US" altLang="en-US" sz="2000" b="1" kern="0" dirty="0" err="1">
                <a:solidFill>
                  <a:srgbClr val="000000"/>
                </a:solidFill>
                <a:latin typeface="Arial" panose="020B0604020202020204" pitchFamily="34" charset="0"/>
              </a:rPr>
              <a:t>sánh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liên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tưởng</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nhân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hóa</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để</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tả</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cảnh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đó</a:t>
            </a:r>
            <a:r>
              <a:rPr lang="en-US" altLang="en-US" sz="2000" b="1" kern="0" dirty="0">
                <a:solidFill>
                  <a:srgbClr val="000000"/>
                </a:solidFill>
                <a:latin typeface="Arial" panose="020B0604020202020204" pitchFamily="34" charset="0"/>
              </a:rPr>
              <a:t>.</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Sắp</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xếp</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các</a:t>
            </a:r>
            <a:r>
              <a:rPr lang="en-US" altLang="en-US" sz="2000" b="1" kern="0" dirty="0">
                <a:solidFill>
                  <a:srgbClr val="000000"/>
                </a:solidFill>
                <a:latin typeface="Arial" panose="020B0604020202020204" pitchFamily="34" charset="0"/>
              </a:rPr>
              <a:t> ý </a:t>
            </a:r>
            <a:r>
              <a:rPr lang="en-US" altLang="en-US" sz="2000" b="1" kern="0" dirty="0" err="1">
                <a:solidFill>
                  <a:srgbClr val="000000"/>
                </a:solidFill>
                <a:latin typeface="Arial" panose="020B0604020202020204" pitchFamily="34" charset="0"/>
              </a:rPr>
              <a:t>thành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đoạn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văn</a:t>
            </a:r>
            <a:r>
              <a:rPr lang="en-US" altLang="en-US" sz="2000" b="1" kern="0" dirty="0">
                <a:solidFill>
                  <a:srgbClr val="00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1" descr="D:\thuc\NH 17-18\HINH ANH\canh-dong-lua-que-em-that-tho-mong5.jpg">
            <a:extLst>
              <a:ext uri="{FF2B5EF4-FFF2-40B4-BE49-F238E27FC236}">
                <a16:creationId xmlns:a16="http://schemas.microsoft.com/office/drawing/2014/main" id="{5798F483-AAD0-4B83-B3B3-28775C62D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10">
            <a:extLst>
              <a:ext uri="{FF2B5EF4-FFF2-40B4-BE49-F238E27FC236}">
                <a16:creationId xmlns:a16="http://schemas.microsoft.com/office/drawing/2014/main" id="{34635CF2-91DA-4A61-A81F-F06EB68E0100}"/>
              </a:ext>
            </a:extLst>
          </p:cNvPr>
          <p:cNvSpPr>
            <a:spLocks noChangeArrowheads="1"/>
          </p:cNvSpPr>
          <p:nvPr/>
        </p:nvSpPr>
        <p:spPr bwMode="auto">
          <a:xfrm>
            <a:off x="926508" y="161806"/>
            <a:ext cx="1608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Cánh đồng lúa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0" descr="61">
            <a:extLst>
              <a:ext uri="{FF2B5EF4-FFF2-40B4-BE49-F238E27FC236}">
                <a16:creationId xmlns:a16="http://schemas.microsoft.com/office/drawing/2014/main" id="{40B7D929-C66E-4764-BC4C-BD327C73D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8"/>
            <a:ext cx="9144000" cy="51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8547" name="Rectangle 9">
            <a:extLst>
              <a:ext uri="{FF2B5EF4-FFF2-40B4-BE49-F238E27FC236}">
                <a16:creationId xmlns:a16="http://schemas.microsoft.com/office/drawing/2014/main" id="{8C8DAA41-CE7B-4FAE-88A6-C76FA7E6A9B2}"/>
              </a:ext>
            </a:extLst>
          </p:cNvPr>
          <p:cNvSpPr>
            <a:spLocks noChangeArrowheads="1"/>
          </p:cNvSpPr>
          <p:nvPr/>
        </p:nvSpPr>
        <p:spPr bwMode="auto">
          <a:xfrm>
            <a:off x="3185021" y="281319"/>
            <a:ext cx="221406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75" b="1" i="1">
                <a:solidFill>
                  <a:srgbClr val="FF3300"/>
                </a:solidFill>
                <a:latin typeface="Times New Roman" panose="02020603050405020304" pitchFamily="18" charset="0"/>
                <a:cs typeface="Times New Roman" panose="02020603050405020304" pitchFamily="18" charset="0"/>
              </a:rPr>
              <a:t>Cánh đồng hoa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D:\thuc\NH 17-18\HINH ANH\dong song.jpg">
            <a:extLst>
              <a:ext uri="{FF2B5EF4-FFF2-40B4-BE49-F238E27FC236}">
                <a16:creationId xmlns:a16="http://schemas.microsoft.com/office/drawing/2014/main" id="{CB0D7573-0F7E-44AB-BA61-8BC4CC655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9"/>
            <a:ext cx="9144000" cy="51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a:extLst>
              <a:ext uri="{FF2B5EF4-FFF2-40B4-BE49-F238E27FC236}">
                <a16:creationId xmlns:a16="http://schemas.microsoft.com/office/drawing/2014/main" id="{29FAF1FF-69B3-4410-8734-D9BA33B8C8DC}"/>
              </a:ext>
            </a:extLst>
          </p:cNvPr>
          <p:cNvSpPr>
            <a:spLocks noChangeArrowheads="1"/>
          </p:cNvSpPr>
          <p:nvPr/>
        </p:nvSpPr>
        <p:spPr bwMode="auto">
          <a:xfrm>
            <a:off x="3834459" y="243267"/>
            <a:ext cx="147508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250" b="1" i="1">
                <a:solidFill>
                  <a:srgbClr val="FF0000"/>
                </a:solidFill>
                <a:latin typeface="Times New Roman" panose="02020603050405020304" pitchFamily="18" charset="0"/>
                <a:cs typeface="Times New Roman" panose="02020603050405020304" pitchFamily="18" charset="0"/>
              </a:rPr>
              <a:t>Dòng sông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8086D4A8-70C8-49C4-83E3-2D86E8010482}"/>
              </a:ext>
            </a:extLst>
          </p:cNvPr>
          <p:cNvSpPr txBox="1">
            <a:spLocks noChangeArrowheads="1"/>
          </p:cNvSpPr>
          <p:nvPr/>
        </p:nvSpPr>
        <p:spPr bwMode="auto">
          <a:xfrm>
            <a:off x="956549" y="430270"/>
            <a:ext cx="7717851" cy="230832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095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1800" b="1" dirty="0">
                <a:solidFill>
                  <a:schemeClr val="bg2"/>
                </a:solidFill>
                <a:latin typeface="Times New Roman" panose="02020603050405020304" pitchFamily="18" charset="0"/>
                <a:cs typeface="Times New Roman" panose="02020603050405020304" pitchFamily="18" charset="0"/>
              </a:rPr>
              <a:t> </a:t>
            </a:r>
            <a:r>
              <a:rPr lang="vi-VN" altLang="en-US" sz="1800" b="1" dirty="0">
                <a:solidFill>
                  <a:schemeClr val="bg2"/>
                </a:solidFill>
                <a:latin typeface="Times New Roman" panose="02020603050405020304" pitchFamily="18" charset="0"/>
                <a:cs typeface="Times New Roman" panose="02020603050405020304" pitchFamily="18" charset="0"/>
              </a:rPr>
              <a:t>Quê hương mỗi người đều gắn liền với những lũy tre, cánh đồng lúa, mái đình và đặc biệt là dòng sông quê. Dòng sông  quanh co, uốn lượn như dải lụa đào. Mặt nước buổi sáng sớm thì yên bình, phẳng lặng như tấm áo hồng mà họa tiết là những đám mây trắng trôi nhẹ trên bầu trời. Buổi trưa, khi ông mặt trời tỏa những tia nắng rực rỡ xuống muôn vật, ‘‘tấm áo’’ ấy lại như được dát vàng những sợi kim tuyến lấp lánh. Chiều tối, mặt nước lại khoác lên mình chiếc áo đen tuyền </a:t>
            </a:r>
            <a:r>
              <a:rPr lang="en-US" altLang="en-US" sz="1800" b="1" dirty="0" err="1">
                <a:solidFill>
                  <a:schemeClr val="bg2"/>
                </a:solidFill>
                <a:latin typeface="Times New Roman" panose="02020603050405020304" pitchFamily="18" charset="0"/>
                <a:cs typeface="Times New Roman" panose="02020603050405020304" pitchFamily="18" charset="0"/>
              </a:rPr>
              <a:t>lấp</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lánh</a:t>
            </a:r>
            <a:r>
              <a:rPr lang="en-US" altLang="en-US" sz="1800" b="1" dirty="0">
                <a:solidFill>
                  <a:schemeClr val="bg2"/>
                </a:solidFill>
                <a:latin typeface="Times New Roman" panose="02020603050405020304" pitchFamily="18" charset="0"/>
                <a:cs typeface="Times New Roman" panose="02020603050405020304" pitchFamily="18" charset="0"/>
              </a:rPr>
              <a:t> do </a:t>
            </a:r>
            <a:r>
              <a:rPr lang="en-US" altLang="en-US" sz="1800" b="1" dirty="0" err="1">
                <a:solidFill>
                  <a:schemeClr val="bg2"/>
                </a:solidFill>
                <a:latin typeface="Times New Roman" panose="02020603050405020304" pitchFamily="18" charset="0"/>
                <a:cs typeface="Times New Roman" panose="02020603050405020304" pitchFamily="18" charset="0"/>
              </a:rPr>
              <a:t>những</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vì</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sao</a:t>
            </a:r>
            <a:r>
              <a:rPr lang="en-US" altLang="en-US" sz="1800" b="1" dirty="0">
                <a:solidFill>
                  <a:schemeClr val="bg2"/>
                </a:solidFill>
                <a:latin typeface="Times New Roman" panose="02020603050405020304" pitchFamily="18" charset="0"/>
                <a:cs typeface="Times New Roman" panose="02020603050405020304" pitchFamily="18" charset="0"/>
              </a:rPr>
              <a:t> ban </a:t>
            </a:r>
            <a:r>
              <a:rPr lang="en-US" altLang="en-US" sz="1800" b="1" dirty="0" err="1">
                <a:solidFill>
                  <a:schemeClr val="bg2"/>
                </a:solidFill>
                <a:latin typeface="Times New Roman" panose="02020603050405020304" pitchFamily="18" charset="0"/>
                <a:cs typeface="Times New Roman" panose="02020603050405020304" pitchFamily="18" charset="0"/>
              </a:rPr>
              <a:t>tặng</a:t>
            </a:r>
            <a:r>
              <a:rPr lang="vi-VN" altLang="en-US" sz="1800" b="1" dirty="0">
                <a:solidFill>
                  <a:schemeClr val="bg2"/>
                </a:solidFill>
                <a:latin typeface="Times New Roman" panose="02020603050405020304" pitchFamily="18" charset="0"/>
                <a:cs typeface="Times New Roman" panose="02020603050405020304" pitchFamily="18" charset="0"/>
              </a:rPr>
              <a:t>. Em rất yêu  dòng sông quê em.</a:t>
            </a:r>
            <a:endParaRPr lang="en-US" altLang="en-US" sz="1800" b="1" dirty="0">
              <a:solidFill>
                <a:schemeClr val="bg2"/>
              </a:solidFill>
              <a:latin typeface="Times New Roman" panose="02020603050405020304" pitchFamily="18" charset="0"/>
              <a:cs typeface="Times New Roman" panose="02020603050405020304" pitchFamily="18" charset="0"/>
            </a:endParaRPr>
          </a:p>
        </p:txBody>
      </p:sp>
      <p:sp>
        <p:nvSpPr>
          <p:cNvPr id="377859" name="Text Box 3">
            <a:extLst>
              <a:ext uri="{FF2B5EF4-FFF2-40B4-BE49-F238E27FC236}">
                <a16:creationId xmlns:a16="http://schemas.microsoft.com/office/drawing/2014/main" id="{300C0241-0315-46BA-BBF2-F7448B57396C}"/>
              </a:ext>
            </a:extLst>
          </p:cNvPr>
          <p:cNvSpPr txBox="1">
            <a:spLocks noChangeArrowheads="1"/>
          </p:cNvSpPr>
          <p:nvPr/>
        </p:nvSpPr>
        <p:spPr bwMode="auto">
          <a:xfrm>
            <a:off x="328413" y="2974383"/>
            <a:ext cx="7142737" cy="175432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254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Hồng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quê</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sao</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mà</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thế</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dịu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dàng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đẹp</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xóa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ồn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ào</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mùa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lũ</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một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bạn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buồn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vui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giận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dữ</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gắt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gỏng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êm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dịu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hiền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lành</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Con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ấy</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đã</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ôm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ấp</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lại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kỉ</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niệm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tuổi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thơ</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thân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quê</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hương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Trì</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thân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Dù</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mai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đây</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đâu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xa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luôn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nhớ</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Hồng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tuổi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thơ</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a:t>
            </a:r>
          </a:p>
        </p:txBody>
      </p:sp>
      <p:grpSp>
        <p:nvGrpSpPr>
          <p:cNvPr id="4" name="Google Shape;2199;p38">
            <a:extLst>
              <a:ext uri="{FF2B5EF4-FFF2-40B4-BE49-F238E27FC236}">
                <a16:creationId xmlns:a16="http://schemas.microsoft.com/office/drawing/2014/main" id="{8B9CBA6B-DA10-4FD8-80B5-F4355B569605}"/>
              </a:ext>
            </a:extLst>
          </p:cNvPr>
          <p:cNvGrpSpPr/>
          <p:nvPr/>
        </p:nvGrpSpPr>
        <p:grpSpPr>
          <a:xfrm rot="5400000">
            <a:off x="-900515" y="-498702"/>
            <a:ext cx="2350310" cy="2105244"/>
            <a:chOff x="-813175" y="1753753"/>
            <a:chExt cx="2701195" cy="2419543"/>
          </a:xfrm>
        </p:grpSpPr>
        <p:sp>
          <p:nvSpPr>
            <p:cNvPr id="5" name="Google Shape;2200;p38">
              <a:extLst>
                <a:ext uri="{FF2B5EF4-FFF2-40B4-BE49-F238E27FC236}">
                  <a16:creationId xmlns:a16="http://schemas.microsoft.com/office/drawing/2014/main" id="{62492E2A-4316-4FE7-A2BB-8348C7F6FDF9}"/>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oogle Shape;2201;p38">
              <a:extLst>
                <a:ext uri="{FF2B5EF4-FFF2-40B4-BE49-F238E27FC236}">
                  <a16:creationId xmlns:a16="http://schemas.microsoft.com/office/drawing/2014/main" id="{C18CFD0B-05A9-4DFD-9C06-E9FC4BA1B2D1}"/>
                </a:ext>
              </a:extLst>
            </p:cNvPr>
            <p:cNvGrpSpPr/>
            <p:nvPr/>
          </p:nvGrpSpPr>
          <p:grpSpPr>
            <a:xfrm>
              <a:off x="-144996" y="1753753"/>
              <a:ext cx="821067" cy="1785140"/>
              <a:chOff x="5269250" y="2611925"/>
              <a:chExt cx="520750" cy="1132200"/>
            </a:xfrm>
          </p:grpSpPr>
          <p:sp>
            <p:nvSpPr>
              <p:cNvPr id="35" name="Google Shape;2202;p38">
                <a:extLst>
                  <a:ext uri="{FF2B5EF4-FFF2-40B4-BE49-F238E27FC236}">
                    <a16:creationId xmlns:a16="http://schemas.microsoft.com/office/drawing/2014/main" id="{98EACBD7-FD6A-4467-A7D0-1963E5483D0A}"/>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2203;p38">
                <a:extLst>
                  <a:ext uri="{FF2B5EF4-FFF2-40B4-BE49-F238E27FC236}">
                    <a16:creationId xmlns:a16="http://schemas.microsoft.com/office/drawing/2014/main" id="{7819738B-7087-4FE0-947C-94E57D10DDD4}"/>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204;p38">
                <a:extLst>
                  <a:ext uri="{FF2B5EF4-FFF2-40B4-BE49-F238E27FC236}">
                    <a16:creationId xmlns:a16="http://schemas.microsoft.com/office/drawing/2014/main" id="{F3752E4C-AD70-4735-B7BF-FC9D2B462EA3}"/>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205;p38">
                <a:extLst>
                  <a:ext uri="{FF2B5EF4-FFF2-40B4-BE49-F238E27FC236}">
                    <a16:creationId xmlns:a16="http://schemas.microsoft.com/office/drawing/2014/main" id="{81AEC915-5386-4C69-AF8A-EF72AE665FF9}"/>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2206;p38">
                <a:extLst>
                  <a:ext uri="{FF2B5EF4-FFF2-40B4-BE49-F238E27FC236}">
                    <a16:creationId xmlns:a16="http://schemas.microsoft.com/office/drawing/2014/main" id="{9509E37B-9C08-4E25-8F21-40B3C4296CA0}"/>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207;p38">
                <a:extLst>
                  <a:ext uri="{FF2B5EF4-FFF2-40B4-BE49-F238E27FC236}">
                    <a16:creationId xmlns:a16="http://schemas.microsoft.com/office/drawing/2014/main" id="{222DC26B-0BBF-4C1F-AE9C-5DFEFB0E61B4}"/>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208;p38">
                <a:extLst>
                  <a:ext uri="{FF2B5EF4-FFF2-40B4-BE49-F238E27FC236}">
                    <a16:creationId xmlns:a16="http://schemas.microsoft.com/office/drawing/2014/main" id="{F6D91926-EF8E-4256-8B94-E6F8F97C8F7E}"/>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2209;p38">
                <a:extLst>
                  <a:ext uri="{FF2B5EF4-FFF2-40B4-BE49-F238E27FC236}">
                    <a16:creationId xmlns:a16="http://schemas.microsoft.com/office/drawing/2014/main" id="{70A8F9EA-1630-4042-9C50-B2D39A71271E}"/>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Google Shape;2210;p38">
              <a:extLst>
                <a:ext uri="{FF2B5EF4-FFF2-40B4-BE49-F238E27FC236}">
                  <a16:creationId xmlns:a16="http://schemas.microsoft.com/office/drawing/2014/main" id="{9F820B83-D9CB-4BF5-90AA-CB64BAD0FB65}"/>
                </a:ext>
              </a:extLst>
            </p:cNvPr>
            <p:cNvGrpSpPr/>
            <p:nvPr/>
          </p:nvGrpSpPr>
          <p:grpSpPr>
            <a:xfrm rot="5165891">
              <a:off x="-51172" y="2432185"/>
              <a:ext cx="1070081" cy="1187666"/>
              <a:chOff x="6073625" y="2772425"/>
              <a:chExt cx="837925" cy="930000"/>
            </a:xfrm>
          </p:grpSpPr>
          <p:sp>
            <p:nvSpPr>
              <p:cNvPr id="30" name="Google Shape;2211;p38">
                <a:extLst>
                  <a:ext uri="{FF2B5EF4-FFF2-40B4-BE49-F238E27FC236}">
                    <a16:creationId xmlns:a16="http://schemas.microsoft.com/office/drawing/2014/main" id="{65D0A413-1AFD-4C37-BB14-3D90CEF7AEF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212;p38">
                <a:extLst>
                  <a:ext uri="{FF2B5EF4-FFF2-40B4-BE49-F238E27FC236}">
                    <a16:creationId xmlns:a16="http://schemas.microsoft.com/office/drawing/2014/main" id="{0E2CDBF2-0C21-481C-9115-FE34C01EB29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2213;p38">
                <a:extLst>
                  <a:ext uri="{FF2B5EF4-FFF2-40B4-BE49-F238E27FC236}">
                    <a16:creationId xmlns:a16="http://schemas.microsoft.com/office/drawing/2014/main" id="{26EF47BA-A7A3-4E11-8DF8-F96D7D4A8D12}"/>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214;p38">
                <a:extLst>
                  <a:ext uri="{FF2B5EF4-FFF2-40B4-BE49-F238E27FC236}">
                    <a16:creationId xmlns:a16="http://schemas.microsoft.com/office/drawing/2014/main" id="{17CF354E-2008-492E-8263-FDDF90A05946}"/>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215;p38">
                <a:extLst>
                  <a:ext uri="{FF2B5EF4-FFF2-40B4-BE49-F238E27FC236}">
                    <a16:creationId xmlns:a16="http://schemas.microsoft.com/office/drawing/2014/main" id="{6FE9051E-0D56-4E0F-9F87-12EA96FCB78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 name="Google Shape;2216;p38">
              <a:extLst>
                <a:ext uri="{FF2B5EF4-FFF2-40B4-BE49-F238E27FC236}">
                  <a16:creationId xmlns:a16="http://schemas.microsoft.com/office/drawing/2014/main" id="{1554CC5F-8B04-467E-AEB8-DCFBF6199B31}"/>
                </a:ext>
              </a:extLst>
            </p:cNvPr>
            <p:cNvGrpSpPr/>
            <p:nvPr/>
          </p:nvGrpSpPr>
          <p:grpSpPr>
            <a:xfrm rot="4398606">
              <a:off x="-2434" y="2904431"/>
              <a:ext cx="1017753" cy="1214156"/>
              <a:chOff x="3711575" y="2879575"/>
              <a:chExt cx="753325" cy="898700"/>
            </a:xfrm>
          </p:grpSpPr>
          <p:sp>
            <p:nvSpPr>
              <p:cNvPr id="17" name="Google Shape;2217;p38">
                <a:extLst>
                  <a:ext uri="{FF2B5EF4-FFF2-40B4-BE49-F238E27FC236}">
                    <a16:creationId xmlns:a16="http://schemas.microsoft.com/office/drawing/2014/main" id="{6BACFA5B-6B58-4678-AD22-487984B72F63}"/>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218;p38">
                <a:extLst>
                  <a:ext uri="{FF2B5EF4-FFF2-40B4-BE49-F238E27FC236}">
                    <a16:creationId xmlns:a16="http://schemas.microsoft.com/office/drawing/2014/main" id="{0D66A4B3-EEB0-4F27-AEC0-6855F79C7089}"/>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219;p38">
                <a:extLst>
                  <a:ext uri="{FF2B5EF4-FFF2-40B4-BE49-F238E27FC236}">
                    <a16:creationId xmlns:a16="http://schemas.microsoft.com/office/drawing/2014/main" id="{98420F98-3A50-414E-A4C0-F36E7C0C12C5}"/>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220;p38">
                <a:extLst>
                  <a:ext uri="{FF2B5EF4-FFF2-40B4-BE49-F238E27FC236}">
                    <a16:creationId xmlns:a16="http://schemas.microsoft.com/office/drawing/2014/main" id="{57D5BDB7-70C8-44C5-8C56-18A7C4B27DC6}"/>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221;p38">
                <a:extLst>
                  <a:ext uri="{FF2B5EF4-FFF2-40B4-BE49-F238E27FC236}">
                    <a16:creationId xmlns:a16="http://schemas.microsoft.com/office/drawing/2014/main" id="{DFE42F69-42BB-42B4-95E2-735B99011239}"/>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22;p38">
                <a:extLst>
                  <a:ext uri="{FF2B5EF4-FFF2-40B4-BE49-F238E27FC236}">
                    <a16:creationId xmlns:a16="http://schemas.microsoft.com/office/drawing/2014/main" id="{F98C6F0A-64B6-4FC9-975F-646351A16989}"/>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223;p38">
                <a:extLst>
                  <a:ext uri="{FF2B5EF4-FFF2-40B4-BE49-F238E27FC236}">
                    <a16:creationId xmlns:a16="http://schemas.microsoft.com/office/drawing/2014/main" id="{65211801-BEEA-404F-BD98-46EB2B8606ED}"/>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224;p38">
                <a:extLst>
                  <a:ext uri="{FF2B5EF4-FFF2-40B4-BE49-F238E27FC236}">
                    <a16:creationId xmlns:a16="http://schemas.microsoft.com/office/drawing/2014/main" id="{5F77E3A0-21CB-4CFD-AA32-2E6C4D002AA0}"/>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225;p38">
                <a:extLst>
                  <a:ext uri="{FF2B5EF4-FFF2-40B4-BE49-F238E27FC236}">
                    <a16:creationId xmlns:a16="http://schemas.microsoft.com/office/drawing/2014/main" id="{462465CF-11F8-4DE2-99BC-2F922F8AEAC5}"/>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226;p38">
                <a:extLst>
                  <a:ext uri="{FF2B5EF4-FFF2-40B4-BE49-F238E27FC236}">
                    <a16:creationId xmlns:a16="http://schemas.microsoft.com/office/drawing/2014/main" id="{2E6E6F71-B226-43C4-9514-F2F187516044}"/>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227;p38">
                <a:extLst>
                  <a:ext uri="{FF2B5EF4-FFF2-40B4-BE49-F238E27FC236}">
                    <a16:creationId xmlns:a16="http://schemas.microsoft.com/office/drawing/2014/main" id="{60D6F353-72D6-4C21-A849-8F56AC25CCA6}"/>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228;p38">
                <a:extLst>
                  <a:ext uri="{FF2B5EF4-FFF2-40B4-BE49-F238E27FC236}">
                    <a16:creationId xmlns:a16="http://schemas.microsoft.com/office/drawing/2014/main" id="{4793000F-095E-4295-AC50-186841EBF210}"/>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229;p38">
                <a:extLst>
                  <a:ext uri="{FF2B5EF4-FFF2-40B4-BE49-F238E27FC236}">
                    <a16:creationId xmlns:a16="http://schemas.microsoft.com/office/drawing/2014/main" id="{62223C1A-448C-4924-BBD7-367901E3E511}"/>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 name="Google Shape;2230;p38">
              <a:extLst>
                <a:ext uri="{FF2B5EF4-FFF2-40B4-BE49-F238E27FC236}">
                  <a16:creationId xmlns:a16="http://schemas.microsoft.com/office/drawing/2014/main" id="{392A5F43-C32F-4249-9D75-A5C845BE61BA}"/>
                </a:ext>
              </a:extLst>
            </p:cNvPr>
            <p:cNvGrpSpPr/>
            <p:nvPr/>
          </p:nvGrpSpPr>
          <p:grpSpPr>
            <a:xfrm>
              <a:off x="743200" y="2185888"/>
              <a:ext cx="113650" cy="99750"/>
              <a:chOff x="5042000" y="1255775"/>
              <a:chExt cx="113650" cy="99750"/>
            </a:xfrm>
          </p:grpSpPr>
          <p:sp>
            <p:nvSpPr>
              <p:cNvPr id="14" name="Google Shape;2231;p38">
                <a:extLst>
                  <a:ext uri="{FF2B5EF4-FFF2-40B4-BE49-F238E27FC236}">
                    <a16:creationId xmlns:a16="http://schemas.microsoft.com/office/drawing/2014/main" id="{82CC2A41-EF52-48AF-807A-5E6232E427BF}"/>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232;p38">
                <a:extLst>
                  <a:ext uri="{FF2B5EF4-FFF2-40B4-BE49-F238E27FC236}">
                    <a16:creationId xmlns:a16="http://schemas.microsoft.com/office/drawing/2014/main" id="{250308E4-C53F-4542-AA96-C2064A0FFDAE}"/>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233;p38">
                <a:extLst>
                  <a:ext uri="{FF2B5EF4-FFF2-40B4-BE49-F238E27FC236}">
                    <a16:creationId xmlns:a16="http://schemas.microsoft.com/office/drawing/2014/main" id="{8D587415-23BB-4A21-9741-C6D70A3CBF4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 name="Google Shape;2234;p38">
              <a:extLst>
                <a:ext uri="{FF2B5EF4-FFF2-40B4-BE49-F238E27FC236}">
                  <a16:creationId xmlns:a16="http://schemas.microsoft.com/office/drawing/2014/main" id="{8EE4C8BE-F4DC-4350-B8B0-D65D8730CE48}"/>
                </a:ext>
              </a:extLst>
            </p:cNvPr>
            <p:cNvGrpSpPr/>
            <p:nvPr/>
          </p:nvGrpSpPr>
          <p:grpSpPr>
            <a:xfrm>
              <a:off x="1198625" y="2537138"/>
              <a:ext cx="113650" cy="99750"/>
              <a:chOff x="5042000" y="1255775"/>
              <a:chExt cx="113650" cy="99750"/>
            </a:xfrm>
          </p:grpSpPr>
          <p:sp>
            <p:nvSpPr>
              <p:cNvPr id="11" name="Google Shape;2235;p38">
                <a:extLst>
                  <a:ext uri="{FF2B5EF4-FFF2-40B4-BE49-F238E27FC236}">
                    <a16:creationId xmlns:a16="http://schemas.microsoft.com/office/drawing/2014/main" id="{B90AEFB2-0864-4B2A-BB36-19EB9B1B8985}"/>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236;p38">
                <a:extLst>
                  <a:ext uri="{FF2B5EF4-FFF2-40B4-BE49-F238E27FC236}">
                    <a16:creationId xmlns:a16="http://schemas.microsoft.com/office/drawing/2014/main" id="{74EEA014-DA9D-40AF-92D2-36BAEB7E4EE2}"/>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237;p38">
                <a:extLst>
                  <a:ext uri="{FF2B5EF4-FFF2-40B4-BE49-F238E27FC236}">
                    <a16:creationId xmlns:a16="http://schemas.microsoft.com/office/drawing/2014/main" id="{7EA06E6C-A012-4D0C-AF81-234943E0003C}"/>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3" name="Google Shape;2238;p38">
            <a:extLst>
              <a:ext uri="{FF2B5EF4-FFF2-40B4-BE49-F238E27FC236}">
                <a16:creationId xmlns:a16="http://schemas.microsoft.com/office/drawing/2014/main" id="{6F10F644-22C6-483F-A3EE-005BB362E89F}"/>
              </a:ext>
            </a:extLst>
          </p:cNvPr>
          <p:cNvGrpSpPr/>
          <p:nvPr/>
        </p:nvGrpSpPr>
        <p:grpSpPr>
          <a:xfrm>
            <a:off x="7575889" y="3102026"/>
            <a:ext cx="1887241" cy="2550253"/>
            <a:chOff x="7679181" y="1254952"/>
            <a:chExt cx="1920465" cy="2595149"/>
          </a:xfrm>
        </p:grpSpPr>
        <p:grpSp>
          <p:nvGrpSpPr>
            <p:cNvPr id="44" name="Google Shape;2239;p38">
              <a:extLst>
                <a:ext uri="{FF2B5EF4-FFF2-40B4-BE49-F238E27FC236}">
                  <a16:creationId xmlns:a16="http://schemas.microsoft.com/office/drawing/2014/main" id="{EE123727-BAD5-4721-B873-AC9079B3B45F}"/>
                </a:ext>
              </a:extLst>
            </p:cNvPr>
            <p:cNvGrpSpPr/>
            <p:nvPr/>
          </p:nvGrpSpPr>
          <p:grpSpPr>
            <a:xfrm rot="-7760581">
              <a:off x="7904694" y="2312488"/>
              <a:ext cx="1194199" cy="1148422"/>
              <a:chOff x="4531600" y="1944475"/>
              <a:chExt cx="956750" cy="920075"/>
            </a:xfrm>
          </p:grpSpPr>
          <p:sp>
            <p:nvSpPr>
              <p:cNvPr id="67" name="Google Shape;2240;p38">
                <a:extLst>
                  <a:ext uri="{FF2B5EF4-FFF2-40B4-BE49-F238E27FC236}">
                    <a16:creationId xmlns:a16="http://schemas.microsoft.com/office/drawing/2014/main" id="{498C07EE-F843-4E10-B363-1622902D6D3E}"/>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241;p38">
                <a:extLst>
                  <a:ext uri="{FF2B5EF4-FFF2-40B4-BE49-F238E27FC236}">
                    <a16:creationId xmlns:a16="http://schemas.microsoft.com/office/drawing/2014/main" id="{1139B62D-90AC-4FC9-857B-7C259DFE5CCB}"/>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242;p38">
                <a:extLst>
                  <a:ext uri="{FF2B5EF4-FFF2-40B4-BE49-F238E27FC236}">
                    <a16:creationId xmlns:a16="http://schemas.microsoft.com/office/drawing/2014/main" id="{5CF6399B-3CB4-4DF2-B932-0F6D19B05DBA}"/>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243;p38">
                <a:extLst>
                  <a:ext uri="{FF2B5EF4-FFF2-40B4-BE49-F238E27FC236}">
                    <a16:creationId xmlns:a16="http://schemas.microsoft.com/office/drawing/2014/main" id="{4CA277FC-C5D3-478D-8B0C-C26BF3C73F7B}"/>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2244;p38">
                <a:extLst>
                  <a:ext uri="{FF2B5EF4-FFF2-40B4-BE49-F238E27FC236}">
                    <a16:creationId xmlns:a16="http://schemas.microsoft.com/office/drawing/2014/main" id="{4BB0E44C-031D-4A34-88AC-0C8407D8A265}"/>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2245;p38">
                <a:extLst>
                  <a:ext uri="{FF2B5EF4-FFF2-40B4-BE49-F238E27FC236}">
                    <a16:creationId xmlns:a16="http://schemas.microsoft.com/office/drawing/2014/main" id="{A9BEE7F7-F4F1-474A-8A8F-D7510FB1EDB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2246;p38">
              <a:extLst>
                <a:ext uri="{FF2B5EF4-FFF2-40B4-BE49-F238E27FC236}">
                  <a16:creationId xmlns:a16="http://schemas.microsoft.com/office/drawing/2014/main" id="{79342912-1D0C-47CB-AA14-C811D6A9E978}"/>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2247;p38">
              <a:extLst>
                <a:ext uri="{FF2B5EF4-FFF2-40B4-BE49-F238E27FC236}">
                  <a16:creationId xmlns:a16="http://schemas.microsoft.com/office/drawing/2014/main" id="{74FDB36B-DC15-45C8-AB5D-C5F8759F3AB9}"/>
                </a:ext>
              </a:extLst>
            </p:cNvPr>
            <p:cNvGrpSpPr/>
            <p:nvPr/>
          </p:nvGrpSpPr>
          <p:grpSpPr>
            <a:xfrm rot="-1110331">
              <a:off x="8152884" y="1407056"/>
              <a:ext cx="1221803" cy="1616571"/>
              <a:chOff x="5908250" y="536500"/>
              <a:chExt cx="793200" cy="1049550"/>
            </a:xfrm>
          </p:grpSpPr>
          <p:sp>
            <p:nvSpPr>
              <p:cNvPr id="61" name="Google Shape;2248;p38">
                <a:extLst>
                  <a:ext uri="{FF2B5EF4-FFF2-40B4-BE49-F238E27FC236}">
                    <a16:creationId xmlns:a16="http://schemas.microsoft.com/office/drawing/2014/main" id="{B2E4BBF1-82CA-4601-A662-FEF9C8280552}"/>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2249;p38">
                <a:extLst>
                  <a:ext uri="{FF2B5EF4-FFF2-40B4-BE49-F238E27FC236}">
                    <a16:creationId xmlns:a16="http://schemas.microsoft.com/office/drawing/2014/main" id="{8CF83985-8638-45B2-8324-C601AFA4DDC5}"/>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2250;p38">
                <a:extLst>
                  <a:ext uri="{FF2B5EF4-FFF2-40B4-BE49-F238E27FC236}">
                    <a16:creationId xmlns:a16="http://schemas.microsoft.com/office/drawing/2014/main" id="{8777B08B-F4E2-4C8C-8CEB-0ADE68835DF1}"/>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2251;p38">
                <a:extLst>
                  <a:ext uri="{FF2B5EF4-FFF2-40B4-BE49-F238E27FC236}">
                    <a16:creationId xmlns:a16="http://schemas.microsoft.com/office/drawing/2014/main" id="{4666F3AD-9F46-46CA-8AAB-61AB0AEC8011}"/>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2252;p38">
                <a:extLst>
                  <a:ext uri="{FF2B5EF4-FFF2-40B4-BE49-F238E27FC236}">
                    <a16:creationId xmlns:a16="http://schemas.microsoft.com/office/drawing/2014/main" id="{2709F660-7A3A-4EF0-BAB4-3417BD8C7A1C}"/>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2253;p38">
                <a:extLst>
                  <a:ext uri="{FF2B5EF4-FFF2-40B4-BE49-F238E27FC236}">
                    <a16:creationId xmlns:a16="http://schemas.microsoft.com/office/drawing/2014/main" id="{23235558-66F2-4DA1-B160-CD7526A48286}"/>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2254;p38">
              <a:extLst>
                <a:ext uri="{FF2B5EF4-FFF2-40B4-BE49-F238E27FC236}">
                  <a16:creationId xmlns:a16="http://schemas.microsoft.com/office/drawing/2014/main" id="{0274503E-7B26-479C-AF72-9C4B18A37BC7}"/>
                </a:ext>
              </a:extLst>
            </p:cNvPr>
            <p:cNvGrpSpPr/>
            <p:nvPr/>
          </p:nvGrpSpPr>
          <p:grpSpPr>
            <a:xfrm rot="-7159447">
              <a:off x="8478063" y="2524349"/>
              <a:ext cx="941689" cy="727305"/>
              <a:chOff x="5517750" y="1707725"/>
              <a:chExt cx="618800" cy="477925"/>
            </a:xfrm>
          </p:grpSpPr>
          <p:sp>
            <p:nvSpPr>
              <p:cNvPr id="56" name="Google Shape;2255;p38">
                <a:extLst>
                  <a:ext uri="{FF2B5EF4-FFF2-40B4-BE49-F238E27FC236}">
                    <a16:creationId xmlns:a16="http://schemas.microsoft.com/office/drawing/2014/main" id="{2D223175-7394-4866-A67D-406A29E5199C}"/>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256;p38">
                <a:extLst>
                  <a:ext uri="{FF2B5EF4-FFF2-40B4-BE49-F238E27FC236}">
                    <a16:creationId xmlns:a16="http://schemas.microsoft.com/office/drawing/2014/main" id="{546C13F2-9D14-4A13-9E19-30CA5555E1C8}"/>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257;p38">
                <a:extLst>
                  <a:ext uri="{FF2B5EF4-FFF2-40B4-BE49-F238E27FC236}">
                    <a16:creationId xmlns:a16="http://schemas.microsoft.com/office/drawing/2014/main" id="{CCBA7C8F-E79D-4AE2-B107-124BD51AB0B2}"/>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2258;p38">
                <a:extLst>
                  <a:ext uri="{FF2B5EF4-FFF2-40B4-BE49-F238E27FC236}">
                    <a16:creationId xmlns:a16="http://schemas.microsoft.com/office/drawing/2014/main" id="{2836E508-C3FE-40A2-B406-273756D23227}"/>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2259;p38">
                <a:extLst>
                  <a:ext uri="{FF2B5EF4-FFF2-40B4-BE49-F238E27FC236}">
                    <a16:creationId xmlns:a16="http://schemas.microsoft.com/office/drawing/2014/main" id="{ED38620D-A01A-425D-BF56-52B428884939}"/>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 name="Google Shape;2260;p38">
              <a:extLst>
                <a:ext uri="{FF2B5EF4-FFF2-40B4-BE49-F238E27FC236}">
                  <a16:creationId xmlns:a16="http://schemas.microsoft.com/office/drawing/2014/main" id="{4748DAB4-4351-4302-B397-3A0BB952D0A3}"/>
                </a:ext>
              </a:extLst>
            </p:cNvPr>
            <p:cNvGrpSpPr/>
            <p:nvPr/>
          </p:nvGrpSpPr>
          <p:grpSpPr>
            <a:xfrm>
              <a:off x="8001025" y="2341963"/>
              <a:ext cx="113650" cy="99750"/>
              <a:chOff x="5042000" y="1255775"/>
              <a:chExt cx="113650" cy="99750"/>
            </a:xfrm>
          </p:grpSpPr>
          <p:sp>
            <p:nvSpPr>
              <p:cNvPr id="53" name="Google Shape;2261;p38">
                <a:extLst>
                  <a:ext uri="{FF2B5EF4-FFF2-40B4-BE49-F238E27FC236}">
                    <a16:creationId xmlns:a16="http://schemas.microsoft.com/office/drawing/2014/main" id="{5841E121-13FA-4E21-941B-77F48FD9A166}"/>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262;p38">
                <a:extLst>
                  <a:ext uri="{FF2B5EF4-FFF2-40B4-BE49-F238E27FC236}">
                    <a16:creationId xmlns:a16="http://schemas.microsoft.com/office/drawing/2014/main" id="{2C89D2D6-7F3B-46F6-B17B-B1EEC16AC612}"/>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263;p38">
                <a:extLst>
                  <a:ext uri="{FF2B5EF4-FFF2-40B4-BE49-F238E27FC236}">
                    <a16:creationId xmlns:a16="http://schemas.microsoft.com/office/drawing/2014/main" id="{50538CB6-B867-4D43-98DE-B80C8129A9B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2264;p38">
              <a:extLst>
                <a:ext uri="{FF2B5EF4-FFF2-40B4-BE49-F238E27FC236}">
                  <a16:creationId xmlns:a16="http://schemas.microsoft.com/office/drawing/2014/main" id="{1690C9BC-B6BF-4AE8-A9F6-8CBAAAABEA41}"/>
                </a:ext>
              </a:extLst>
            </p:cNvPr>
            <p:cNvGrpSpPr/>
            <p:nvPr/>
          </p:nvGrpSpPr>
          <p:grpSpPr>
            <a:xfrm>
              <a:off x="7778175" y="3202738"/>
              <a:ext cx="113650" cy="99750"/>
              <a:chOff x="5042000" y="1255775"/>
              <a:chExt cx="113650" cy="99750"/>
            </a:xfrm>
          </p:grpSpPr>
          <p:sp>
            <p:nvSpPr>
              <p:cNvPr id="50" name="Google Shape;2265;p38">
                <a:extLst>
                  <a:ext uri="{FF2B5EF4-FFF2-40B4-BE49-F238E27FC236}">
                    <a16:creationId xmlns:a16="http://schemas.microsoft.com/office/drawing/2014/main" id="{07D2FA9C-EB4F-418F-9B9C-D5D0180FD9D9}"/>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266;p38">
                <a:extLst>
                  <a:ext uri="{FF2B5EF4-FFF2-40B4-BE49-F238E27FC236}">
                    <a16:creationId xmlns:a16="http://schemas.microsoft.com/office/drawing/2014/main" id="{57BA3BFB-FF9B-47B9-8C2B-3976A4127FBC}"/>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267;p38">
                <a:extLst>
                  <a:ext uri="{FF2B5EF4-FFF2-40B4-BE49-F238E27FC236}">
                    <a16:creationId xmlns:a16="http://schemas.microsoft.com/office/drawing/2014/main" id="{1436841C-9270-4E88-BC58-D6E6D2354D64}"/>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randombar(horizontal)">
                                      <p:cBhvr>
                                        <p:cTn id="7" dur="500"/>
                                        <p:tgtEl>
                                          <p:spTgt spid="37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842395" y="2341500"/>
            <a:ext cx="4426559"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dirty="0" err="1">
                <a:solidFill>
                  <a:srgbClr val="000000"/>
                </a:solidFill>
                <a:latin typeface="Arial"/>
                <a:ea typeface="Arial"/>
                <a:cs typeface="Arial"/>
                <a:sym typeface="Arial"/>
              </a:rPr>
              <a:t>Mái</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nhà</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chung</a:t>
            </a:r>
            <a:r>
              <a:rPr lang="en-US" sz="4800" b="0" i="0" u="none" strike="noStrike" cap="none" dirty="0">
                <a:solidFill>
                  <a:srgbClr val="000000"/>
                </a:solidFill>
                <a:latin typeface="Arial"/>
                <a:ea typeface="Arial"/>
                <a:cs typeface="Arial"/>
                <a:sym typeface="Arial"/>
              </a:rPr>
              <a:t> </a:t>
            </a:r>
            <a:endParaRPr dirty="0"/>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3">
            <a:alphaModFix/>
          </a:blip>
          <a:srcRect/>
          <a:stretch/>
        </p:blipFill>
        <p:spPr>
          <a:xfrm>
            <a:off x="752112" y="1560733"/>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3" name="Picture 2">
            <a:extLst>
              <a:ext uri="{FF2B5EF4-FFF2-40B4-BE49-F238E27FC236}">
                <a16:creationId xmlns:a16="http://schemas.microsoft.com/office/drawing/2014/main" id="{CA477E97-7B32-466E-A7C9-D2923B4FF7FF}"/>
              </a:ext>
            </a:extLst>
          </p:cNvPr>
          <p:cNvPicPr>
            <a:picLocks noChangeAspect="1"/>
          </p:cNvPicPr>
          <p:nvPr/>
        </p:nvPicPr>
        <p:blipFill>
          <a:blip r:embed="rId4"/>
          <a:stretch>
            <a:fillRect/>
          </a:stretch>
        </p:blipFill>
        <p:spPr>
          <a:xfrm>
            <a:off x="4586018" y="1429208"/>
            <a:ext cx="3330004" cy="2283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a:off x="187752" y="42614"/>
            <a:ext cx="6475164" cy="3426636"/>
          </a:xfrm>
          <a:prstGeom prst="rect">
            <a:avLst/>
          </a:prstGeom>
          <a:noFill/>
          <a:ln>
            <a:noFill/>
          </a:ln>
        </p:spPr>
      </p:pic>
      <p:sp>
        <p:nvSpPr>
          <p:cNvPr id="1247" name="Google Shape;1247;p4"/>
          <p:cNvSpPr/>
          <p:nvPr/>
        </p:nvSpPr>
        <p:spPr>
          <a:xfrm>
            <a:off x="1019339" y="44069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
          <p:cNvSpPr txBox="1">
            <a:spLocks noGrp="1"/>
          </p:cNvSpPr>
          <p:nvPr>
            <p:ph type="title" idx="2"/>
          </p:nvPr>
        </p:nvSpPr>
        <p:spPr>
          <a:xfrm>
            <a:off x="1019339" y="440691"/>
            <a:ext cx="5228596" cy="1688734"/>
          </a:xfrm>
          <a:prstGeom prst="rect">
            <a:avLst/>
          </a:prstGeom>
          <a:noFill/>
          <a:ln>
            <a:noFill/>
          </a:ln>
        </p:spPr>
        <p:txBody>
          <a:bodyPr spcFirstLastPara="1" wrap="square" lIns="91425" tIns="91425" rIns="91425" bIns="91425" anchor="ctr" anchorCtr="0">
            <a:noAutofit/>
          </a:bodyPr>
          <a:lstStyle/>
          <a:p>
            <a:pPr marL="0" indent="0" algn="l" eaLnBrk="1" hangingPunct="1">
              <a:lnSpc>
                <a:spcPct val="100000"/>
              </a:lnSpc>
              <a:spcBef>
                <a:spcPct val="50000"/>
              </a:spcBef>
            </a:pPr>
            <a:r>
              <a:rPr lang="en-US" sz="2800" dirty="0" err="1">
                <a:solidFill>
                  <a:schemeClr val="bg1">
                    <a:lumMod val="50000"/>
                  </a:schemeClr>
                </a:solidFill>
                <a:latin typeface="+mj-lt"/>
                <a:cs typeface="Times New Roman" pitchFamily="18" charset="0"/>
              </a:rPr>
              <a:t>Em</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hãy</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đặt</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câu</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để</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phân</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biệt</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nghĩa</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của</a:t>
            </a:r>
            <a:br>
              <a:rPr lang="en-US" sz="2800" dirty="0">
                <a:solidFill>
                  <a:schemeClr val="bg1">
                    <a:lumMod val="50000"/>
                  </a:schemeClr>
                </a:solidFill>
                <a:latin typeface="+mj-lt"/>
                <a:cs typeface="Times New Roman" pitchFamily="18" charset="0"/>
              </a:rPr>
            </a:b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Từ</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đồng</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âm</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chín</a:t>
            </a:r>
            <a:br>
              <a:rPr lang="en-US" sz="2800" dirty="0">
                <a:solidFill>
                  <a:schemeClr val="bg1">
                    <a:lumMod val="50000"/>
                  </a:schemeClr>
                </a:solidFill>
                <a:latin typeface="+mj-lt"/>
                <a:cs typeface="Times New Roman" pitchFamily="18" charset="0"/>
              </a:rPr>
            </a:b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Từ</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nhiều</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nghĩa</a:t>
            </a:r>
            <a:r>
              <a:rPr lang="en-US" sz="2800" dirty="0">
                <a:solidFill>
                  <a:schemeClr val="bg1">
                    <a:lumMod val="50000"/>
                  </a:schemeClr>
                </a:solidFill>
                <a:latin typeface="+mj-lt"/>
                <a:cs typeface="Times New Roman" pitchFamily="18" charset="0"/>
              </a:rPr>
              <a:t> : </a:t>
            </a:r>
            <a:r>
              <a:rPr lang="en-US" sz="2800" dirty="0" err="1">
                <a:solidFill>
                  <a:schemeClr val="bg1">
                    <a:lumMod val="50000"/>
                  </a:schemeClr>
                </a:solidFill>
                <a:latin typeface="+mj-lt"/>
                <a:cs typeface="Times New Roman" pitchFamily="18" charset="0"/>
              </a:rPr>
              <a:t>chín</a:t>
            </a:r>
            <a:endParaRPr lang="en-US" sz="2800" dirty="0">
              <a:solidFill>
                <a:schemeClr val="bg1">
                  <a:lumMod val="50000"/>
                </a:schemeClr>
              </a:solidFill>
              <a:latin typeface="+mj-lt"/>
              <a:cs typeface="Times New Roman" pitchFamily="18" charset="0"/>
            </a:endParaRPr>
          </a:p>
        </p:txBody>
      </p:sp>
      <p:pic>
        <p:nvPicPr>
          <p:cNvPr id="1251" name="Google Shape;1251;p4"/>
          <p:cNvPicPr preferRelativeResize="0"/>
          <p:nvPr/>
        </p:nvPicPr>
        <p:blipFill rotWithShape="1">
          <a:blip r:embed="rId4">
            <a:alphaModFix/>
          </a:blip>
          <a:srcRect/>
          <a:stretch/>
        </p:blipFill>
        <p:spPr>
          <a:xfrm>
            <a:off x="6426835" y="2407851"/>
            <a:ext cx="2717165" cy="2693035"/>
          </a:xfrm>
          <a:prstGeom prst="rect">
            <a:avLst/>
          </a:prstGeom>
          <a:noFill/>
          <a:ln>
            <a:noFill/>
          </a:ln>
        </p:spPr>
      </p:pic>
      <p:pic>
        <p:nvPicPr>
          <p:cNvPr id="1252" name="Google Shape;1252;p4"/>
          <p:cNvPicPr preferRelativeResize="0"/>
          <p:nvPr/>
        </p:nvPicPr>
        <p:blipFill rotWithShape="1">
          <a:blip r:embed="rId5">
            <a:alphaModFix/>
          </a:blip>
          <a:srcRect b="57238"/>
          <a:stretch/>
        </p:blipFill>
        <p:spPr>
          <a:xfrm>
            <a:off x="1420871" y="2565966"/>
            <a:ext cx="1975485" cy="2534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5532" y="2361244"/>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529565" y="4448113"/>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72242" y="390218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34331" y="2885244"/>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973702"/>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dirty="0">
                <a:latin typeface="Times New Roman" panose="02020603050405020304" pitchFamily="18" charset="0"/>
                <a:ea typeface="Arial"/>
                <a:cs typeface="Times New Roman" panose="02020603050405020304" pitchFamily="18" charset="0"/>
                <a:sym typeface="Arial"/>
              </a:rPr>
              <a:t>SGK – tr87</a:t>
            </a:r>
            <a:endParaRPr sz="2800" dirty="0">
              <a:latin typeface="Times New Roman" panose="02020603050405020304" pitchFamily="18" charset="0"/>
              <a:cs typeface="Times New Roman" panose="02020603050405020304" pitchFamily="18" charset="0"/>
            </a:endParaRPr>
          </a:p>
        </p:txBody>
      </p:sp>
      <p:grpSp>
        <p:nvGrpSpPr>
          <p:cNvPr id="1039" name="Google Shape;1039;p1"/>
          <p:cNvGrpSpPr/>
          <p:nvPr/>
        </p:nvGrpSpPr>
        <p:grpSpPr>
          <a:xfrm rot="153241">
            <a:off x="7401816" y="2788753"/>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1" name="Google Shape;1131;p1"/>
          <p:cNvPicPr preferRelativeResize="0"/>
          <p:nvPr/>
        </p:nvPicPr>
        <p:blipFill rotWithShape="1">
          <a:blip r:embed="rId4">
            <a:alphaModFix/>
          </a:blip>
          <a:srcRect/>
          <a:stretch/>
        </p:blipFill>
        <p:spPr>
          <a:xfrm>
            <a:off x="276192" y="1152323"/>
            <a:ext cx="8744729" cy="1611389"/>
          </a:xfrm>
          <a:prstGeom prst="rect">
            <a:avLst/>
          </a:prstGeom>
          <a:noFill/>
          <a:ln>
            <a:noFill/>
          </a:ln>
        </p:spPr>
      </p:pic>
      <p:sp>
        <p:nvSpPr>
          <p:cNvPr id="2" name="TextBox 1">
            <a:extLst>
              <a:ext uri="{FF2B5EF4-FFF2-40B4-BE49-F238E27FC236}">
                <a16:creationId xmlns:a16="http://schemas.microsoft.com/office/drawing/2014/main" id="{C917B1C3-9DE8-4C57-AE17-1813CACD52C8}"/>
              </a:ext>
            </a:extLst>
          </p:cNvPr>
          <p:cNvSpPr txBox="1"/>
          <p:nvPr/>
        </p:nvSpPr>
        <p:spPr>
          <a:xfrm>
            <a:off x="2734761" y="403400"/>
            <a:ext cx="353334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LUYỆN TỪ VÀ CÂU</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3200" dirty="0">
                <a:solidFill>
                  <a:srgbClr val="276E2F"/>
                </a:solidFill>
                <a:latin typeface="Century Schoolbook" panose="02040604050505020304" pitchFamily="18" charset="0"/>
                <a:ea typeface="Corben"/>
                <a:cs typeface="Corben"/>
                <a:sym typeface="Corben"/>
              </a:rPr>
              <a:t>YÊU CẦU CẦN ĐẠT</a:t>
            </a:r>
            <a:endParaRPr sz="3200" dirty="0">
              <a:solidFill>
                <a:srgbClr val="276E2F"/>
              </a:solidFill>
              <a:latin typeface="Century Schoolbook" panose="02040604050505020304" pitchFamily="18" charset="0"/>
              <a:ea typeface="Corben"/>
              <a:cs typeface="Corben"/>
              <a:sym typeface="Corben"/>
            </a:endParaRPr>
          </a:p>
        </p:txBody>
      </p:sp>
      <p:sp>
        <p:nvSpPr>
          <p:cNvPr id="1237" name="Google Shape;1237;p3"/>
          <p:cNvSpPr txBox="1">
            <a:spLocks noGrp="1"/>
          </p:cNvSpPr>
          <p:nvPr>
            <p:ph type="subTitle" idx="1"/>
          </p:nvPr>
        </p:nvSpPr>
        <p:spPr>
          <a:xfrm>
            <a:off x="683380" y="1545127"/>
            <a:ext cx="7717500" cy="2646498"/>
          </a:xfrm>
          <a:prstGeom prst="rect">
            <a:avLst/>
          </a:prstGeom>
          <a:noFill/>
          <a:ln>
            <a:noFill/>
          </a:ln>
        </p:spPr>
        <p:txBody>
          <a:bodyPr spcFirstLastPara="1" wrap="square" lIns="91425" tIns="91425" rIns="91425" bIns="91425" anchor="ctr" anchorCtr="0">
            <a:noAutofit/>
          </a:bodyPr>
          <a:lstStyle/>
          <a:p>
            <a:pPr marL="415290" lvl="0" indent="546099" algn="just"/>
            <a:endParaRPr lang="en-US" altLang="en-US" sz="2400" b="1" dirty="0">
              <a:latin typeface="Times New Roman" panose="02020603050405020304" pitchFamily="18" charset="0"/>
              <a:cs typeface="Times New Roman" panose="02020603050405020304" pitchFamily="18" charset="0"/>
            </a:endParaRPr>
          </a:p>
          <a:p>
            <a:pPr marL="415290" lvl="0" indent="546099" algn="just"/>
            <a:r>
              <a:rPr lang="en-US" altLang="vi-VN" sz="2400" b="1" dirty="0" err="1">
                <a:latin typeface="Times New Roman" panose="02020603050405020304" pitchFamily="18" charset="0"/>
                <a:cs typeface="Times New Roman" panose="02020603050405020304" pitchFamily="18" charset="0"/>
              </a:rPr>
              <a:t>Mở</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rộng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và</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hệ</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thống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hóa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vốn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từ</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về</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thiên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nhiên</a:t>
            </a:r>
            <a:r>
              <a:rPr lang="en-US" altLang="vi-VN"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marL="415290" lvl="0" indent="546099" algn="just"/>
            <a:endParaRPr lang="en-US" altLang="en-US" sz="2400" b="1" dirty="0">
              <a:latin typeface="Times New Roman" panose="02020603050405020304" pitchFamily="18" charset="0"/>
              <a:cs typeface="Times New Roman" panose="02020603050405020304" pitchFamily="18" charset="0"/>
            </a:endParaRPr>
          </a:p>
          <a:p>
            <a:pPr marL="415290" lvl="0" indent="546099" algn="just"/>
            <a:r>
              <a:rPr lang="en-US" altLang="en-US" sz="2400" b="1" dirty="0" err="1">
                <a:latin typeface="Times New Roman" panose="02020603050405020304" pitchFamily="18" charset="0"/>
                <a:cs typeface="Times New Roman" panose="02020603050405020304" pitchFamily="18" charset="0"/>
              </a:rPr>
              <a:t>Tìm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miêu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so </a:t>
            </a:r>
            <a:r>
              <a:rPr lang="en-US" altLang="en-US" sz="2400" b="1" dirty="0" err="1">
                <a:latin typeface="Times New Roman" panose="02020603050405020304" pitchFamily="18" charset="0"/>
                <a:cs typeface="Times New Roman" panose="02020603050405020304" pitchFamily="18" charset="0"/>
              </a:rPr>
              <a:t>sánh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a:t>
            </a:r>
          </a:p>
          <a:p>
            <a:pPr marL="415290" lvl="0" indent="546099" algn="just"/>
            <a:endParaRPr sz="2400" b="1" dirty="0">
              <a:latin typeface="Times New Roman"/>
              <a:ea typeface="Times New Roman"/>
              <a:cs typeface="Times New Roman"/>
              <a:sym typeface="Times New Roman"/>
            </a:endParaRPr>
          </a:p>
          <a:p>
            <a:pPr marL="415290" lvl="0" indent="546099" algn="just"/>
            <a:r>
              <a:rPr lang="en-US" altLang="en-US" sz="2400" b="1" dirty="0" err="1">
                <a:latin typeface="Times New Roman" panose="02020603050405020304" pitchFamily="18" charset="0"/>
                <a:cs typeface="Times New Roman" panose="02020603050405020304" pitchFamily="18" charset="0"/>
              </a:rPr>
              <a:t>Vận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so </a:t>
            </a:r>
            <a:r>
              <a:rPr lang="en-US" altLang="en-US" sz="2400" b="1" dirty="0" err="1">
                <a:latin typeface="Times New Roman" panose="02020603050405020304" pitchFamily="18" charset="0"/>
                <a:cs typeface="Times New Roman" panose="02020603050405020304" pitchFamily="18" charset="0"/>
              </a:rPr>
              <a:t>sánh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endParaRPr dirty="0"/>
          </a:p>
        </p:txBody>
      </p:sp>
      <p:sp>
        <p:nvSpPr>
          <p:cNvPr id="1238" name="Google Shape;1238;p3"/>
          <p:cNvSpPr/>
          <p:nvPr/>
        </p:nvSpPr>
        <p:spPr>
          <a:xfrm>
            <a:off x="1296882" y="252732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296882" y="3572762"/>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
        <p:nvSpPr>
          <p:cNvPr id="8" name="Google Shape;1238;p3">
            <a:extLst>
              <a:ext uri="{FF2B5EF4-FFF2-40B4-BE49-F238E27FC236}">
                <a16:creationId xmlns:a16="http://schemas.microsoft.com/office/drawing/2014/main" id="{F43877FB-55D5-40ED-A7C5-B618A7590992}"/>
              </a:ext>
            </a:extLst>
          </p:cNvPr>
          <p:cNvSpPr/>
          <p:nvPr/>
        </p:nvSpPr>
        <p:spPr>
          <a:xfrm>
            <a:off x="1296882" y="1769649"/>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4" name="Text Box 21">
            <a:extLst>
              <a:ext uri="{FF2B5EF4-FFF2-40B4-BE49-F238E27FC236}">
                <a16:creationId xmlns:a16="http://schemas.microsoft.com/office/drawing/2014/main" id="{6DEC5978-CE00-4F52-B38F-29DBB5EDAFA4}"/>
              </a:ext>
            </a:extLst>
          </p:cNvPr>
          <p:cNvSpPr txBox="1">
            <a:spLocks noChangeArrowheads="1"/>
          </p:cNvSpPr>
          <p:nvPr/>
        </p:nvSpPr>
        <p:spPr bwMode="auto">
          <a:xfrm>
            <a:off x="0" y="0"/>
            <a:ext cx="3883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spcBef>
                <a:spcPct val="50000"/>
              </a:spcBef>
            </a:pPr>
            <a:r>
              <a:rPr lang="en-US" sz="1800" i="0" u="sng" dirty="0" err="1">
                <a:solidFill>
                  <a:schemeClr val="bg2"/>
                </a:solidFill>
                <a:latin typeface="Times New Roman" pitchFamily="18" charset="0"/>
                <a:cs typeface="Times New Roman" pitchFamily="18" charset="0"/>
              </a:rPr>
              <a:t>Bài</a:t>
            </a:r>
            <a:r>
              <a:rPr lang="en-US" sz="1800" i="0" u="sng" dirty="0">
                <a:solidFill>
                  <a:schemeClr val="bg2"/>
                </a:solidFill>
                <a:latin typeface="Times New Roman" pitchFamily="18" charset="0"/>
                <a:cs typeface="Times New Roman" pitchFamily="18" charset="0"/>
              </a:rPr>
              <a:t> 1</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Đọc</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mẩu</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chuyện</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sau</a:t>
            </a:r>
            <a:r>
              <a:rPr lang="en-US" sz="1800" i="0" dirty="0">
                <a:solidFill>
                  <a:schemeClr val="bg2"/>
                </a:solidFill>
                <a:latin typeface="Times New Roman" pitchFamily="18" charset="0"/>
                <a:cs typeface="Times New Roman" pitchFamily="18" charset="0"/>
              </a:rPr>
              <a:t>: </a:t>
            </a:r>
          </a:p>
        </p:txBody>
      </p:sp>
      <p:sp>
        <p:nvSpPr>
          <p:cNvPr id="5" name="Rectangle 3">
            <a:extLst>
              <a:ext uri="{FF2B5EF4-FFF2-40B4-BE49-F238E27FC236}">
                <a16:creationId xmlns:a16="http://schemas.microsoft.com/office/drawing/2014/main" id="{0B894F66-C31B-4741-BCC6-66A30384015D}"/>
              </a:ext>
            </a:extLst>
          </p:cNvPr>
          <p:cNvSpPr txBox="1">
            <a:spLocks noChangeArrowheads="1"/>
          </p:cNvSpPr>
          <p:nvPr/>
        </p:nvSpPr>
        <p:spPr bwMode="auto">
          <a:xfrm>
            <a:off x="0" y="0"/>
            <a:ext cx="9143999" cy="5143500"/>
          </a:xfrm>
          <a:prstGeom prst="rect">
            <a:avLst/>
          </a:prstGeom>
          <a:solidFill>
            <a:schemeClr val="bg1">
              <a:lumMod val="20000"/>
              <a:lumOff val="80000"/>
              <a:alpha val="60000"/>
            </a:schemeClr>
          </a:solidFill>
          <a:ln w="9525">
            <a:noFill/>
            <a:miter lim="800000"/>
            <a:headEnd/>
            <a:tailEnd/>
          </a:ln>
        </p:spPr>
        <p:txBody>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77800" indent="279400" algn="ctr" eaLnBrk="1" hangingPunct="1">
              <a:buClr>
                <a:srgbClr val="CC0000"/>
              </a:buClr>
              <a:buFont typeface="Wingdings" pitchFamily="2" charset="2"/>
              <a:buNone/>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thu</a:t>
            </a:r>
            <a:endParaRPr lang="en-US" altLang="en-US" sz="1300" b="1" kern="0" dirty="0">
              <a:solidFill>
                <a:schemeClr val="bg2"/>
              </a:solidFill>
              <a:latin typeface="Arial" charset="0"/>
            </a:endParaRP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cùng</a:t>
            </a:r>
            <a:r>
              <a:rPr lang="en-US" altLang="en-US" sz="1300" b="1" kern="0" dirty="0">
                <a:solidFill>
                  <a:schemeClr val="bg2"/>
                </a:solidFill>
                <a:latin typeface="Arial" charset="0"/>
              </a:rPr>
              <a:t> </a:t>
            </a:r>
            <a:r>
              <a:rPr lang="en-US" altLang="en-US" sz="1300" b="1" kern="0" dirty="0" err="1">
                <a:solidFill>
                  <a:schemeClr val="bg2"/>
                </a:solidFill>
                <a:latin typeface="Arial" charset="0"/>
              </a:rPr>
              <a:t>bọn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trẻ</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ra</a:t>
            </a:r>
            <a:r>
              <a:rPr lang="en-US" altLang="en-US" sz="1300" b="1" kern="0" dirty="0">
                <a:solidFill>
                  <a:schemeClr val="bg2"/>
                </a:solidFill>
                <a:latin typeface="Arial" charset="0"/>
              </a:rPr>
              <a:t> </a:t>
            </a:r>
            <a:r>
              <a:rPr lang="en-US" altLang="en-US" sz="1300" b="1" kern="0" dirty="0" err="1">
                <a:solidFill>
                  <a:schemeClr val="bg2"/>
                </a:solidFill>
                <a:latin typeface="Arial" charset="0"/>
              </a:rPr>
              <a:t>cánh</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ồng</a:t>
            </a:r>
            <a:r>
              <a:rPr lang="en-US" altLang="en-US" sz="1300" b="1" kern="0" dirty="0">
                <a:solidFill>
                  <a:schemeClr val="bg2"/>
                </a:solidFill>
                <a:latin typeface="Arial" charset="0"/>
              </a:rPr>
              <a:t>. </a:t>
            </a:r>
            <a:r>
              <a:rPr lang="en-US" altLang="en-US" sz="1300" b="1" kern="0" dirty="0" err="1">
                <a:solidFill>
                  <a:schemeClr val="bg2"/>
                </a:solidFill>
                <a:latin typeface="Arial" charset="0"/>
              </a:rPr>
              <a:t>Buổi</a:t>
            </a:r>
            <a:r>
              <a:rPr lang="en-US" altLang="en-US" sz="1300" b="1" kern="0" dirty="0">
                <a:solidFill>
                  <a:schemeClr val="bg2"/>
                </a:solidFill>
                <a:latin typeface="Arial" charset="0"/>
              </a:rPr>
              <a:t> </a:t>
            </a:r>
            <a:r>
              <a:rPr lang="en-US" altLang="en-US" sz="1300" b="1" kern="0" dirty="0" err="1">
                <a:solidFill>
                  <a:schemeClr val="bg2"/>
                </a:solidFill>
                <a:latin typeface="Arial" charset="0"/>
              </a:rPr>
              <a:t>sáng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tháng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chín</a:t>
            </a:r>
            <a:r>
              <a:rPr lang="en-US" altLang="en-US" sz="1300" b="1" kern="0" dirty="0">
                <a:solidFill>
                  <a:schemeClr val="bg2"/>
                </a:solidFill>
                <a:latin typeface="Arial" charset="0"/>
              </a:rPr>
              <a:t> </a:t>
            </a:r>
            <a:r>
              <a:rPr lang="en-US" altLang="en-US" sz="1300" b="1" kern="0" dirty="0" err="1">
                <a:solidFill>
                  <a:schemeClr val="bg2"/>
                </a:solidFill>
                <a:latin typeface="Arial" charset="0"/>
              </a:rPr>
              <a:t>mát</a:t>
            </a:r>
            <a:r>
              <a:rPr lang="en-US" altLang="en-US" sz="1300" b="1" kern="0" dirty="0">
                <a:solidFill>
                  <a:schemeClr val="bg2"/>
                </a:solidFill>
                <a:latin typeface="Arial" charset="0"/>
              </a:rPr>
              <a:t> </a:t>
            </a:r>
            <a:r>
              <a:rPr lang="en-US" altLang="en-US" sz="1300" b="1" kern="0" dirty="0" err="1">
                <a:solidFill>
                  <a:schemeClr val="bg2"/>
                </a:solidFill>
                <a:latin typeface="Arial" charset="0"/>
              </a:rPr>
              <a:t>mẻ</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dễ</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chịu</a:t>
            </a:r>
            <a:r>
              <a:rPr lang="en-US" altLang="en-US" sz="1300" b="1" kern="0" dirty="0">
                <a:solidFill>
                  <a:schemeClr val="bg2"/>
                </a:solidFill>
                <a:latin typeface="Arial" charset="0"/>
              </a:rPr>
              <a:t>.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với</a:t>
            </a:r>
            <a:r>
              <a:rPr lang="en-US" altLang="en-US" sz="1300" b="1" kern="0" dirty="0">
                <a:solidFill>
                  <a:schemeClr val="bg2"/>
                </a:solidFill>
                <a:latin typeface="Arial" charset="0"/>
              </a:rPr>
              <a:t> </a:t>
            </a:r>
            <a:r>
              <a:rPr lang="en-US" altLang="en-US" sz="1300" b="1" kern="0" dirty="0" err="1">
                <a:solidFill>
                  <a:schemeClr val="bg2"/>
                </a:solidFill>
                <a:latin typeface="Arial" charset="0"/>
              </a:rPr>
              <a:t>các</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p>
          <a:p>
            <a:pPr marL="177800" indent="279400" eaLnBrk="1" hangingPunct="1">
              <a:buClr>
                <a:srgbClr val="CC0000"/>
              </a:buClr>
              <a:buFontTx/>
              <a:buChar char="-"/>
              <a:defRPr/>
            </a:pPr>
            <a:r>
              <a:rPr lang="en-US" altLang="en-US" sz="1300" b="1" kern="0" dirty="0" err="1">
                <a:solidFill>
                  <a:schemeClr val="bg2"/>
                </a:solidFill>
                <a:latin typeface="Arial" charset="0"/>
              </a:rPr>
              <a:t>Các</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hãy</a:t>
            </a:r>
            <a:r>
              <a:rPr lang="en-US" altLang="en-US" sz="1300" b="1" kern="0" dirty="0">
                <a:solidFill>
                  <a:schemeClr val="bg2"/>
                </a:solidFill>
                <a:latin typeface="Arial" charset="0"/>
              </a:rPr>
              <a:t> </a:t>
            </a:r>
            <a:r>
              <a:rPr lang="en-US" altLang="en-US" sz="1300" b="1" kern="0" dirty="0" err="1">
                <a:solidFill>
                  <a:schemeClr val="bg2"/>
                </a:solidFill>
                <a:latin typeface="Arial" charset="0"/>
              </a:rPr>
              <a:t>nhìn</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mà</a:t>
            </a:r>
            <a:r>
              <a:rPr lang="en-US" altLang="en-US" sz="1300" b="1" kern="0" dirty="0">
                <a:solidFill>
                  <a:schemeClr val="bg2"/>
                </a:solidFill>
                <a:latin typeface="Arial" charset="0"/>
              </a:rPr>
              <a:t> </a:t>
            </a:r>
            <a:r>
              <a:rPr lang="en-US" altLang="en-US" sz="1300" b="1" kern="0" dirty="0" err="1">
                <a:solidFill>
                  <a:schemeClr val="bg2"/>
                </a:solidFill>
                <a:latin typeface="Arial" charset="0"/>
              </a:rPr>
              <a:t>xem</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rất</a:t>
            </a:r>
            <a:r>
              <a:rPr lang="en-US" altLang="en-US" sz="1300" b="1" kern="0" dirty="0">
                <a:solidFill>
                  <a:schemeClr val="bg2"/>
                </a:solidFill>
                <a:latin typeface="Arial" charset="0"/>
              </a:rPr>
              <a:t> </a:t>
            </a:r>
            <a:r>
              <a:rPr lang="en-US" altLang="en-US" sz="1300" b="1" kern="0" dirty="0" err="1">
                <a:solidFill>
                  <a:schemeClr val="bg2"/>
                </a:solidFill>
                <a:latin typeface="Arial" charset="0"/>
              </a:rPr>
              <a:t>nóng</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cháy</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tia</a:t>
            </a:r>
            <a:r>
              <a:rPr lang="en-US" altLang="en-US" sz="1300" b="1" kern="0" dirty="0">
                <a:solidFill>
                  <a:schemeClr val="bg2"/>
                </a:solidFill>
                <a:latin typeface="Arial" charset="0"/>
              </a:rPr>
              <a:t> </a:t>
            </a:r>
            <a:r>
              <a:rPr lang="en-US" altLang="en-US" sz="1300" b="1" kern="0" dirty="0" err="1">
                <a:solidFill>
                  <a:schemeClr val="bg2"/>
                </a:solidFill>
                <a:latin typeface="Arial" charset="0"/>
              </a:rPr>
              <a:t>sáng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lửa</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bây</a:t>
            </a:r>
            <a:r>
              <a:rPr lang="en-US" altLang="en-US" sz="1300" b="1" kern="0" dirty="0">
                <a:solidFill>
                  <a:schemeClr val="bg2"/>
                </a:solidFill>
                <a:latin typeface="Arial" charset="0"/>
              </a:rPr>
              <a:t> </a:t>
            </a:r>
            <a:r>
              <a:rPr lang="en-US" altLang="en-US" sz="1300" b="1" kern="0" dirty="0" err="1">
                <a:solidFill>
                  <a:schemeClr val="bg2"/>
                </a:solidFill>
                <a:latin typeface="Arial" charset="0"/>
              </a:rPr>
              <a:t>giờ</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 </a:t>
            </a:r>
            <a:r>
              <a:rPr lang="en-US" altLang="en-US" sz="1300" b="1" kern="0" dirty="0" err="1">
                <a:solidFill>
                  <a:schemeClr val="bg2"/>
                </a:solidFill>
                <a:latin typeface="Arial" charset="0"/>
              </a:rPr>
              <a:t>Hãy</a:t>
            </a:r>
            <a:r>
              <a:rPr lang="en-US" altLang="en-US" sz="1300" b="1" kern="0" dirty="0">
                <a:solidFill>
                  <a:schemeClr val="bg2"/>
                </a:solidFill>
                <a:latin typeface="Arial" charset="0"/>
              </a:rPr>
              <a:t> </a:t>
            </a:r>
            <a:r>
              <a:rPr lang="en-US" altLang="en-US" sz="1300" b="1" kern="0" dirty="0" err="1">
                <a:solidFill>
                  <a:schemeClr val="bg2"/>
                </a:solidFill>
                <a:latin typeface="Arial" charset="0"/>
              </a:rPr>
              <a:t>suy</a:t>
            </a:r>
            <a:r>
              <a:rPr lang="en-US" altLang="en-US" sz="1300" b="1" kern="0" dirty="0">
                <a:solidFill>
                  <a:schemeClr val="bg2"/>
                </a:solidFill>
                <a:latin typeface="Arial" charset="0"/>
              </a:rPr>
              <a:t> </a:t>
            </a:r>
            <a:r>
              <a:rPr lang="en-US" altLang="en-US" sz="1300" b="1" kern="0" dirty="0" err="1">
                <a:solidFill>
                  <a:schemeClr val="bg2"/>
                </a:solidFill>
                <a:latin typeface="Arial" charset="0"/>
              </a:rPr>
              <a:t>nghĩ</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thích</a:t>
            </a:r>
            <a:r>
              <a:rPr lang="en-US" altLang="en-US" sz="1300" b="1" kern="0" dirty="0">
                <a:solidFill>
                  <a:schemeClr val="bg2"/>
                </a:solidFill>
                <a:latin typeface="Arial" charset="0"/>
              </a:rPr>
              <a:t> </a:t>
            </a:r>
            <a:r>
              <a:rPr lang="en-US" altLang="en-US" sz="1300" b="1" kern="0" dirty="0" err="1">
                <a:solidFill>
                  <a:schemeClr val="bg2"/>
                </a:solidFill>
                <a:latin typeface="Arial" charset="0"/>
              </a:rPr>
              <a:t>hợp</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ể </a:t>
            </a:r>
            <a:r>
              <a:rPr lang="en-US" altLang="en-US" sz="1300" b="1" kern="0" dirty="0" err="1">
                <a:solidFill>
                  <a:schemeClr val="bg2"/>
                </a:solidFill>
                <a:latin typeface="Arial" charset="0"/>
              </a:rPr>
              <a:t>miêu</a:t>
            </a:r>
            <a:r>
              <a:rPr lang="en-US" altLang="en-US" sz="1300" b="1" kern="0" dirty="0">
                <a:solidFill>
                  <a:schemeClr val="bg2"/>
                </a:solidFill>
                <a:latin typeface="Arial" charset="0"/>
              </a:rPr>
              <a:t> </a:t>
            </a:r>
            <a:r>
              <a:rPr lang="en-US" altLang="en-US" sz="1300" b="1" kern="0" dirty="0" err="1">
                <a:solidFill>
                  <a:schemeClr val="bg2"/>
                </a:solidFill>
                <a:latin typeface="Arial" charset="0"/>
              </a:rPr>
              <a:t>tả</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trẻ</a:t>
            </a:r>
            <a:r>
              <a:rPr lang="en-US" altLang="en-US" sz="1300" b="1" kern="0" dirty="0">
                <a:solidFill>
                  <a:schemeClr val="bg2"/>
                </a:solidFill>
                <a:latin typeface="Arial" charset="0"/>
              </a:rPr>
              <a:t> </a:t>
            </a:r>
            <a:r>
              <a:rPr lang="en-US" altLang="en-US" sz="1300" b="1" kern="0" dirty="0" err="1">
                <a:solidFill>
                  <a:schemeClr val="bg2"/>
                </a:solidFill>
                <a:latin typeface="Arial" charset="0"/>
              </a:rPr>
              <a:t>nhìn</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suy</a:t>
            </a:r>
            <a:r>
              <a:rPr lang="en-US" altLang="en-US" sz="1300" b="1" kern="0" dirty="0">
                <a:solidFill>
                  <a:schemeClr val="bg2"/>
                </a:solidFill>
                <a:latin typeface="Arial" charset="0"/>
              </a:rPr>
              <a:t> </a:t>
            </a:r>
            <a:r>
              <a:rPr lang="en-US" altLang="en-US" sz="1300" b="1" kern="0" dirty="0" err="1">
                <a:solidFill>
                  <a:schemeClr val="bg2"/>
                </a:solidFill>
                <a:latin typeface="Arial" charset="0"/>
              </a:rPr>
              <a:t>nghĩ</a:t>
            </a:r>
            <a:r>
              <a:rPr lang="en-US" altLang="en-US" sz="1300" b="1" kern="0" dirty="0">
                <a:solidFill>
                  <a:schemeClr val="bg2"/>
                </a:solidFill>
                <a:latin typeface="Arial" charset="0"/>
              </a:rPr>
              <a:t>. </a:t>
            </a:r>
            <a:r>
              <a:rPr lang="en-US" altLang="en-US" sz="1300" b="1" kern="0" dirty="0" err="1">
                <a:solidFill>
                  <a:schemeClr val="bg2"/>
                </a:solidFill>
                <a:latin typeface="Arial" charset="0"/>
              </a:rPr>
              <a:t>Sau</a:t>
            </a:r>
            <a:r>
              <a:rPr lang="en-US" altLang="en-US" sz="1300" b="1" kern="0" dirty="0">
                <a:solidFill>
                  <a:schemeClr val="bg2"/>
                </a:solidFill>
                <a:latin typeface="Arial" charset="0"/>
              </a:rPr>
              <a:t> </a:t>
            </a:r>
            <a:r>
              <a:rPr lang="en-US" altLang="en-US" sz="1300" b="1" kern="0" dirty="0" err="1">
                <a:solidFill>
                  <a:schemeClr val="bg2"/>
                </a:solidFill>
                <a:latin typeface="Arial" charset="0"/>
              </a:rPr>
              <a:t>vài</a:t>
            </a:r>
            <a:r>
              <a:rPr lang="en-US" altLang="en-US" sz="1300" b="1" kern="0" dirty="0">
                <a:solidFill>
                  <a:schemeClr val="bg2"/>
                </a:solidFill>
                <a:latin typeface="Arial" charset="0"/>
              </a:rPr>
              <a:t> </a:t>
            </a:r>
            <a:r>
              <a:rPr lang="en-US" altLang="en-US" sz="1300" b="1" kern="0" dirty="0" err="1">
                <a:solidFill>
                  <a:schemeClr val="bg2"/>
                </a:solidFill>
                <a:latin typeface="Arial" charset="0"/>
              </a:rPr>
              <a:t>phút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một</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nh</a:t>
            </a:r>
            <a:r>
              <a:rPr lang="vi-VN" altLang="en-US" sz="1300" b="1" kern="0" dirty="0">
                <a:solidFill>
                  <a:schemeClr val="bg2"/>
                </a:solidFill>
              </a:rPr>
              <a:t>ư</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 </a:t>
            </a:r>
            <a:r>
              <a:rPr lang="en-US" altLang="en-US" sz="1300" b="1" kern="0" dirty="0" err="1">
                <a:solidFill>
                  <a:schemeClr val="bg2"/>
                </a:solidFill>
                <a:latin typeface="Arial" charset="0"/>
              </a:rPr>
              <a:t>trong</a:t>
            </a:r>
            <a:r>
              <a:rPr lang="en-US" altLang="en-US" sz="1300" b="1" kern="0" dirty="0">
                <a:solidFill>
                  <a:schemeClr val="bg2"/>
                </a:solidFill>
                <a:latin typeface="Arial" charset="0"/>
              </a:rPr>
              <a:t> </a:t>
            </a:r>
            <a:r>
              <a:rPr lang="en-US" altLang="en-US" sz="1300" b="1" kern="0" dirty="0" err="1">
                <a:solidFill>
                  <a:schemeClr val="bg2"/>
                </a:solidFill>
                <a:latin typeface="Arial" charset="0"/>
              </a:rPr>
              <a:t>ao</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sao</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 -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hỏi</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Th</a:t>
            </a:r>
            <a:r>
              <a:rPr lang="vi-VN" altLang="en-US" sz="1300" b="1" kern="0" dirty="0">
                <a:solidFill>
                  <a:schemeClr val="bg2"/>
                </a:solidFill>
              </a:rPr>
              <a:t>ư</a:t>
            </a:r>
            <a:r>
              <a:rPr lang="en-US" altLang="en-US" sz="1300" b="1" kern="0" dirty="0">
                <a:solidFill>
                  <a:schemeClr val="bg2"/>
                </a:solidFill>
                <a:latin typeface="Arial" charset="0"/>
              </a:rPr>
              <a:t>a </a:t>
            </a:r>
            <a:r>
              <a:rPr lang="en-US" altLang="en-US" sz="1300" b="1" kern="0" dirty="0" err="1">
                <a:solidFill>
                  <a:schemeClr val="bg2"/>
                </a:solidFill>
                <a:latin typeface="Arial" charset="0"/>
              </a:rPr>
              <a:t>thầy</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dạo</a:t>
            </a:r>
            <a:r>
              <a:rPr lang="en-US" altLang="en-US" sz="1300" b="1" kern="0" dirty="0">
                <a:solidFill>
                  <a:schemeClr val="bg2"/>
                </a:solidFill>
                <a:latin typeface="Arial" charset="0"/>
              </a:rPr>
              <a:t> </a:t>
            </a:r>
            <a:r>
              <a:rPr lang="en-US" altLang="en-US" sz="1300" b="1" kern="0" dirty="0" err="1">
                <a:solidFill>
                  <a:schemeClr val="bg2"/>
                </a:solidFill>
                <a:latin typeface="Arial" charset="0"/>
              </a:rPr>
              <a:t>ch</a:t>
            </a:r>
            <a:r>
              <a:rPr lang="vi-VN" altLang="en-US" sz="1300" b="1" kern="0" dirty="0">
                <a:solidFill>
                  <a:schemeClr val="bg2"/>
                </a:solidFill>
              </a:rPr>
              <a:t>ơ</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cùng</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làn</a:t>
            </a:r>
            <a:r>
              <a:rPr lang="en-US" altLang="en-US" sz="1300" b="1" kern="0" dirty="0">
                <a:solidFill>
                  <a:schemeClr val="bg2"/>
                </a:solidFill>
                <a:latin typeface="Arial" charset="0"/>
              </a:rPr>
              <a:t> </a:t>
            </a:r>
            <a:r>
              <a:rPr lang="en-US" altLang="en-US" sz="1300" b="1" kern="0" dirty="0" err="1">
                <a:solidFill>
                  <a:schemeClr val="bg2"/>
                </a:solidFill>
                <a:latin typeface="Arial" charset="0"/>
              </a:rPr>
              <a:t>sóng</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thu</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ứng</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với</a:t>
            </a:r>
            <a:r>
              <a:rPr lang="en-US" altLang="en-US" sz="1300" b="1" kern="0" dirty="0">
                <a:solidFill>
                  <a:schemeClr val="bg2"/>
                </a:solidFill>
                <a:latin typeface="Arial" charset="0"/>
              </a:rPr>
              <a:t> </a:t>
            </a:r>
            <a:r>
              <a:rPr lang="en-US" altLang="en-US" sz="1300" b="1" kern="0" dirty="0" err="1">
                <a:solidFill>
                  <a:schemeClr val="bg2"/>
                </a:solidFill>
                <a:latin typeface="Arial" charset="0"/>
              </a:rPr>
              <a:t>màu</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nhạt</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khác</a:t>
            </a:r>
            <a:r>
              <a:rPr lang="en-US" altLang="en-US" sz="1300" b="1" kern="0" dirty="0">
                <a:solidFill>
                  <a:schemeClr val="bg2"/>
                </a:solidFill>
                <a:latin typeface="Arial" charset="0"/>
              </a:rPr>
              <a:t> </a:t>
            </a:r>
            <a:r>
              <a:rPr lang="en-US" altLang="en-US" sz="1300" b="1" kern="0" dirty="0" err="1">
                <a:solidFill>
                  <a:schemeClr val="bg2"/>
                </a:solidFill>
                <a:latin typeface="Arial" charset="0"/>
              </a:rPr>
              <a:t>tiếp</a:t>
            </a:r>
            <a:r>
              <a:rPr lang="en-US" altLang="en-US" sz="1300" b="1" kern="0" dirty="0">
                <a:solidFill>
                  <a:schemeClr val="bg2"/>
                </a:solidFill>
                <a:latin typeface="Arial" charset="0"/>
              </a:rPr>
              <a:t> </a:t>
            </a:r>
            <a:r>
              <a:rPr lang="en-US" altLang="en-US" sz="1300" b="1" kern="0" dirty="0" err="1">
                <a:solidFill>
                  <a:schemeClr val="bg2"/>
                </a:solidFill>
                <a:latin typeface="Arial" charset="0"/>
              </a:rPr>
              <a:t>tục</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vi-VN" altLang="en-US" sz="1300" b="1" kern="0" dirty="0">
                <a:solidFill>
                  <a:schemeClr val="bg2"/>
                </a:solidFill>
              </a:rPr>
              <a:t>đư</a:t>
            </a:r>
            <a:r>
              <a:rPr lang="en-US" altLang="en-US" sz="1300" b="1" kern="0" dirty="0" err="1">
                <a:solidFill>
                  <a:schemeClr val="bg2"/>
                </a:solidFill>
                <a:latin typeface="Arial" charset="0"/>
              </a:rPr>
              <a:t>ợc</a:t>
            </a:r>
            <a:r>
              <a:rPr lang="en-US" altLang="en-US" sz="1300" b="1" kern="0" dirty="0">
                <a:solidFill>
                  <a:schemeClr val="bg2"/>
                </a:solidFill>
                <a:latin typeface="Arial" charset="0"/>
              </a:rPr>
              <a:t> </a:t>
            </a:r>
            <a:r>
              <a:rPr lang="en-US" altLang="en-US" sz="1300" b="1" kern="0" dirty="0" err="1">
                <a:solidFill>
                  <a:schemeClr val="bg2"/>
                </a:solidFill>
                <a:latin typeface="Arial" charset="0"/>
              </a:rPr>
              <a:t>rửa</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a:t>
            </a:r>
            <a:r>
              <a:rPr lang="en-US" altLang="en-US" sz="1300" b="1" kern="0" dirty="0" err="1">
                <a:solidFill>
                  <a:schemeClr val="bg2"/>
                </a:solidFill>
                <a:latin typeface="Arial" charset="0"/>
              </a:rPr>
              <a:t>sau</a:t>
            </a:r>
            <a:r>
              <a:rPr lang="en-US" altLang="en-US" sz="1300" b="1" kern="0" dirty="0">
                <a:solidFill>
                  <a:schemeClr val="bg2"/>
                </a:solidFill>
                <a:latin typeface="Arial" charset="0"/>
              </a:rPr>
              <a:t> c</a:t>
            </a:r>
            <a:r>
              <a:rPr lang="vi-VN" altLang="en-US" sz="1300" b="1" kern="0" dirty="0">
                <a:solidFill>
                  <a:schemeClr val="bg2"/>
                </a:solidFill>
              </a:rPr>
              <a:t>ơ</a:t>
            </a:r>
            <a:r>
              <a:rPr lang="en-US" altLang="en-US" sz="1300" b="1" kern="0" dirty="0">
                <a:solidFill>
                  <a:schemeClr val="bg2"/>
                </a:solidFill>
                <a:latin typeface="Arial" charset="0"/>
              </a:rPr>
              <a:t>n m</a:t>
            </a:r>
            <a:r>
              <a:rPr lang="vi-VN" altLang="en-US" sz="1300" b="1" kern="0" dirty="0">
                <a:solidFill>
                  <a:schemeClr val="bg2"/>
                </a:solidFill>
              </a:rPr>
              <a:t>ư</a:t>
            </a:r>
            <a:r>
              <a:rPr lang="en-US" altLang="en-US" sz="1300" b="1" kern="0" dirty="0">
                <a:solidFill>
                  <a:schemeClr val="bg2"/>
                </a:solidFill>
                <a:latin typeface="Arial" charset="0"/>
              </a:rPr>
              <a:t>a. </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biếc</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Cô</a:t>
            </a:r>
            <a:r>
              <a:rPr lang="en-US" altLang="en-US" sz="1300" b="1" kern="0" dirty="0">
                <a:solidFill>
                  <a:schemeClr val="bg2"/>
                </a:solidFill>
                <a:latin typeface="Arial" charset="0"/>
              </a:rPr>
              <a:t> </a:t>
            </a:r>
            <a:r>
              <a:rPr lang="en-US" altLang="en-US" sz="1300" b="1" kern="0" dirty="0" err="1">
                <a:solidFill>
                  <a:schemeClr val="bg2"/>
                </a:solidFill>
                <a:latin typeface="Arial" charset="0"/>
              </a:rPr>
              <a:t>bé</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nhỏ</a:t>
            </a:r>
            <a:r>
              <a:rPr lang="en-US" altLang="en-US" sz="1300" b="1" kern="0" dirty="0">
                <a:solidFill>
                  <a:schemeClr val="bg2"/>
                </a:solidFill>
                <a:latin typeface="Arial" charset="0"/>
              </a:rPr>
              <a:t> </a:t>
            </a:r>
            <a:r>
              <a:rPr lang="en-US" altLang="en-US" sz="1300" b="1" kern="0" dirty="0" err="1">
                <a:solidFill>
                  <a:schemeClr val="bg2"/>
                </a:solidFill>
                <a:latin typeface="Arial" charset="0"/>
              </a:rPr>
              <a:t>nhắn</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ứng</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trầm</a:t>
            </a:r>
            <a:r>
              <a:rPr lang="en-US" altLang="en-US" sz="1300" b="1" kern="0" dirty="0">
                <a:solidFill>
                  <a:schemeClr val="bg2"/>
                </a:solidFill>
                <a:latin typeface="Arial" charset="0"/>
              </a:rPr>
              <a:t> </a:t>
            </a:r>
            <a:r>
              <a:rPr lang="en-US" altLang="en-US" sz="1300" b="1" kern="0" dirty="0" err="1">
                <a:solidFill>
                  <a:schemeClr val="bg2"/>
                </a:solidFill>
                <a:latin typeface="Arial" charset="0"/>
              </a:rPr>
              <a:t>ngâm</a:t>
            </a:r>
            <a:r>
              <a:rPr lang="en-US" altLang="en-US" sz="1300" b="1" kern="0" dirty="0">
                <a:solidFill>
                  <a:schemeClr val="bg2"/>
                </a:solidFill>
                <a:latin typeface="Arial" charset="0"/>
              </a:rPr>
              <a:t> </a:t>
            </a:r>
            <a:r>
              <a:rPr lang="en-US" altLang="en-US" sz="1300" b="1" kern="0" dirty="0" err="1">
                <a:solidFill>
                  <a:schemeClr val="bg2"/>
                </a:solidFill>
                <a:latin typeface="Arial" charset="0"/>
              </a:rPr>
              <a:t>một</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chỗ</a:t>
            </a:r>
            <a:r>
              <a:rPr lang="en-US" altLang="en-US" sz="1300" b="1" kern="0" dirty="0">
                <a:solidFill>
                  <a:schemeClr val="bg2"/>
                </a:solidFill>
                <a:latin typeface="Arial" charset="0"/>
              </a:rPr>
              <a:t>.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hỏi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sao</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im</a:t>
            </a:r>
            <a:r>
              <a:rPr lang="en-US" altLang="en-US" sz="1300" b="1" kern="0" dirty="0">
                <a:solidFill>
                  <a:schemeClr val="bg2"/>
                </a:solidFill>
                <a:latin typeface="Arial" charset="0"/>
              </a:rPr>
              <a:t> </a:t>
            </a:r>
            <a:r>
              <a:rPr lang="en-US" altLang="en-US" sz="1300" b="1" kern="0" dirty="0" err="1">
                <a:solidFill>
                  <a:schemeClr val="bg2"/>
                </a:solidFill>
                <a:latin typeface="Arial" charset="0"/>
              </a:rPr>
              <a:t>lặng</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muốn</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bằng</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mình</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ã </a:t>
            </a:r>
            <a:r>
              <a:rPr lang="en-US" altLang="en-US" sz="1300" b="1" kern="0" dirty="0" err="1">
                <a:solidFill>
                  <a:schemeClr val="bg2"/>
                </a:solidFill>
                <a:latin typeface="Arial" charset="0"/>
              </a:rPr>
              <a:t>tìm</a:t>
            </a:r>
            <a:r>
              <a:rPr lang="en-US" altLang="en-US" sz="1300" b="1" kern="0" dirty="0">
                <a:solidFill>
                  <a:schemeClr val="bg2"/>
                </a:solidFill>
                <a:latin typeface="Arial" charset="0"/>
              </a:rPr>
              <a:t> </a:t>
            </a:r>
            <a:r>
              <a:rPr lang="vi-VN" altLang="en-US" sz="1300" b="1" kern="0" dirty="0">
                <a:solidFill>
                  <a:schemeClr val="bg2"/>
                </a:solidFill>
              </a:rPr>
              <a:t>đư</a:t>
            </a:r>
            <a:r>
              <a:rPr lang="en-US" altLang="en-US" sz="1300" b="1" kern="0" dirty="0" err="1">
                <a:solidFill>
                  <a:schemeClr val="bg2"/>
                </a:solidFill>
                <a:latin typeface="Arial" charset="0"/>
              </a:rPr>
              <a:t>ợc</a:t>
            </a:r>
            <a:r>
              <a:rPr lang="en-US" altLang="en-US" sz="1300" b="1" kern="0" dirty="0">
                <a:solidFill>
                  <a:schemeClr val="bg2"/>
                </a:solidFill>
                <a:latin typeface="Arial" charset="0"/>
              </a:rPr>
              <a:t> </a:t>
            </a:r>
            <a:r>
              <a:rPr lang="en-US" altLang="en-US" sz="1300" b="1" kern="0" dirty="0" err="1">
                <a:solidFill>
                  <a:schemeClr val="bg2"/>
                </a:solidFill>
                <a:latin typeface="Arial" charset="0"/>
              </a:rPr>
              <a:t>câu</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 </a:t>
            </a:r>
            <a:r>
              <a:rPr lang="en-US" altLang="en-US" sz="1300" b="1" kern="0" dirty="0" err="1">
                <a:solidFill>
                  <a:schemeClr val="bg2"/>
                </a:solidFill>
                <a:latin typeface="Arial" charset="0"/>
              </a:rPr>
              <a:t>ch</a:t>
            </a:r>
            <a:r>
              <a:rPr lang="vi-VN" altLang="en-US" sz="1300" b="1" kern="0" dirty="0">
                <a:solidFill>
                  <a:schemeClr val="bg2"/>
                </a:solidFill>
              </a:rPr>
              <a:t>ư</a:t>
            </a:r>
            <a:r>
              <a:rPr lang="en-US" altLang="en-US" sz="1300" b="1" kern="0" dirty="0">
                <a:solidFill>
                  <a:schemeClr val="bg2"/>
                </a:solidFill>
                <a:latin typeface="Arial" charset="0"/>
              </a:rPr>
              <a:t>a?</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dịu</a:t>
            </a:r>
            <a:r>
              <a:rPr lang="en-US" altLang="en-US" sz="1300" b="1" kern="0" dirty="0">
                <a:solidFill>
                  <a:schemeClr val="bg2"/>
                </a:solidFill>
                <a:latin typeface="Arial" charset="0"/>
              </a:rPr>
              <a:t> </a:t>
            </a:r>
            <a:r>
              <a:rPr lang="en-US" altLang="en-US" sz="1300" b="1" kern="0" dirty="0" err="1">
                <a:solidFill>
                  <a:schemeClr val="bg2"/>
                </a:solidFill>
                <a:latin typeface="Arial" charset="0"/>
              </a:rPr>
              <a:t>dàng</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khẽ</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mỉm</a:t>
            </a:r>
            <a:r>
              <a:rPr lang="en-US" altLang="en-US" sz="1300" b="1" kern="0" dirty="0">
                <a:solidFill>
                  <a:schemeClr val="bg2"/>
                </a:solidFill>
                <a:latin typeface="Arial" charset="0"/>
              </a:rPr>
              <a:t> c</a:t>
            </a:r>
            <a:r>
              <a:rPr lang="vi-VN" altLang="en-US" sz="1300" b="1" kern="0" dirty="0">
                <a:solidFill>
                  <a:schemeClr val="bg2"/>
                </a:solidFill>
              </a:rPr>
              <a:t>ư</a:t>
            </a:r>
            <a:r>
              <a:rPr lang="en-US" altLang="en-US" sz="1300" b="1" kern="0" dirty="0" err="1">
                <a:solidFill>
                  <a:schemeClr val="bg2"/>
                </a:solidFill>
                <a:latin typeface="Arial" charset="0"/>
              </a:rPr>
              <a:t>ời</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Sau</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ó, </a:t>
            </a:r>
            <a:r>
              <a:rPr lang="en-US" altLang="en-US" sz="1300" b="1" kern="0" dirty="0" err="1">
                <a:solidFill>
                  <a:schemeClr val="bg2"/>
                </a:solidFill>
                <a:latin typeface="Arial" charset="0"/>
              </a:rPr>
              <a:t>mỗi</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ều</a:t>
            </a:r>
            <a:r>
              <a:rPr lang="en-US" altLang="en-US" sz="1300" b="1" kern="0" dirty="0">
                <a:solidFill>
                  <a:schemeClr val="bg2"/>
                </a:solidFill>
                <a:latin typeface="Arial" charset="0"/>
              </a:rPr>
              <a:t> </a:t>
            </a:r>
            <a:r>
              <a:rPr lang="en-US" altLang="en-US" sz="1300" b="1" kern="0" dirty="0" err="1">
                <a:solidFill>
                  <a:schemeClr val="bg2"/>
                </a:solidFill>
                <a:latin typeface="Arial" charset="0"/>
              </a:rPr>
              <a:t>muốn</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về</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bằng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riêng</a:t>
            </a:r>
            <a:r>
              <a:rPr lang="en-US" altLang="en-US" sz="1300" b="1" kern="0" dirty="0">
                <a:solidFill>
                  <a:schemeClr val="bg2"/>
                </a:solidFill>
                <a:latin typeface="Arial" charset="0"/>
              </a:rPr>
              <a:t> </a:t>
            </a:r>
            <a:r>
              <a:rPr lang="en-US" altLang="en-US" sz="1300" b="1" kern="0" dirty="0" err="1">
                <a:solidFill>
                  <a:schemeClr val="bg2"/>
                </a:solidFill>
                <a:latin typeface="Arial" charset="0"/>
              </a:rPr>
              <a:t>mình</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buồn</a:t>
            </a:r>
            <a:r>
              <a:rPr lang="en-US" altLang="en-US" sz="1300" b="1" kern="0" dirty="0">
                <a:solidFill>
                  <a:schemeClr val="bg2"/>
                </a:solidFill>
                <a:latin typeface="Arial" charset="0"/>
              </a:rPr>
              <a:t> </a:t>
            </a:r>
            <a:r>
              <a:rPr lang="en-US" altLang="en-US" sz="1300" b="1" kern="0" dirty="0" err="1">
                <a:solidFill>
                  <a:schemeClr val="bg2"/>
                </a:solidFill>
                <a:latin typeface="Arial" charset="0"/>
              </a:rPr>
              <a:t>bã</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ám</a:t>
            </a:r>
            <a:r>
              <a:rPr lang="en-US" altLang="en-US" sz="1300" b="1" kern="0" dirty="0">
                <a:solidFill>
                  <a:schemeClr val="bg2"/>
                </a:solidFill>
                <a:latin typeface="Arial" charset="0"/>
              </a:rPr>
              <a:t> </a:t>
            </a:r>
            <a:r>
              <a:rPr lang="en-US" altLang="en-US" sz="1300" b="1" kern="0" dirty="0" err="1">
                <a:solidFill>
                  <a:schemeClr val="bg2"/>
                </a:solidFill>
                <a:latin typeface="Arial" charset="0"/>
              </a:rPr>
              <a:t>mây</a:t>
            </a:r>
            <a:r>
              <a:rPr lang="en-US" altLang="en-US" sz="1300" b="1" kern="0" dirty="0">
                <a:solidFill>
                  <a:schemeClr val="bg2"/>
                </a:solidFill>
                <a:latin typeface="Arial" charset="0"/>
              </a:rPr>
              <a:t> </a:t>
            </a:r>
            <a:r>
              <a:rPr lang="en-US" altLang="en-US" sz="1300" b="1" kern="0" dirty="0" err="1">
                <a:solidFill>
                  <a:schemeClr val="bg2"/>
                </a:solidFill>
                <a:latin typeface="Arial" charset="0"/>
              </a:rPr>
              <a:t>xám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ang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ph</a:t>
            </a:r>
            <a:r>
              <a:rPr lang="vi-VN" altLang="en-US" sz="1300" b="1" kern="0" dirty="0">
                <a:solidFill>
                  <a:schemeClr val="bg2"/>
                </a:solidFill>
              </a:rPr>
              <a:t>ươ</a:t>
            </a:r>
            <a:r>
              <a:rPr lang="en-US" altLang="en-US" sz="1300" b="1" kern="0" dirty="0">
                <a:solidFill>
                  <a:schemeClr val="bg2"/>
                </a:solidFill>
                <a:latin typeface="Arial" charset="0"/>
              </a:rPr>
              <a:t>ng </a:t>
            </a:r>
            <a:r>
              <a:rPr lang="en-US" altLang="en-US" sz="1300" b="1" kern="0" dirty="0" err="1">
                <a:solidFill>
                  <a:schemeClr val="bg2"/>
                </a:solidFill>
                <a:latin typeface="Arial" charset="0"/>
              </a:rPr>
              <a:t>bắc</a:t>
            </a:r>
            <a:r>
              <a:rPr lang="en-US" altLang="en-US" sz="1300" b="1" kern="0" dirty="0">
                <a:solidFill>
                  <a:schemeClr val="bg2"/>
                </a:solidFill>
                <a:latin typeface="Arial" charset="0"/>
              </a:rPr>
              <a:t> </a:t>
            </a:r>
            <a:r>
              <a:rPr lang="en-US" altLang="en-US" sz="1300" b="1" kern="0" dirty="0" err="1">
                <a:solidFill>
                  <a:schemeClr val="bg2"/>
                </a:solidFill>
                <a:latin typeface="Arial" charset="0"/>
              </a:rPr>
              <a:t>trôi</a:t>
            </a:r>
            <a:r>
              <a:rPr lang="en-US" altLang="en-US" sz="1300" b="1" kern="0" dirty="0">
                <a:solidFill>
                  <a:schemeClr val="bg2"/>
                </a:solidFill>
                <a:latin typeface="Arial" charset="0"/>
              </a:rPr>
              <a:t> </a:t>
            </a:r>
            <a:r>
              <a:rPr lang="en-US" altLang="en-US" sz="1300" b="1" kern="0" dirty="0" err="1">
                <a:solidFill>
                  <a:schemeClr val="bg2"/>
                </a:solidFill>
                <a:latin typeface="Arial" charset="0"/>
              </a:rPr>
              <a:t>tới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trầm</a:t>
            </a:r>
            <a:r>
              <a:rPr lang="en-US" altLang="en-US" sz="1300" b="1" kern="0" dirty="0">
                <a:solidFill>
                  <a:schemeClr val="bg2"/>
                </a:solidFill>
                <a:latin typeface="Arial" charset="0"/>
              </a:rPr>
              <a:t> </a:t>
            </a:r>
            <a:r>
              <a:rPr lang="en-US" altLang="en-US" sz="1300" b="1" kern="0" dirty="0" err="1">
                <a:solidFill>
                  <a:schemeClr val="bg2"/>
                </a:solidFill>
                <a:latin typeface="Arial" charset="0"/>
              </a:rPr>
              <a:t>ngâm</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nhớ</a:t>
            </a:r>
            <a:r>
              <a:rPr lang="en-US" altLang="en-US" sz="1300" b="1" kern="0" dirty="0">
                <a:solidFill>
                  <a:schemeClr val="bg2"/>
                </a:solidFill>
                <a:latin typeface="Arial" charset="0"/>
              </a:rPr>
              <a:t> </a:t>
            </a:r>
            <a:r>
              <a:rPr lang="en-US" altLang="en-US" sz="1300" b="1" kern="0" dirty="0" err="1">
                <a:solidFill>
                  <a:schemeClr val="bg2"/>
                </a:solidFill>
                <a:latin typeface="Arial" charset="0"/>
              </a:rPr>
              <a:t>tiếng</a:t>
            </a:r>
            <a:r>
              <a:rPr lang="en-US" altLang="en-US" sz="1300" b="1" kern="0" dirty="0">
                <a:solidFill>
                  <a:schemeClr val="bg2"/>
                </a:solidFill>
                <a:latin typeface="Arial" charset="0"/>
              </a:rPr>
              <a:t> </a:t>
            </a:r>
            <a:r>
              <a:rPr lang="en-US" altLang="en-US" sz="1300" b="1" kern="0" dirty="0" err="1">
                <a:solidFill>
                  <a:schemeClr val="bg2"/>
                </a:solidFill>
                <a:latin typeface="Arial" charset="0"/>
              </a:rPr>
              <a:t>hót</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bầy</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s</a:t>
            </a:r>
            <a:r>
              <a:rPr lang="vi-VN" altLang="en-US" sz="1300" b="1" kern="0" dirty="0">
                <a:solidFill>
                  <a:schemeClr val="bg2"/>
                </a:solidFill>
              </a:rPr>
              <a:t>ơ</a:t>
            </a:r>
            <a:r>
              <a:rPr lang="en-US" altLang="en-US" sz="1300" b="1" kern="0" dirty="0">
                <a:solidFill>
                  <a:schemeClr val="bg2"/>
                </a:solidFill>
                <a:latin typeface="Arial" charset="0"/>
              </a:rPr>
              <a:t>n ca.</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ghé</a:t>
            </a:r>
            <a:r>
              <a:rPr lang="en-US" altLang="en-US" sz="1300" b="1" kern="0" dirty="0">
                <a:solidFill>
                  <a:schemeClr val="bg2"/>
                </a:solidFill>
                <a:latin typeface="Arial" charset="0"/>
              </a:rPr>
              <a:t> </a:t>
            </a:r>
            <a:r>
              <a:rPr lang="en-US" altLang="en-US" sz="1300" b="1" kern="0" dirty="0" err="1">
                <a:solidFill>
                  <a:schemeClr val="bg2"/>
                </a:solidFill>
                <a:latin typeface="Arial" charset="0"/>
              </a:rPr>
              <a:t>sát</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ất</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cao</a:t>
            </a:r>
            <a:r>
              <a:rPr lang="en-US" altLang="en-US" sz="1300" b="1" kern="0" dirty="0">
                <a:solidFill>
                  <a:schemeClr val="bg2"/>
                </a:solidFill>
                <a:latin typeface="Arial" charset="0"/>
              </a:rPr>
              <a:t> h</a:t>
            </a:r>
            <a:r>
              <a:rPr lang="vi-VN" altLang="en-US" sz="1300" b="1" kern="0" dirty="0">
                <a:solidFill>
                  <a:schemeClr val="bg2"/>
                </a:solidFill>
              </a:rPr>
              <a:t>ơ</a:t>
            </a:r>
            <a:r>
              <a:rPr lang="en-US" altLang="en-US" sz="1300" b="1" kern="0" dirty="0">
                <a:solidFill>
                  <a:schemeClr val="bg2"/>
                </a:solidFill>
                <a:latin typeface="Arial" charset="0"/>
              </a:rPr>
              <a:t>n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có</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con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bay </a:t>
            </a:r>
            <a:r>
              <a:rPr lang="en-US" altLang="en-US" sz="1300" b="1" kern="0" dirty="0" err="1">
                <a:solidFill>
                  <a:schemeClr val="bg2"/>
                </a:solidFill>
                <a:latin typeface="Arial" charset="0"/>
              </a:rPr>
              <a:t>liệng</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bây</a:t>
            </a:r>
            <a:r>
              <a:rPr lang="en-US" altLang="en-US" sz="1300" b="1" kern="0" dirty="0">
                <a:solidFill>
                  <a:schemeClr val="bg2"/>
                </a:solidFill>
                <a:latin typeface="Arial" charset="0"/>
              </a:rPr>
              <a:t> </a:t>
            </a:r>
            <a:r>
              <a:rPr lang="en-US" altLang="en-US" sz="1300" b="1" kern="0" dirty="0" err="1">
                <a:solidFill>
                  <a:schemeClr val="bg2"/>
                </a:solidFill>
                <a:latin typeface="Arial" charset="0"/>
              </a:rPr>
              <a:t>giờ</a:t>
            </a:r>
            <a:r>
              <a:rPr lang="en-US" altLang="en-US" sz="1300" b="1" kern="0" dirty="0">
                <a:solidFill>
                  <a:schemeClr val="bg2"/>
                </a:solidFill>
                <a:latin typeface="Arial" charset="0"/>
              </a:rPr>
              <a:t> </a:t>
            </a:r>
            <a:r>
              <a:rPr lang="en-US" altLang="en-US" sz="1300" b="1" kern="0" dirty="0" err="1">
                <a:solidFill>
                  <a:schemeClr val="bg2"/>
                </a:solidFill>
                <a:latin typeface="Arial" charset="0"/>
              </a:rPr>
              <a:t>chẳng</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a:t>
            </a:r>
            <a:r>
              <a:rPr lang="en-US" altLang="en-US" sz="1300" b="1" kern="0" dirty="0" err="1">
                <a:solidFill>
                  <a:schemeClr val="bg2"/>
                </a:solidFill>
                <a:latin typeface="Arial" charset="0"/>
              </a:rPr>
              <a:t>nữa</a:t>
            </a:r>
            <a:r>
              <a:rPr lang="en-US" altLang="en-US" sz="1300" b="1" kern="0" dirty="0">
                <a:solidFill>
                  <a:schemeClr val="bg2"/>
                </a:solidFill>
                <a:latin typeface="Arial" charset="0"/>
              </a:rPr>
              <a:t>, </a:t>
            </a: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cúi</a:t>
            </a:r>
            <a:r>
              <a:rPr lang="en-US" altLang="en-US" sz="1300" b="1" kern="0" dirty="0">
                <a:solidFill>
                  <a:schemeClr val="bg2"/>
                </a:solidFill>
                <a:latin typeface="Arial" charset="0"/>
              </a:rPr>
              <a:t> </a:t>
            </a:r>
            <a:r>
              <a:rPr lang="en-US" altLang="en-US" sz="1300" b="1" kern="0" dirty="0" err="1">
                <a:solidFill>
                  <a:schemeClr val="bg2"/>
                </a:solidFill>
                <a:latin typeface="Arial" charset="0"/>
              </a:rPr>
              <a:t>xuống</a:t>
            </a:r>
            <a:r>
              <a:rPr lang="en-US" altLang="en-US" sz="1300" b="1" kern="0" dirty="0">
                <a:solidFill>
                  <a:schemeClr val="bg2"/>
                </a:solidFill>
                <a:latin typeface="Arial" charset="0"/>
              </a:rPr>
              <a:t> </a:t>
            </a:r>
            <a:r>
              <a:rPr lang="en-US" altLang="en-US" sz="1300" b="1" kern="0" dirty="0" err="1">
                <a:solidFill>
                  <a:schemeClr val="bg2"/>
                </a:solidFill>
                <a:latin typeface="Arial" charset="0"/>
              </a:rPr>
              <a:t>lắng</a:t>
            </a:r>
            <a:r>
              <a:rPr lang="en-US" altLang="en-US" sz="1300" b="1" kern="0" dirty="0">
                <a:solidFill>
                  <a:schemeClr val="bg2"/>
                </a:solidFill>
                <a:latin typeface="Arial" charset="0"/>
              </a:rPr>
              <a:t> </a:t>
            </a:r>
            <a:r>
              <a:rPr lang="en-US" altLang="en-US" sz="1300" b="1" kern="0" dirty="0" err="1">
                <a:solidFill>
                  <a:schemeClr val="bg2"/>
                </a:solidFill>
                <a:latin typeface="Arial" charset="0"/>
              </a:rPr>
              <a:t>nghe</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ể </a:t>
            </a:r>
            <a:r>
              <a:rPr lang="en-US" altLang="en-US" sz="1300" b="1" kern="0" dirty="0" err="1">
                <a:solidFill>
                  <a:schemeClr val="bg2"/>
                </a:solidFill>
                <a:latin typeface="Arial" charset="0"/>
              </a:rPr>
              <a:t>tìm</a:t>
            </a:r>
            <a:r>
              <a:rPr lang="en-US" altLang="en-US" sz="1300" b="1" kern="0" dirty="0">
                <a:solidFill>
                  <a:schemeClr val="bg2"/>
                </a:solidFill>
                <a:latin typeface="Arial" charset="0"/>
              </a:rPr>
              <a:t> </a:t>
            </a:r>
            <a:r>
              <a:rPr lang="en-US" altLang="en-US" sz="1300" b="1" kern="0" dirty="0" err="1">
                <a:solidFill>
                  <a:schemeClr val="bg2"/>
                </a:solidFill>
                <a:latin typeface="Arial" charset="0"/>
              </a:rPr>
              <a:t>xem</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ang</a:t>
            </a:r>
            <a:r>
              <a:rPr lang="en-US" altLang="en-US" sz="1300" b="1" kern="0" dirty="0">
                <a:solidFill>
                  <a:schemeClr val="bg2"/>
                </a:solidFill>
                <a:latin typeface="Arial" charset="0"/>
              </a:rPr>
              <a:t> ở </a:t>
            </a:r>
            <a:r>
              <a:rPr lang="en-US" altLang="en-US" sz="1300" b="1" kern="0" dirty="0" err="1">
                <a:solidFill>
                  <a:schemeClr val="bg2"/>
                </a:solidFill>
                <a:latin typeface="Arial" charset="0"/>
              </a:rPr>
              <a:t>trong</a:t>
            </a:r>
            <a:r>
              <a:rPr lang="en-US" altLang="en-US" sz="1300" b="1" kern="0" dirty="0">
                <a:solidFill>
                  <a:schemeClr val="bg2"/>
                </a:solidFill>
                <a:latin typeface="Arial" charset="0"/>
              </a:rPr>
              <a:t> </a:t>
            </a:r>
            <a:r>
              <a:rPr lang="en-US" altLang="en-US" sz="1300" b="1" kern="0" dirty="0" err="1">
                <a:solidFill>
                  <a:schemeClr val="bg2"/>
                </a:solidFill>
                <a:latin typeface="Arial" charset="0"/>
              </a:rPr>
              <a:t>bụi</a:t>
            </a:r>
            <a:r>
              <a:rPr lang="en-US" altLang="en-US" sz="1300" b="1" kern="0" dirty="0">
                <a:solidFill>
                  <a:schemeClr val="bg2"/>
                </a:solidFill>
                <a:latin typeface="Arial" charset="0"/>
              </a:rPr>
              <a:t> </a:t>
            </a:r>
            <a:r>
              <a:rPr lang="en-US" altLang="en-US" sz="1300" b="1" kern="0" dirty="0" err="1">
                <a:solidFill>
                  <a:schemeClr val="bg2"/>
                </a:solidFill>
                <a:latin typeface="Arial" charset="0"/>
              </a:rPr>
              <a:t>cây</a:t>
            </a:r>
            <a:r>
              <a:rPr lang="en-US" altLang="en-US" sz="1300" b="1" kern="0" dirty="0">
                <a:solidFill>
                  <a:schemeClr val="bg2"/>
                </a:solidFill>
                <a:latin typeface="Arial" charset="0"/>
              </a:rPr>
              <a:t> hay ở n</a:t>
            </a:r>
            <a:r>
              <a:rPr lang="vi-VN" altLang="en-US" sz="1300" b="1" kern="0" dirty="0">
                <a:solidFill>
                  <a:schemeClr val="bg2"/>
                </a:solidFill>
              </a:rPr>
              <a:t>ơ</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endParaRPr lang="en-US" altLang="en-US" sz="1300" b="1" kern="0" dirty="0">
              <a:solidFill>
                <a:schemeClr val="bg2"/>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051353" y="431960"/>
            <a:ext cx="6271867" cy="1631175"/>
          </a:xfrm>
          <a:prstGeom prst="rect">
            <a:avLst/>
          </a:prstGeom>
          <a:noFill/>
          <a:ln>
            <a:noFill/>
          </a:ln>
        </p:spPr>
        <p:txBody>
          <a:bodyPr spcFirstLastPara="1" wrap="square" lIns="91425" tIns="45700" rIns="91425" bIns="45700" anchor="t" anchorCtr="0">
            <a:spAutoFit/>
          </a:bodyPr>
          <a:lstStyle/>
          <a:p>
            <a:pPr lvl="0"/>
            <a:r>
              <a:rPr lang="en-US" sz="2500" b="1" i="0" u="sng" strike="noStrike" cap="none" dirty="0" err="1">
                <a:solidFill>
                  <a:schemeClr val="accent6"/>
                </a:solidFill>
                <a:latin typeface="Times New Roman"/>
                <a:ea typeface="Times New Roman"/>
                <a:cs typeface="Times New Roman"/>
                <a:sym typeface="Times New Roman"/>
              </a:rPr>
              <a:t>Bài</a:t>
            </a:r>
            <a:r>
              <a:rPr lang="en-US" sz="2500" b="1" i="0" u="sng" strike="noStrike" cap="none" dirty="0">
                <a:solidFill>
                  <a:schemeClr val="accent6"/>
                </a:solidFill>
                <a:latin typeface="Times New Roman"/>
                <a:ea typeface="Times New Roman"/>
                <a:cs typeface="Times New Roman"/>
                <a:sym typeface="Times New Roman"/>
              </a:rPr>
              <a:t> 2</a:t>
            </a:r>
            <a:r>
              <a:rPr lang="en-US" sz="2500" b="1" i="0" u="none" strike="noStrike" cap="none" dirty="0">
                <a:solidFill>
                  <a:schemeClr val="accent6"/>
                </a:solidFill>
                <a:latin typeface="Times New Roman"/>
                <a:ea typeface="Times New Roman"/>
                <a:cs typeface="Times New Roman"/>
                <a:sym typeface="Times New Roman"/>
              </a:rPr>
              <a:t>: </a:t>
            </a:r>
            <a:r>
              <a:rPr lang="en-US" altLang="en-US" sz="2500" b="1" dirty="0" err="1">
                <a:solidFill>
                  <a:schemeClr val="accent6"/>
                </a:solidFill>
                <a:latin typeface="Times New Roman" panose="02020603050405020304" pitchFamily="18" charset="0"/>
                <a:cs typeface="Times New Roman" panose="02020603050405020304" pitchFamily="18" charset="0"/>
              </a:rPr>
              <a:t>Tìm</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tả</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bầu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trời</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trong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mẩu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chuyện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nêu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trên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nào</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thể</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hiện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sự</a:t>
            </a:r>
            <a:r>
              <a:rPr lang="en-US" altLang="en-US" sz="2500" b="1" dirty="0">
                <a:solidFill>
                  <a:schemeClr val="accent6"/>
                </a:solidFill>
                <a:latin typeface="Times New Roman" panose="02020603050405020304" pitchFamily="18" charset="0"/>
                <a:cs typeface="Times New Roman" panose="02020603050405020304" pitchFamily="18" charset="0"/>
              </a:rPr>
              <a:t> so </a:t>
            </a:r>
            <a:r>
              <a:rPr lang="en-US" altLang="en-US" sz="2500" b="1" dirty="0" err="1">
                <a:solidFill>
                  <a:schemeClr val="accent6"/>
                </a:solidFill>
                <a:latin typeface="Times New Roman" panose="02020603050405020304" pitchFamily="18" charset="0"/>
                <a:cs typeface="Times New Roman" panose="02020603050405020304" pitchFamily="18" charset="0"/>
              </a:rPr>
              <a:t>sánh</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nào</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thể</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hiện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sự</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nhân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hoá</a:t>
            </a:r>
            <a:r>
              <a:rPr lang="en-US" altLang="en-US" sz="2500" b="1" dirty="0">
                <a:solidFill>
                  <a:schemeClr val="accent6"/>
                </a:solidFill>
                <a:latin typeface="Times New Roman" panose="02020603050405020304" pitchFamily="18" charset="0"/>
                <a:cs typeface="Times New Roman" panose="02020603050405020304" pitchFamily="18" charset="0"/>
              </a:rPr>
              <a:t> ?</a:t>
            </a:r>
            <a:endParaRPr sz="2500" b="1" dirty="0">
              <a:solidFill>
                <a:schemeClr val="accent6"/>
              </a:solidFil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D64EE039-AD57-458C-A486-AE67BA255FD0}"/>
              </a:ext>
            </a:extLst>
          </p:cNvPr>
          <p:cNvGrpSpPr/>
          <p:nvPr/>
        </p:nvGrpSpPr>
        <p:grpSpPr>
          <a:xfrm>
            <a:off x="2051353" y="3061495"/>
            <a:ext cx="6043770" cy="1397100"/>
            <a:chOff x="1780700" y="3314440"/>
            <a:chExt cx="6043770" cy="1397100"/>
          </a:xfrm>
        </p:grpSpPr>
        <p:sp>
          <p:nvSpPr>
            <p:cNvPr id="47" name="Google Shape;1037;p1">
              <a:extLst>
                <a:ext uri="{FF2B5EF4-FFF2-40B4-BE49-F238E27FC236}">
                  <a16:creationId xmlns:a16="http://schemas.microsoft.com/office/drawing/2014/main" id="{ED28818B-E70F-4B1B-8698-258AFC9C87D1}"/>
                </a:ext>
              </a:extLst>
            </p:cNvPr>
            <p:cNvSpPr/>
            <p:nvPr/>
          </p:nvSpPr>
          <p:spPr>
            <a:xfrm>
              <a:off x="1900193" y="3314440"/>
              <a:ext cx="5924277" cy="13971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8"/>
            <p:cNvSpPr txBox="1"/>
            <p:nvPr/>
          </p:nvSpPr>
          <p:spPr>
            <a:xfrm>
              <a:off x="1780700" y="3752005"/>
              <a:ext cx="6040120" cy="521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chemeClr val="accent6"/>
                  </a:solidFill>
                  <a:latin typeface="Times New Roman"/>
                  <a:ea typeface="Times New Roman"/>
                  <a:cs typeface="Times New Roman"/>
                  <a:sym typeface="Times New Roman"/>
                </a:rPr>
                <a:t>THẢO LUẬN NHÓM</a:t>
              </a:r>
              <a:endParaRPr dirty="0">
                <a:solidFill>
                  <a:schemeClr val="accent6"/>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0" name="Text Box 24">
            <a:extLst>
              <a:ext uri="{FF2B5EF4-FFF2-40B4-BE49-F238E27FC236}">
                <a16:creationId xmlns:a16="http://schemas.microsoft.com/office/drawing/2014/main" id="{F8DD7DF5-DE16-4C9F-A18F-D200B202BF7B}"/>
              </a:ext>
            </a:extLst>
          </p:cNvPr>
          <p:cNvSpPr txBox="1">
            <a:spLocks noChangeArrowheads="1"/>
          </p:cNvSpPr>
          <p:nvPr/>
        </p:nvSpPr>
        <p:spPr bwMode="auto">
          <a:xfrm>
            <a:off x="2466318" y="441526"/>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spcBef>
                <a:spcPct val="50000"/>
              </a:spcBef>
            </a:pPr>
            <a:r>
              <a:rPr lang="en-US" sz="2400">
                <a:solidFill>
                  <a:schemeClr val="bg1">
                    <a:lumMod val="50000"/>
                  </a:schemeClr>
                </a:solidFill>
                <a:latin typeface="Times New Roman" pitchFamily="18" charset="0"/>
                <a:cs typeface="Times New Roman" pitchFamily="18" charset="0"/>
              </a:rPr>
              <a:t>Xanh như mặt nước mệt mỏi trong ao</a:t>
            </a:r>
          </a:p>
        </p:txBody>
      </p:sp>
      <p:sp>
        <p:nvSpPr>
          <p:cNvPr id="81" name="Text Box 25">
            <a:extLst>
              <a:ext uri="{FF2B5EF4-FFF2-40B4-BE49-F238E27FC236}">
                <a16:creationId xmlns:a16="http://schemas.microsoft.com/office/drawing/2014/main" id="{C51C5A6C-83C7-4B1A-9DBC-EA8034C1124F}"/>
              </a:ext>
            </a:extLst>
          </p:cNvPr>
          <p:cNvSpPr txBox="1">
            <a:spLocks noChangeArrowheads="1"/>
          </p:cNvSpPr>
          <p:nvPr/>
        </p:nvSpPr>
        <p:spPr bwMode="auto">
          <a:xfrm>
            <a:off x="2466318" y="837582"/>
            <a:ext cx="3640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được</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rửa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mặt</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sau</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cơn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mưa</a:t>
            </a:r>
            <a:endParaRPr lang="en-US" sz="2400" dirty="0">
              <a:solidFill>
                <a:schemeClr val="bg1">
                  <a:lumMod val="50000"/>
                </a:schemeClr>
              </a:solidFill>
              <a:latin typeface="Times New Roman" pitchFamily="18" charset="0"/>
              <a:cs typeface="Times New Roman" pitchFamily="18" charset="0"/>
            </a:endParaRPr>
          </a:p>
        </p:txBody>
      </p:sp>
      <p:sp>
        <p:nvSpPr>
          <p:cNvPr id="82" name="Text Box 27">
            <a:extLst>
              <a:ext uri="{FF2B5EF4-FFF2-40B4-BE49-F238E27FC236}">
                <a16:creationId xmlns:a16="http://schemas.microsoft.com/office/drawing/2014/main" id="{36FED506-0D62-41D9-8A70-FC83347B0E56}"/>
              </a:ext>
            </a:extLst>
          </p:cNvPr>
          <p:cNvSpPr txBox="1">
            <a:spLocks noChangeArrowheads="1"/>
          </p:cNvSpPr>
          <p:nvPr/>
        </p:nvSpPr>
        <p:spPr bwMode="auto">
          <a:xfrm>
            <a:off x="2466318" y="1207767"/>
            <a:ext cx="142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xanh</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biếc</a:t>
            </a:r>
            <a:endParaRPr lang="en-US" sz="2400" dirty="0">
              <a:solidFill>
                <a:schemeClr val="bg1">
                  <a:lumMod val="50000"/>
                </a:schemeClr>
              </a:solidFill>
              <a:latin typeface="Times New Roman" pitchFamily="18" charset="0"/>
              <a:cs typeface="Times New Roman" pitchFamily="18" charset="0"/>
            </a:endParaRPr>
          </a:p>
        </p:txBody>
      </p:sp>
      <p:sp>
        <p:nvSpPr>
          <p:cNvPr id="83" name="Text Box 29">
            <a:extLst>
              <a:ext uri="{FF2B5EF4-FFF2-40B4-BE49-F238E27FC236}">
                <a16:creationId xmlns:a16="http://schemas.microsoft.com/office/drawing/2014/main" id="{3CEDBDE8-3827-4F86-9658-9F127CCA627D}"/>
              </a:ext>
            </a:extLst>
          </p:cNvPr>
          <p:cNvSpPr txBox="1">
            <a:spLocks noChangeArrowheads="1"/>
          </p:cNvSpPr>
          <p:nvPr/>
        </p:nvSpPr>
        <p:spPr bwMode="auto">
          <a:xfrm>
            <a:off x="2466318" y="1584771"/>
            <a:ext cx="130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dịu</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dàng</a:t>
            </a:r>
            <a:endParaRPr lang="en-US" sz="2400" dirty="0">
              <a:solidFill>
                <a:schemeClr val="bg1">
                  <a:lumMod val="50000"/>
                </a:schemeClr>
              </a:solidFill>
              <a:latin typeface="Times New Roman" pitchFamily="18" charset="0"/>
              <a:cs typeface="Times New Roman" pitchFamily="18" charset="0"/>
            </a:endParaRPr>
          </a:p>
        </p:txBody>
      </p:sp>
      <p:sp>
        <p:nvSpPr>
          <p:cNvPr id="84" name="Text Box 31">
            <a:extLst>
              <a:ext uri="{FF2B5EF4-FFF2-40B4-BE49-F238E27FC236}">
                <a16:creationId xmlns:a16="http://schemas.microsoft.com/office/drawing/2014/main" id="{A7BF188C-D6F8-4B43-BF94-B5C1E28F4DFF}"/>
              </a:ext>
            </a:extLst>
          </p:cNvPr>
          <p:cNvSpPr txBox="1">
            <a:spLocks noChangeArrowheads="1"/>
          </p:cNvSpPr>
          <p:nvPr/>
        </p:nvSpPr>
        <p:spPr bwMode="auto">
          <a:xfrm>
            <a:off x="2466318" y="1955182"/>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buồn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bã</a:t>
            </a:r>
            <a:endParaRPr lang="en-US" sz="2400" dirty="0">
              <a:solidFill>
                <a:schemeClr val="bg1">
                  <a:lumMod val="50000"/>
                </a:schemeClr>
              </a:solidFill>
              <a:latin typeface="Times New Roman" pitchFamily="18" charset="0"/>
              <a:cs typeface="Times New Roman" pitchFamily="18" charset="0"/>
            </a:endParaRPr>
          </a:p>
        </p:txBody>
      </p:sp>
      <p:sp>
        <p:nvSpPr>
          <p:cNvPr id="85" name="Text Box 32">
            <a:extLst>
              <a:ext uri="{FF2B5EF4-FFF2-40B4-BE49-F238E27FC236}">
                <a16:creationId xmlns:a16="http://schemas.microsoft.com/office/drawing/2014/main" id="{93460FE0-185A-48E6-92CC-5704F22868C5}"/>
              </a:ext>
            </a:extLst>
          </p:cNvPr>
          <p:cNvSpPr txBox="1">
            <a:spLocks noChangeArrowheads="1"/>
          </p:cNvSpPr>
          <p:nvPr/>
        </p:nvSpPr>
        <p:spPr bwMode="auto">
          <a:xfrm>
            <a:off x="2466318" y="2388569"/>
            <a:ext cx="5113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marR="0" lvl="0" algn="l" rtl="0">
              <a:lnSpc>
                <a:spcPct val="100000"/>
              </a:lnSpc>
              <a:spcBef>
                <a:spcPts val="0"/>
              </a:spcBef>
              <a:spcAft>
                <a:spcPts val="0"/>
              </a:spcAft>
            </a:defPPr>
            <a:lvl1pPr eaLnBrk="1" hangingPunct="1">
              <a:defRPr sz="2400" b="1" i="1">
                <a:solidFill>
                  <a:schemeClr val="bg1">
                    <a:lumMod val="50000"/>
                  </a:schemeClr>
                </a:solidFill>
                <a:latin typeface="Times New Roman" pitchFamily="18" charset="0"/>
                <a:cs typeface="Times New Roman" pitchFamily="18"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r>
              <a:rPr lang="en-US" sz="2000" dirty="0" err="1"/>
              <a:t>trầm</a:t>
            </a:r>
            <a:r>
              <a:rPr lang="en-US" sz="2000" dirty="0"/>
              <a:t> </a:t>
            </a:r>
            <a:r>
              <a:rPr lang="en-US" sz="2000" dirty="0" err="1"/>
              <a:t>ngâm</a:t>
            </a:r>
            <a:r>
              <a:rPr lang="en-US" sz="2000" dirty="0"/>
              <a:t>, </a:t>
            </a:r>
            <a:r>
              <a:rPr lang="en-US" sz="2000" dirty="0" err="1"/>
              <a:t>nhớ</a:t>
            </a:r>
            <a:r>
              <a:rPr lang="en-US" sz="2000" dirty="0"/>
              <a:t> </a:t>
            </a:r>
            <a:r>
              <a:rPr lang="en-US" sz="2000" dirty="0" err="1"/>
              <a:t>tiếng</a:t>
            </a:r>
            <a:r>
              <a:rPr lang="en-US" sz="2000" dirty="0"/>
              <a:t> </a:t>
            </a:r>
            <a:r>
              <a:rPr lang="en-US" sz="2000" dirty="0" err="1"/>
              <a:t>hót</a:t>
            </a:r>
            <a:r>
              <a:rPr lang="en-US" sz="2000" dirty="0"/>
              <a:t> </a:t>
            </a:r>
            <a:r>
              <a:rPr lang="en-US" sz="2000" dirty="0" err="1"/>
              <a:t>của</a:t>
            </a:r>
            <a:r>
              <a:rPr lang="en-US" sz="2000" dirty="0"/>
              <a:t> </a:t>
            </a:r>
            <a:r>
              <a:rPr lang="en-US" sz="2000" dirty="0" err="1"/>
              <a:t>bầy</a:t>
            </a:r>
            <a:r>
              <a:rPr lang="en-US" sz="2000" dirty="0"/>
              <a:t> </a:t>
            </a:r>
            <a:r>
              <a:rPr lang="en-US" sz="2000" dirty="0" err="1"/>
              <a:t>chim</a:t>
            </a:r>
            <a:r>
              <a:rPr lang="en-US" sz="2000" dirty="0"/>
              <a:t> </a:t>
            </a:r>
            <a:r>
              <a:rPr lang="en-US" sz="2000" dirty="0" err="1"/>
              <a:t>sơn</a:t>
            </a:r>
            <a:r>
              <a:rPr lang="en-US" sz="2000" dirty="0"/>
              <a:t> ca</a:t>
            </a:r>
          </a:p>
        </p:txBody>
      </p:sp>
      <p:sp>
        <p:nvSpPr>
          <p:cNvPr id="86" name="Text Box 33">
            <a:extLst>
              <a:ext uri="{FF2B5EF4-FFF2-40B4-BE49-F238E27FC236}">
                <a16:creationId xmlns:a16="http://schemas.microsoft.com/office/drawing/2014/main" id="{8A243154-8870-4410-BFD5-74CCFDD88CDE}"/>
              </a:ext>
            </a:extLst>
          </p:cNvPr>
          <p:cNvSpPr txBox="1">
            <a:spLocks noChangeArrowheads="1"/>
          </p:cNvSpPr>
          <p:nvPr/>
        </p:nvSpPr>
        <p:spPr bwMode="auto">
          <a:xfrm>
            <a:off x="2466318" y="2721945"/>
            <a:ext cx="210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ghé sát mặt đất</a:t>
            </a:r>
          </a:p>
        </p:txBody>
      </p:sp>
      <p:sp>
        <p:nvSpPr>
          <p:cNvPr id="87" name="Text Box 34">
            <a:extLst>
              <a:ext uri="{FF2B5EF4-FFF2-40B4-BE49-F238E27FC236}">
                <a16:creationId xmlns:a16="http://schemas.microsoft.com/office/drawing/2014/main" id="{811ECD7A-EB8D-4D49-B20A-42FFD5DF9726}"/>
              </a:ext>
            </a:extLst>
          </p:cNvPr>
          <p:cNvSpPr txBox="1">
            <a:spLocks noChangeArrowheads="1"/>
          </p:cNvSpPr>
          <p:nvPr/>
        </p:nvSpPr>
        <p:spPr bwMode="auto">
          <a:xfrm>
            <a:off x="2466318" y="3041032"/>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cao hơn</a:t>
            </a:r>
          </a:p>
        </p:txBody>
      </p:sp>
      <p:sp>
        <p:nvSpPr>
          <p:cNvPr id="88" name="Text Box 35">
            <a:extLst>
              <a:ext uri="{FF2B5EF4-FFF2-40B4-BE49-F238E27FC236}">
                <a16:creationId xmlns:a16="http://schemas.microsoft.com/office/drawing/2014/main" id="{0ED0C679-61FE-4A05-A7F8-2AC66BE62FBF}"/>
              </a:ext>
            </a:extLst>
          </p:cNvPr>
          <p:cNvSpPr txBox="1">
            <a:spLocks noChangeArrowheads="1"/>
          </p:cNvSpPr>
          <p:nvPr/>
        </p:nvSpPr>
        <p:spPr bwMode="auto">
          <a:xfrm>
            <a:off x="2466318" y="3383932"/>
            <a:ext cx="6218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cúi xuống lắng nghe để tìm xem chim én đang </a:t>
            </a:r>
          </a:p>
          <a:p>
            <a:pPr eaLnBrk="1" hangingPunct="1"/>
            <a:r>
              <a:rPr lang="en-US" sz="2400">
                <a:solidFill>
                  <a:schemeClr val="bg1">
                    <a:lumMod val="50000"/>
                  </a:schemeClr>
                </a:solidFill>
                <a:latin typeface="Times New Roman" pitchFamily="18" charset="0"/>
                <a:cs typeface="Times New Roman" pitchFamily="18" charset="0"/>
              </a:rPr>
              <a:t>ở trong bụi cây hay ở nơi nào.  </a:t>
            </a:r>
          </a:p>
        </p:txBody>
      </p:sp>
      <p:sp>
        <p:nvSpPr>
          <p:cNvPr id="89" name="Text Box 36">
            <a:extLst>
              <a:ext uri="{FF2B5EF4-FFF2-40B4-BE49-F238E27FC236}">
                <a16:creationId xmlns:a16="http://schemas.microsoft.com/office/drawing/2014/main" id="{784A75F3-22A7-49DD-ACAC-862AD1F68D3B}"/>
              </a:ext>
            </a:extLst>
          </p:cNvPr>
          <p:cNvSpPr txBox="1">
            <a:spLocks noChangeArrowheads="1"/>
          </p:cNvSpPr>
          <p:nvPr/>
        </p:nvSpPr>
        <p:spPr bwMode="auto">
          <a:xfrm>
            <a:off x="2466318" y="-20139"/>
            <a:ext cx="6641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Rất</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nóng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và</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cháy</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lên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những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tia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sáng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của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ngọn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lửa</a:t>
            </a:r>
            <a:endParaRPr lang="en-US" sz="2400" dirty="0">
              <a:solidFill>
                <a:schemeClr val="bg1">
                  <a:lumMod val="50000"/>
                </a:schemeClr>
              </a:solidFill>
              <a:latin typeface="Times New Roman" pitchFamily="18" charset="0"/>
              <a:cs typeface="Times New Roman" pitchFamily="18" charset="0"/>
            </a:endParaRPr>
          </a:p>
        </p:txBody>
      </p:sp>
      <p:sp>
        <p:nvSpPr>
          <p:cNvPr id="90" name="Text Box 37">
            <a:extLst>
              <a:ext uri="{FF2B5EF4-FFF2-40B4-BE49-F238E27FC236}">
                <a16:creationId xmlns:a16="http://schemas.microsoft.com/office/drawing/2014/main" id="{2E307173-F054-4591-8A20-DBCF0A5A23F8}"/>
              </a:ext>
            </a:extLst>
          </p:cNvPr>
          <p:cNvSpPr txBox="1">
            <a:spLocks noChangeArrowheads="1"/>
          </p:cNvSpPr>
          <p:nvPr/>
        </p:nvSpPr>
        <p:spPr bwMode="auto">
          <a:xfrm>
            <a:off x="16744" y="1683720"/>
            <a:ext cx="14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800" dirty="0" err="1">
                <a:solidFill>
                  <a:srgbClr val="992020"/>
                </a:solidFill>
                <a:latin typeface="Times New Roman" pitchFamily="18" charset="0"/>
                <a:cs typeface="Times New Roman" pitchFamily="18" charset="0"/>
              </a:rPr>
              <a:t>Bầu</a:t>
            </a:r>
            <a:r>
              <a:rPr lang="en-US" sz="2800" dirty="0">
                <a:solidFill>
                  <a:srgbClr val="992020"/>
                </a:solidFill>
                <a:latin typeface="Times New Roman" pitchFamily="18" charset="0"/>
                <a:cs typeface="Times New Roman" pitchFamily="18" charset="0"/>
              </a:rPr>
              <a:t> </a:t>
            </a:r>
            <a:r>
              <a:rPr lang="en-US" sz="2800" dirty="0" err="1">
                <a:solidFill>
                  <a:srgbClr val="992020"/>
                </a:solidFill>
                <a:latin typeface="Times New Roman" pitchFamily="18" charset="0"/>
                <a:cs typeface="Times New Roman" pitchFamily="18" charset="0"/>
              </a:rPr>
              <a:t>trời</a:t>
            </a:r>
            <a:endParaRPr lang="en-US" sz="2800" dirty="0">
              <a:solidFill>
                <a:srgbClr val="992020"/>
              </a:solidFill>
              <a:latin typeface="Times New Roman" pitchFamily="18" charset="0"/>
              <a:cs typeface="Times New Roman" pitchFamily="18" charset="0"/>
            </a:endParaRPr>
          </a:p>
        </p:txBody>
      </p:sp>
      <p:sp>
        <p:nvSpPr>
          <p:cNvPr id="91" name="Line 39">
            <a:extLst>
              <a:ext uri="{FF2B5EF4-FFF2-40B4-BE49-F238E27FC236}">
                <a16:creationId xmlns:a16="http://schemas.microsoft.com/office/drawing/2014/main" id="{6CE13153-CD02-4B9C-9D92-4CEFE3953386}"/>
              </a:ext>
            </a:extLst>
          </p:cNvPr>
          <p:cNvSpPr>
            <a:spLocks noChangeShapeType="1"/>
          </p:cNvSpPr>
          <p:nvPr/>
        </p:nvSpPr>
        <p:spPr bwMode="auto">
          <a:xfrm flipV="1">
            <a:off x="1411669" y="426846"/>
            <a:ext cx="1054620" cy="1546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40">
            <a:extLst>
              <a:ext uri="{FF2B5EF4-FFF2-40B4-BE49-F238E27FC236}">
                <a16:creationId xmlns:a16="http://schemas.microsoft.com/office/drawing/2014/main" id="{93D64F94-7374-433E-8205-90D581A32202}"/>
              </a:ext>
            </a:extLst>
          </p:cNvPr>
          <p:cNvSpPr>
            <a:spLocks noChangeShapeType="1"/>
          </p:cNvSpPr>
          <p:nvPr/>
        </p:nvSpPr>
        <p:spPr bwMode="auto">
          <a:xfrm flipV="1">
            <a:off x="1411669" y="783796"/>
            <a:ext cx="1003164" cy="1146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41">
            <a:extLst>
              <a:ext uri="{FF2B5EF4-FFF2-40B4-BE49-F238E27FC236}">
                <a16:creationId xmlns:a16="http://schemas.microsoft.com/office/drawing/2014/main" id="{39B0E973-BDEC-4547-849D-6433D0D9C773}"/>
              </a:ext>
            </a:extLst>
          </p:cNvPr>
          <p:cNvSpPr>
            <a:spLocks noChangeShapeType="1"/>
          </p:cNvSpPr>
          <p:nvPr/>
        </p:nvSpPr>
        <p:spPr bwMode="auto">
          <a:xfrm flipV="1">
            <a:off x="1411669" y="1194647"/>
            <a:ext cx="978449" cy="7827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 name="Line 42">
            <a:extLst>
              <a:ext uri="{FF2B5EF4-FFF2-40B4-BE49-F238E27FC236}">
                <a16:creationId xmlns:a16="http://schemas.microsoft.com/office/drawing/2014/main" id="{DBB6C459-BB7B-444B-9C6C-7D469B5700EE}"/>
              </a:ext>
            </a:extLst>
          </p:cNvPr>
          <p:cNvSpPr>
            <a:spLocks noChangeShapeType="1"/>
          </p:cNvSpPr>
          <p:nvPr/>
        </p:nvSpPr>
        <p:spPr bwMode="auto">
          <a:xfrm flipV="1">
            <a:off x="1411669" y="1549270"/>
            <a:ext cx="990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43">
            <a:extLst>
              <a:ext uri="{FF2B5EF4-FFF2-40B4-BE49-F238E27FC236}">
                <a16:creationId xmlns:a16="http://schemas.microsoft.com/office/drawing/2014/main" id="{01148F60-3D06-4ACF-8163-213BB1909A00}"/>
              </a:ext>
            </a:extLst>
          </p:cNvPr>
          <p:cNvSpPr>
            <a:spLocks noChangeShapeType="1"/>
          </p:cNvSpPr>
          <p:nvPr/>
        </p:nvSpPr>
        <p:spPr bwMode="auto">
          <a:xfrm flipV="1">
            <a:off x="1411669" y="187422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45">
            <a:extLst>
              <a:ext uri="{FF2B5EF4-FFF2-40B4-BE49-F238E27FC236}">
                <a16:creationId xmlns:a16="http://schemas.microsoft.com/office/drawing/2014/main" id="{53FA1D93-5673-4872-B7A7-7810FC7C4A81}"/>
              </a:ext>
            </a:extLst>
          </p:cNvPr>
          <p:cNvSpPr>
            <a:spLocks noChangeShapeType="1"/>
          </p:cNvSpPr>
          <p:nvPr/>
        </p:nvSpPr>
        <p:spPr bwMode="auto">
          <a:xfrm>
            <a:off x="1411669" y="2053607"/>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46">
            <a:extLst>
              <a:ext uri="{FF2B5EF4-FFF2-40B4-BE49-F238E27FC236}">
                <a16:creationId xmlns:a16="http://schemas.microsoft.com/office/drawing/2014/main" id="{E02C4476-F014-4C6B-98A4-943EB69B3D49}"/>
              </a:ext>
            </a:extLst>
          </p:cNvPr>
          <p:cNvSpPr>
            <a:spLocks noChangeShapeType="1"/>
          </p:cNvSpPr>
          <p:nvPr/>
        </p:nvSpPr>
        <p:spPr bwMode="auto">
          <a:xfrm>
            <a:off x="1411669" y="2039320"/>
            <a:ext cx="914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47">
            <a:extLst>
              <a:ext uri="{FF2B5EF4-FFF2-40B4-BE49-F238E27FC236}">
                <a16:creationId xmlns:a16="http://schemas.microsoft.com/office/drawing/2014/main" id="{2A9E3708-AD3C-4D1A-8230-36B8189CE3E2}"/>
              </a:ext>
            </a:extLst>
          </p:cNvPr>
          <p:cNvSpPr>
            <a:spLocks noChangeShapeType="1"/>
          </p:cNvSpPr>
          <p:nvPr/>
        </p:nvSpPr>
        <p:spPr bwMode="auto">
          <a:xfrm>
            <a:off x="1411669" y="2012332"/>
            <a:ext cx="9144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49">
            <a:extLst>
              <a:ext uri="{FF2B5EF4-FFF2-40B4-BE49-F238E27FC236}">
                <a16:creationId xmlns:a16="http://schemas.microsoft.com/office/drawing/2014/main" id="{823A560E-29A8-4A95-A7F6-689147A75E1C}"/>
              </a:ext>
            </a:extLst>
          </p:cNvPr>
          <p:cNvSpPr>
            <a:spLocks noChangeShapeType="1"/>
          </p:cNvSpPr>
          <p:nvPr/>
        </p:nvSpPr>
        <p:spPr bwMode="auto">
          <a:xfrm>
            <a:off x="1411669" y="2026620"/>
            <a:ext cx="9144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50">
            <a:extLst>
              <a:ext uri="{FF2B5EF4-FFF2-40B4-BE49-F238E27FC236}">
                <a16:creationId xmlns:a16="http://schemas.microsoft.com/office/drawing/2014/main" id="{542A1453-992C-4771-BEA8-91A6899E1D78}"/>
              </a:ext>
            </a:extLst>
          </p:cNvPr>
          <p:cNvSpPr>
            <a:spLocks noChangeShapeType="1"/>
          </p:cNvSpPr>
          <p:nvPr/>
        </p:nvSpPr>
        <p:spPr bwMode="auto">
          <a:xfrm>
            <a:off x="1411669" y="1977407"/>
            <a:ext cx="990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Text Box 51">
            <a:extLst>
              <a:ext uri="{FF2B5EF4-FFF2-40B4-BE49-F238E27FC236}">
                <a16:creationId xmlns:a16="http://schemas.microsoft.com/office/drawing/2014/main" id="{09F8BCC1-8CE4-4384-B13D-90D9F53A0740}"/>
              </a:ext>
            </a:extLst>
          </p:cNvPr>
          <p:cNvSpPr txBox="1">
            <a:spLocks noChangeArrowheads="1"/>
          </p:cNvSpPr>
          <p:nvPr/>
        </p:nvSpPr>
        <p:spPr bwMode="auto">
          <a:xfrm>
            <a:off x="7452961" y="441526"/>
            <a:ext cx="1358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FF0000"/>
                </a:solidFill>
                <a:latin typeface="Times New Roman" pitchFamily="18" charset="0"/>
                <a:cs typeface="Times New Roman" pitchFamily="18" charset="0"/>
              </a:rPr>
              <a:t>(so </a:t>
            </a:r>
            <a:r>
              <a:rPr lang="en-US" sz="2400" dirty="0" err="1">
                <a:solidFill>
                  <a:srgbClr val="FF0000"/>
                </a:solidFill>
                <a:latin typeface="Times New Roman" pitchFamily="18" charset="0"/>
                <a:cs typeface="Times New Roman" pitchFamily="18" charset="0"/>
              </a:rPr>
              <a:t>sánh</a:t>
            </a:r>
            <a:r>
              <a:rPr lang="en-US" sz="2400" dirty="0">
                <a:solidFill>
                  <a:srgbClr val="FF0000"/>
                </a:solidFill>
                <a:latin typeface="Times New Roman" pitchFamily="18" charset="0"/>
                <a:cs typeface="Times New Roman" pitchFamily="18" charset="0"/>
              </a:rPr>
              <a:t>)</a:t>
            </a:r>
          </a:p>
        </p:txBody>
      </p:sp>
      <p:sp>
        <p:nvSpPr>
          <p:cNvPr id="102" name="Text Box 52">
            <a:extLst>
              <a:ext uri="{FF2B5EF4-FFF2-40B4-BE49-F238E27FC236}">
                <a16:creationId xmlns:a16="http://schemas.microsoft.com/office/drawing/2014/main" id="{EF95A969-FD56-4585-B9EE-ECE39BD6EAFB}"/>
              </a:ext>
            </a:extLst>
          </p:cNvPr>
          <p:cNvSpPr txBox="1">
            <a:spLocks noChangeArrowheads="1"/>
          </p:cNvSpPr>
          <p:nvPr/>
        </p:nvSpPr>
        <p:spPr bwMode="auto">
          <a:xfrm>
            <a:off x="6298482" y="83917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p>
        </p:txBody>
      </p:sp>
      <p:sp>
        <p:nvSpPr>
          <p:cNvPr id="103" name="Text Box 53">
            <a:extLst>
              <a:ext uri="{FF2B5EF4-FFF2-40B4-BE49-F238E27FC236}">
                <a16:creationId xmlns:a16="http://schemas.microsoft.com/office/drawing/2014/main" id="{21AB3422-A1E7-4BF8-918E-788B7A08F3C6}"/>
              </a:ext>
            </a:extLst>
          </p:cNvPr>
          <p:cNvSpPr txBox="1">
            <a:spLocks noChangeArrowheads="1"/>
          </p:cNvSpPr>
          <p:nvPr/>
        </p:nvSpPr>
        <p:spPr bwMode="auto">
          <a:xfrm>
            <a:off x="3750544" y="156942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4" name="Text Box 54">
            <a:extLst>
              <a:ext uri="{FF2B5EF4-FFF2-40B4-BE49-F238E27FC236}">
                <a16:creationId xmlns:a16="http://schemas.microsoft.com/office/drawing/2014/main" id="{E8927658-96B3-44D6-A792-E569471F2E73}"/>
              </a:ext>
            </a:extLst>
          </p:cNvPr>
          <p:cNvSpPr txBox="1">
            <a:spLocks noChangeArrowheads="1"/>
          </p:cNvSpPr>
          <p:nvPr/>
        </p:nvSpPr>
        <p:spPr bwMode="auto">
          <a:xfrm>
            <a:off x="7492526" y="2320307"/>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5" name="Text Box 55">
            <a:extLst>
              <a:ext uri="{FF2B5EF4-FFF2-40B4-BE49-F238E27FC236}">
                <a16:creationId xmlns:a16="http://schemas.microsoft.com/office/drawing/2014/main" id="{41F65E7D-9ED5-4610-8063-78DA8C237758}"/>
              </a:ext>
            </a:extLst>
          </p:cNvPr>
          <p:cNvSpPr txBox="1">
            <a:spLocks noChangeArrowheads="1"/>
          </p:cNvSpPr>
          <p:nvPr/>
        </p:nvSpPr>
        <p:spPr bwMode="auto">
          <a:xfrm>
            <a:off x="4553819" y="271877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6" name="Text Box 56">
            <a:extLst>
              <a:ext uri="{FF2B5EF4-FFF2-40B4-BE49-F238E27FC236}">
                <a16:creationId xmlns:a16="http://schemas.microsoft.com/office/drawing/2014/main" id="{35B4CF40-032C-416E-9D67-2CFF1D732A4D}"/>
              </a:ext>
            </a:extLst>
          </p:cNvPr>
          <p:cNvSpPr txBox="1">
            <a:spLocks noChangeArrowheads="1"/>
          </p:cNvSpPr>
          <p:nvPr/>
        </p:nvSpPr>
        <p:spPr bwMode="auto">
          <a:xfrm>
            <a:off x="6440990" y="372463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7" name="Text Box 65">
            <a:extLst>
              <a:ext uri="{FF2B5EF4-FFF2-40B4-BE49-F238E27FC236}">
                <a16:creationId xmlns:a16="http://schemas.microsoft.com/office/drawing/2014/main" id="{DE74EC51-EAE1-46D5-9622-B33A9BFF75F0}"/>
              </a:ext>
            </a:extLst>
          </p:cNvPr>
          <p:cNvSpPr txBox="1">
            <a:spLocks noChangeArrowheads="1"/>
          </p:cNvSpPr>
          <p:nvPr/>
        </p:nvSpPr>
        <p:spPr bwMode="auto">
          <a:xfrm>
            <a:off x="3738821" y="1964898"/>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grpSp>
        <p:nvGrpSpPr>
          <p:cNvPr id="108" name="Group 107">
            <a:extLst>
              <a:ext uri="{FF2B5EF4-FFF2-40B4-BE49-F238E27FC236}">
                <a16:creationId xmlns:a16="http://schemas.microsoft.com/office/drawing/2014/main" id="{F922968C-C197-430B-9F58-CB3B0FDF8D2D}"/>
              </a:ext>
            </a:extLst>
          </p:cNvPr>
          <p:cNvGrpSpPr>
            <a:grpSpLocks/>
          </p:cNvGrpSpPr>
          <p:nvPr/>
        </p:nvGrpSpPr>
        <p:grpSpPr bwMode="auto">
          <a:xfrm>
            <a:off x="70260" y="4301635"/>
            <a:ext cx="7658100" cy="796273"/>
            <a:chOff x="2282371" y="3188951"/>
            <a:chExt cx="9448800" cy="1447800"/>
          </a:xfrm>
        </p:grpSpPr>
        <p:sp>
          <p:nvSpPr>
            <p:cNvPr id="109" name="Rounded Rectangle 6">
              <a:extLst>
                <a:ext uri="{FF2B5EF4-FFF2-40B4-BE49-F238E27FC236}">
                  <a16:creationId xmlns:a16="http://schemas.microsoft.com/office/drawing/2014/main" id="{2EDA2DF0-6935-42F7-96EF-23698F428CAC}"/>
                </a:ext>
              </a:extLst>
            </p:cNvPr>
            <p:cNvSpPr/>
            <p:nvPr/>
          </p:nvSpPr>
          <p:spPr>
            <a:xfrm>
              <a:off x="2282371" y="3188951"/>
              <a:ext cx="9448800" cy="1447800"/>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accent6"/>
                </a:solidFill>
              </a:endParaRPr>
            </a:p>
          </p:txBody>
        </p:sp>
        <p:sp>
          <p:nvSpPr>
            <p:cNvPr id="110" name="Rectangle 5">
              <a:extLst>
                <a:ext uri="{FF2B5EF4-FFF2-40B4-BE49-F238E27FC236}">
                  <a16:creationId xmlns:a16="http://schemas.microsoft.com/office/drawing/2014/main" id="{ADBC3D89-30F0-4F8C-B351-209DE57F8EF6}"/>
                </a:ext>
              </a:extLst>
            </p:cNvPr>
            <p:cNvSpPr>
              <a:spLocks noChangeArrowheads="1"/>
            </p:cNvSpPr>
            <p:nvPr/>
          </p:nvSpPr>
          <p:spPr bwMode="auto">
            <a:xfrm>
              <a:off x="2522085" y="3333848"/>
              <a:ext cx="9105900" cy="11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lnSpc>
                  <a:spcPct val="150000"/>
                </a:lnSpc>
                <a:spcBef>
                  <a:spcPts val="0"/>
                </a:spcBef>
                <a:spcAft>
                  <a:spcPts val="0"/>
                </a:spcAft>
                <a:defRPr/>
              </a:pPr>
              <a:r>
                <a:rPr lang="en-US" altLang="en-US" sz="1800" i="1" dirty="0" err="1">
                  <a:solidFill>
                    <a:schemeClr val="accent6"/>
                  </a:solidFill>
                  <a:latin typeface="Arial" panose="020B0604020202020204" pitchFamily="34" charset="0"/>
                </a:rPr>
                <a:t>Biện</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pháp</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nghệ</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thuật</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nhân</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hóa</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và</a:t>
              </a:r>
              <a:r>
                <a:rPr lang="en-US" altLang="en-US" sz="1800" i="1" dirty="0">
                  <a:solidFill>
                    <a:schemeClr val="accent6"/>
                  </a:solidFill>
                  <a:latin typeface="Arial" panose="020B0604020202020204" pitchFamily="34" charset="0"/>
                </a:rPr>
                <a:t> so </a:t>
              </a:r>
              <a:r>
                <a:rPr lang="en-US" altLang="en-US" sz="1800" i="1" dirty="0" err="1">
                  <a:solidFill>
                    <a:schemeClr val="accent6"/>
                  </a:solidFill>
                  <a:latin typeface="Arial" panose="020B0604020202020204" pitchFamily="34" charset="0"/>
                </a:rPr>
                <a:t>sánh</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g</a:t>
              </a:r>
              <a:r>
                <a:rPr lang="en-US" altLang="en-US" sz="1800" i="1" kern="0" dirty="0" err="1">
                  <a:solidFill>
                    <a:schemeClr val="accent6"/>
                  </a:solidFill>
                  <a:latin typeface="Arial" panose="020B0604020202020204" pitchFamily="34" charset="0"/>
                </a:rPr>
                <a:t>iúp</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cho</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bầu</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trời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trở</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nên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gần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gũi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sinh</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động</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hơn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với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người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đọc</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người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nghe</a:t>
              </a:r>
              <a:r>
                <a:rPr lang="en-US" altLang="en-US" sz="1800" i="1" kern="0" dirty="0">
                  <a:solidFill>
                    <a:schemeClr val="accent6"/>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500"/>
                                        <p:tgtEl>
                                          <p:spTgt spid="9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left)">
                                      <p:cBhvr>
                                        <p:cTn id="18" dur="500"/>
                                        <p:tgtEl>
                                          <p:spTgt spid="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wipe(left)">
                                      <p:cBhvr>
                                        <p:cTn id="21" dur="500"/>
                                        <p:tgtEl>
                                          <p:spTgt spid="9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left)">
                                      <p:cBhvr>
                                        <p:cTn id="24" dur="500"/>
                                        <p:tgtEl>
                                          <p:spTgt spid="9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left)">
                                      <p:cBhvr>
                                        <p:cTn id="33" dur="500"/>
                                        <p:tgtEl>
                                          <p:spTgt spid="9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left)">
                                      <p:cBhvr>
                                        <p:cTn id="36" dur="500"/>
                                        <p:tgtEl>
                                          <p:spTgt spid="9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500"/>
                                        <p:tgtEl>
                                          <p:spTgt spid="10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left)">
                                      <p:cBhvr>
                                        <p:cTn id="53" dur="500"/>
                                        <p:tgtEl>
                                          <p:spTgt spid="8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left)">
                                      <p:cBhvr>
                                        <p:cTn id="59" dur="500"/>
                                        <p:tgtEl>
                                          <p:spTgt spid="8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left)">
                                      <p:cBhvr>
                                        <p:cTn id="62" dur="500"/>
                                        <p:tgtEl>
                                          <p:spTgt spid="8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left)">
                                      <p:cBhvr>
                                        <p:cTn id="65" dur="500"/>
                                        <p:tgtEl>
                                          <p:spTgt spid="8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500"/>
                                        <p:tgtEl>
                                          <p:spTgt spid="8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500"/>
                                        <p:tgtEl>
                                          <p:spTgt spid="8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fade">
                                      <p:cBhvr>
                                        <p:cTn id="81" dur="500"/>
                                        <p:tgtEl>
                                          <p:spTgt spid="10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500"/>
                                        <p:tgtEl>
                                          <p:spTgt spid="10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fade">
                                      <p:cBhvr>
                                        <p:cTn id="91" dur="500"/>
                                        <p:tgtEl>
                                          <p:spTgt spid="10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04"/>
                                        </p:tgtEl>
                                        <p:attrNameLst>
                                          <p:attrName>style.visibility</p:attrName>
                                        </p:attrNameLst>
                                      </p:cBhvr>
                                      <p:to>
                                        <p:strVal val="visible"/>
                                      </p:to>
                                    </p:set>
                                    <p:animEffect transition="in" filter="fade">
                                      <p:cBhvr>
                                        <p:cTn id="96" dur="500"/>
                                        <p:tgtEl>
                                          <p:spTgt spid="10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fade">
                                      <p:cBhvr>
                                        <p:cTn id="106" dur="500"/>
                                        <p:tgtEl>
                                          <p:spTgt spid="106"/>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108"/>
                                        </p:tgtEl>
                                        <p:attrNameLst>
                                          <p:attrName>style.visibility</p:attrName>
                                        </p:attrNameLst>
                                      </p:cBhvr>
                                      <p:to>
                                        <p:strVal val="visible"/>
                                      </p:to>
                                    </p:set>
                                    <p:animEffect transition="in" filter="circle(in)">
                                      <p:cBhvr>
                                        <p:cTn id="111"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P spid="89" grpId="0"/>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p:bldP spid="102" grpId="0"/>
      <p:bldP spid="103" grpId="0"/>
      <p:bldP spid="104" grpId="0"/>
      <p:bldP spid="105" grpId="0"/>
      <p:bldP spid="106"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grpSp>
        <p:nvGrpSpPr>
          <p:cNvPr id="81" name="Google Shape;1576;p22">
            <a:extLst>
              <a:ext uri="{FF2B5EF4-FFF2-40B4-BE49-F238E27FC236}">
                <a16:creationId xmlns:a16="http://schemas.microsoft.com/office/drawing/2014/main" id="{14C8F82D-74C8-4BC6-9DFC-76DA31382F2C}"/>
              </a:ext>
            </a:extLst>
          </p:cNvPr>
          <p:cNvGrpSpPr/>
          <p:nvPr/>
        </p:nvGrpSpPr>
        <p:grpSpPr>
          <a:xfrm rot="5400000">
            <a:off x="7578445" y="-283460"/>
            <a:ext cx="2350310" cy="2105244"/>
            <a:chOff x="-813175" y="1753753"/>
            <a:chExt cx="2701195" cy="2419543"/>
          </a:xfrm>
        </p:grpSpPr>
        <p:sp>
          <p:nvSpPr>
            <p:cNvPr id="82" name="Google Shape;1577;p22">
              <a:extLst>
                <a:ext uri="{FF2B5EF4-FFF2-40B4-BE49-F238E27FC236}">
                  <a16:creationId xmlns:a16="http://schemas.microsoft.com/office/drawing/2014/main" id="{CC1280E8-95DB-48D2-AF45-C1F09BAFAA12}"/>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1578;p22">
              <a:extLst>
                <a:ext uri="{FF2B5EF4-FFF2-40B4-BE49-F238E27FC236}">
                  <a16:creationId xmlns:a16="http://schemas.microsoft.com/office/drawing/2014/main" id="{735110D0-251B-4BCB-8ED1-8A40B3145BF4}"/>
                </a:ext>
              </a:extLst>
            </p:cNvPr>
            <p:cNvGrpSpPr/>
            <p:nvPr/>
          </p:nvGrpSpPr>
          <p:grpSpPr>
            <a:xfrm>
              <a:off x="-144996" y="1753753"/>
              <a:ext cx="821067" cy="1785140"/>
              <a:chOff x="5269250" y="2611925"/>
              <a:chExt cx="520750" cy="1132200"/>
            </a:xfrm>
          </p:grpSpPr>
          <p:sp>
            <p:nvSpPr>
              <p:cNvPr id="112" name="Google Shape;1579;p22">
                <a:extLst>
                  <a:ext uri="{FF2B5EF4-FFF2-40B4-BE49-F238E27FC236}">
                    <a16:creationId xmlns:a16="http://schemas.microsoft.com/office/drawing/2014/main" id="{EFDDF5B1-6015-4B1F-B59E-0C95921350BB}"/>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580;p22">
                <a:extLst>
                  <a:ext uri="{FF2B5EF4-FFF2-40B4-BE49-F238E27FC236}">
                    <a16:creationId xmlns:a16="http://schemas.microsoft.com/office/drawing/2014/main" id="{22528E1E-FE68-426C-B910-6B65E518C121}"/>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581;p22">
                <a:extLst>
                  <a:ext uri="{FF2B5EF4-FFF2-40B4-BE49-F238E27FC236}">
                    <a16:creationId xmlns:a16="http://schemas.microsoft.com/office/drawing/2014/main" id="{C47DD4F1-C7A2-447C-9C16-74DD48F3A69E}"/>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582;p22">
                <a:extLst>
                  <a:ext uri="{FF2B5EF4-FFF2-40B4-BE49-F238E27FC236}">
                    <a16:creationId xmlns:a16="http://schemas.microsoft.com/office/drawing/2014/main" id="{CC465E4E-EA81-4EB9-A149-BA427704008B}"/>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583;p22">
                <a:extLst>
                  <a:ext uri="{FF2B5EF4-FFF2-40B4-BE49-F238E27FC236}">
                    <a16:creationId xmlns:a16="http://schemas.microsoft.com/office/drawing/2014/main" id="{AB7C8A3F-FBA6-4C36-89D2-F36A7EFF67BD}"/>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584;p22">
                <a:extLst>
                  <a:ext uri="{FF2B5EF4-FFF2-40B4-BE49-F238E27FC236}">
                    <a16:creationId xmlns:a16="http://schemas.microsoft.com/office/drawing/2014/main" id="{05FC4A3C-8061-4C77-95B1-A3E76D2ABCBA}"/>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585;p22">
                <a:extLst>
                  <a:ext uri="{FF2B5EF4-FFF2-40B4-BE49-F238E27FC236}">
                    <a16:creationId xmlns:a16="http://schemas.microsoft.com/office/drawing/2014/main" id="{573D4006-77AB-47DD-9509-1F5AA3074AE0}"/>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586;p22">
                <a:extLst>
                  <a:ext uri="{FF2B5EF4-FFF2-40B4-BE49-F238E27FC236}">
                    <a16:creationId xmlns:a16="http://schemas.microsoft.com/office/drawing/2014/main" id="{0B363214-CE01-4A1E-8C70-FB40342BE0C3}"/>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 name="Google Shape;1587;p22">
              <a:extLst>
                <a:ext uri="{FF2B5EF4-FFF2-40B4-BE49-F238E27FC236}">
                  <a16:creationId xmlns:a16="http://schemas.microsoft.com/office/drawing/2014/main" id="{ACA67950-0343-4016-AAA6-933C1CE876EB}"/>
                </a:ext>
              </a:extLst>
            </p:cNvPr>
            <p:cNvGrpSpPr/>
            <p:nvPr/>
          </p:nvGrpSpPr>
          <p:grpSpPr>
            <a:xfrm rot="5165891">
              <a:off x="-51172" y="2432185"/>
              <a:ext cx="1070081" cy="1187666"/>
              <a:chOff x="6073625" y="2772425"/>
              <a:chExt cx="837925" cy="930000"/>
            </a:xfrm>
          </p:grpSpPr>
          <p:sp>
            <p:nvSpPr>
              <p:cNvPr id="107" name="Google Shape;1588;p22">
                <a:extLst>
                  <a:ext uri="{FF2B5EF4-FFF2-40B4-BE49-F238E27FC236}">
                    <a16:creationId xmlns:a16="http://schemas.microsoft.com/office/drawing/2014/main" id="{A134E552-A58A-48F9-8304-E7580789FE5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589;p22">
                <a:extLst>
                  <a:ext uri="{FF2B5EF4-FFF2-40B4-BE49-F238E27FC236}">
                    <a16:creationId xmlns:a16="http://schemas.microsoft.com/office/drawing/2014/main" id="{8665CF60-78C7-4B99-A5E4-BEDE60C7EBF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590;p22">
                <a:extLst>
                  <a:ext uri="{FF2B5EF4-FFF2-40B4-BE49-F238E27FC236}">
                    <a16:creationId xmlns:a16="http://schemas.microsoft.com/office/drawing/2014/main" id="{68B758DD-A9CF-43A1-A802-7D1BA6B841A1}"/>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591;p22">
                <a:extLst>
                  <a:ext uri="{FF2B5EF4-FFF2-40B4-BE49-F238E27FC236}">
                    <a16:creationId xmlns:a16="http://schemas.microsoft.com/office/drawing/2014/main" id="{B2E8B8EF-BF4A-4B3F-831D-DADE5669AA80}"/>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592;p22">
                <a:extLst>
                  <a:ext uri="{FF2B5EF4-FFF2-40B4-BE49-F238E27FC236}">
                    <a16:creationId xmlns:a16="http://schemas.microsoft.com/office/drawing/2014/main" id="{451B699F-5BB2-4D73-BA10-86D47C5E3D9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1593;p22">
              <a:extLst>
                <a:ext uri="{FF2B5EF4-FFF2-40B4-BE49-F238E27FC236}">
                  <a16:creationId xmlns:a16="http://schemas.microsoft.com/office/drawing/2014/main" id="{19B00A4F-FADE-446E-92D2-956E1E678B69}"/>
                </a:ext>
              </a:extLst>
            </p:cNvPr>
            <p:cNvGrpSpPr/>
            <p:nvPr/>
          </p:nvGrpSpPr>
          <p:grpSpPr>
            <a:xfrm rot="4398606">
              <a:off x="-2434" y="2904431"/>
              <a:ext cx="1017753" cy="1214156"/>
              <a:chOff x="3711575" y="2879575"/>
              <a:chExt cx="753325" cy="898700"/>
            </a:xfrm>
          </p:grpSpPr>
          <p:sp>
            <p:nvSpPr>
              <p:cNvPr id="94" name="Google Shape;1594;p22">
                <a:extLst>
                  <a:ext uri="{FF2B5EF4-FFF2-40B4-BE49-F238E27FC236}">
                    <a16:creationId xmlns:a16="http://schemas.microsoft.com/office/drawing/2014/main" id="{1D827A2A-5EE3-4D79-B6CD-7530B00C63C9}"/>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1595;p22">
                <a:extLst>
                  <a:ext uri="{FF2B5EF4-FFF2-40B4-BE49-F238E27FC236}">
                    <a16:creationId xmlns:a16="http://schemas.microsoft.com/office/drawing/2014/main" id="{CA773E23-7129-4E10-84FA-92A6C5C96892}"/>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1596;p22">
                <a:extLst>
                  <a:ext uri="{FF2B5EF4-FFF2-40B4-BE49-F238E27FC236}">
                    <a16:creationId xmlns:a16="http://schemas.microsoft.com/office/drawing/2014/main" id="{F44EFE88-C828-4C3A-84D7-E8EF546EDABD}"/>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1597;p22">
                <a:extLst>
                  <a:ext uri="{FF2B5EF4-FFF2-40B4-BE49-F238E27FC236}">
                    <a16:creationId xmlns:a16="http://schemas.microsoft.com/office/drawing/2014/main" id="{2D08EA08-4A5C-48A5-9A7B-84F4DACCC88D}"/>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1598;p22">
                <a:extLst>
                  <a:ext uri="{FF2B5EF4-FFF2-40B4-BE49-F238E27FC236}">
                    <a16:creationId xmlns:a16="http://schemas.microsoft.com/office/drawing/2014/main" id="{6DD3D6D9-DC9B-4539-AE8E-57E04B2645CB}"/>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1599;p22">
                <a:extLst>
                  <a:ext uri="{FF2B5EF4-FFF2-40B4-BE49-F238E27FC236}">
                    <a16:creationId xmlns:a16="http://schemas.microsoft.com/office/drawing/2014/main" id="{6F06EC8F-142C-41F0-9057-5344ADDABE7C}"/>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600;p22">
                <a:extLst>
                  <a:ext uri="{FF2B5EF4-FFF2-40B4-BE49-F238E27FC236}">
                    <a16:creationId xmlns:a16="http://schemas.microsoft.com/office/drawing/2014/main" id="{E77A8B4D-D0C7-4E2A-B410-9F839543999E}"/>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601;p22">
                <a:extLst>
                  <a:ext uri="{FF2B5EF4-FFF2-40B4-BE49-F238E27FC236}">
                    <a16:creationId xmlns:a16="http://schemas.microsoft.com/office/drawing/2014/main" id="{98CE9AC6-3D7E-4202-90FA-1D2E5A18BB61}"/>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602;p22">
                <a:extLst>
                  <a:ext uri="{FF2B5EF4-FFF2-40B4-BE49-F238E27FC236}">
                    <a16:creationId xmlns:a16="http://schemas.microsoft.com/office/drawing/2014/main" id="{012761AB-0145-4A6D-9C5B-FA8F8C1DA969}"/>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603;p22">
                <a:extLst>
                  <a:ext uri="{FF2B5EF4-FFF2-40B4-BE49-F238E27FC236}">
                    <a16:creationId xmlns:a16="http://schemas.microsoft.com/office/drawing/2014/main" id="{FB9E4CE4-B9F4-464E-9C7F-B05241B1D08F}"/>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604;p22">
                <a:extLst>
                  <a:ext uri="{FF2B5EF4-FFF2-40B4-BE49-F238E27FC236}">
                    <a16:creationId xmlns:a16="http://schemas.microsoft.com/office/drawing/2014/main" id="{A2E469A2-CC18-421C-B76B-E044C28930E1}"/>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605;p22">
                <a:extLst>
                  <a:ext uri="{FF2B5EF4-FFF2-40B4-BE49-F238E27FC236}">
                    <a16:creationId xmlns:a16="http://schemas.microsoft.com/office/drawing/2014/main" id="{3CE1E9FE-2869-41D2-8564-4CC9CCBC299D}"/>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606;p22">
                <a:extLst>
                  <a:ext uri="{FF2B5EF4-FFF2-40B4-BE49-F238E27FC236}">
                    <a16:creationId xmlns:a16="http://schemas.microsoft.com/office/drawing/2014/main" id="{575596BE-54A2-45AD-886F-9B2D2EB26F4F}"/>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 name="Google Shape;1607;p22">
              <a:extLst>
                <a:ext uri="{FF2B5EF4-FFF2-40B4-BE49-F238E27FC236}">
                  <a16:creationId xmlns:a16="http://schemas.microsoft.com/office/drawing/2014/main" id="{8367A05B-C0F2-4C9C-A615-2A6E672591F6}"/>
                </a:ext>
              </a:extLst>
            </p:cNvPr>
            <p:cNvGrpSpPr/>
            <p:nvPr/>
          </p:nvGrpSpPr>
          <p:grpSpPr>
            <a:xfrm>
              <a:off x="743200" y="2185888"/>
              <a:ext cx="113650" cy="99750"/>
              <a:chOff x="5042000" y="1255775"/>
              <a:chExt cx="113650" cy="99750"/>
            </a:xfrm>
          </p:grpSpPr>
          <p:sp>
            <p:nvSpPr>
              <p:cNvPr id="91" name="Google Shape;1608;p22">
                <a:extLst>
                  <a:ext uri="{FF2B5EF4-FFF2-40B4-BE49-F238E27FC236}">
                    <a16:creationId xmlns:a16="http://schemas.microsoft.com/office/drawing/2014/main" id="{9F090967-C14E-4CA2-B6EF-0AF7A5250BB7}"/>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1609;p22">
                <a:extLst>
                  <a:ext uri="{FF2B5EF4-FFF2-40B4-BE49-F238E27FC236}">
                    <a16:creationId xmlns:a16="http://schemas.microsoft.com/office/drawing/2014/main" id="{D6687F3E-7E2A-4E6D-A667-E5E86D1702BA}"/>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1610;p22">
                <a:extLst>
                  <a:ext uri="{FF2B5EF4-FFF2-40B4-BE49-F238E27FC236}">
                    <a16:creationId xmlns:a16="http://schemas.microsoft.com/office/drawing/2014/main" id="{B50CB11B-E3D2-41BE-AFF8-823F09CF1E67}"/>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1611;p22">
              <a:extLst>
                <a:ext uri="{FF2B5EF4-FFF2-40B4-BE49-F238E27FC236}">
                  <a16:creationId xmlns:a16="http://schemas.microsoft.com/office/drawing/2014/main" id="{60700653-A8EC-462A-8844-966A02E4B52A}"/>
                </a:ext>
              </a:extLst>
            </p:cNvPr>
            <p:cNvGrpSpPr/>
            <p:nvPr/>
          </p:nvGrpSpPr>
          <p:grpSpPr>
            <a:xfrm>
              <a:off x="1198625" y="2537138"/>
              <a:ext cx="113650" cy="99750"/>
              <a:chOff x="5042000" y="1255775"/>
              <a:chExt cx="113650" cy="99750"/>
            </a:xfrm>
          </p:grpSpPr>
          <p:sp>
            <p:nvSpPr>
              <p:cNvPr id="88" name="Google Shape;1612;p22">
                <a:extLst>
                  <a:ext uri="{FF2B5EF4-FFF2-40B4-BE49-F238E27FC236}">
                    <a16:creationId xmlns:a16="http://schemas.microsoft.com/office/drawing/2014/main" id="{72677FC8-0C07-4EB0-9DA4-A3E13ED6B73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1613;p22">
                <a:extLst>
                  <a:ext uri="{FF2B5EF4-FFF2-40B4-BE49-F238E27FC236}">
                    <a16:creationId xmlns:a16="http://schemas.microsoft.com/office/drawing/2014/main" id="{FE21CF97-D331-4C3F-B956-9BBF71CC981D}"/>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1614;p22">
                <a:extLst>
                  <a:ext uri="{FF2B5EF4-FFF2-40B4-BE49-F238E27FC236}">
                    <a16:creationId xmlns:a16="http://schemas.microsoft.com/office/drawing/2014/main" id="{D5720854-2368-431A-A3E8-444A6E2D6A8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0" name="Google Shape;1615;p22">
            <a:extLst>
              <a:ext uri="{FF2B5EF4-FFF2-40B4-BE49-F238E27FC236}">
                <a16:creationId xmlns:a16="http://schemas.microsoft.com/office/drawing/2014/main" id="{9EC27408-B1C7-48B3-A9F5-B14EBE45300E}"/>
              </a:ext>
            </a:extLst>
          </p:cNvPr>
          <p:cNvGrpSpPr/>
          <p:nvPr/>
        </p:nvGrpSpPr>
        <p:grpSpPr>
          <a:xfrm flipH="1">
            <a:off x="-468545" y="3222353"/>
            <a:ext cx="1887241" cy="2550253"/>
            <a:chOff x="7679181" y="1254952"/>
            <a:chExt cx="1920465" cy="2595149"/>
          </a:xfrm>
        </p:grpSpPr>
        <p:grpSp>
          <p:nvGrpSpPr>
            <p:cNvPr id="121" name="Google Shape;1616;p22">
              <a:extLst>
                <a:ext uri="{FF2B5EF4-FFF2-40B4-BE49-F238E27FC236}">
                  <a16:creationId xmlns:a16="http://schemas.microsoft.com/office/drawing/2014/main" id="{3F13BB6F-D3D4-4B2B-866C-E52195512832}"/>
                </a:ext>
              </a:extLst>
            </p:cNvPr>
            <p:cNvGrpSpPr/>
            <p:nvPr/>
          </p:nvGrpSpPr>
          <p:grpSpPr>
            <a:xfrm rot="-7760581">
              <a:off x="7904694" y="2312488"/>
              <a:ext cx="1194199" cy="1148422"/>
              <a:chOff x="4531600" y="1944475"/>
              <a:chExt cx="956750" cy="920075"/>
            </a:xfrm>
          </p:grpSpPr>
          <p:sp>
            <p:nvSpPr>
              <p:cNvPr id="144" name="Google Shape;1617;p22">
                <a:extLst>
                  <a:ext uri="{FF2B5EF4-FFF2-40B4-BE49-F238E27FC236}">
                    <a16:creationId xmlns:a16="http://schemas.microsoft.com/office/drawing/2014/main" id="{0731C0DC-0D44-4E04-BD73-DCDF2FEE65A0}"/>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618;p22">
                <a:extLst>
                  <a:ext uri="{FF2B5EF4-FFF2-40B4-BE49-F238E27FC236}">
                    <a16:creationId xmlns:a16="http://schemas.microsoft.com/office/drawing/2014/main" id="{74106912-369D-4815-B65C-1BC461506428}"/>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619;p22">
                <a:extLst>
                  <a:ext uri="{FF2B5EF4-FFF2-40B4-BE49-F238E27FC236}">
                    <a16:creationId xmlns:a16="http://schemas.microsoft.com/office/drawing/2014/main" id="{31E59534-C37A-4766-8CB9-E4DAD49CFCD9}"/>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620;p22">
                <a:extLst>
                  <a:ext uri="{FF2B5EF4-FFF2-40B4-BE49-F238E27FC236}">
                    <a16:creationId xmlns:a16="http://schemas.microsoft.com/office/drawing/2014/main" id="{20D91C3B-0920-4CEC-BA5D-A530F5417591}"/>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621;p22">
                <a:extLst>
                  <a:ext uri="{FF2B5EF4-FFF2-40B4-BE49-F238E27FC236}">
                    <a16:creationId xmlns:a16="http://schemas.microsoft.com/office/drawing/2014/main" id="{756D2288-3382-4BCD-B0FB-5886D6A74BF8}"/>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622;p22">
                <a:extLst>
                  <a:ext uri="{FF2B5EF4-FFF2-40B4-BE49-F238E27FC236}">
                    <a16:creationId xmlns:a16="http://schemas.microsoft.com/office/drawing/2014/main" id="{6DE5C4A4-531A-4271-8906-2F559E273B8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623;p22">
              <a:extLst>
                <a:ext uri="{FF2B5EF4-FFF2-40B4-BE49-F238E27FC236}">
                  <a16:creationId xmlns:a16="http://schemas.microsoft.com/office/drawing/2014/main" id="{376D787E-C18E-4C06-B360-2501132FD1A3}"/>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624;p22">
              <a:extLst>
                <a:ext uri="{FF2B5EF4-FFF2-40B4-BE49-F238E27FC236}">
                  <a16:creationId xmlns:a16="http://schemas.microsoft.com/office/drawing/2014/main" id="{7C93E883-5936-4061-BA41-2678570D7705}"/>
                </a:ext>
              </a:extLst>
            </p:cNvPr>
            <p:cNvGrpSpPr/>
            <p:nvPr/>
          </p:nvGrpSpPr>
          <p:grpSpPr>
            <a:xfrm rot="-1110331">
              <a:off x="8152884" y="1407056"/>
              <a:ext cx="1221803" cy="1616571"/>
              <a:chOff x="5908250" y="536500"/>
              <a:chExt cx="793200" cy="1049550"/>
            </a:xfrm>
          </p:grpSpPr>
          <p:sp>
            <p:nvSpPr>
              <p:cNvPr id="138" name="Google Shape;1625;p22">
                <a:extLst>
                  <a:ext uri="{FF2B5EF4-FFF2-40B4-BE49-F238E27FC236}">
                    <a16:creationId xmlns:a16="http://schemas.microsoft.com/office/drawing/2014/main" id="{7D8284DC-CB29-459F-BB32-55F53C9F7A46}"/>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626;p22">
                <a:extLst>
                  <a:ext uri="{FF2B5EF4-FFF2-40B4-BE49-F238E27FC236}">
                    <a16:creationId xmlns:a16="http://schemas.microsoft.com/office/drawing/2014/main" id="{772E5B92-C370-4602-8915-15CCACEDD8F2}"/>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627;p22">
                <a:extLst>
                  <a:ext uri="{FF2B5EF4-FFF2-40B4-BE49-F238E27FC236}">
                    <a16:creationId xmlns:a16="http://schemas.microsoft.com/office/drawing/2014/main" id="{2DB891B7-EDA7-4D6B-BA3A-8FC3C2A82258}"/>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628;p22">
                <a:extLst>
                  <a:ext uri="{FF2B5EF4-FFF2-40B4-BE49-F238E27FC236}">
                    <a16:creationId xmlns:a16="http://schemas.microsoft.com/office/drawing/2014/main" id="{87061AA3-EB02-4F64-9832-AD1456332870}"/>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629;p22">
                <a:extLst>
                  <a:ext uri="{FF2B5EF4-FFF2-40B4-BE49-F238E27FC236}">
                    <a16:creationId xmlns:a16="http://schemas.microsoft.com/office/drawing/2014/main" id="{D7555200-E216-491C-8265-BCD08E56E229}"/>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630;p22">
                <a:extLst>
                  <a:ext uri="{FF2B5EF4-FFF2-40B4-BE49-F238E27FC236}">
                    <a16:creationId xmlns:a16="http://schemas.microsoft.com/office/drawing/2014/main" id="{ABE465C8-DCA3-45D1-B28F-F7895CFEFADD}"/>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 name="Google Shape;1631;p22">
              <a:extLst>
                <a:ext uri="{FF2B5EF4-FFF2-40B4-BE49-F238E27FC236}">
                  <a16:creationId xmlns:a16="http://schemas.microsoft.com/office/drawing/2014/main" id="{845D571F-DD59-46D0-9C6A-9DE97AE96BC7}"/>
                </a:ext>
              </a:extLst>
            </p:cNvPr>
            <p:cNvGrpSpPr/>
            <p:nvPr/>
          </p:nvGrpSpPr>
          <p:grpSpPr>
            <a:xfrm rot="-7159447">
              <a:off x="8478063" y="2524349"/>
              <a:ext cx="941689" cy="727305"/>
              <a:chOff x="5517750" y="1707725"/>
              <a:chExt cx="618800" cy="477925"/>
            </a:xfrm>
          </p:grpSpPr>
          <p:sp>
            <p:nvSpPr>
              <p:cNvPr id="133" name="Google Shape;1632;p22">
                <a:extLst>
                  <a:ext uri="{FF2B5EF4-FFF2-40B4-BE49-F238E27FC236}">
                    <a16:creationId xmlns:a16="http://schemas.microsoft.com/office/drawing/2014/main" id="{4B0E619A-0CED-4C88-8D6E-57737564AB69}"/>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633;p22">
                <a:extLst>
                  <a:ext uri="{FF2B5EF4-FFF2-40B4-BE49-F238E27FC236}">
                    <a16:creationId xmlns:a16="http://schemas.microsoft.com/office/drawing/2014/main" id="{A4F59654-FD3C-4F2B-97EC-1CBEED515654}"/>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634;p22">
                <a:extLst>
                  <a:ext uri="{FF2B5EF4-FFF2-40B4-BE49-F238E27FC236}">
                    <a16:creationId xmlns:a16="http://schemas.microsoft.com/office/drawing/2014/main" id="{547E3279-3277-458F-B8A1-A1A976756C60}"/>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635;p22">
                <a:extLst>
                  <a:ext uri="{FF2B5EF4-FFF2-40B4-BE49-F238E27FC236}">
                    <a16:creationId xmlns:a16="http://schemas.microsoft.com/office/drawing/2014/main" id="{D7DA893D-85B0-4BD0-9642-1033C02D73B5}"/>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636;p22">
                <a:extLst>
                  <a:ext uri="{FF2B5EF4-FFF2-40B4-BE49-F238E27FC236}">
                    <a16:creationId xmlns:a16="http://schemas.microsoft.com/office/drawing/2014/main" id="{B7B1F6E5-31D0-42C6-A138-17BBFC7888E7}"/>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637;p22">
              <a:extLst>
                <a:ext uri="{FF2B5EF4-FFF2-40B4-BE49-F238E27FC236}">
                  <a16:creationId xmlns:a16="http://schemas.microsoft.com/office/drawing/2014/main" id="{2D226E86-EDE5-44B1-955F-90443D28E1CD}"/>
                </a:ext>
              </a:extLst>
            </p:cNvPr>
            <p:cNvGrpSpPr/>
            <p:nvPr/>
          </p:nvGrpSpPr>
          <p:grpSpPr>
            <a:xfrm>
              <a:off x="8001025" y="2341963"/>
              <a:ext cx="113650" cy="99750"/>
              <a:chOff x="5042000" y="1255775"/>
              <a:chExt cx="113650" cy="99750"/>
            </a:xfrm>
          </p:grpSpPr>
          <p:sp>
            <p:nvSpPr>
              <p:cNvPr id="130" name="Google Shape;1638;p22">
                <a:extLst>
                  <a:ext uri="{FF2B5EF4-FFF2-40B4-BE49-F238E27FC236}">
                    <a16:creationId xmlns:a16="http://schemas.microsoft.com/office/drawing/2014/main" id="{ED709136-3544-4AB7-8C43-014CACE2BBC4}"/>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639;p22">
                <a:extLst>
                  <a:ext uri="{FF2B5EF4-FFF2-40B4-BE49-F238E27FC236}">
                    <a16:creationId xmlns:a16="http://schemas.microsoft.com/office/drawing/2014/main" id="{E6480B8A-107A-4C89-8BE2-0D83070D99E4}"/>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640;p22">
                <a:extLst>
                  <a:ext uri="{FF2B5EF4-FFF2-40B4-BE49-F238E27FC236}">
                    <a16:creationId xmlns:a16="http://schemas.microsoft.com/office/drawing/2014/main" id="{D77338F1-5C2B-44DD-8A99-EA0668E8640D}"/>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641;p22">
              <a:extLst>
                <a:ext uri="{FF2B5EF4-FFF2-40B4-BE49-F238E27FC236}">
                  <a16:creationId xmlns:a16="http://schemas.microsoft.com/office/drawing/2014/main" id="{34561DBB-8276-4330-86C2-D11F059CEE1E}"/>
                </a:ext>
              </a:extLst>
            </p:cNvPr>
            <p:cNvGrpSpPr/>
            <p:nvPr/>
          </p:nvGrpSpPr>
          <p:grpSpPr>
            <a:xfrm>
              <a:off x="7778175" y="3202738"/>
              <a:ext cx="113650" cy="99750"/>
              <a:chOff x="5042000" y="1255775"/>
              <a:chExt cx="113650" cy="99750"/>
            </a:xfrm>
          </p:grpSpPr>
          <p:sp>
            <p:nvSpPr>
              <p:cNvPr id="127" name="Google Shape;1642;p22">
                <a:extLst>
                  <a:ext uri="{FF2B5EF4-FFF2-40B4-BE49-F238E27FC236}">
                    <a16:creationId xmlns:a16="http://schemas.microsoft.com/office/drawing/2014/main" id="{C6C81F5D-329F-49DD-9C90-E21FC56DD01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643;p22">
                <a:extLst>
                  <a:ext uri="{FF2B5EF4-FFF2-40B4-BE49-F238E27FC236}">
                    <a16:creationId xmlns:a16="http://schemas.microsoft.com/office/drawing/2014/main" id="{14ED3B7F-4F89-49AC-9C03-D5313153F5A9}"/>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644;p22">
                <a:extLst>
                  <a:ext uri="{FF2B5EF4-FFF2-40B4-BE49-F238E27FC236}">
                    <a16:creationId xmlns:a16="http://schemas.microsoft.com/office/drawing/2014/main" id="{668672F6-0E09-4FF2-BDE2-878452176389}"/>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aphicFrame>
        <p:nvGraphicFramePr>
          <p:cNvPr id="153" name="Group 30">
            <a:extLst>
              <a:ext uri="{FF2B5EF4-FFF2-40B4-BE49-F238E27FC236}">
                <a16:creationId xmlns:a16="http://schemas.microsoft.com/office/drawing/2014/main" id="{E06B209F-9EF3-4DE9-8D2E-62311B24F813}"/>
              </a:ext>
            </a:extLst>
          </p:cNvPr>
          <p:cNvGraphicFramePr>
            <a:graphicFrameLocks noGrp="1"/>
          </p:cNvGraphicFramePr>
          <p:nvPr>
            <p:extLst>
              <p:ext uri="{D42A27DB-BD31-4B8C-83A1-F6EECF244321}">
                <p14:modId xmlns:p14="http://schemas.microsoft.com/office/powerpoint/2010/main" val="1349063433"/>
              </p:ext>
            </p:extLst>
          </p:nvPr>
        </p:nvGraphicFramePr>
        <p:xfrm>
          <a:off x="836490" y="889629"/>
          <a:ext cx="7526946" cy="3323301"/>
        </p:xfrm>
        <a:graphic>
          <a:graphicData uri="http://schemas.openxmlformats.org/drawingml/2006/table">
            <a:tbl>
              <a:tblPr/>
              <a:tblGrid>
                <a:gridCol w="3764886">
                  <a:extLst>
                    <a:ext uri="{9D8B030D-6E8A-4147-A177-3AD203B41FA5}">
                      <a16:colId xmlns:a16="http://schemas.microsoft.com/office/drawing/2014/main" val="20000"/>
                    </a:ext>
                  </a:extLst>
                </a:gridCol>
                <a:gridCol w="3762060">
                  <a:extLst>
                    <a:ext uri="{9D8B030D-6E8A-4147-A177-3AD203B41FA5}">
                      <a16:colId xmlns:a16="http://schemas.microsoft.com/office/drawing/2014/main" val="20001"/>
                    </a:ext>
                  </a:extLst>
                </a:gridCol>
              </a:tblGrid>
              <a:tr h="798456">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So </a:t>
                      </a: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sánh</a:t>
                      </a:r>
                      <a:endPar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Nhân</a:t>
                      </a:r>
                      <a:r>
                        <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hóa</a:t>
                      </a:r>
                      <a:endPar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32" marB="45732"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4845">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Tìm</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ra</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tương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đồng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của</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hai</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được</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so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sánh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thông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qua:</a:t>
                      </a: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Hình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dạng</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Màu</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sắc</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Kích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thước</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Phẩm</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chất</a:t>
                      </a:r>
                      <a:endParaRPr kumimoji="0" lang="en-US" sz="24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vi-VN" sz="1800" b="0" i="0" u="none" strike="noStrike" cap="none" normalizeH="0" baseline="0" dirty="0">
                          <a:ln>
                            <a:noFill/>
                          </a:ln>
                          <a:solidFill>
                            <a:srgbClr val="99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Tả</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bằng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những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từ</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ngữ</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tả</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con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cử</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chỉ</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hoạt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động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tính</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cách</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phẩm</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chất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a:t>
                      </a: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Gọi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bằng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các</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từ</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ngữ</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để</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gọi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endPar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Xưng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hô</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với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thân</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mật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như</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với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a:t>
                      </a:r>
                    </a:p>
                  </a:txBody>
                  <a:tcPr marT="45732" marB="45732"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grpSp>
        <p:nvGrpSpPr>
          <p:cNvPr id="81" name="Google Shape;1576;p22">
            <a:extLst>
              <a:ext uri="{FF2B5EF4-FFF2-40B4-BE49-F238E27FC236}">
                <a16:creationId xmlns:a16="http://schemas.microsoft.com/office/drawing/2014/main" id="{14C8F82D-74C8-4BC6-9DFC-76DA31382F2C}"/>
              </a:ext>
            </a:extLst>
          </p:cNvPr>
          <p:cNvGrpSpPr/>
          <p:nvPr/>
        </p:nvGrpSpPr>
        <p:grpSpPr>
          <a:xfrm rot="5400000">
            <a:off x="7578445" y="-283460"/>
            <a:ext cx="2350310" cy="2105244"/>
            <a:chOff x="-813175" y="1753753"/>
            <a:chExt cx="2701195" cy="2419543"/>
          </a:xfrm>
        </p:grpSpPr>
        <p:sp>
          <p:nvSpPr>
            <p:cNvPr id="82" name="Google Shape;1577;p22">
              <a:extLst>
                <a:ext uri="{FF2B5EF4-FFF2-40B4-BE49-F238E27FC236}">
                  <a16:creationId xmlns:a16="http://schemas.microsoft.com/office/drawing/2014/main" id="{CC1280E8-95DB-48D2-AF45-C1F09BAFAA12}"/>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1578;p22">
              <a:extLst>
                <a:ext uri="{FF2B5EF4-FFF2-40B4-BE49-F238E27FC236}">
                  <a16:creationId xmlns:a16="http://schemas.microsoft.com/office/drawing/2014/main" id="{735110D0-251B-4BCB-8ED1-8A40B3145BF4}"/>
                </a:ext>
              </a:extLst>
            </p:cNvPr>
            <p:cNvGrpSpPr/>
            <p:nvPr/>
          </p:nvGrpSpPr>
          <p:grpSpPr>
            <a:xfrm>
              <a:off x="-144996" y="1753753"/>
              <a:ext cx="821067" cy="1785140"/>
              <a:chOff x="5269250" y="2611925"/>
              <a:chExt cx="520750" cy="1132200"/>
            </a:xfrm>
          </p:grpSpPr>
          <p:sp>
            <p:nvSpPr>
              <p:cNvPr id="112" name="Google Shape;1579;p22">
                <a:extLst>
                  <a:ext uri="{FF2B5EF4-FFF2-40B4-BE49-F238E27FC236}">
                    <a16:creationId xmlns:a16="http://schemas.microsoft.com/office/drawing/2014/main" id="{EFDDF5B1-6015-4B1F-B59E-0C95921350BB}"/>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580;p22">
                <a:extLst>
                  <a:ext uri="{FF2B5EF4-FFF2-40B4-BE49-F238E27FC236}">
                    <a16:creationId xmlns:a16="http://schemas.microsoft.com/office/drawing/2014/main" id="{22528E1E-FE68-426C-B910-6B65E518C121}"/>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581;p22">
                <a:extLst>
                  <a:ext uri="{FF2B5EF4-FFF2-40B4-BE49-F238E27FC236}">
                    <a16:creationId xmlns:a16="http://schemas.microsoft.com/office/drawing/2014/main" id="{C47DD4F1-C7A2-447C-9C16-74DD48F3A69E}"/>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582;p22">
                <a:extLst>
                  <a:ext uri="{FF2B5EF4-FFF2-40B4-BE49-F238E27FC236}">
                    <a16:creationId xmlns:a16="http://schemas.microsoft.com/office/drawing/2014/main" id="{CC465E4E-EA81-4EB9-A149-BA427704008B}"/>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583;p22">
                <a:extLst>
                  <a:ext uri="{FF2B5EF4-FFF2-40B4-BE49-F238E27FC236}">
                    <a16:creationId xmlns:a16="http://schemas.microsoft.com/office/drawing/2014/main" id="{AB7C8A3F-FBA6-4C36-89D2-F36A7EFF67BD}"/>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584;p22">
                <a:extLst>
                  <a:ext uri="{FF2B5EF4-FFF2-40B4-BE49-F238E27FC236}">
                    <a16:creationId xmlns:a16="http://schemas.microsoft.com/office/drawing/2014/main" id="{05FC4A3C-8061-4C77-95B1-A3E76D2ABCBA}"/>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585;p22">
                <a:extLst>
                  <a:ext uri="{FF2B5EF4-FFF2-40B4-BE49-F238E27FC236}">
                    <a16:creationId xmlns:a16="http://schemas.microsoft.com/office/drawing/2014/main" id="{573D4006-77AB-47DD-9509-1F5AA3074AE0}"/>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586;p22">
                <a:extLst>
                  <a:ext uri="{FF2B5EF4-FFF2-40B4-BE49-F238E27FC236}">
                    <a16:creationId xmlns:a16="http://schemas.microsoft.com/office/drawing/2014/main" id="{0B363214-CE01-4A1E-8C70-FB40342BE0C3}"/>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 name="Google Shape;1587;p22">
              <a:extLst>
                <a:ext uri="{FF2B5EF4-FFF2-40B4-BE49-F238E27FC236}">
                  <a16:creationId xmlns:a16="http://schemas.microsoft.com/office/drawing/2014/main" id="{ACA67950-0343-4016-AAA6-933C1CE876EB}"/>
                </a:ext>
              </a:extLst>
            </p:cNvPr>
            <p:cNvGrpSpPr/>
            <p:nvPr/>
          </p:nvGrpSpPr>
          <p:grpSpPr>
            <a:xfrm rot="5165891">
              <a:off x="-51172" y="2432185"/>
              <a:ext cx="1070081" cy="1187666"/>
              <a:chOff x="6073625" y="2772425"/>
              <a:chExt cx="837925" cy="930000"/>
            </a:xfrm>
          </p:grpSpPr>
          <p:sp>
            <p:nvSpPr>
              <p:cNvPr id="107" name="Google Shape;1588;p22">
                <a:extLst>
                  <a:ext uri="{FF2B5EF4-FFF2-40B4-BE49-F238E27FC236}">
                    <a16:creationId xmlns:a16="http://schemas.microsoft.com/office/drawing/2014/main" id="{A134E552-A58A-48F9-8304-E7580789FE5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589;p22">
                <a:extLst>
                  <a:ext uri="{FF2B5EF4-FFF2-40B4-BE49-F238E27FC236}">
                    <a16:creationId xmlns:a16="http://schemas.microsoft.com/office/drawing/2014/main" id="{8665CF60-78C7-4B99-A5E4-BEDE60C7EBF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590;p22">
                <a:extLst>
                  <a:ext uri="{FF2B5EF4-FFF2-40B4-BE49-F238E27FC236}">
                    <a16:creationId xmlns:a16="http://schemas.microsoft.com/office/drawing/2014/main" id="{68B758DD-A9CF-43A1-A802-7D1BA6B841A1}"/>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591;p22">
                <a:extLst>
                  <a:ext uri="{FF2B5EF4-FFF2-40B4-BE49-F238E27FC236}">
                    <a16:creationId xmlns:a16="http://schemas.microsoft.com/office/drawing/2014/main" id="{B2E8B8EF-BF4A-4B3F-831D-DADE5669AA80}"/>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592;p22">
                <a:extLst>
                  <a:ext uri="{FF2B5EF4-FFF2-40B4-BE49-F238E27FC236}">
                    <a16:creationId xmlns:a16="http://schemas.microsoft.com/office/drawing/2014/main" id="{451B699F-5BB2-4D73-BA10-86D47C5E3D9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1593;p22">
              <a:extLst>
                <a:ext uri="{FF2B5EF4-FFF2-40B4-BE49-F238E27FC236}">
                  <a16:creationId xmlns:a16="http://schemas.microsoft.com/office/drawing/2014/main" id="{19B00A4F-FADE-446E-92D2-956E1E678B69}"/>
                </a:ext>
              </a:extLst>
            </p:cNvPr>
            <p:cNvGrpSpPr/>
            <p:nvPr/>
          </p:nvGrpSpPr>
          <p:grpSpPr>
            <a:xfrm rot="4398606">
              <a:off x="-2434" y="2904431"/>
              <a:ext cx="1017753" cy="1214156"/>
              <a:chOff x="3711575" y="2879575"/>
              <a:chExt cx="753325" cy="898700"/>
            </a:xfrm>
          </p:grpSpPr>
          <p:sp>
            <p:nvSpPr>
              <p:cNvPr id="94" name="Google Shape;1594;p22">
                <a:extLst>
                  <a:ext uri="{FF2B5EF4-FFF2-40B4-BE49-F238E27FC236}">
                    <a16:creationId xmlns:a16="http://schemas.microsoft.com/office/drawing/2014/main" id="{1D827A2A-5EE3-4D79-B6CD-7530B00C63C9}"/>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1595;p22">
                <a:extLst>
                  <a:ext uri="{FF2B5EF4-FFF2-40B4-BE49-F238E27FC236}">
                    <a16:creationId xmlns:a16="http://schemas.microsoft.com/office/drawing/2014/main" id="{CA773E23-7129-4E10-84FA-92A6C5C96892}"/>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1596;p22">
                <a:extLst>
                  <a:ext uri="{FF2B5EF4-FFF2-40B4-BE49-F238E27FC236}">
                    <a16:creationId xmlns:a16="http://schemas.microsoft.com/office/drawing/2014/main" id="{F44EFE88-C828-4C3A-84D7-E8EF546EDABD}"/>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1597;p22">
                <a:extLst>
                  <a:ext uri="{FF2B5EF4-FFF2-40B4-BE49-F238E27FC236}">
                    <a16:creationId xmlns:a16="http://schemas.microsoft.com/office/drawing/2014/main" id="{2D08EA08-4A5C-48A5-9A7B-84F4DACCC88D}"/>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1598;p22">
                <a:extLst>
                  <a:ext uri="{FF2B5EF4-FFF2-40B4-BE49-F238E27FC236}">
                    <a16:creationId xmlns:a16="http://schemas.microsoft.com/office/drawing/2014/main" id="{6DD3D6D9-DC9B-4539-AE8E-57E04B2645CB}"/>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1599;p22">
                <a:extLst>
                  <a:ext uri="{FF2B5EF4-FFF2-40B4-BE49-F238E27FC236}">
                    <a16:creationId xmlns:a16="http://schemas.microsoft.com/office/drawing/2014/main" id="{6F06EC8F-142C-41F0-9057-5344ADDABE7C}"/>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600;p22">
                <a:extLst>
                  <a:ext uri="{FF2B5EF4-FFF2-40B4-BE49-F238E27FC236}">
                    <a16:creationId xmlns:a16="http://schemas.microsoft.com/office/drawing/2014/main" id="{E77A8B4D-D0C7-4E2A-B410-9F839543999E}"/>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601;p22">
                <a:extLst>
                  <a:ext uri="{FF2B5EF4-FFF2-40B4-BE49-F238E27FC236}">
                    <a16:creationId xmlns:a16="http://schemas.microsoft.com/office/drawing/2014/main" id="{98CE9AC6-3D7E-4202-90FA-1D2E5A18BB61}"/>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602;p22">
                <a:extLst>
                  <a:ext uri="{FF2B5EF4-FFF2-40B4-BE49-F238E27FC236}">
                    <a16:creationId xmlns:a16="http://schemas.microsoft.com/office/drawing/2014/main" id="{012761AB-0145-4A6D-9C5B-FA8F8C1DA969}"/>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603;p22">
                <a:extLst>
                  <a:ext uri="{FF2B5EF4-FFF2-40B4-BE49-F238E27FC236}">
                    <a16:creationId xmlns:a16="http://schemas.microsoft.com/office/drawing/2014/main" id="{FB9E4CE4-B9F4-464E-9C7F-B05241B1D08F}"/>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604;p22">
                <a:extLst>
                  <a:ext uri="{FF2B5EF4-FFF2-40B4-BE49-F238E27FC236}">
                    <a16:creationId xmlns:a16="http://schemas.microsoft.com/office/drawing/2014/main" id="{A2E469A2-CC18-421C-B76B-E044C28930E1}"/>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605;p22">
                <a:extLst>
                  <a:ext uri="{FF2B5EF4-FFF2-40B4-BE49-F238E27FC236}">
                    <a16:creationId xmlns:a16="http://schemas.microsoft.com/office/drawing/2014/main" id="{3CE1E9FE-2869-41D2-8564-4CC9CCBC299D}"/>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606;p22">
                <a:extLst>
                  <a:ext uri="{FF2B5EF4-FFF2-40B4-BE49-F238E27FC236}">
                    <a16:creationId xmlns:a16="http://schemas.microsoft.com/office/drawing/2014/main" id="{575596BE-54A2-45AD-886F-9B2D2EB26F4F}"/>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 name="Google Shape;1607;p22">
              <a:extLst>
                <a:ext uri="{FF2B5EF4-FFF2-40B4-BE49-F238E27FC236}">
                  <a16:creationId xmlns:a16="http://schemas.microsoft.com/office/drawing/2014/main" id="{8367A05B-C0F2-4C9C-A615-2A6E672591F6}"/>
                </a:ext>
              </a:extLst>
            </p:cNvPr>
            <p:cNvGrpSpPr/>
            <p:nvPr/>
          </p:nvGrpSpPr>
          <p:grpSpPr>
            <a:xfrm>
              <a:off x="743200" y="2185888"/>
              <a:ext cx="113650" cy="99750"/>
              <a:chOff x="5042000" y="1255775"/>
              <a:chExt cx="113650" cy="99750"/>
            </a:xfrm>
          </p:grpSpPr>
          <p:sp>
            <p:nvSpPr>
              <p:cNvPr id="91" name="Google Shape;1608;p22">
                <a:extLst>
                  <a:ext uri="{FF2B5EF4-FFF2-40B4-BE49-F238E27FC236}">
                    <a16:creationId xmlns:a16="http://schemas.microsoft.com/office/drawing/2014/main" id="{9F090967-C14E-4CA2-B6EF-0AF7A5250BB7}"/>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1609;p22">
                <a:extLst>
                  <a:ext uri="{FF2B5EF4-FFF2-40B4-BE49-F238E27FC236}">
                    <a16:creationId xmlns:a16="http://schemas.microsoft.com/office/drawing/2014/main" id="{D6687F3E-7E2A-4E6D-A667-E5E86D1702BA}"/>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1610;p22">
                <a:extLst>
                  <a:ext uri="{FF2B5EF4-FFF2-40B4-BE49-F238E27FC236}">
                    <a16:creationId xmlns:a16="http://schemas.microsoft.com/office/drawing/2014/main" id="{B50CB11B-E3D2-41BE-AFF8-823F09CF1E67}"/>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1611;p22">
              <a:extLst>
                <a:ext uri="{FF2B5EF4-FFF2-40B4-BE49-F238E27FC236}">
                  <a16:creationId xmlns:a16="http://schemas.microsoft.com/office/drawing/2014/main" id="{60700653-A8EC-462A-8844-966A02E4B52A}"/>
                </a:ext>
              </a:extLst>
            </p:cNvPr>
            <p:cNvGrpSpPr/>
            <p:nvPr/>
          </p:nvGrpSpPr>
          <p:grpSpPr>
            <a:xfrm>
              <a:off x="1198625" y="2537138"/>
              <a:ext cx="113650" cy="99750"/>
              <a:chOff x="5042000" y="1255775"/>
              <a:chExt cx="113650" cy="99750"/>
            </a:xfrm>
          </p:grpSpPr>
          <p:sp>
            <p:nvSpPr>
              <p:cNvPr id="88" name="Google Shape;1612;p22">
                <a:extLst>
                  <a:ext uri="{FF2B5EF4-FFF2-40B4-BE49-F238E27FC236}">
                    <a16:creationId xmlns:a16="http://schemas.microsoft.com/office/drawing/2014/main" id="{72677FC8-0C07-4EB0-9DA4-A3E13ED6B73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1613;p22">
                <a:extLst>
                  <a:ext uri="{FF2B5EF4-FFF2-40B4-BE49-F238E27FC236}">
                    <a16:creationId xmlns:a16="http://schemas.microsoft.com/office/drawing/2014/main" id="{FE21CF97-D331-4C3F-B956-9BBF71CC981D}"/>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1614;p22">
                <a:extLst>
                  <a:ext uri="{FF2B5EF4-FFF2-40B4-BE49-F238E27FC236}">
                    <a16:creationId xmlns:a16="http://schemas.microsoft.com/office/drawing/2014/main" id="{D5720854-2368-431A-A3E8-444A6E2D6A8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0" name="Google Shape;1615;p22">
            <a:extLst>
              <a:ext uri="{FF2B5EF4-FFF2-40B4-BE49-F238E27FC236}">
                <a16:creationId xmlns:a16="http://schemas.microsoft.com/office/drawing/2014/main" id="{9EC27408-B1C7-48B3-A9F5-B14EBE45300E}"/>
              </a:ext>
            </a:extLst>
          </p:cNvPr>
          <p:cNvGrpSpPr/>
          <p:nvPr/>
        </p:nvGrpSpPr>
        <p:grpSpPr>
          <a:xfrm flipH="1">
            <a:off x="-468545" y="3222353"/>
            <a:ext cx="1887241" cy="2550253"/>
            <a:chOff x="7679181" y="1254952"/>
            <a:chExt cx="1920465" cy="2595149"/>
          </a:xfrm>
        </p:grpSpPr>
        <p:grpSp>
          <p:nvGrpSpPr>
            <p:cNvPr id="121" name="Google Shape;1616;p22">
              <a:extLst>
                <a:ext uri="{FF2B5EF4-FFF2-40B4-BE49-F238E27FC236}">
                  <a16:creationId xmlns:a16="http://schemas.microsoft.com/office/drawing/2014/main" id="{3F13BB6F-D3D4-4B2B-866C-E52195512832}"/>
                </a:ext>
              </a:extLst>
            </p:cNvPr>
            <p:cNvGrpSpPr/>
            <p:nvPr/>
          </p:nvGrpSpPr>
          <p:grpSpPr>
            <a:xfrm rot="-7760581">
              <a:off x="7904694" y="2312488"/>
              <a:ext cx="1194199" cy="1148422"/>
              <a:chOff x="4531600" y="1944475"/>
              <a:chExt cx="956750" cy="920075"/>
            </a:xfrm>
          </p:grpSpPr>
          <p:sp>
            <p:nvSpPr>
              <p:cNvPr id="144" name="Google Shape;1617;p22">
                <a:extLst>
                  <a:ext uri="{FF2B5EF4-FFF2-40B4-BE49-F238E27FC236}">
                    <a16:creationId xmlns:a16="http://schemas.microsoft.com/office/drawing/2014/main" id="{0731C0DC-0D44-4E04-BD73-DCDF2FEE65A0}"/>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618;p22">
                <a:extLst>
                  <a:ext uri="{FF2B5EF4-FFF2-40B4-BE49-F238E27FC236}">
                    <a16:creationId xmlns:a16="http://schemas.microsoft.com/office/drawing/2014/main" id="{74106912-369D-4815-B65C-1BC461506428}"/>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619;p22">
                <a:extLst>
                  <a:ext uri="{FF2B5EF4-FFF2-40B4-BE49-F238E27FC236}">
                    <a16:creationId xmlns:a16="http://schemas.microsoft.com/office/drawing/2014/main" id="{31E59534-C37A-4766-8CB9-E4DAD49CFCD9}"/>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620;p22">
                <a:extLst>
                  <a:ext uri="{FF2B5EF4-FFF2-40B4-BE49-F238E27FC236}">
                    <a16:creationId xmlns:a16="http://schemas.microsoft.com/office/drawing/2014/main" id="{20D91C3B-0920-4CEC-BA5D-A530F5417591}"/>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621;p22">
                <a:extLst>
                  <a:ext uri="{FF2B5EF4-FFF2-40B4-BE49-F238E27FC236}">
                    <a16:creationId xmlns:a16="http://schemas.microsoft.com/office/drawing/2014/main" id="{756D2288-3382-4BCD-B0FB-5886D6A74BF8}"/>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622;p22">
                <a:extLst>
                  <a:ext uri="{FF2B5EF4-FFF2-40B4-BE49-F238E27FC236}">
                    <a16:creationId xmlns:a16="http://schemas.microsoft.com/office/drawing/2014/main" id="{6DE5C4A4-531A-4271-8906-2F559E273B8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623;p22">
              <a:extLst>
                <a:ext uri="{FF2B5EF4-FFF2-40B4-BE49-F238E27FC236}">
                  <a16:creationId xmlns:a16="http://schemas.microsoft.com/office/drawing/2014/main" id="{376D787E-C18E-4C06-B360-2501132FD1A3}"/>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624;p22">
              <a:extLst>
                <a:ext uri="{FF2B5EF4-FFF2-40B4-BE49-F238E27FC236}">
                  <a16:creationId xmlns:a16="http://schemas.microsoft.com/office/drawing/2014/main" id="{7C93E883-5936-4061-BA41-2678570D7705}"/>
                </a:ext>
              </a:extLst>
            </p:cNvPr>
            <p:cNvGrpSpPr/>
            <p:nvPr/>
          </p:nvGrpSpPr>
          <p:grpSpPr>
            <a:xfrm rot="-1110331">
              <a:off x="8152884" y="1407056"/>
              <a:ext cx="1221803" cy="1616571"/>
              <a:chOff x="5908250" y="536500"/>
              <a:chExt cx="793200" cy="1049550"/>
            </a:xfrm>
          </p:grpSpPr>
          <p:sp>
            <p:nvSpPr>
              <p:cNvPr id="138" name="Google Shape;1625;p22">
                <a:extLst>
                  <a:ext uri="{FF2B5EF4-FFF2-40B4-BE49-F238E27FC236}">
                    <a16:creationId xmlns:a16="http://schemas.microsoft.com/office/drawing/2014/main" id="{7D8284DC-CB29-459F-BB32-55F53C9F7A46}"/>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626;p22">
                <a:extLst>
                  <a:ext uri="{FF2B5EF4-FFF2-40B4-BE49-F238E27FC236}">
                    <a16:creationId xmlns:a16="http://schemas.microsoft.com/office/drawing/2014/main" id="{772E5B92-C370-4602-8915-15CCACEDD8F2}"/>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627;p22">
                <a:extLst>
                  <a:ext uri="{FF2B5EF4-FFF2-40B4-BE49-F238E27FC236}">
                    <a16:creationId xmlns:a16="http://schemas.microsoft.com/office/drawing/2014/main" id="{2DB891B7-EDA7-4D6B-BA3A-8FC3C2A82258}"/>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628;p22">
                <a:extLst>
                  <a:ext uri="{FF2B5EF4-FFF2-40B4-BE49-F238E27FC236}">
                    <a16:creationId xmlns:a16="http://schemas.microsoft.com/office/drawing/2014/main" id="{87061AA3-EB02-4F64-9832-AD1456332870}"/>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629;p22">
                <a:extLst>
                  <a:ext uri="{FF2B5EF4-FFF2-40B4-BE49-F238E27FC236}">
                    <a16:creationId xmlns:a16="http://schemas.microsoft.com/office/drawing/2014/main" id="{D7555200-E216-491C-8265-BCD08E56E229}"/>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630;p22">
                <a:extLst>
                  <a:ext uri="{FF2B5EF4-FFF2-40B4-BE49-F238E27FC236}">
                    <a16:creationId xmlns:a16="http://schemas.microsoft.com/office/drawing/2014/main" id="{ABE465C8-DCA3-45D1-B28F-F7895CFEFADD}"/>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 name="Google Shape;1631;p22">
              <a:extLst>
                <a:ext uri="{FF2B5EF4-FFF2-40B4-BE49-F238E27FC236}">
                  <a16:creationId xmlns:a16="http://schemas.microsoft.com/office/drawing/2014/main" id="{845D571F-DD59-46D0-9C6A-9DE97AE96BC7}"/>
                </a:ext>
              </a:extLst>
            </p:cNvPr>
            <p:cNvGrpSpPr/>
            <p:nvPr/>
          </p:nvGrpSpPr>
          <p:grpSpPr>
            <a:xfrm rot="-7159447">
              <a:off x="8478063" y="2524349"/>
              <a:ext cx="941689" cy="727305"/>
              <a:chOff x="5517750" y="1707725"/>
              <a:chExt cx="618800" cy="477925"/>
            </a:xfrm>
          </p:grpSpPr>
          <p:sp>
            <p:nvSpPr>
              <p:cNvPr id="133" name="Google Shape;1632;p22">
                <a:extLst>
                  <a:ext uri="{FF2B5EF4-FFF2-40B4-BE49-F238E27FC236}">
                    <a16:creationId xmlns:a16="http://schemas.microsoft.com/office/drawing/2014/main" id="{4B0E619A-0CED-4C88-8D6E-57737564AB69}"/>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633;p22">
                <a:extLst>
                  <a:ext uri="{FF2B5EF4-FFF2-40B4-BE49-F238E27FC236}">
                    <a16:creationId xmlns:a16="http://schemas.microsoft.com/office/drawing/2014/main" id="{A4F59654-FD3C-4F2B-97EC-1CBEED515654}"/>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634;p22">
                <a:extLst>
                  <a:ext uri="{FF2B5EF4-FFF2-40B4-BE49-F238E27FC236}">
                    <a16:creationId xmlns:a16="http://schemas.microsoft.com/office/drawing/2014/main" id="{547E3279-3277-458F-B8A1-A1A976756C60}"/>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635;p22">
                <a:extLst>
                  <a:ext uri="{FF2B5EF4-FFF2-40B4-BE49-F238E27FC236}">
                    <a16:creationId xmlns:a16="http://schemas.microsoft.com/office/drawing/2014/main" id="{D7DA893D-85B0-4BD0-9642-1033C02D73B5}"/>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636;p22">
                <a:extLst>
                  <a:ext uri="{FF2B5EF4-FFF2-40B4-BE49-F238E27FC236}">
                    <a16:creationId xmlns:a16="http://schemas.microsoft.com/office/drawing/2014/main" id="{B7B1F6E5-31D0-42C6-A138-17BBFC7888E7}"/>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637;p22">
              <a:extLst>
                <a:ext uri="{FF2B5EF4-FFF2-40B4-BE49-F238E27FC236}">
                  <a16:creationId xmlns:a16="http://schemas.microsoft.com/office/drawing/2014/main" id="{2D226E86-EDE5-44B1-955F-90443D28E1CD}"/>
                </a:ext>
              </a:extLst>
            </p:cNvPr>
            <p:cNvGrpSpPr/>
            <p:nvPr/>
          </p:nvGrpSpPr>
          <p:grpSpPr>
            <a:xfrm>
              <a:off x="8001025" y="2341963"/>
              <a:ext cx="113650" cy="99750"/>
              <a:chOff x="5042000" y="1255775"/>
              <a:chExt cx="113650" cy="99750"/>
            </a:xfrm>
          </p:grpSpPr>
          <p:sp>
            <p:nvSpPr>
              <p:cNvPr id="130" name="Google Shape;1638;p22">
                <a:extLst>
                  <a:ext uri="{FF2B5EF4-FFF2-40B4-BE49-F238E27FC236}">
                    <a16:creationId xmlns:a16="http://schemas.microsoft.com/office/drawing/2014/main" id="{ED709136-3544-4AB7-8C43-014CACE2BBC4}"/>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639;p22">
                <a:extLst>
                  <a:ext uri="{FF2B5EF4-FFF2-40B4-BE49-F238E27FC236}">
                    <a16:creationId xmlns:a16="http://schemas.microsoft.com/office/drawing/2014/main" id="{E6480B8A-107A-4C89-8BE2-0D83070D99E4}"/>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640;p22">
                <a:extLst>
                  <a:ext uri="{FF2B5EF4-FFF2-40B4-BE49-F238E27FC236}">
                    <a16:creationId xmlns:a16="http://schemas.microsoft.com/office/drawing/2014/main" id="{D77338F1-5C2B-44DD-8A99-EA0668E8640D}"/>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641;p22">
              <a:extLst>
                <a:ext uri="{FF2B5EF4-FFF2-40B4-BE49-F238E27FC236}">
                  <a16:creationId xmlns:a16="http://schemas.microsoft.com/office/drawing/2014/main" id="{34561DBB-8276-4330-86C2-D11F059CEE1E}"/>
                </a:ext>
              </a:extLst>
            </p:cNvPr>
            <p:cNvGrpSpPr/>
            <p:nvPr/>
          </p:nvGrpSpPr>
          <p:grpSpPr>
            <a:xfrm>
              <a:off x="7778175" y="3202738"/>
              <a:ext cx="113650" cy="99750"/>
              <a:chOff x="5042000" y="1255775"/>
              <a:chExt cx="113650" cy="99750"/>
            </a:xfrm>
          </p:grpSpPr>
          <p:sp>
            <p:nvSpPr>
              <p:cNvPr id="127" name="Google Shape;1642;p22">
                <a:extLst>
                  <a:ext uri="{FF2B5EF4-FFF2-40B4-BE49-F238E27FC236}">
                    <a16:creationId xmlns:a16="http://schemas.microsoft.com/office/drawing/2014/main" id="{C6C81F5D-329F-49DD-9C90-E21FC56DD01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643;p22">
                <a:extLst>
                  <a:ext uri="{FF2B5EF4-FFF2-40B4-BE49-F238E27FC236}">
                    <a16:creationId xmlns:a16="http://schemas.microsoft.com/office/drawing/2014/main" id="{14ED3B7F-4F89-49AC-9C03-D5313153F5A9}"/>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644;p22">
                <a:extLst>
                  <a:ext uri="{FF2B5EF4-FFF2-40B4-BE49-F238E27FC236}">
                    <a16:creationId xmlns:a16="http://schemas.microsoft.com/office/drawing/2014/main" id="{668672F6-0E09-4FF2-BDE2-878452176389}"/>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0" name="Group 149">
            <a:extLst>
              <a:ext uri="{FF2B5EF4-FFF2-40B4-BE49-F238E27FC236}">
                <a16:creationId xmlns:a16="http://schemas.microsoft.com/office/drawing/2014/main" id="{F492CEAC-B288-49DC-8BCA-50D32BA75A27}"/>
              </a:ext>
            </a:extLst>
          </p:cNvPr>
          <p:cNvGrpSpPr/>
          <p:nvPr/>
        </p:nvGrpSpPr>
        <p:grpSpPr>
          <a:xfrm>
            <a:off x="1550115" y="1825253"/>
            <a:ext cx="6043770" cy="1397100"/>
            <a:chOff x="1780700" y="3314440"/>
            <a:chExt cx="6043770" cy="1397100"/>
          </a:xfrm>
        </p:grpSpPr>
        <p:sp>
          <p:nvSpPr>
            <p:cNvPr id="151" name="Google Shape;1037;p1">
              <a:extLst>
                <a:ext uri="{FF2B5EF4-FFF2-40B4-BE49-F238E27FC236}">
                  <a16:creationId xmlns:a16="http://schemas.microsoft.com/office/drawing/2014/main" id="{EAC90307-0E3B-4CC5-93E9-31C929836295}"/>
                </a:ext>
              </a:extLst>
            </p:cNvPr>
            <p:cNvSpPr/>
            <p:nvPr/>
          </p:nvSpPr>
          <p:spPr>
            <a:xfrm>
              <a:off x="1900193" y="3314440"/>
              <a:ext cx="5924277" cy="13971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358;p18">
              <a:extLst>
                <a:ext uri="{FF2B5EF4-FFF2-40B4-BE49-F238E27FC236}">
                  <a16:creationId xmlns:a16="http://schemas.microsoft.com/office/drawing/2014/main" id="{43B82A1A-9FFD-4CD3-BAC3-D384733579AF}"/>
                </a:ext>
              </a:extLst>
            </p:cNvPr>
            <p:cNvSpPr txBox="1"/>
            <p:nvPr/>
          </p:nvSpPr>
          <p:spPr>
            <a:xfrm>
              <a:off x="1780700" y="3583903"/>
              <a:ext cx="604012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chemeClr val="accent6"/>
                  </a:solidFill>
                  <a:latin typeface="Times New Roman"/>
                  <a:ea typeface="Times New Roman"/>
                  <a:cs typeface="Times New Roman"/>
                  <a:sym typeface="Times New Roman"/>
                </a:rPr>
                <a:t>CON HÃY TẢ BẦU TRỜI BẰNG MỘT CÂU KHÁC NHÉ !</a:t>
              </a:r>
              <a:endParaRPr dirty="0">
                <a:solidFill>
                  <a:schemeClr val="accent6"/>
                </a:solidFill>
              </a:endParaRPr>
            </a:p>
          </p:txBody>
        </p:sp>
      </p:grpSp>
    </p:spTree>
    <p:extLst>
      <p:ext uri="{BB962C8B-B14F-4D97-AF65-F5344CB8AC3E}">
        <p14:creationId xmlns:p14="http://schemas.microsoft.com/office/powerpoint/2010/main" val="894284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1042</Words>
  <Application>Microsoft Office PowerPoint</Application>
  <PresentationFormat>On-screen Show (16:9)</PresentationFormat>
  <Paragraphs>76</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Times New Roman</vt:lpstr>
      <vt:lpstr>Nunito</vt:lpstr>
      <vt:lpstr>Century Schoolbook</vt:lpstr>
      <vt:lpstr>Nanum Pen Script</vt:lpstr>
      <vt:lpstr>Wingdings</vt:lpstr>
      <vt:lpstr>.VnTime</vt:lpstr>
      <vt:lpstr>World Environment Day by Slidesgo</vt:lpstr>
      <vt:lpstr>PowerPoint Presentation</vt:lpstr>
      <vt:lpstr>Em hãy đặt câu để phân biệt nghĩa của    Từ đồng âm: chín    Từ nhiều nghĩa : chín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Swift3</cp:lastModifiedBy>
  <cp:revision>5</cp:revision>
  <dcterms:created xsi:type="dcterms:W3CDTF">2021-09-27T12:48:00Z</dcterms:created>
  <dcterms:modified xsi:type="dcterms:W3CDTF">2022-10-26T05:56:23Z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