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DFPOP1-W9" panose="020B0600070205080204" charset="-128"/>
      <p:regular r:id="rId26"/>
    </p:embeddedFont>
    <p:embeddedFont>
      <p:font typeface="Arial-Rounded" panose="020B0500000000000000" charset="0"/>
      <p:regular r:id="rId27"/>
    </p:embeddedFon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8548" autoAdjust="0"/>
  </p:normalViewPr>
  <p:slideViewPr>
    <p:cSldViewPr snapToGrid="0">
      <p:cViewPr varScale="1">
        <p:scale>
          <a:sx n="143" d="100"/>
          <a:sy n="143" d="100"/>
        </p:scale>
        <p:origin x="7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6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309598" y="1313555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175" y="3170155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242646" y="1224332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6352" y="1193412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2171" y="1950022"/>
            <a:ext cx="652284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5408" y="280006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995104" y="355297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39319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6980262" y="160369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95104" y="3991307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7047090" y="317455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942784" y="317469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994631" y="393150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484</Words>
  <Application>Microsoft Office PowerPoint</Application>
  <PresentationFormat>On-screen Show (16:9)</PresentationFormat>
  <Paragraphs>122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DFPOP1-W9</vt:lpstr>
      <vt:lpstr>Arial-Rounded</vt:lpstr>
      <vt:lpstr>华康少女文字W5</vt:lpstr>
      <vt:lpstr>宋体</vt:lpstr>
      <vt:lpstr>Calibri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Thảo Phương Nguyễn</cp:lastModifiedBy>
  <cp:revision>65</cp:revision>
  <dcterms:created xsi:type="dcterms:W3CDTF">2020-08-13T09:19:08Z</dcterms:created>
  <dcterms:modified xsi:type="dcterms:W3CDTF">2020-09-13T04:08:26Z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