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25"/>
  </p:notesMasterIdLst>
  <p:sldIdLst>
    <p:sldId id="365" r:id="rId2"/>
    <p:sldId id="355" r:id="rId3"/>
    <p:sldId id="356" r:id="rId4"/>
    <p:sldId id="354" r:id="rId5"/>
    <p:sldId id="312" r:id="rId6"/>
    <p:sldId id="357" r:id="rId7"/>
    <p:sldId id="358" r:id="rId8"/>
    <p:sldId id="340" r:id="rId9"/>
    <p:sldId id="346" r:id="rId10"/>
    <p:sldId id="341" r:id="rId11"/>
    <p:sldId id="343" r:id="rId12"/>
    <p:sldId id="359" r:id="rId13"/>
    <p:sldId id="337" r:id="rId14"/>
    <p:sldId id="344" r:id="rId15"/>
    <p:sldId id="345" r:id="rId16"/>
    <p:sldId id="348" r:id="rId17"/>
    <p:sldId id="349" r:id="rId18"/>
    <p:sldId id="360" r:id="rId19"/>
    <p:sldId id="361" r:id="rId20"/>
    <p:sldId id="362" r:id="rId21"/>
    <p:sldId id="363" r:id="rId22"/>
    <p:sldId id="352" r:id="rId23"/>
    <p:sldId id="364" r:id="rId24"/>
  </p:sldIdLst>
  <p:sldSz cx="9144000" cy="5143500" type="screen16x9"/>
  <p:notesSz cx="6858000" cy="9144000"/>
  <p:embeddedFontLst>
    <p:embeddedFont>
      <p:font typeface="Permanent Marker" panose="020B0604020202020204" charset="0"/>
      <p:regular r:id="rId26"/>
    </p:embeddedFont>
    <p:embeddedFont>
      <p:font typeface="Calibri" panose="020F0502020204030204" pitchFamily="34" charset="0"/>
      <p:regular r:id="rId27"/>
      <p:bold r:id="rId28"/>
      <p:italic r:id="rId29"/>
      <p:boldItalic r:id="rId30"/>
    </p:embeddedFont>
    <p:embeddedFont>
      <p:font typeface="HP001 4 hàng" panose="020B0604020202020204" charset="0"/>
      <p:regular r:id="rId31"/>
      <p:bold r:id="rId32"/>
    </p:embeddedFont>
    <p:embeddedFont>
      <p:font typeface=".VnAvantH" panose="020B7200000000000000" pitchFamily="34" charset="0"/>
      <p:regular r:id="rId33"/>
      <p:bold r:id="rId34"/>
      <p:italic r:id="rId35"/>
      <p:boldItalic r:id="rId36"/>
    </p:embeddedFont>
    <p:embeddedFont>
      <p:font typeface=".VnTime" panose="020B7200000000000000" pitchFamily="34" charset="0"/>
      <p:regular r:id="rId37"/>
      <p:bold r:id="rId38"/>
      <p:italic r:id="rId39"/>
      <p:boldItalic r:id="rId40"/>
    </p:embeddedFont>
    <p:embeddedFont>
      <p:font typeface="Comfortaa"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74B"/>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04E6A3-9CF8-457B-AD72-D36195D57042}">
  <a:tblStyle styleId="{C104E6A3-9CF8-457B-AD72-D36195D5704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145" d="100"/>
          <a:sy n="145" d="100"/>
        </p:scale>
        <p:origin x="630" y="126"/>
      </p:cViewPr>
      <p:guideLst>
        <p:guide orient="horz" pos="1620"/>
        <p:guide pos="2880"/>
      </p:guideLst>
    </p:cSldViewPr>
  </p:slideViewPr>
  <p:outlineViewPr>
    <p:cViewPr>
      <p:scale>
        <a:sx n="33" d="100"/>
        <a:sy n="33" d="100"/>
      </p:scale>
      <p:origin x="0" y="1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275612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018115d82_1_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018115d82_1_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97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823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381000" y="685800"/>
            <a:ext cx="6096000" cy="3429000"/>
          </a:xfrm>
          <a:ln/>
        </p:spPr>
      </p:sp>
      <p:sp>
        <p:nvSpPr>
          <p:cNvPr id="3584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vi-VN" smtClean="0"/>
          </a:p>
        </p:txBody>
      </p:sp>
    </p:spTree>
    <p:extLst>
      <p:ext uri="{BB962C8B-B14F-4D97-AF65-F5344CB8AC3E}">
        <p14:creationId xmlns:p14="http://schemas.microsoft.com/office/powerpoint/2010/main" val="297650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6039a3cf85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6039a3cf85_1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987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452" y="310275"/>
            <a:ext cx="9180800" cy="4538300"/>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64"/>
        <p:cNvGrpSpPr/>
        <p:nvPr/>
      </p:nvGrpSpPr>
      <p:grpSpPr>
        <a:xfrm>
          <a:off x="0" y="0"/>
          <a:ext cx="0" cy="0"/>
          <a:chOff x="0" y="0"/>
          <a:chExt cx="0" cy="0"/>
        </a:xfrm>
      </p:grpSpPr>
      <p:grpSp>
        <p:nvGrpSpPr>
          <p:cNvPr id="65" name="Google Shape;65;p5"/>
          <p:cNvGrpSpPr/>
          <p:nvPr/>
        </p:nvGrpSpPr>
        <p:grpSpPr>
          <a:xfrm>
            <a:off x="-12452" y="310275"/>
            <a:ext cx="9180800" cy="4538300"/>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96"/>
        <p:cNvGrpSpPr/>
        <p:nvPr/>
      </p:nvGrpSpPr>
      <p:grpSpPr>
        <a:xfrm>
          <a:off x="0" y="0"/>
          <a:ext cx="0" cy="0"/>
          <a:chOff x="0" y="0"/>
          <a:chExt cx="0" cy="0"/>
        </a:xfrm>
      </p:grpSpPr>
      <p:grpSp>
        <p:nvGrpSpPr>
          <p:cNvPr id="97" name="Google Shape;97;p7"/>
          <p:cNvGrpSpPr/>
          <p:nvPr/>
        </p:nvGrpSpPr>
        <p:grpSpPr>
          <a:xfrm>
            <a:off x="-12452" y="310275"/>
            <a:ext cx="9180800" cy="4538300"/>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DE207254-D4F3-419E-9324-4C149652AE23}" type="slidenum">
              <a:rPr lang="en-US" altLang="en-US"/>
              <a:pPr/>
              <a:t>‹#›</a:t>
            </a:fld>
            <a:endParaRPr lang="en-US" altLang="en-US"/>
          </a:p>
        </p:txBody>
      </p:sp>
    </p:spTree>
    <p:extLst>
      <p:ext uri="{BB962C8B-B14F-4D97-AF65-F5344CB8AC3E}">
        <p14:creationId xmlns:p14="http://schemas.microsoft.com/office/powerpoint/2010/main" val="336152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extLst>
          </p:cNvPr>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66660665-6846-459B-A3A3-4B9B7AC7E6F3}" type="datetimeFigureOut">
              <a:rPr lang="en-US"/>
              <a:pPr>
                <a:defRPr/>
              </a:pPr>
              <a:t>10/23/2021</a:t>
            </a:fld>
            <a:endParaRPr lang="en-US"/>
          </a:p>
        </p:txBody>
      </p:sp>
      <p:sp>
        <p:nvSpPr>
          <p:cNvPr id="5" name="Rectangle 5">
            <a:extLst>
              <a:ext uri="{FF2B5EF4-FFF2-40B4-BE49-F238E27FC236}"/>
            </a:extLst>
          </p:cNvPr>
          <p:cNvSpPr>
            <a:spLocks noGrp="1" noChangeArrowheads="1"/>
          </p:cNvSpPr>
          <p:nvPr>
            <p:ph type="ftr" sz="quarter" idx="11"/>
          </p:nvPr>
        </p:nvSpPr>
        <p:spPr>
          <a:xfrm>
            <a:off x="3124200" y="4786312"/>
            <a:ext cx="2895600" cy="357188"/>
          </a:xfrm>
          <a:prstGeom prst="rect">
            <a:avLst/>
          </a:prstGeom>
          <a:ln/>
        </p:spPr>
        <p:txBody>
          <a:bodyPr/>
          <a:lstStyle>
            <a:lvl1pPr>
              <a:defRPr/>
            </a:lvl1pPr>
          </a:lstStyle>
          <a:p>
            <a:pPr>
              <a:defRPr/>
            </a:pPr>
            <a:r>
              <a:rPr lang="en-US"/>
              <a:t>Giáo viên: Trần Thị Bích Hiền</a:t>
            </a:r>
          </a:p>
        </p:txBody>
      </p:sp>
      <p:sp>
        <p:nvSpPr>
          <p:cNvPr id="6" name="Rectangle 6">
            <a:extLst>
              <a:ext uri="{FF2B5EF4-FFF2-40B4-BE49-F238E27FC236}"/>
            </a:extLst>
          </p:cNvPr>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26D2BD4F-3EB2-4B19-8B9E-81B9BE8D02F5}" type="slidenum">
              <a:rPr lang="en-US" altLang="vi-VN"/>
              <a:pPr>
                <a:defRPr/>
              </a:pPr>
              <a:t>‹#›</a:t>
            </a:fld>
            <a:endParaRPr lang="en-US" altLang="vi-VN"/>
          </a:p>
        </p:txBody>
      </p:sp>
    </p:spTree>
    <p:extLst>
      <p:ext uri="{BB962C8B-B14F-4D97-AF65-F5344CB8AC3E}">
        <p14:creationId xmlns:p14="http://schemas.microsoft.com/office/powerpoint/2010/main" val="200636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Rectangle 4">
            <a:extLst>
              <a:ext uri="{FF2B5EF4-FFF2-40B4-BE49-F238E27FC236}"/>
            </a:extLst>
          </p:cNvPr>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fld id="{E4C96D4B-ED62-4258-97ED-49A50EF3E936}" type="datetimeFigureOut">
              <a:rPr lang="en-US"/>
              <a:pPr>
                <a:defRPr/>
              </a:pPr>
              <a:t>10/23/2021</a:t>
            </a:fld>
            <a:endParaRPr lang="en-US"/>
          </a:p>
        </p:txBody>
      </p:sp>
      <p:sp>
        <p:nvSpPr>
          <p:cNvPr id="4" name="Rectangle 5">
            <a:extLst>
              <a:ext uri="{FF2B5EF4-FFF2-40B4-BE49-F238E27FC236}"/>
            </a:extLst>
          </p:cNvPr>
          <p:cNvSpPr>
            <a:spLocks noGrp="1" noChangeArrowheads="1"/>
          </p:cNvSpPr>
          <p:nvPr>
            <p:ph type="ftr" sz="quarter" idx="11"/>
          </p:nvPr>
        </p:nvSpPr>
        <p:spPr>
          <a:xfrm>
            <a:off x="3124200" y="4786312"/>
            <a:ext cx="2895600" cy="357188"/>
          </a:xfrm>
          <a:prstGeom prst="rect">
            <a:avLst/>
          </a:prstGeom>
          <a:ln/>
        </p:spPr>
        <p:txBody>
          <a:bodyPr/>
          <a:lstStyle>
            <a:lvl1pPr>
              <a:defRPr/>
            </a:lvl1pPr>
          </a:lstStyle>
          <a:p>
            <a:pPr>
              <a:defRPr/>
            </a:pPr>
            <a:r>
              <a:rPr lang="en-US"/>
              <a:t>Giáo viên: Trần Thị Bích Hiền</a:t>
            </a:r>
          </a:p>
        </p:txBody>
      </p:sp>
      <p:sp>
        <p:nvSpPr>
          <p:cNvPr id="5" name="Rectangle 6">
            <a:extLst>
              <a:ext uri="{FF2B5EF4-FFF2-40B4-BE49-F238E27FC236}"/>
            </a:extLst>
          </p:cNvPr>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57E99523-87F9-47FC-93D1-6CD0026BB52F}" type="slidenum">
              <a:rPr lang="en-US" altLang="vi-VN"/>
              <a:pPr>
                <a:defRPr/>
              </a:pPr>
              <a:t>‹#›</a:t>
            </a:fld>
            <a:endParaRPr lang="en-US" altLang="vi-VN"/>
          </a:p>
        </p:txBody>
      </p:sp>
    </p:spTree>
    <p:extLst>
      <p:ext uri="{BB962C8B-B14F-4D97-AF65-F5344CB8AC3E}">
        <p14:creationId xmlns:p14="http://schemas.microsoft.com/office/powerpoint/2010/main" val="277130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71" r:id="rId4"/>
    <p:sldLayoutId id="2147483672" r:id="rId5"/>
    <p:sldLayoutId id="214748367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audio" Target="../media/audio2.wav"/><Relationship Id="rId1" Type="http://schemas.openxmlformats.org/officeDocument/2006/relationships/slideLayout" Target="../slideLayouts/slideLayout4.xml"/><Relationship Id="rId5" Type="http://schemas.openxmlformats.org/officeDocument/2006/relationships/image" Target="../media/image16.wmf"/><Relationship Id="rId4" Type="http://schemas.openxmlformats.org/officeDocument/2006/relationships/slide" Target="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Layout" Target="../slideLayouts/slideLayout4.xml"/><Relationship Id="rId1" Type="http://schemas.openxmlformats.org/officeDocument/2006/relationships/audio" Target="file:///F:\NHAC%20THIEU%20NHI\AM%20NHAC%204\01%20Track%201.mp3" TargetMode="External"/><Relationship Id="rId5" Type="http://schemas.openxmlformats.org/officeDocument/2006/relationships/image" Target="../media/image19.wmf"/><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extLst>
          </p:cNvPr>
          <p:cNvSpPr/>
          <p:nvPr/>
        </p:nvSpPr>
        <p:spPr>
          <a:xfrm>
            <a:off x="1943103" y="132303"/>
            <a:ext cx="4535503" cy="530915"/>
          </a:xfrm>
          <a:prstGeom prst="rect">
            <a:avLst/>
          </a:prstGeom>
          <a:noFill/>
        </p:spPr>
        <p:txBody>
          <a:bodyPr lIns="68580" tIns="34290" rIns="68580" bIns="34290">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en-US" sz="3000" b="1" dirty="0">
                <a:ln/>
                <a:solidFill>
                  <a:srgbClr val="8064A2"/>
                </a:solidFill>
                <a:latin typeface="Calibri"/>
              </a:rPr>
              <a:t>NỘI QUY LỚP HỌC</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1" y="589360"/>
            <a:ext cx="2074863" cy="2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1550" y="582217"/>
            <a:ext cx="2262188" cy="2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339" y="620316"/>
            <a:ext cx="226377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26" y="609600"/>
            <a:ext cx="2322513" cy="22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914" y="2827735"/>
            <a:ext cx="2262187" cy="218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6588" y="2861073"/>
            <a:ext cx="2343150" cy="218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0226" y="2820591"/>
            <a:ext cx="2322513" cy="218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2137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3435"/>
            <a:ext cx="8839200" cy="4524315"/>
          </a:xfrm>
          <a:prstGeom prst="rect">
            <a:avLst/>
          </a:prstGeom>
        </p:spPr>
        <p:txBody>
          <a:bodyPr wrap="square">
            <a:spAutoFit/>
          </a:bodyPr>
          <a:lstStyle/>
          <a:p>
            <a:pPr algn="just"/>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Tin-tin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a:t>
            </a:r>
            <a:r>
              <a:rPr lang="en-US" sz="2400" dirty="0">
                <a:latin typeface="Times New Roman" pitchFamily="18" charset="0"/>
                <a:cs typeface="Times New Roman" pitchFamily="18" charset="0"/>
              </a:rPr>
              <a:t>-tin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chùm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a:t>
            </a:r>
            <a:r>
              <a:rPr lang="en-US" sz="2400" dirty="0">
                <a:latin typeface="Times New Roman" pitchFamily="18" charset="0"/>
                <a:cs typeface="Times New Roman" pitchFamily="18" charset="0"/>
              </a:rPr>
              <a:t>, Tin-tin </a:t>
            </a:r>
            <a:r>
              <a:rPr lang="en-US" sz="2400" dirty="0" err="1">
                <a:latin typeface="Times New Roman" pitchFamily="18" charset="0"/>
                <a:cs typeface="Times New Roman" pitchFamily="18" charset="0"/>
              </a:rPr>
              <a:t>trầm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Chùm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mỉm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nhìn</a:t>
            </a:r>
            <a:r>
              <a:rPr lang="en-US" sz="2400" dirty="0">
                <a:latin typeface="Times New Roman" pitchFamily="18" charset="0"/>
                <a:cs typeface="Times New Roman" pitchFamily="18" charset="0"/>
              </a:rPr>
              <a:t> Tin-tin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sọt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Mi</a:t>
            </a:r>
            <a:r>
              <a:rPr lang="en-US" sz="2400" dirty="0">
                <a:latin typeface="Times New Roman" pitchFamily="18" charset="0"/>
                <a:cs typeface="Times New Roman" pitchFamily="18" charset="0"/>
              </a:rPr>
              <a:t>-tin </a:t>
            </a:r>
            <a:r>
              <a:rPr lang="en-US" sz="2400" dirty="0" err="1">
                <a:latin typeface="Times New Roman" pitchFamily="18" charset="0"/>
                <a:cs typeface="Times New Roman" pitchFamily="18" charset="0"/>
              </a:rPr>
              <a:t>tưởng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cậu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nữa</a:t>
            </a:r>
            <a:r>
              <a:rPr lang="en-US" sz="2400" dirty="0">
                <a:latin typeface="Times New Roman" pitchFamily="18" charset="0"/>
                <a:cs typeface="Times New Roman" pitchFamily="18" charset="0"/>
              </a:rPr>
              <a:t>. Tin-tin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đẩy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Tin-tin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dưa</a:t>
            </a:r>
            <a:r>
              <a:rPr lang="en-US" sz="2400" dirty="0">
                <a:latin typeface="Times New Roman" pitchFamily="18" charset="0"/>
                <a:cs typeface="Times New Roman" pitchFamily="18" charset="0"/>
              </a:rPr>
              <a:t> to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val="196059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0" name="Rectangle 14"/>
          <p:cNvSpPr>
            <a:spLocks noChangeArrowheads="1"/>
          </p:cNvSpPr>
          <p:nvPr/>
        </p:nvSpPr>
        <p:spPr bwMode="auto">
          <a:xfrm>
            <a:off x="152400" y="133350"/>
            <a:ext cx="3861955"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endParaRPr lang="en-US" sz="2800" b="1" dirty="0">
              <a:latin typeface="Times New Roman" pitchFamily="18" charset="0"/>
              <a:cs typeface="Times New Roman" pitchFamily="18" charset="0"/>
            </a:endParaRPr>
          </a:p>
        </p:txBody>
      </p:sp>
      <p:sp>
        <p:nvSpPr>
          <p:cNvPr id="121871" name="Rectangle 15"/>
          <p:cNvSpPr>
            <a:spLocks noChangeArrowheads="1"/>
          </p:cNvSpPr>
          <p:nvPr/>
        </p:nvSpPr>
        <p:spPr bwMode="auto">
          <a:xfrm>
            <a:off x="4648200" y="133350"/>
            <a:ext cx="3853940"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diệu</a:t>
            </a:r>
            <a:endParaRPr lang="en-US" sz="2800" b="1"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490" t="28470" r="28571" b="22526"/>
          <a:stretch/>
        </p:blipFill>
        <p:spPr>
          <a:xfrm>
            <a:off x="488197" y="852586"/>
            <a:ext cx="3779003" cy="221811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01" t="27912" r="28987" b="28710"/>
          <a:stretch/>
        </p:blipFill>
        <p:spPr>
          <a:xfrm>
            <a:off x="4648199" y="855306"/>
            <a:ext cx="4161557" cy="2230017"/>
          </a:xfrm>
          <a:prstGeom prst="rect">
            <a:avLst/>
          </a:prstGeom>
        </p:spPr>
      </p:pic>
      <p:sp>
        <p:nvSpPr>
          <p:cNvPr id="4" name="TextBox 3"/>
          <p:cNvSpPr txBox="1"/>
          <p:nvPr/>
        </p:nvSpPr>
        <p:spPr>
          <a:xfrm>
            <a:off x="152400" y="3181350"/>
            <a:ext cx="8839200" cy="1569660"/>
          </a:xfrm>
          <a:prstGeom prst="rect">
            <a:avLst/>
          </a:prstGeom>
          <a:noFill/>
        </p:spPr>
        <p:txBody>
          <a:bodyPr wrap="square" rtlCol="0">
            <a:spAutoFit/>
          </a:bodyPr>
          <a:lstStyle/>
          <a:p>
            <a:pPr algn="just"/>
            <a:r>
              <a:rPr lang="en-US" sz="2400" b="1" i="1" dirty="0" err="1" smtClean="0">
                <a:solidFill>
                  <a:schemeClr val="tx1"/>
                </a:solidFill>
                <a:latin typeface="Times New Roman" pitchFamily="18" charset="0"/>
                <a:cs typeface="Times New Roman" pitchFamily="18" charset="0"/>
              </a:rPr>
              <a:t>Kể</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theo</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trình</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tự</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thời</a:t>
            </a:r>
            <a:r>
              <a:rPr lang="en-US" sz="2400" b="1" i="1" dirty="0" smtClean="0">
                <a:solidFill>
                  <a:schemeClr val="tx1"/>
                </a:solidFill>
                <a:latin typeface="Times New Roman" pitchFamily="18" charset="0"/>
                <a:cs typeface="Times New Roman" pitchFamily="18" charset="0"/>
              </a:rPr>
              <a:t> </a:t>
            </a:r>
            <a:r>
              <a:rPr lang="en-US" sz="2400" b="1" i="1" dirty="0" err="1" smtClean="0">
                <a:solidFill>
                  <a:schemeClr val="tx1"/>
                </a:solidFill>
                <a:latin typeface="Times New Roman" pitchFamily="18" charset="0"/>
                <a:cs typeface="Times New Roman" pitchFamily="18" charset="0"/>
              </a:rPr>
              <a:t>gian</a:t>
            </a:r>
            <a:r>
              <a:rPr lang="en-US" sz="2400" b="1" i="1" dirty="0" smtClean="0">
                <a:solidFill>
                  <a:schemeClr val="tx1"/>
                </a:solidFill>
                <a:latin typeface="Times New Roman" pitchFamily="18" charset="0"/>
                <a:cs typeface="Times New Roman" pitchFamily="18" charset="0"/>
              </a:rPr>
              <a:t>: </a:t>
            </a:r>
          </a:p>
          <a:p>
            <a:pPr algn="just"/>
            <a:r>
              <a:rPr lang="en-US" sz="2400" b="1" dirty="0" err="1" smtClean="0">
                <a:solidFill>
                  <a:schemeClr val="accent1">
                    <a:lumMod val="75000"/>
                  </a:schemeClr>
                </a:solidFill>
                <a:latin typeface="Times New Roman" pitchFamily="18" charset="0"/>
                <a:cs typeface="Times New Roman" pitchFamily="18" charset="0"/>
              </a:rPr>
              <a:t>Sự</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việc</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nào</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diễn</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ra</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trước</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thì</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kể</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trước</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sự</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việc</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nào</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diễn</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ra</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sau</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thì</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kể</a:t>
            </a:r>
            <a:r>
              <a:rPr lang="en-US" sz="2400" b="1" dirty="0" smtClean="0">
                <a:solidFill>
                  <a:schemeClr val="accent1">
                    <a:lumMod val="75000"/>
                  </a:schemeClr>
                </a:solidFill>
                <a:latin typeface="Times New Roman" pitchFamily="18" charset="0"/>
                <a:cs typeface="Times New Roman" pitchFamily="18" charset="0"/>
              </a:rPr>
              <a:t> </a:t>
            </a:r>
            <a:r>
              <a:rPr lang="en-US" sz="2400" b="1" dirty="0" err="1" smtClean="0">
                <a:solidFill>
                  <a:schemeClr val="accent1">
                    <a:lumMod val="75000"/>
                  </a:schemeClr>
                </a:solidFill>
                <a:latin typeface="Times New Roman" pitchFamily="18" charset="0"/>
                <a:cs typeface="Times New Roman" pitchFamily="18" charset="0"/>
              </a:rPr>
              <a:t>sau</a:t>
            </a:r>
            <a:r>
              <a:rPr lang="en-US" sz="2400" b="1" dirty="0" smtClean="0">
                <a:solidFill>
                  <a:schemeClr val="accent1">
                    <a:lumMod val="75000"/>
                  </a:schemeClr>
                </a:solidFill>
                <a:latin typeface="Times New Roman" pitchFamily="18" charset="0"/>
                <a:cs typeface="Times New Roman" pitchFamily="18" charset="0"/>
              </a:rPr>
              <a:t>. </a:t>
            </a:r>
            <a:r>
              <a:rPr lang="vi-VN" sz="2400" b="1" dirty="0">
                <a:solidFill>
                  <a:schemeClr val="accent1">
                    <a:lumMod val="75000"/>
                  </a:schemeClr>
                </a:solidFill>
                <a:latin typeface="Times New Roman" pitchFamily="18" charset="0"/>
                <a:cs typeface="Times New Roman" pitchFamily="18" charset="0"/>
              </a:rPr>
              <a:t>Từ ngữ nối các đoạn với nhau bằng những từ ngữ chỉ thời gian</a:t>
            </a:r>
            <a:r>
              <a:rPr lang="vi-VN" sz="2400" b="1" dirty="0" smtClean="0">
                <a:solidFill>
                  <a:schemeClr val="accent1">
                    <a:lumMod val="75000"/>
                  </a:schemeClr>
                </a:solidFill>
                <a:latin typeface="Times New Roman" pitchFamily="18" charset="0"/>
                <a:cs typeface="Times New Roman" pitchFamily="18" charset="0"/>
              </a:rPr>
              <a:t>.</a:t>
            </a:r>
            <a:endParaRPr lang="vi-VN" sz="2400" b="1"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9378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wipe(down)">
                                      <p:cBhvr>
                                        <p:cTn id="7" dur="500"/>
                                        <p:tgtEl>
                                          <p:spTgt spid="121870"/>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1871"/>
                                        </p:tgtEl>
                                        <p:attrNameLst>
                                          <p:attrName>style.visibility</p:attrName>
                                        </p:attrNameLst>
                                      </p:cBhvr>
                                      <p:to>
                                        <p:strVal val="visible"/>
                                      </p:to>
                                    </p:set>
                                    <p:animEffect transition="in" filter="wipe(down)">
                                      <p:cBhvr>
                                        <p:cTn id="13" dur="500"/>
                                        <p:tgtEl>
                                          <p:spTgt spid="121871"/>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arn(inVertic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nimBg="1"/>
      <p:bldP spid="1218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457200" y="971551"/>
            <a:ext cx="822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lgn="just"/>
            <a:r>
              <a:rPr lang="en-US" altLang="vi-VN" sz="3200" b="1" u="sng" dirty="0" err="1"/>
              <a:t>Bài</a:t>
            </a:r>
            <a:r>
              <a:rPr lang="en-US" altLang="vi-VN" sz="3200" b="1" u="sng" dirty="0"/>
              <a:t> 2</a:t>
            </a:r>
            <a:r>
              <a:rPr lang="en-US" altLang="vi-VN" sz="3200" b="1" dirty="0"/>
              <a:t>:</a:t>
            </a:r>
            <a:r>
              <a:rPr lang="en-US" altLang="vi-VN" sz="3200" dirty="0"/>
              <a:t> </a:t>
            </a:r>
            <a:r>
              <a:rPr lang="en-US" altLang="vi-VN" sz="3200" b="1" dirty="0" err="1"/>
              <a:t>Giả</a:t>
            </a:r>
            <a:r>
              <a:rPr lang="en-US" altLang="vi-VN" sz="3200" b="1" dirty="0"/>
              <a:t> </a:t>
            </a:r>
            <a:r>
              <a:rPr lang="en-US" altLang="vi-VN" sz="3200" b="1" dirty="0" err="1"/>
              <a:t>sử</a:t>
            </a:r>
            <a:r>
              <a:rPr lang="en-US" altLang="vi-VN" sz="3200" b="1" dirty="0"/>
              <a:t> </a:t>
            </a:r>
            <a:r>
              <a:rPr lang="en-US" altLang="vi-VN" sz="3200" b="1" dirty="0" err="1"/>
              <a:t>các</a:t>
            </a:r>
            <a:r>
              <a:rPr lang="en-US" altLang="vi-VN" sz="3200" b="1" dirty="0"/>
              <a:t> </a:t>
            </a:r>
            <a:r>
              <a:rPr lang="en-US" altLang="vi-VN" sz="3200" b="1" dirty="0" err="1"/>
              <a:t>nhân</a:t>
            </a:r>
            <a:r>
              <a:rPr lang="en-US" altLang="vi-VN" sz="3200" b="1" dirty="0"/>
              <a:t> </a:t>
            </a:r>
            <a:r>
              <a:rPr lang="en-US" altLang="vi-VN" sz="3200" b="1" dirty="0" err="1"/>
              <a:t>vật</a:t>
            </a:r>
            <a:r>
              <a:rPr lang="en-US" altLang="vi-VN" sz="3200" b="1" dirty="0"/>
              <a:t> tin – tin </a:t>
            </a:r>
            <a:r>
              <a:rPr lang="en-US" altLang="vi-VN" sz="3200" b="1" dirty="0" err="1"/>
              <a:t>và</a:t>
            </a:r>
            <a:r>
              <a:rPr lang="en-US" altLang="vi-VN" sz="3200" b="1" dirty="0"/>
              <a:t> </a:t>
            </a:r>
            <a:r>
              <a:rPr lang="en-US" altLang="vi-VN" sz="3200" b="1" dirty="0" err="1"/>
              <a:t>Mi</a:t>
            </a:r>
            <a:r>
              <a:rPr lang="en-US" altLang="vi-VN" sz="3200" b="1" dirty="0"/>
              <a:t> tin </a:t>
            </a:r>
            <a:r>
              <a:rPr lang="en-US" altLang="vi-VN" sz="3200" b="1" dirty="0" err="1"/>
              <a:t>trong</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i="1" dirty="0"/>
              <a:t>Ở </a:t>
            </a:r>
            <a:r>
              <a:rPr lang="en-US" altLang="vi-VN" sz="3200" b="1" i="1" dirty="0" err="1"/>
              <a:t>Vương</a:t>
            </a:r>
            <a:r>
              <a:rPr lang="en-US" altLang="vi-VN" sz="3200" b="1" i="1" dirty="0"/>
              <a:t> </a:t>
            </a:r>
            <a:r>
              <a:rPr lang="en-US" altLang="vi-VN" sz="3200" b="1" i="1" dirty="0" err="1"/>
              <a:t>quốcTương</a:t>
            </a:r>
            <a:r>
              <a:rPr lang="en-US" altLang="vi-VN" sz="3200" b="1" i="1" dirty="0"/>
              <a:t> Lai</a:t>
            </a:r>
            <a:r>
              <a:rPr lang="en-US" altLang="vi-VN" sz="3200" b="1" dirty="0"/>
              <a:t> </a:t>
            </a:r>
            <a:r>
              <a:rPr lang="en-US" altLang="vi-VN" sz="3200" b="1" dirty="0" err="1"/>
              <a:t>không</a:t>
            </a:r>
            <a:r>
              <a:rPr lang="en-US" altLang="vi-VN" sz="3200" b="1" dirty="0"/>
              <a:t> </a:t>
            </a:r>
            <a:r>
              <a:rPr lang="en-US" altLang="vi-VN" sz="3200" b="1" dirty="0" err="1"/>
              <a:t>cùng</a:t>
            </a:r>
            <a:r>
              <a:rPr lang="en-US" altLang="vi-VN" sz="3200" b="1" dirty="0"/>
              <a:t> </a:t>
            </a:r>
            <a:r>
              <a:rPr lang="en-US" altLang="vi-VN" sz="3200" b="1" dirty="0" err="1"/>
              <a:t>nhau</a:t>
            </a:r>
            <a:r>
              <a:rPr lang="en-US" altLang="vi-VN" sz="3200" b="1" dirty="0"/>
              <a:t> </a:t>
            </a:r>
            <a:r>
              <a:rPr lang="en-US" altLang="vi-VN" sz="3200" b="1" dirty="0" err="1"/>
              <a:t>lần</a:t>
            </a:r>
            <a:r>
              <a:rPr lang="en-US" altLang="vi-VN" sz="3200" b="1" dirty="0"/>
              <a:t> </a:t>
            </a:r>
            <a:r>
              <a:rPr lang="en-US" altLang="vi-VN" sz="3200" b="1" dirty="0" err="1"/>
              <a:t>lượt</a:t>
            </a:r>
            <a:r>
              <a:rPr lang="en-US" altLang="vi-VN" sz="3200" b="1" dirty="0"/>
              <a:t> </a:t>
            </a:r>
            <a:r>
              <a:rPr lang="en-US" altLang="vi-VN" sz="3200" b="1" dirty="0" err="1"/>
              <a:t>đi</a:t>
            </a:r>
            <a:r>
              <a:rPr lang="en-US" altLang="vi-VN" sz="3200" b="1" dirty="0"/>
              <a:t> </a:t>
            </a:r>
            <a:r>
              <a:rPr lang="en-US" altLang="vi-VN" sz="3200" b="1" dirty="0" err="1"/>
              <a:t>thăm</a:t>
            </a:r>
            <a:r>
              <a:rPr lang="en-US" altLang="vi-VN" sz="3200" b="1" dirty="0"/>
              <a:t> </a:t>
            </a:r>
            <a:r>
              <a:rPr lang="en-US" altLang="vi-VN" sz="3200" b="1" dirty="0" err="1"/>
              <a:t>công</a:t>
            </a:r>
            <a:r>
              <a:rPr lang="en-US" altLang="vi-VN" sz="3200" b="1" dirty="0"/>
              <a:t> </a:t>
            </a:r>
            <a:r>
              <a:rPr lang="en-US" altLang="vi-VN" sz="3200" b="1" dirty="0" err="1"/>
              <a:t>xưởng</a:t>
            </a:r>
            <a:r>
              <a:rPr lang="en-US" altLang="vi-VN" sz="3200" b="1" dirty="0"/>
              <a:t> </a:t>
            </a:r>
            <a:r>
              <a:rPr lang="en-US" altLang="vi-VN" sz="3200" b="1" dirty="0" err="1"/>
              <a:t>xanh</a:t>
            </a:r>
            <a:r>
              <a:rPr lang="en-US" altLang="vi-VN" sz="3200" b="1" dirty="0"/>
              <a:t> </a:t>
            </a:r>
            <a:r>
              <a:rPr lang="en-US" altLang="vi-VN" sz="3200" b="1" dirty="0" err="1"/>
              <a:t>và</a:t>
            </a:r>
            <a:r>
              <a:rPr lang="en-US" altLang="vi-VN" sz="3200" b="1" dirty="0"/>
              <a:t> </a:t>
            </a:r>
            <a:r>
              <a:rPr lang="en-US" altLang="vi-VN" sz="3200" b="1" dirty="0" err="1"/>
              <a:t>khu</a:t>
            </a:r>
            <a:r>
              <a:rPr lang="en-US" altLang="vi-VN" sz="3200" b="1" dirty="0"/>
              <a:t> </a:t>
            </a:r>
            <a:r>
              <a:rPr lang="en-US" altLang="vi-VN" sz="3200" b="1" dirty="0" err="1"/>
              <a:t>vườn</a:t>
            </a:r>
            <a:r>
              <a:rPr lang="en-US" altLang="vi-VN" sz="3200" b="1" dirty="0"/>
              <a:t> </a:t>
            </a:r>
            <a:r>
              <a:rPr lang="en-US" altLang="vi-VN" sz="3200" b="1" dirty="0" err="1"/>
              <a:t>kì</a:t>
            </a:r>
            <a:r>
              <a:rPr lang="en-US" altLang="vi-VN" sz="3200" b="1" dirty="0"/>
              <a:t> </a:t>
            </a:r>
            <a:r>
              <a:rPr lang="en-US" altLang="vi-VN" sz="3200" b="1" dirty="0" err="1"/>
              <a:t>diệu</a:t>
            </a:r>
            <a:r>
              <a:rPr lang="en-US" altLang="vi-VN" sz="3200" b="1" dirty="0"/>
              <a:t> </a:t>
            </a:r>
            <a:r>
              <a:rPr lang="en-US" altLang="vi-VN" sz="3200" b="1" dirty="0" err="1"/>
              <a:t>cùng</a:t>
            </a:r>
            <a:r>
              <a:rPr lang="en-US" altLang="vi-VN" sz="3200" b="1" dirty="0"/>
              <a:t> </a:t>
            </a:r>
            <a:r>
              <a:rPr lang="en-US" altLang="vi-VN" sz="3200" b="1" dirty="0" err="1"/>
              <a:t>một</a:t>
            </a:r>
            <a:r>
              <a:rPr lang="en-US" altLang="vi-VN" sz="3200" b="1" dirty="0"/>
              <a:t> </a:t>
            </a:r>
            <a:r>
              <a:rPr lang="en-US" altLang="vi-VN" sz="3200" b="1" dirty="0" err="1"/>
              <a:t>lúc</a:t>
            </a:r>
            <a:r>
              <a:rPr lang="en-US" altLang="vi-VN" sz="3200" b="1" dirty="0"/>
              <a:t>, </a:t>
            </a:r>
            <a:r>
              <a:rPr lang="en-US" altLang="vi-VN" sz="3200" b="1" dirty="0" err="1"/>
              <a:t>mỗi</a:t>
            </a:r>
            <a:r>
              <a:rPr lang="en-US" altLang="vi-VN" sz="3200" b="1" dirty="0"/>
              <a:t> </a:t>
            </a:r>
            <a:r>
              <a:rPr lang="en-US" altLang="vi-VN" sz="3200" b="1" dirty="0" err="1"/>
              <a:t>người</a:t>
            </a:r>
            <a:r>
              <a:rPr lang="en-US" altLang="vi-VN" sz="3200" b="1" dirty="0"/>
              <a:t> </a:t>
            </a:r>
            <a:r>
              <a:rPr lang="en-US" altLang="vi-VN" sz="3200" b="1" dirty="0" err="1"/>
              <a:t>tới</a:t>
            </a:r>
            <a:r>
              <a:rPr lang="en-US" altLang="vi-VN" sz="3200" b="1" dirty="0"/>
              <a:t> </a:t>
            </a:r>
            <a:r>
              <a:rPr lang="en-US" altLang="vi-VN" sz="3200" b="1" dirty="0" err="1"/>
              <a:t>thăm</a:t>
            </a:r>
            <a:r>
              <a:rPr lang="en-US" altLang="vi-VN" sz="3200" b="1" dirty="0"/>
              <a:t> </a:t>
            </a:r>
            <a:r>
              <a:rPr lang="en-US" altLang="vi-VN" sz="3200" b="1" dirty="0" err="1"/>
              <a:t>một</a:t>
            </a:r>
            <a:r>
              <a:rPr lang="en-US" altLang="vi-VN" sz="3200" b="1" dirty="0"/>
              <a:t> </a:t>
            </a:r>
            <a:r>
              <a:rPr lang="en-US" altLang="vi-VN" sz="3200" b="1" dirty="0" err="1"/>
              <a:t>nơi</a:t>
            </a:r>
            <a:r>
              <a:rPr lang="en-US" altLang="vi-VN" sz="3200" b="1" dirty="0"/>
              <a:t>. </a:t>
            </a:r>
            <a:r>
              <a:rPr lang="en-US" altLang="vi-VN" sz="3200" b="1" dirty="0" err="1"/>
              <a:t>Em</a:t>
            </a:r>
            <a:r>
              <a:rPr lang="en-US" altLang="vi-VN" sz="3200" b="1" dirty="0"/>
              <a:t> </a:t>
            </a:r>
            <a:r>
              <a:rPr lang="en-US" altLang="vi-VN" sz="3200" b="1" dirty="0" err="1"/>
              <a:t>hãy</a:t>
            </a:r>
            <a:r>
              <a:rPr lang="en-US" altLang="vi-VN" sz="3200" b="1" dirty="0"/>
              <a:t> </a:t>
            </a:r>
            <a:r>
              <a:rPr lang="en-US" altLang="vi-VN" sz="3200" b="1" dirty="0" err="1"/>
              <a:t>kể</a:t>
            </a:r>
            <a:r>
              <a:rPr lang="en-US" altLang="vi-VN" sz="3200" b="1" dirty="0"/>
              <a:t> </a:t>
            </a:r>
            <a:r>
              <a:rPr lang="en-US" altLang="vi-VN" sz="3200" b="1" dirty="0" err="1"/>
              <a:t>lại</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dirty="0" err="1"/>
              <a:t>theo</a:t>
            </a:r>
            <a:r>
              <a:rPr lang="en-US" altLang="vi-VN" sz="3200" b="1" dirty="0"/>
              <a:t> </a:t>
            </a:r>
            <a:r>
              <a:rPr lang="en-US" altLang="vi-VN" sz="3200" b="1" dirty="0" err="1"/>
              <a:t>hướng</a:t>
            </a:r>
            <a:r>
              <a:rPr lang="en-US" altLang="vi-VN" sz="3200" b="1" dirty="0"/>
              <a:t> </a:t>
            </a:r>
            <a:r>
              <a:rPr lang="en-US" altLang="vi-VN" sz="3200" b="1" dirty="0" err="1"/>
              <a:t>đó</a:t>
            </a:r>
            <a:r>
              <a:rPr lang="en-US" altLang="vi-VN" sz="3200" b="1" dirty="0"/>
              <a:t>.</a:t>
            </a:r>
            <a:endParaRPr lang="en-US" altLang="vi-VN" sz="3200" dirty="0"/>
          </a:p>
        </p:txBody>
      </p:sp>
      <p:pic>
        <p:nvPicPr>
          <p:cNvPr id="17411" name="Picture 6" descr="!C_LIT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47625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7" descr="!C_LIT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5265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wedge">
                                      <p:cBhvr>
                                        <p:cTn id="7" dur="2000"/>
                                        <p:tgtEl>
                                          <p:spTgt spid="97284"/>
                                        </p:tgtEl>
                                      </p:cBhvr>
                                    </p:animEffect>
                                  </p:childTnLst>
                                  <p:subTnLst>
                                    <p:audio>
                                      <p:cMediaNode>
                                        <p:cTn display="0" masterRel="sameClick">
                                          <p:stCondLst>
                                            <p:cond evt="begin" delay="0">
                                              <p:tn val="5"/>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704" name="Google Shape;704;p26"/>
          <p:cNvSpPr txBox="1">
            <a:spLocks noGrp="1"/>
          </p:cNvSpPr>
          <p:nvPr>
            <p:ph type="ctrTitle"/>
          </p:nvPr>
        </p:nvSpPr>
        <p:spPr>
          <a:xfrm>
            <a:off x="152400" y="388550"/>
            <a:ext cx="8839200" cy="1573600"/>
          </a:xfrm>
          <a:prstGeom prst="rect">
            <a:avLst/>
          </a:prstGeom>
        </p:spPr>
        <p:txBody>
          <a:bodyPr spcFirstLastPara="1" wrap="square" lIns="91425" tIns="91425" rIns="91425" bIns="91425" anchor="b" anchorCtr="0">
            <a:noAutofit/>
          </a:bodyPr>
          <a:lstStyle/>
          <a:p>
            <a:pPr lvl="0"/>
            <a:r>
              <a:rPr lang="en" b="1" dirty="0" smtClean="0">
                <a:solidFill>
                  <a:schemeClr val="accent1">
                    <a:lumMod val="75000"/>
                  </a:schemeClr>
                </a:solidFill>
                <a:latin typeface="Times New Roman" pitchFamily="18" charset="0"/>
                <a:cs typeface="Times New Roman" pitchFamily="18" charset="0"/>
              </a:rPr>
              <a:t>Hướng dẫn</a:t>
            </a:r>
            <a:r>
              <a:rPr lang="en" b="1" dirty="0" smtClean="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tưởng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tượng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hai</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bạn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Mi</a:t>
            </a:r>
            <a:r>
              <a:rPr lang="en-US" b="1" dirty="0">
                <a:solidFill>
                  <a:schemeClr val="tx1"/>
                </a:solidFill>
                <a:latin typeface="Times New Roman" pitchFamily="18" charset="0"/>
                <a:cs typeface="Times New Roman" pitchFamily="18" charset="0"/>
              </a:rPr>
              <a:t>-tin </a:t>
            </a:r>
            <a:r>
              <a:rPr lang="en-US" b="1" dirty="0" err="1">
                <a:solidFill>
                  <a:schemeClr val="tx1"/>
                </a:solidFill>
                <a:latin typeface="Times New Roman" pitchFamily="18" charset="0"/>
                <a:cs typeface="Times New Roman" pitchFamily="18" charset="0"/>
              </a:rPr>
              <a:t>và</a:t>
            </a:r>
            <a:r>
              <a:rPr lang="en-US" b="1" dirty="0">
                <a:solidFill>
                  <a:schemeClr val="tx1"/>
                </a:solidFill>
                <a:latin typeface="Times New Roman" pitchFamily="18" charset="0"/>
                <a:cs typeface="Times New Roman" pitchFamily="18" charset="0"/>
              </a:rPr>
              <a:t> Tin-tin  </a:t>
            </a:r>
            <a:r>
              <a:rPr lang="en-US" b="1" i="1" dirty="0" err="1">
                <a:solidFill>
                  <a:schemeClr val="tx1"/>
                </a:solidFill>
                <a:latin typeface="Times New Roman" pitchFamily="18" charset="0"/>
                <a:cs typeface="Times New Roman" pitchFamily="18" charset="0"/>
              </a:rPr>
              <a:t>không</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đi</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cùng</a:t>
            </a:r>
            <a:r>
              <a:rPr lang="en-US" b="1" i="1" dirty="0">
                <a:solidFill>
                  <a:schemeClr val="tx1"/>
                </a:solidFill>
                <a:latin typeface="Times New Roman" pitchFamily="18" charset="0"/>
                <a:cs typeface="Times New Roman" pitchFamily="18" charset="0"/>
              </a:rPr>
              <a:t> </a:t>
            </a:r>
            <a:r>
              <a:rPr lang="en-US" b="1" i="1" dirty="0" err="1">
                <a:solidFill>
                  <a:schemeClr val="tx1"/>
                </a:solidFill>
                <a:latin typeface="Times New Roman" pitchFamily="18" charset="0"/>
                <a:cs typeface="Times New Roman" pitchFamily="18" charset="0"/>
              </a:rPr>
              <a:t>nhau</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Mi</a:t>
            </a:r>
            <a:r>
              <a:rPr lang="en-US" b="1" dirty="0">
                <a:solidFill>
                  <a:schemeClr val="tx1"/>
                </a:solidFill>
                <a:latin typeface="Times New Roman" pitchFamily="18" charset="0"/>
                <a:cs typeface="Times New Roman" pitchFamily="18" charset="0"/>
              </a:rPr>
              <a:t>-tin </a:t>
            </a:r>
            <a:r>
              <a:rPr lang="en-US" b="1" dirty="0" err="1">
                <a:solidFill>
                  <a:schemeClr val="tx1"/>
                </a:solidFill>
                <a:latin typeface="Times New Roman" pitchFamily="18" charset="0"/>
                <a:cs typeface="Times New Roman" pitchFamily="18" charset="0"/>
              </a:rPr>
              <a:t>thăm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công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xưởng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xanh</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và</a:t>
            </a:r>
            <a:r>
              <a:rPr lang="en-US" b="1" dirty="0">
                <a:solidFill>
                  <a:schemeClr val="tx1"/>
                </a:solidFill>
                <a:latin typeface="Times New Roman" pitchFamily="18" charset="0"/>
                <a:cs typeface="Times New Roman" pitchFamily="18" charset="0"/>
              </a:rPr>
              <a:t> Tin-tin </a:t>
            </a:r>
            <a:r>
              <a:rPr lang="en-US" b="1" dirty="0" err="1">
                <a:solidFill>
                  <a:schemeClr val="tx1"/>
                </a:solidFill>
                <a:latin typeface="Times New Roman" pitchFamily="18" charset="0"/>
                <a:cs typeface="Times New Roman" pitchFamily="18" charset="0"/>
              </a:rPr>
              <a:t>thăm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khu</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vườn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kì</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diệu</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hoặc</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ngược</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lại</a:t>
            </a:r>
            <a:r>
              <a:rPr lang="en-US" b="1" dirty="0">
                <a:solidFill>
                  <a:schemeClr val="tx1"/>
                </a:solidFill>
                <a:latin typeface="Times New Roman" pitchFamily="18" charset="0"/>
                <a:cs typeface="Times New Roman" pitchFamily="18" charset="0"/>
              </a:rPr>
              <a:t> Tin-tin </a:t>
            </a:r>
            <a:r>
              <a:rPr lang="en-US" b="1" dirty="0" err="1">
                <a:solidFill>
                  <a:schemeClr val="tx1"/>
                </a:solidFill>
                <a:latin typeface="Times New Roman" pitchFamily="18" charset="0"/>
                <a:cs typeface="Times New Roman" pitchFamily="18" charset="0"/>
              </a:rPr>
              <a:t>đi</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thăm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công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xưởng</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xanh</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còn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Mi</a:t>
            </a:r>
            <a:r>
              <a:rPr lang="en-US" b="1" dirty="0">
                <a:solidFill>
                  <a:schemeClr val="tx1"/>
                </a:solidFill>
                <a:latin typeface="Times New Roman" pitchFamily="18" charset="0"/>
                <a:cs typeface="Times New Roman" pitchFamily="18" charset="0"/>
              </a:rPr>
              <a:t>-tin </a:t>
            </a:r>
            <a:r>
              <a:rPr lang="en-US" b="1" dirty="0" err="1">
                <a:solidFill>
                  <a:schemeClr val="tx1"/>
                </a:solidFill>
                <a:latin typeface="Times New Roman" pitchFamily="18" charset="0"/>
                <a:cs typeface="Times New Roman" pitchFamily="18" charset="0"/>
              </a:rPr>
              <a:t>thăm</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khu</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vườn</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kì</a:t>
            </a:r>
            <a:r>
              <a:rPr lang="en-US" b="1" dirty="0">
                <a:solidFill>
                  <a:schemeClr val="tx1"/>
                </a:solidFill>
                <a:latin typeface="Times New Roman" pitchFamily="18" charset="0"/>
                <a:cs typeface="Times New Roman" pitchFamily="18" charset="0"/>
              </a:rPr>
              <a:t> </a:t>
            </a:r>
            <a:r>
              <a:rPr lang="en-US" b="1" dirty="0" err="1">
                <a:solidFill>
                  <a:schemeClr val="tx1"/>
                </a:solidFill>
                <a:latin typeface="Times New Roman" pitchFamily="18" charset="0"/>
                <a:cs typeface="Times New Roman" pitchFamily="18" charset="0"/>
              </a:rPr>
              <a:t>diệu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Hãy</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kể</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lại</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câu</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chuyện</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theo</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hướng</a:t>
            </a:r>
            <a:r>
              <a:rPr lang="en-US" b="1" dirty="0" smtClean="0">
                <a:solidFill>
                  <a:schemeClr val="tx1"/>
                </a:solidFill>
                <a:latin typeface="Times New Roman" pitchFamily="18" charset="0"/>
                <a:cs typeface="Times New Roman" pitchFamily="18" charset="0"/>
              </a:rPr>
              <a:t> </a:t>
            </a:r>
            <a:r>
              <a:rPr lang="en-US" b="1" dirty="0" err="1" smtClean="0">
                <a:solidFill>
                  <a:schemeClr val="tx1"/>
                </a:solidFill>
                <a:latin typeface="Times New Roman" pitchFamily="18" charset="0"/>
                <a:cs typeface="Times New Roman" pitchFamily="18" charset="0"/>
              </a:rPr>
              <a:t>đó</a:t>
            </a:r>
            <a:r>
              <a:rPr lang="en-US" b="1" dirty="0">
                <a:solidFill>
                  <a:schemeClr val="tx1"/>
                </a:solidFill>
                <a:latin typeface="Times New Roman" pitchFamily="18" charset="0"/>
                <a:cs typeface="Times New Roman" pitchFamily="18" charset="0"/>
              </a:rPr>
              <a:t>.</a:t>
            </a:r>
            <a:endParaRPr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090575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79430"/>
            <a:ext cx="8839200" cy="3416320"/>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Mi</a:t>
            </a:r>
            <a:r>
              <a:rPr lang="en-US" sz="2400" b="1" dirty="0" smtClean="0">
                <a:latin typeface="Times New Roman" pitchFamily="18" charset="0"/>
                <a:cs typeface="Times New Roman" pitchFamily="18" charset="0"/>
              </a:rPr>
              <a:t>-tin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vườn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chùm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gậy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-tin </a:t>
            </a:r>
            <a:r>
              <a:rPr lang="en-US" sz="2400" b="1" dirty="0" err="1">
                <a:latin typeface="Times New Roman" pitchFamily="18" charset="0"/>
                <a:cs typeface="Times New Roman" pitchFamily="18" charset="0"/>
              </a:rPr>
              <a:t>khen</a:t>
            </a: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Chùm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đẹp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bón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bê</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sọt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-tin </a:t>
            </a:r>
            <a:r>
              <a:rPr lang="en-US" sz="2400" b="1" dirty="0" err="1">
                <a:latin typeface="Times New Roman" pitchFamily="18" charset="0"/>
                <a:cs typeface="Times New Roman" pitchFamily="18" charset="0"/>
              </a:rPr>
              <a:t>tưởng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hóa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to </a:t>
            </a:r>
            <a:r>
              <a:rPr lang="en-US" sz="2400" b="1" dirty="0" err="1">
                <a:latin typeface="Times New Roman" pitchFamily="18" charset="0"/>
                <a:cs typeface="Times New Roman" pitchFamily="18" charset="0"/>
              </a:rPr>
              <a:t>nhất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đẩy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đầy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-tin </a:t>
            </a:r>
            <a:r>
              <a:rPr lang="en-US" sz="2400" b="1" dirty="0" err="1">
                <a:latin typeface="Times New Roman" pitchFamily="18" charset="0"/>
                <a:cs typeface="Times New Roman" pitchFamily="18" charset="0"/>
              </a:rPr>
              <a:t>tưởng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dưa</a:t>
            </a:r>
            <a:r>
              <a:rPr lang="en-US" sz="2400" b="1" dirty="0">
                <a:latin typeface="Times New Roman" pitchFamily="18" charset="0"/>
                <a:cs typeface="Times New Roman" pitchFamily="18" charset="0"/>
              </a:rPr>
              <a:t> to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thế</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5" name="Rectangle 4"/>
          <p:cNvSpPr/>
          <p:nvPr/>
        </p:nvSpPr>
        <p:spPr>
          <a:xfrm>
            <a:off x="2438400" y="143530"/>
            <a:ext cx="4254691" cy="523220"/>
          </a:xfrm>
          <a:prstGeom prst="rect">
            <a:avLst/>
          </a:prstGeom>
        </p:spPr>
        <p:txBody>
          <a:bodyPr wrap="none">
            <a:spAutoFit/>
          </a:bodyPr>
          <a:lstStyle/>
          <a:p>
            <a:r>
              <a:rPr lang="en-US" sz="2800" b="1" dirty="0">
                <a:solidFill>
                  <a:schemeClr val="tx1"/>
                </a:solidFill>
                <a:latin typeface="Times New Roman" pitchFamily="18" charset="0"/>
                <a:cs typeface="Times New Roman" pitchFamily="18" charset="0"/>
              </a:rPr>
              <a:t>Ở </a:t>
            </a:r>
            <a:r>
              <a:rPr lang="en-US" sz="2800" b="1" dirty="0" err="1">
                <a:solidFill>
                  <a:schemeClr val="tx1"/>
                </a:solidFill>
                <a:latin typeface="Times New Roman" pitchFamily="18" charset="0"/>
                <a:cs typeface="Times New Roman" pitchFamily="18" charset="0"/>
              </a:rPr>
              <a:t>Vương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quốc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Tương</a:t>
            </a:r>
            <a:r>
              <a:rPr lang="en-US" sz="2800" b="1" dirty="0">
                <a:solidFill>
                  <a:schemeClr val="tx1"/>
                </a:solidFill>
                <a:latin typeface="Times New Roman" pitchFamily="18" charset="0"/>
                <a:cs typeface="Times New Roman" pitchFamily="18" charset="0"/>
              </a:rPr>
              <a:t> Lai </a:t>
            </a:r>
          </a:p>
        </p:txBody>
      </p:sp>
    </p:spTree>
    <p:extLst>
      <p:ext uri="{BB962C8B-B14F-4D97-AF65-F5344CB8AC3E}">
        <p14:creationId xmlns:p14="http://schemas.microsoft.com/office/powerpoint/2010/main" val="1781276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75094"/>
            <a:ext cx="8839200" cy="4154984"/>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a:t>
            </a:r>
            <a:r>
              <a:rPr lang="en-US" sz="2400" b="1" dirty="0">
                <a:latin typeface="Times New Roman" pitchFamily="18" charset="0"/>
                <a:cs typeface="Times New Roman" pitchFamily="18" charset="0"/>
              </a:rPr>
              <a:t>-tin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khu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vườn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dùng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để</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sắp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háo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Vừa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ba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mươi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khoe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bay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dò</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r>
              <a:rPr lang="en-US" sz="2400" b="1" dirty="0">
                <a:latin typeface="Times New Roman" pitchFamily="18" charset="0"/>
                <a:cs typeface="Times New Roman" pitchFamily="18" charset="0"/>
              </a:rPr>
              <a:t>.</a:t>
            </a:r>
            <a:endParaRPr lang="en-US" sz="24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81980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an_2 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8" y="783771"/>
            <a:ext cx="3975100" cy="228480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81050"/>
            <a:ext cx="4156075" cy="24003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14"/>
          <p:cNvSpPr>
            <a:spLocks noChangeArrowheads="1"/>
          </p:cNvSpPr>
          <p:nvPr/>
        </p:nvSpPr>
        <p:spPr bwMode="auto">
          <a:xfrm>
            <a:off x="152400" y="133350"/>
            <a:ext cx="3861955"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endParaRPr lang="en-US" sz="2800" b="1" dirty="0">
              <a:latin typeface="Times New Roman" pitchFamily="18" charset="0"/>
              <a:cs typeface="Times New Roman" pitchFamily="18" charset="0"/>
            </a:endParaRPr>
          </a:p>
        </p:txBody>
      </p:sp>
      <p:sp>
        <p:nvSpPr>
          <p:cNvPr id="5" name="Rectangle 15"/>
          <p:cNvSpPr>
            <a:spLocks noChangeArrowheads="1"/>
          </p:cNvSpPr>
          <p:nvPr/>
        </p:nvSpPr>
        <p:spPr bwMode="auto">
          <a:xfrm>
            <a:off x="4648200" y="133350"/>
            <a:ext cx="3853940"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diệu</a:t>
            </a:r>
            <a:endParaRPr lang="en-US" sz="2800" b="1" dirty="0">
              <a:latin typeface="Times New Roman" pitchFamily="18" charset="0"/>
              <a:cs typeface="Times New Roman" pitchFamily="18" charset="0"/>
            </a:endParaRPr>
          </a:p>
        </p:txBody>
      </p:sp>
      <p:sp>
        <p:nvSpPr>
          <p:cNvPr id="6" name="Google Shape;704;p26"/>
          <p:cNvSpPr txBox="1">
            <a:spLocks/>
          </p:cNvSpPr>
          <p:nvPr/>
        </p:nvSpPr>
        <p:spPr>
          <a:xfrm>
            <a:off x="239342" y="3168520"/>
            <a:ext cx="8599858" cy="685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b="1" dirty="0" smtClean="0">
                <a:solidFill>
                  <a:schemeClr val="tx1"/>
                </a:solidFill>
                <a:latin typeface="+mj-lt"/>
                <a:cs typeface="Calibri" pitchFamily="34" charset="0"/>
              </a:rPr>
              <a:t>Địa điểm Tin-tin và Mi-tin đến có giống nhau không?</a:t>
            </a:r>
            <a:endParaRPr lang="vi-VN" sz="2800" b="1" dirty="0">
              <a:solidFill>
                <a:schemeClr val="tx1"/>
              </a:solidFill>
              <a:latin typeface="+mj-lt"/>
              <a:cs typeface="Calibri" pitchFamily="34" charset="0"/>
            </a:endParaRPr>
          </a:p>
        </p:txBody>
      </p:sp>
      <p:sp>
        <p:nvSpPr>
          <p:cNvPr id="7" name="Google Shape;704;p26"/>
          <p:cNvSpPr txBox="1">
            <a:spLocks/>
          </p:cNvSpPr>
          <p:nvPr/>
        </p:nvSpPr>
        <p:spPr>
          <a:xfrm>
            <a:off x="255588" y="4019550"/>
            <a:ext cx="7863840" cy="6858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400"/>
              <a:buFont typeface="Permanent Marker"/>
              <a:buNone/>
              <a:defRPr sz="2400" b="0" i="0" u="none" strike="noStrike" cap="none">
                <a:solidFill>
                  <a:srgbClr val="000000"/>
                </a:solidFill>
                <a:latin typeface="Permanent Marker"/>
                <a:ea typeface="Permanent Marker"/>
                <a:cs typeface="Permanent Marker"/>
                <a:sym typeface="Permanent Marker"/>
              </a:defRPr>
            </a:lvl1pPr>
            <a:lvl2pPr marR="0" lvl="1"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2pPr>
            <a:lvl3pPr marR="0" lvl="2"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3pPr>
            <a:lvl4pPr marR="0" lvl="3"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4pPr>
            <a:lvl5pPr marR="0" lvl="4"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5pPr>
            <a:lvl6pPr marR="0" lvl="5"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6pPr>
            <a:lvl7pPr marR="0" lvl="6"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7pPr>
            <a:lvl8pPr marR="0" lvl="7"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8pPr>
            <a:lvl9pPr marR="0" lvl="8" algn="l" rtl="0">
              <a:lnSpc>
                <a:spcPct val="100000"/>
              </a:lnSpc>
              <a:spcBef>
                <a:spcPts val="0"/>
              </a:spcBef>
              <a:spcAft>
                <a:spcPts val="0"/>
              </a:spcAft>
              <a:buClr>
                <a:srgbClr val="000000"/>
              </a:buClr>
              <a:buSzPts val="3000"/>
              <a:buFont typeface="Permanent Marker"/>
              <a:buNone/>
              <a:defRPr sz="3000" b="0" i="0" u="none" strike="noStrike" cap="none">
                <a:solidFill>
                  <a:srgbClr val="000000"/>
                </a:solidFill>
                <a:latin typeface="Permanent Marker"/>
                <a:ea typeface="Permanent Marker"/>
                <a:cs typeface="Permanent Marker"/>
                <a:sym typeface="Permanent Marker"/>
              </a:defRPr>
            </a:lvl9pPr>
          </a:lstStyle>
          <a:p>
            <a:r>
              <a:rPr lang="en-US" sz="2800" b="1" dirty="0" err="1" smtClean="0">
                <a:solidFill>
                  <a:schemeClr val="tx1"/>
                </a:solidFill>
                <a:latin typeface="Times New Roman" pitchFamily="18" charset="0"/>
                <a:cs typeface="Times New Roman" pitchFamily="18" charset="0"/>
              </a:rPr>
              <a:t>Địa</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điểm</a:t>
            </a:r>
            <a:r>
              <a:rPr lang="en-US" sz="2800" b="1" dirty="0" smtClean="0">
                <a:solidFill>
                  <a:schemeClr val="tx1"/>
                </a:solidFill>
                <a:latin typeface="Times New Roman" pitchFamily="18" charset="0"/>
                <a:cs typeface="Times New Roman" pitchFamily="18" charset="0"/>
              </a:rPr>
              <a:t> Tin-tin </a:t>
            </a:r>
            <a:r>
              <a:rPr lang="en-US" sz="2800" b="1" dirty="0" err="1" smtClean="0">
                <a:solidFill>
                  <a:schemeClr val="tx1"/>
                </a:solidFill>
                <a:latin typeface="Times New Roman" pitchFamily="18" charset="0"/>
                <a:cs typeface="Times New Roman" pitchFamily="18" charset="0"/>
              </a:rPr>
              <a:t>và</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Mi</a:t>
            </a:r>
            <a:r>
              <a:rPr lang="en-US" sz="2800" b="1" dirty="0" smtClean="0">
                <a:solidFill>
                  <a:schemeClr val="tx1"/>
                </a:solidFill>
                <a:latin typeface="Times New Roman" pitchFamily="18" charset="0"/>
                <a:cs typeface="Times New Roman" pitchFamily="18" charset="0"/>
              </a:rPr>
              <a:t>-tin </a:t>
            </a:r>
            <a:r>
              <a:rPr lang="en-US" sz="2800" b="1" dirty="0" err="1" smtClean="0">
                <a:solidFill>
                  <a:schemeClr val="tx1"/>
                </a:solidFill>
                <a:latin typeface="Times New Roman" pitchFamily="18" charset="0"/>
                <a:cs typeface="Times New Roman" pitchFamily="18" charset="0"/>
              </a:rPr>
              <a:t>đến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không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giống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nhau</a:t>
            </a:r>
            <a:r>
              <a:rPr lang="en-US" sz="2800" b="1" dirty="0" smtClean="0">
                <a:solidFill>
                  <a:schemeClr val="tx1"/>
                </a:solidFill>
                <a:latin typeface="Times New Roman" pitchFamily="18" charset="0"/>
                <a:cs typeface="Times New Roman" pitchFamily="18" charset="0"/>
              </a:rPr>
              <a:t>. </a:t>
            </a:r>
          </a:p>
          <a:p>
            <a:r>
              <a:rPr lang="en-US" sz="2800" b="1" dirty="0" smtClean="0">
                <a:solidFill>
                  <a:schemeClr val="tx1"/>
                </a:solidFill>
                <a:latin typeface="Times New Roman" pitchFamily="18" charset="0"/>
                <a:cs typeface="Times New Roman" pitchFamily="18" charset="0"/>
              </a:rPr>
              <a:t>-&gt; </a:t>
            </a:r>
            <a:r>
              <a:rPr lang="en-US" sz="2800" b="1" dirty="0" err="1" smtClean="0">
                <a:solidFill>
                  <a:schemeClr val="tx1"/>
                </a:solidFill>
                <a:latin typeface="Times New Roman" pitchFamily="18" charset="0"/>
                <a:cs typeface="Times New Roman" pitchFamily="18" charset="0"/>
              </a:rPr>
              <a:t>Khác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nhau</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về</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không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gian</a:t>
            </a:r>
            <a:endParaRPr lang="vi-VN"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56428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Lan_2 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783771"/>
            <a:ext cx="3975100" cy="228480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 desc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781050"/>
            <a:ext cx="4156075" cy="24003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14"/>
          <p:cNvSpPr>
            <a:spLocks noChangeArrowheads="1"/>
          </p:cNvSpPr>
          <p:nvPr/>
        </p:nvSpPr>
        <p:spPr bwMode="auto">
          <a:xfrm>
            <a:off x="152400" y="133350"/>
            <a:ext cx="3861955"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công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xưởng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xanh</a:t>
            </a:r>
            <a:endParaRPr lang="en-US" sz="2800" b="1" dirty="0">
              <a:latin typeface="Times New Roman" pitchFamily="18" charset="0"/>
              <a:cs typeface="Times New Roman" pitchFamily="18" charset="0"/>
            </a:endParaRPr>
          </a:p>
        </p:txBody>
      </p:sp>
      <p:sp>
        <p:nvSpPr>
          <p:cNvPr id="5" name="Rectangle 15"/>
          <p:cNvSpPr>
            <a:spLocks noChangeArrowheads="1"/>
          </p:cNvSpPr>
          <p:nvPr/>
        </p:nvSpPr>
        <p:spPr bwMode="auto">
          <a:xfrm>
            <a:off x="4648200" y="133350"/>
            <a:ext cx="3853940"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diệu</a:t>
            </a:r>
            <a:endParaRPr lang="en-US" sz="2800" b="1" dirty="0">
              <a:latin typeface="Times New Roman" pitchFamily="18" charset="0"/>
              <a:cs typeface="Times New Roman" pitchFamily="18" charset="0"/>
            </a:endParaRPr>
          </a:p>
        </p:txBody>
      </p:sp>
      <p:sp>
        <p:nvSpPr>
          <p:cNvPr id="8" name="Rectangle 7"/>
          <p:cNvSpPr/>
          <p:nvPr/>
        </p:nvSpPr>
        <p:spPr>
          <a:xfrm>
            <a:off x="222740" y="3257550"/>
            <a:ext cx="8768859" cy="1384995"/>
          </a:xfrm>
          <a:prstGeom prst="rect">
            <a:avLst/>
          </a:prstGeom>
        </p:spPr>
        <p:txBody>
          <a:bodyPr wrap="square">
            <a:spAutoFit/>
          </a:bodyPr>
          <a:lstStyle/>
          <a:p>
            <a:r>
              <a:rPr lang="vi-VN" sz="2800" b="1" i="1" dirty="0" smtClean="0">
                <a:latin typeface="+mj-lt"/>
              </a:rPr>
              <a:t>Kể </a:t>
            </a:r>
            <a:r>
              <a:rPr lang="vi-VN" sz="2800" b="1" i="1" dirty="0">
                <a:latin typeface="+mj-lt"/>
              </a:rPr>
              <a:t>theo trình tự không </a:t>
            </a:r>
            <a:r>
              <a:rPr lang="vi-VN" sz="2800" b="1" i="1" dirty="0" smtClean="0">
                <a:latin typeface="+mj-lt"/>
              </a:rPr>
              <a:t>gian</a:t>
            </a:r>
            <a:r>
              <a:rPr lang="en-US" sz="2800" b="1" i="1" dirty="0" smtClean="0">
                <a:latin typeface="+mj-lt"/>
              </a:rPr>
              <a:t>: </a:t>
            </a:r>
          </a:p>
          <a:p>
            <a:r>
              <a:rPr lang="en-US" sz="2800" b="1" dirty="0" smtClean="0">
                <a:solidFill>
                  <a:srgbClr val="FF0000"/>
                </a:solidFill>
                <a:latin typeface="Times New Roman" pitchFamily="18" charset="0"/>
                <a:cs typeface="Times New Roman" pitchFamily="18" charset="0"/>
              </a:rPr>
              <a:t>L</a:t>
            </a:r>
            <a:r>
              <a:rPr lang="vi-VN" sz="2800" b="1" dirty="0" smtClean="0">
                <a:solidFill>
                  <a:srgbClr val="FF0000"/>
                </a:solidFill>
                <a:latin typeface="Times New Roman" pitchFamily="18" charset="0"/>
                <a:cs typeface="Times New Roman" pitchFamily="18" charset="0"/>
              </a:rPr>
              <a:t>à </a:t>
            </a:r>
            <a:r>
              <a:rPr lang="vi-VN" sz="2800" b="1" dirty="0">
                <a:solidFill>
                  <a:srgbClr val="FF0000"/>
                </a:solidFill>
                <a:latin typeface="Times New Roman" pitchFamily="18" charset="0"/>
                <a:cs typeface="Times New Roman" pitchFamily="18" charset="0"/>
              </a:rPr>
              <a:t>kể về các sự việc xảy ra cùng một lúc và ở những nơi khác nhau</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344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arn(inVertical)">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Text Box 4"/>
          <p:cNvSpPr txBox="1">
            <a:spLocks noChangeArrowheads="1"/>
          </p:cNvSpPr>
          <p:nvPr/>
        </p:nvSpPr>
        <p:spPr bwMode="auto">
          <a:xfrm>
            <a:off x="457200" y="514350"/>
            <a:ext cx="8305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wrap="square">
            <a:spAutoFit/>
          </a:bodyPr>
          <a:lstStyle>
            <a:lvl1pPr marL="342900" indent="-342900">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US" altLang="vi-VN" sz="3200" b="1" u="sng" dirty="0" err="1"/>
              <a:t>Bài</a:t>
            </a:r>
            <a:r>
              <a:rPr lang="en-US" altLang="vi-VN" sz="3200" b="1" u="sng" dirty="0"/>
              <a:t> 3</a:t>
            </a:r>
            <a:r>
              <a:rPr lang="en-US" altLang="vi-VN" sz="3200" b="1" dirty="0"/>
              <a:t>:  </a:t>
            </a:r>
            <a:r>
              <a:rPr lang="en-US" altLang="vi-VN" sz="3200" b="1" dirty="0" err="1"/>
              <a:t>Cách</a:t>
            </a:r>
            <a:r>
              <a:rPr lang="en-US" altLang="vi-VN" sz="3200" b="1" dirty="0"/>
              <a:t> </a:t>
            </a:r>
            <a:r>
              <a:rPr lang="en-US" altLang="vi-VN" sz="3200" b="1" dirty="0" err="1"/>
              <a:t>kể</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dirty="0" err="1"/>
              <a:t>trong</a:t>
            </a:r>
            <a:r>
              <a:rPr lang="en-US" altLang="vi-VN" sz="3200" b="1" dirty="0"/>
              <a:t> </a:t>
            </a:r>
            <a:r>
              <a:rPr lang="en-US" altLang="vi-VN" sz="3200" b="1" dirty="0" err="1"/>
              <a:t>bài</a:t>
            </a:r>
            <a:r>
              <a:rPr lang="en-US" altLang="vi-VN" sz="3200" b="1" dirty="0"/>
              <a:t> </a:t>
            </a:r>
            <a:r>
              <a:rPr lang="en-US" altLang="vi-VN" sz="3200" b="1" dirty="0" err="1"/>
              <a:t>tập</a:t>
            </a:r>
            <a:r>
              <a:rPr lang="en-US" altLang="vi-VN" sz="3200" b="1" dirty="0"/>
              <a:t> 2 </a:t>
            </a:r>
            <a:r>
              <a:rPr lang="en-US" altLang="vi-VN" sz="3200" b="1" dirty="0" err="1"/>
              <a:t>có</a:t>
            </a:r>
            <a:r>
              <a:rPr lang="en-US" altLang="vi-VN" sz="3200" b="1" dirty="0"/>
              <a:t> </a:t>
            </a:r>
            <a:r>
              <a:rPr lang="en-US" altLang="vi-VN" sz="3200" b="1" dirty="0" err="1"/>
              <a:t>gì</a:t>
            </a:r>
            <a:r>
              <a:rPr lang="en-US" altLang="vi-VN" sz="3200" b="1" dirty="0"/>
              <a:t> </a:t>
            </a:r>
            <a:r>
              <a:rPr lang="en-US" altLang="vi-VN" sz="3200" b="1" dirty="0" err="1"/>
              <a:t>khác</a:t>
            </a:r>
            <a:r>
              <a:rPr lang="en-US" altLang="vi-VN" sz="3200" b="1" dirty="0"/>
              <a:t> </a:t>
            </a:r>
            <a:r>
              <a:rPr lang="en-US" altLang="vi-VN" sz="3200" b="1" dirty="0" err="1"/>
              <a:t>cách</a:t>
            </a:r>
            <a:r>
              <a:rPr lang="en-US" altLang="vi-VN" sz="3200" b="1" dirty="0"/>
              <a:t> </a:t>
            </a:r>
            <a:r>
              <a:rPr lang="en-US" altLang="vi-VN" sz="3200" b="1" dirty="0" err="1"/>
              <a:t>kể</a:t>
            </a:r>
            <a:r>
              <a:rPr lang="en-US" altLang="vi-VN" sz="3200" b="1" dirty="0"/>
              <a:t> </a:t>
            </a:r>
            <a:r>
              <a:rPr lang="en-US" altLang="vi-VN" sz="3200" b="1" dirty="0" err="1"/>
              <a:t>trong</a:t>
            </a:r>
            <a:r>
              <a:rPr lang="en-US" altLang="vi-VN" sz="3200" b="1" dirty="0"/>
              <a:t> </a:t>
            </a:r>
            <a:r>
              <a:rPr lang="en-US" altLang="vi-VN" sz="3200" b="1" dirty="0" err="1"/>
              <a:t>bài</a:t>
            </a:r>
            <a:r>
              <a:rPr lang="en-US" altLang="vi-VN" sz="3200" b="1" dirty="0"/>
              <a:t> </a:t>
            </a:r>
            <a:r>
              <a:rPr lang="en-US" altLang="vi-VN" sz="3200" b="1" dirty="0" err="1"/>
              <a:t>tập</a:t>
            </a:r>
            <a:r>
              <a:rPr lang="en-US" altLang="vi-VN" sz="3200" b="1" dirty="0"/>
              <a:t> 1:</a:t>
            </a:r>
          </a:p>
          <a:p>
            <a:pPr>
              <a:buFontTx/>
              <a:buAutoNum type="alphaLcParenR"/>
            </a:pPr>
            <a:r>
              <a:rPr lang="en-US" altLang="vi-VN" sz="3200" b="1" dirty="0"/>
              <a:t> </a:t>
            </a:r>
            <a:r>
              <a:rPr lang="en-US" altLang="vi-VN" sz="3200" b="1" dirty="0" err="1"/>
              <a:t>Về</a:t>
            </a:r>
            <a:r>
              <a:rPr lang="en-US" altLang="vi-VN" sz="3200" b="1" dirty="0"/>
              <a:t> </a:t>
            </a:r>
            <a:r>
              <a:rPr lang="en-US" altLang="vi-VN" sz="3200" b="1" dirty="0" err="1"/>
              <a:t>trình</a:t>
            </a:r>
            <a:r>
              <a:rPr lang="en-US" altLang="vi-VN" sz="3200" b="1" dirty="0"/>
              <a:t> </a:t>
            </a:r>
            <a:r>
              <a:rPr lang="en-US" altLang="vi-VN" sz="3200" b="1" dirty="0" err="1"/>
              <a:t>tự</a:t>
            </a:r>
            <a:r>
              <a:rPr lang="en-US" altLang="vi-VN" sz="3200" b="1" dirty="0"/>
              <a:t> </a:t>
            </a:r>
            <a:r>
              <a:rPr lang="en-US" altLang="vi-VN" sz="3200" b="1" dirty="0" err="1"/>
              <a:t>sắp</a:t>
            </a:r>
            <a:r>
              <a:rPr lang="en-US" altLang="vi-VN" sz="3200" b="1" dirty="0"/>
              <a:t> </a:t>
            </a:r>
            <a:r>
              <a:rPr lang="en-US" altLang="vi-VN" sz="3200" b="1" dirty="0" err="1"/>
              <a:t>xếp</a:t>
            </a:r>
            <a:r>
              <a:rPr lang="en-US" altLang="vi-VN" sz="3200" b="1" dirty="0"/>
              <a:t> </a:t>
            </a:r>
            <a:r>
              <a:rPr lang="en-US" altLang="vi-VN" sz="3200" b="1" dirty="0" err="1"/>
              <a:t>các</a:t>
            </a:r>
            <a:r>
              <a:rPr lang="en-US" altLang="vi-VN" sz="3200" b="1" dirty="0"/>
              <a:t> </a:t>
            </a:r>
            <a:r>
              <a:rPr lang="en-US" altLang="vi-VN" sz="3200" b="1" dirty="0" err="1"/>
              <a:t>sự</a:t>
            </a:r>
            <a:r>
              <a:rPr lang="en-US" altLang="vi-VN" sz="3200" b="1" dirty="0"/>
              <a:t> </a:t>
            </a:r>
            <a:r>
              <a:rPr lang="en-US" altLang="vi-VN" sz="3200" b="1" dirty="0" err="1"/>
              <a:t>việc</a:t>
            </a:r>
            <a:r>
              <a:rPr lang="en-US" altLang="vi-VN" sz="3200" b="1" dirty="0"/>
              <a:t>.</a:t>
            </a:r>
          </a:p>
          <a:p>
            <a:r>
              <a:rPr lang="en-US" altLang="vi-VN" sz="3200" b="1" dirty="0"/>
              <a:t>b) </a:t>
            </a:r>
            <a:r>
              <a:rPr lang="en-US" altLang="vi-VN" sz="3200" b="1" dirty="0" err="1"/>
              <a:t>Về</a:t>
            </a:r>
            <a:r>
              <a:rPr lang="en-US" altLang="vi-VN" sz="3200" b="1" dirty="0"/>
              <a:t> </a:t>
            </a:r>
            <a:r>
              <a:rPr lang="en-US" altLang="vi-VN" sz="3200" b="1" dirty="0" err="1"/>
              <a:t>những</a:t>
            </a:r>
            <a:r>
              <a:rPr lang="en-US" altLang="vi-VN" sz="3200" b="1" dirty="0"/>
              <a:t> </a:t>
            </a:r>
            <a:r>
              <a:rPr lang="en-US" altLang="vi-VN" sz="3200" b="1" dirty="0" err="1"/>
              <a:t>từ</a:t>
            </a:r>
            <a:r>
              <a:rPr lang="en-US" altLang="vi-VN" sz="3200" b="1" dirty="0"/>
              <a:t> </a:t>
            </a:r>
            <a:r>
              <a:rPr lang="en-US" altLang="vi-VN" sz="3200" b="1" dirty="0" err="1"/>
              <a:t>ngữ</a:t>
            </a:r>
            <a:r>
              <a:rPr lang="en-US" altLang="vi-VN" sz="3200" b="1" dirty="0"/>
              <a:t> </a:t>
            </a:r>
            <a:r>
              <a:rPr lang="en-US" altLang="vi-VN" sz="3200" b="1" dirty="0" err="1"/>
              <a:t>nối</a:t>
            </a:r>
            <a:r>
              <a:rPr lang="en-US" altLang="vi-VN" sz="3200" b="1" dirty="0"/>
              <a:t> </a:t>
            </a:r>
            <a:r>
              <a:rPr lang="en-US" altLang="vi-VN" sz="3200" b="1" dirty="0" err="1"/>
              <a:t>hai</a:t>
            </a:r>
            <a:r>
              <a:rPr lang="en-US" altLang="vi-VN" sz="3200" b="1" dirty="0"/>
              <a:t> </a:t>
            </a:r>
            <a:r>
              <a:rPr lang="en-US" altLang="vi-VN" sz="3200" b="1" dirty="0" err="1"/>
              <a:t>đoạn</a:t>
            </a:r>
            <a:r>
              <a:rPr lang="en-US" altLang="vi-VN" sz="3200" b="1" dirty="0"/>
              <a:t>.</a:t>
            </a:r>
          </a:p>
        </p:txBody>
      </p:sp>
      <p:grpSp>
        <p:nvGrpSpPr>
          <p:cNvPr id="26627" name="Group 17"/>
          <p:cNvGrpSpPr>
            <a:grpSpLocks/>
          </p:cNvGrpSpPr>
          <p:nvPr/>
        </p:nvGrpSpPr>
        <p:grpSpPr bwMode="auto">
          <a:xfrm>
            <a:off x="1" y="3886200"/>
            <a:ext cx="8861425" cy="914400"/>
            <a:chOff x="0" y="3264"/>
            <a:chExt cx="5582" cy="1056"/>
          </a:xfrm>
        </p:grpSpPr>
        <p:pic>
          <p:nvPicPr>
            <p:cNvPr id="26628" name="Picture 12" descr="16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176" y="3264"/>
              <a:ext cx="140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4" descr="16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0" y="3264"/>
              <a:ext cx="140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5" descr="16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440" y="3264"/>
              <a:ext cx="140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6" descr="16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2784" y="3264"/>
              <a:ext cx="140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69250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7524"/>
                                        </p:tgtEl>
                                        <p:attrNameLst>
                                          <p:attrName>style.visibility</p:attrName>
                                        </p:attrNameLst>
                                      </p:cBhvr>
                                      <p:to>
                                        <p:strVal val="visible"/>
                                      </p:to>
                                    </p:set>
                                    <p:anim calcmode="lin" valueType="num">
                                      <p:cBhvr>
                                        <p:cTn id="7" dur="500" fill="hold"/>
                                        <p:tgtEl>
                                          <p:spTgt spid="107524"/>
                                        </p:tgtEl>
                                        <p:attrNameLst>
                                          <p:attrName>ppt_w</p:attrName>
                                        </p:attrNameLst>
                                      </p:cBhvr>
                                      <p:tavLst>
                                        <p:tav tm="0">
                                          <p:val>
                                            <p:fltVal val="0"/>
                                          </p:val>
                                        </p:tav>
                                        <p:tav tm="100000">
                                          <p:val>
                                            <p:strVal val="#ppt_w"/>
                                          </p:val>
                                        </p:tav>
                                      </p:tavLst>
                                    </p:anim>
                                    <p:anim calcmode="lin" valueType="num">
                                      <p:cBhvr>
                                        <p:cTn id="8" dur="500" fill="hold"/>
                                        <p:tgtEl>
                                          <p:spTgt spid="107524"/>
                                        </p:tgtEl>
                                        <p:attrNameLst>
                                          <p:attrName>ppt_h</p:attrName>
                                        </p:attrNameLst>
                                      </p:cBhvr>
                                      <p:tavLst>
                                        <p:tav tm="0">
                                          <p:val>
                                            <p:fltVal val="0"/>
                                          </p:val>
                                        </p:tav>
                                        <p:tav tm="100000">
                                          <p:val>
                                            <p:strVal val="#ppt_h"/>
                                          </p:val>
                                        </p:tav>
                                      </p:tavLst>
                                    </p:anim>
                                    <p:animEffect transition="in" filter="fade">
                                      <p:cBhvr>
                                        <p:cTn id="9" dur="500"/>
                                        <p:tgtEl>
                                          <p:spTgt spid="107524"/>
                                        </p:tgtEl>
                                      </p:cBhvr>
                                    </p:animEffect>
                                  </p:childTnLst>
                                  <p:subTnLst>
                                    <p:audio>
                                      <p:cMediaNode>
                                        <p:cTn display="0" masterRel="sameClick">
                                          <p:stCondLst>
                                            <p:cond evt="begin" delay="0">
                                              <p:tn val="5"/>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a:off x="3886200" y="342900"/>
            <a:ext cx="1219200" cy="442913"/>
          </a:xfrm>
          <a:prstGeom prst="rect">
            <a:avLst/>
          </a:prstGeom>
        </p:spPr>
        <p:txBody>
          <a:bodyPr wrap="none" fromWordArt="1">
            <a:prstTxWarp prst="textPlain">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GB" sz="2000" b="1" kern="10" dirty="0">
                <a:ln w="9525">
                  <a:round/>
                  <a:headEnd/>
                  <a:tailEnd/>
                </a:ln>
                <a:gradFill rotWithShape="1">
                  <a:gsLst>
                    <a:gs pos="0">
                      <a:srgbClr val="FFFF00"/>
                    </a:gs>
                    <a:gs pos="50000">
                      <a:srgbClr val="FF9933"/>
                    </a:gs>
                    <a:gs pos="100000">
                      <a:srgbClr val="FFFF00"/>
                    </a:gs>
                  </a:gsLst>
                  <a:lin ang="5400000" scaled="1"/>
                </a:gradFill>
                <a:latin typeface="Times New Roman"/>
                <a:cs typeface="Times New Roman"/>
              </a:rPr>
              <a:t>BÀI 3</a:t>
            </a:r>
          </a:p>
        </p:txBody>
      </p:sp>
      <p:sp>
        <p:nvSpPr>
          <p:cNvPr id="27651" name="AutoShape 6">
            <a:hlinkClick r:id="rId3" action="ppaction://hlinksldjump"/>
          </p:cNvPr>
          <p:cNvSpPr>
            <a:spLocks noChangeArrowheads="1"/>
          </p:cNvSpPr>
          <p:nvPr/>
        </p:nvSpPr>
        <p:spPr bwMode="auto">
          <a:xfrm>
            <a:off x="8458200" y="4514850"/>
            <a:ext cx="457200" cy="628650"/>
          </a:xfrm>
          <a:prstGeom prst="smileyFace">
            <a:avLst>
              <a:gd name="adj" fmla="val 4653"/>
            </a:avLst>
          </a:prstGeom>
          <a:solidFill>
            <a:schemeClr val="accent1"/>
          </a:solidFill>
          <a:ln w="9525">
            <a:solidFill>
              <a:schemeClr val="tx1"/>
            </a:solidFill>
            <a:round/>
            <a:headEnd/>
            <a:tailEnd/>
          </a:ln>
        </p:spPr>
        <p:txBody>
          <a:bodyPr wrap="none" anchor="ctr"/>
          <a:lstStyle/>
          <a:p>
            <a:pPr algn="ctr"/>
            <a:endParaRPr lang="vi-VN" altLang="vi-VN" sz="3200" b="1">
              <a:latin typeface=".VnAvantH" pitchFamily="34" charset="0"/>
            </a:endParaRPr>
          </a:p>
        </p:txBody>
      </p:sp>
      <p:sp>
        <p:nvSpPr>
          <p:cNvPr id="27652" name="AutoShape 7">
            <a:hlinkClick r:id="rId4" action="ppaction://hlinksldjump"/>
          </p:cNvPr>
          <p:cNvSpPr>
            <a:spLocks noChangeArrowheads="1"/>
          </p:cNvSpPr>
          <p:nvPr/>
        </p:nvSpPr>
        <p:spPr bwMode="auto">
          <a:xfrm>
            <a:off x="8001000" y="4514850"/>
            <a:ext cx="457200" cy="628650"/>
          </a:xfrm>
          <a:prstGeom prst="smileyFace">
            <a:avLst>
              <a:gd name="adj" fmla="val -4653"/>
            </a:avLst>
          </a:prstGeom>
          <a:solidFill>
            <a:schemeClr val="accent1"/>
          </a:solidFill>
          <a:ln w="9525">
            <a:solidFill>
              <a:schemeClr val="tx1"/>
            </a:solidFill>
            <a:round/>
            <a:headEnd/>
            <a:tailEnd/>
          </a:ln>
        </p:spPr>
        <p:txBody>
          <a:bodyPr wrap="none" anchor="ctr"/>
          <a:lstStyle/>
          <a:p>
            <a:pPr algn="ctr"/>
            <a:endParaRPr lang="vi-VN" altLang="vi-VN" sz="3200" b="1">
              <a:latin typeface=".VnAvantH" pitchFamily="34" charset="0"/>
            </a:endParaRPr>
          </a:p>
        </p:txBody>
      </p:sp>
      <p:pic>
        <p:nvPicPr>
          <p:cNvPr id="27653" name="Picture 2" descr="J0124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66750" y="3676650"/>
            <a:ext cx="800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J0124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956947" y="196454"/>
            <a:ext cx="1383506"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2" descr="J0124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625956">
            <a:off x="0" y="0"/>
            <a:ext cx="1066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2" descr="J01240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9326" y="4343400"/>
            <a:ext cx="1844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5329" name="Group 33">
            <a:extLst>
              <a:ext uri="{FF2B5EF4-FFF2-40B4-BE49-F238E27FC236}"/>
            </a:extLst>
          </p:cNvPr>
          <p:cNvGraphicFramePr>
            <a:graphicFrameLocks noGrp="1"/>
          </p:cNvGraphicFramePr>
          <p:nvPr>
            <p:extLst>
              <p:ext uri="{D42A27DB-BD31-4B8C-83A1-F6EECF244321}">
                <p14:modId xmlns:p14="http://schemas.microsoft.com/office/powerpoint/2010/main" val="780257446"/>
              </p:ext>
            </p:extLst>
          </p:nvPr>
        </p:nvGraphicFramePr>
        <p:xfrm>
          <a:off x="152400" y="1014412"/>
          <a:ext cx="8763000" cy="3614738"/>
        </p:xfrm>
        <a:graphic>
          <a:graphicData uri="http://schemas.openxmlformats.org/drawingml/2006/table">
            <a:tbl>
              <a:tblPr/>
              <a:tblGrid>
                <a:gridCol w="4381500">
                  <a:extLst>
                    <a:ext uri="{9D8B030D-6E8A-4147-A177-3AD203B41FA5}"/>
                  </a:extLst>
                </a:gridCol>
                <a:gridCol w="4381500">
                  <a:extLst>
                    <a:ext uri="{9D8B030D-6E8A-4147-A177-3AD203B41FA5}"/>
                  </a:extLst>
                </a:gridCol>
              </a:tblGrid>
              <a:tr h="44767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1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chemeClr val="tx1"/>
                          </a:solidFill>
                          <a:effectLst/>
                          <a:latin typeface="Times New Roman" panose="02020603050405020304" pitchFamily="18" charset="0"/>
                          <a:cs typeface="Times New Roman" pitchFamily="18" charset="0"/>
                        </a:rPr>
                        <a:t>Cách</a:t>
                      </a:r>
                      <a:r>
                        <a:rPr kumimoji="0" lang="en-US" altLang="vi-VN" sz="2100" b="1" i="0" u="none" strike="noStrike" cap="none" normalizeH="0" baseline="0" dirty="0">
                          <a:ln>
                            <a:noFill/>
                          </a:ln>
                          <a:solidFill>
                            <a:schemeClr val="tx1"/>
                          </a:solidFill>
                          <a:effectLst/>
                          <a:latin typeface="Times New Roman" panose="02020603050405020304" pitchFamily="18" charset="0"/>
                          <a:cs typeface="Times New Roman" pitchFamily="18" charset="0"/>
                        </a:rPr>
                        <a:t> </a:t>
                      </a:r>
                      <a:r>
                        <a:rPr kumimoji="0" lang="en-US" altLang="vi-VN" sz="2100" b="1" i="0" u="none" strike="noStrike" cap="none" normalizeH="0" baseline="0" dirty="0" err="1">
                          <a:ln>
                            <a:noFill/>
                          </a:ln>
                          <a:solidFill>
                            <a:schemeClr val="tx1"/>
                          </a:solidFill>
                          <a:effectLst/>
                          <a:latin typeface="Times New Roman" panose="02020603050405020304" pitchFamily="18" charset="0"/>
                          <a:cs typeface="Times New Roman" pitchFamily="18" charset="0"/>
                        </a:rPr>
                        <a:t>kể</a:t>
                      </a:r>
                      <a:r>
                        <a:rPr kumimoji="0" lang="en-US" altLang="vi-VN" sz="2100" b="1" i="0" u="none" strike="noStrike" cap="none" normalizeH="0" baseline="0" dirty="0">
                          <a:ln>
                            <a:noFill/>
                          </a:ln>
                          <a:solidFill>
                            <a:schemeClr val="tx1"/>
                          </a:solidFill>
                          <a:effectLst/>
                          <a:latin typeface="Times New Roman" panose="02020603050405020304" pitchFamily="18" charset="0"/>
                          <a:cs typeface="Times New Roman" pitchFamily="18" charset="0"/>
                        </a:rPr>
                        <a:t> </a:t>
                      </a:r>
                      <a:r>
                        <a:rPr kumimoji="0" lang="en-US" altLang="vi-VN" sz="2100" b="1" i="0" u="none" strike="noStrike" cap="none" normalizeH="0" baseline="0" dirty="0" err="1">
                          <a:ln>
                            <a:noFill/>
                          </a:ln>
                          <a:solidFill>
                            <a:schemeClr val="tx1"/>
                          </a:solidFill>
                          <a:effectLst/>
                          <a:latin typeface="Times New Roman" panose="02020603050405020304" pitchFamily="18" charset="0"/>
                          <a:cs typeface="Times New Roman" pitchFamily="18" charset="0"/>
                        </a:rPr>
                        <a:t>chuyện</a:t>
                      </a:r>
                      <a:r>
                        <a:rPr kumimoji="0" lang="en-US" altLang="vi-VN" sz="2100" b="1" i="0" u="none" strike="noStrike" cap="none" normalizeH="0" baseline="0" dirty="0">
                          <a:ln>
                            <a:noFill/>
                          </a:ln>
                          <a:solidFill>
                            <a:schemeClr val="tx1"/>
                          </a:solidFill>
                          <a:effectLst/>
                          <a:latin typeface="Times New Roman" panose="02020603050405020304" pitchFamily="18" charset="0"/>
                          <a:cs typeface="Times New Roman" pitchFamily="18" charset="0"/>
                        </a:rPr>
                        <a:t> </a:t>
                      </a:r>
                      <a:r>
                        <a:rPr kumimoji="0" lang="en-US" altLang="vi-VN" sz="2100" b="1" i="0" u="none" strike="noStrike" cap="none" normalizeH="0" baseline="0" dirty="0" err="1">
                          <a:ln>
                            <a:noFill/>
                          </a:ln>
                          <a:solidFill>
                            <a:schemeClr val="tx1"/>
                          </a:solidFill>
                          <a:effectLst/>
                          <a:latin typeface="Times New Roman" panose="02020603050405020304" pitchFamily="18" charset="0"/>
                          <a:cs typeface="Times New Roman" pitchFamily="18" charset="0"/>
                        </a:rPr>
                        <a:t>bài</a:t>
                      </a:r>
                      <a:r>
                        <a:rPr kumimoji="0" lang="en-US" altLang="vi-VN" sz="2100" b="1" i="0" u="none" strike="noStrike" cap="none" normalizeH="0" baseline="0" dirty="0">
                          <a:ln>
                            <a:noFill/>
                          </a:ln>
                          <a:solidFill>
                            <a:schemeClr val="tx1"/>
                          </a:solidFill>
                          <a:effectLst/>
                          <a:latin typeface="Times New Roman" panose="02020603050405020304" pitchFamily="18" charset="0"/>
                          <a:cs typeface="Times New Roman" pitchFamily="18" charset="0"/>
                        </a:rPr>
                        <a:t> </a:t>
                      </a:r>
                      <a:r>
                        <a:rPr kumimoji="0" lang="en-US" altLang="vi-VN" sz="2100" b="1" i="0" u="none" strike="noStrike" cap="none" normalizeH="0" baseline="0" dirty="0" err="1">
                          <a:ln>
                            <a:noFill/>
                          </a:ln>
                          <a:solidFill>
                            <a:schemeClr val="tx1"/>
                          </a:solidFill>
                          <a:effectLst/>
                          <a:latin typeface="Times New Roman" panose="02020603050405020304" pitchFamily="18" charset="0"/>
                          <a:cs typeface="Times New Roman" pitchFamily="18" charset="0"/>
                        </a:rPr>
                        <a:t>tập</a:t>
                      </a:r>
                      <a:r>
                        <a:rPr kumimoji="0" lang="en-US" altLang="vi-VN" sz="2100" b="1" i="0" u="none" strike="noStrike" cap="none" normalizeH="0" baseline="0" dirty="0">
                          <a:ln>
                            <a:noFill/>
                          </a:ln>
                          <a:solidFill>
                            <a:schemeClr val="tx1"/>
                          </a:solidFill>
                          <a:effectLst/>
                          <a:latin typeface="Times New Roman" panose="02020603050405020304" pitchFamily="18" charset="0"/>
                          <a:cs typeface="Times New Roman" pitchFamily="18" charset="0"/>
                        </a:rPr>
                        <a:t> 1</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vi-VN" sz="2100" b="1" i="0" u="none" strike="noStrike" cap="none" normalizeH="0" baseline="0">
                          <a:ln>
                            <a:noFill/>
                          </a:ln>
                          <a:solidFill>
                            <a:schemeClr val="tx1"/>
                          </a:solidFill>
                          <a:effectLst/>
                          <a:latin typeface="Times New Roman" pitchFamily="18" charset="0"/>
                          <a:cs typeface="Times New Roman" pitchFamily="18" charset="0"/>
                        </a:rPr>
                        <a:t> Cách kể chuyện bài tập 2</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3167063">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đầu</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1</a:t>
                      </a:r>
                      <a:r>
                        <a:rPr kumimoji="0" lang="en-US" altLang="vi-VN" sz="2100" b="1" i="0" u="none" strike="noStrike" cap="none" normalizeH="0" baseline="0" dirty="0">
                          <a:ln>
                            <a:noFill/>
                          </a:ln>
                          <a:solidFill>
                            <a:schemeClr val="tx1"/>
                          </a:solidFill>
                          <a:effectLst/>
                          <a:latin typeface="Times New Roman" pitchFamily="18" charset="0"/>
                          <a:cs typeface="Times New Roman" pitchFamily="18" charset="0"/>
                        </a:rPr>
                        <a:t>:</a:t>
                      </a:r>
                      <a:r>
                        <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1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đầu</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2</a:t>
                      </a:r>
                      <a:r>
                        <a:rPr kumimoji="0" lang="en-US" altLang="vi-VN" sz="2100" b="1" i="0" u="none" strike="noStrike" cap="none" normalizeH="0" baseline="0" dirty="0">
                          <a:ln>
                            <a:noFill/>
                          </a:ln>
                          <a:solidFill>
                            <a:schemeClr val="tx1"/>
                          </a:solidFill>
                          <a:effectLst/>
                          <a:latin typeface="Times New Roman" pitchFamily="18" charset="0"/>
                          <a:cs typeface="Times New Roman" pitchFamily="18" charset="0"/>
                        </a:rPr>
                        <a:t>: </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đầu</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1</a:t>
                      </a:r>
                      <a:r>
                        <a:rPr kumimoji="0" lang="en-US" altLang="vi-VN" sz="2100" b="1" i="0" u="none" strike="noStrike" cap="none" normalizeH="0" baseline="0" dirty="0">
                          <a:ln>
                            <a:noFill/>
                          </a:ln>
                          <a:solidFill>
                            <a:schemeClr val="tx1"/>
                          </a:solidFill>
                          <a:effectLst/>
                          <a:latin typeface="Times New Roman" pitchFamily="18" charset="0"/>
                          <a:cs typeface="Times New Roman" pitchFamily="18" charset="0"/>
                        </a:rPr>
                        <a:t>:</a:t>
                      </a:r>
                      <a:r>
                        <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altLang="vi-VN" sz="21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vi-VN" sz="21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Mở</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đầu</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altLang="vi-VN" sz="2100" b="1" i="0" u="none" strike="noStrike" cap="none" normalizeH="0" baseline="0" dirty="0" err="1" smtClean="0">
                          <a:ln>
                            <a:noFill/>
                          </a:ln>
                          <a:solidFill>
                            <a:schemeClr val="tx1"/>
                          </a:solidFill>
                          <a:effectLst/>
                          <a:latin typeface="Times New Roman" pitchFamily="18" charset="0"/>
                          <a:cs typeface="Times New Roman" pitchFamily="18" charset="0"/>
                        </a:rPr>
                        <a:t>đoạn</a:t>
                      </a:r>
                      <a:r>
                        <a:rPr kumimoji="0" lang="en-US" altLang="vi-VN" sz="2100" b="1" i="0" u="none" strike="noStrike" cap="none" normalizeH="0" baseline="0" dirty="0" smtClean="0">
                          <a:ln>
                            <a:noFill/>
                          </a:ln>
                          <a:solidFill>
                            <a:schemeClr val="tx1"/>
                          </a:solidFill>
                          <a:effectLst/>
                          <a:latin typeface="Times New Roman" pitchFamily="18" charset="0"/>
                          <a:cs typeface="Times New Roman" pitchFamily="18" charset="0"/>
                        </a:rPr>
                        <a:t> 2</a:t>
                      </a:r>
                      <a:r>
                        <a:rPr kumimoji="0" lang="en-US" altLang="vi-VN" sz="2100" b="1" i="0" u="none" strike="noStrike" cap="none" normalizeH="0" baseline="0" dirty="0">
                          <a:ln>
                            <a:noFill/>
                          </a:ln>
                          <a:solidFill>
                            <a:schemeClr val="tx1"/>
                          </a:solidFill>
                          <a:effectLst/>
                          <a:latin typeface="Times New Roman" pitchFamily="18" charset="0"/>
                          <a:cs typeface="Times New Roman" pitchFamily="18" charset="0"/>
                        </a:rPr>
                        <a:t>:</a:t>
                      </a:r>
                      <a:r>
                        <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rPr>
                        <a:t> </a:t>
                      </a:r>
                      <a:endParaRPr kumimoji="0" lang="en-US" altLang="vi-VN" sz="2100" b="1" i="1"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vi-VN" sz="2100" b="0" i="0" u="none" strike="noStrike" cap="none" normalizeH="0" baseline="0" dirty="0">
                        <a:ln>
                          <a:noFill/>
                        </a:ln>
                        <a:solidFill>
                          <a:schemeClr val="tx1"/>
                        </a:solidFill>
                        <a:effectLst/>
                        <a:latin typeface="Times New Roman" pitchFamily="18" charset="0"/>
                        <a:cs typeface="Times New Roman" pitchFamily="18" charset="0"/>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55321" name="Text Box 25"/>
          <p:cNvSpPr txBox="1">
            <a:spLocks noChangeArrowheads="1"/>
          </p:cNvSpPr>
          <p:nvPr/>
        </p:nvSpPr>
        <p:spPr bwMode="auto">
          <a:xfrm>
            <a:off x="304800" y="1839516"/>
            <a:ext cx="42672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20000"/>
              </a:spcBef>
            </a:pPr>
            <a:r>
              <a:rPr lang="en-US" altLang="vi-VN" sz="2400" dirty="0" smtClean="0"/>
              <a:t>- </a:t>
            </a:r>
            <a:r>
              <a:rPr lang="en-US" altLang="vi-VN" sz="2400" b="1" i="1" dirty="0" err="1" smtClean="0"/>
              <a:t>Trước</a:t>
            </a:r>
            <a:r>
              <a:rPr lang="en-US" altLang="vi-VN" sz="2400" b="1" i="1" dirty="0" smtClean="0"/>
              <a:t> </a:t>
            </a:r>
            <a:r>
              <a:rPr lang="en-US" altLang="vi-VN" sz="2400" b="1" i="1" dirty="0" err="1"/>
              <a:t>hết</a:t>
            </a:r>
            <a:r>
              <a:rPr lang="en-US" altLang="vi-VN" sz="2400" b="1" i="1" dirty="0"/>
              <a:t>, </a:t>
            </a:r>
            <a:r>
              <a:rPr lang="en-US" altLang="vi-VN" sz="2400" dirty="0" err="1"/>
              <a:t>hai</a:t>
            </a:r>
            <a:r>
              <a:rPr lang="en-US" altLang="vi-VN" sz="2400" dirty="0"/>
              <a:t> </a:t>
            </a:r>
            <a:r>
              <a:rPr lang="en-US" altLang="vi-VN" sz="2400" dirty="0" err="1"/>
              <a:t>bạn</a:t>
            </a:r>
            <a:r>
              <a:rPr lang="en-US" altLang="vi-VN" sz="2400" dirty="0"/>
              <a:t> </a:t>
            </a:r>
            <a:r>
              <a:rPr lang="en-US" altLang="vi-VN" sz="2400" dirty="0" err="1"/>
              <a:t>rủ</a:t>
            </a:r>
            <a:r>
              <a:rPr lang="en-US" altLang="vi-VN" sz="2400" dirty="0"/>
              <a:t> </a:t>
            </a:r>
            <a:r>
              <a:rPr lang="en-US" altLang="vi-VN" sz="2400" dirty="0" err="1"/>
              <a:t>nhau</a:t>
            </a:r>
            <a:r>
              <a:rPr lang="en-US" altLang="vi-VN" sz="2400" dirty="0"/>
              <a:t> </a:t>
            </a:r>
            <a:r>
              <a:rPr lang="en-US" altLang="vi-VN" sz="2400" dirty="0" err="1"/>
              <a:t>đến</a:t>
            </a:r>
            <a:r>
              <a:rPr lang="en-US" altLang="vi-VN" sz="2400" dirty="0"/>
              <a:t> </a:t>
            </a:r>
            <a:r>
              <a:rPr lang="en-US" altLang="vi-VN" sz="2400" dirty="0" err="1"/>
              <a:t>thăm</a:t>
            </a:r>
            <a:r>
              <a:rPr lang="en-US" altLang="vi-VN" sz="2400" dirty="0"/>
              <a:t> </a:t>
            </a:r>
            <a:r>
              <a:rPr lang="en-US" altLang="vi-VN" sz="2400" dirty="0" err="1"/>
              <a:t>công</a:t>
            </a:r>
            <a:r>
              <a:rPr lang="en-US" altLang="vi-VN" sz="2400" dirty="0"/>
              <a:t> </a:t>
            </a:r>
            <a:r>
              <a:rPr lang="en-US" altLang="vi-VN" sz="2400" dirty="0" err="1"/>
              <a:t>xưởng</a:t>
            </a:r>
            <a:r>
              <a:rPr lang="en-US" altLang="vi-VN" sz="2400" dirty="0"/>
              <a:t> </a:t>
            </a:r>
            <a:r>
              <a:rPr lang="en-US" altLang="vi-VN" sz="2400" dirty="0" err="1" smtClean="0"/>
              <a:t>xanh</a:t>
            </a:r>
            <a:endParaRPr lang="en-US" altLang="vi-VN" sz="2400" dirty="0" smtClean="0"/>
          </a:p>
        </p:txBody>
      </p:sp>
      <p:sp>
        <p:nvSpPr>
          <p:cNvPr id="55322" name="Text Box 26"/>
          <p:cNvSpPr txBox="1">
            <a:spLocks noChangeArrowheads="1"/>
          </p:cNvSpPr>
          <p:nvPr/>
        </p:nvSpPr>
        <p:spPr bwMode="auto">
          <a:xfrm>
            <a:off x="228600" y="3111104"/>
            <a:ext cx="42672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20000"/>
              </a:spcBef>
            </a:pPr>
            <a:r>
              <a:rPr lang="en-US" altLang="vi-VN" sz="2400" dirty="0"/>
              <a:t>- </a:t>
            </a:r>
            <a:r>
              <a:rPr lang="en-US" altLang="vi-VN" sz="2400" b="1" i="1" dirty="0" err="1"/>
              <a:t>Rời</a:t>
            </a:r>
            <a:r>
              <a:rPr lang="en-US" altLang="vi-VN" sz="2400" b="1" i="1" dirty="0"/>
              <a:t> </a:t>
            </a:r>
            <a:r>
              <a:rPr lang="en-US" altLang="vi-VN" sz="2400" b="1" i="1" dirty="0" err="1"/>
              <a:t>công</a:t>
            </a:r>
            <a:r>
              <a:rPr lang="en-US" altLang="vi-VN" sz="2400" b="1" i="1" dirty="0"/>
              <a:t> </a:t>
            </a:r>
            <a:r>
              <a:rPr lang="en-US" altLang="vi-VN" sz="2400" b="1" i="1" dirty="0" err="1"/>
              <a:t>xưởng</a:t>
            </a:r>
            <a:r>
              <a:rPr lang="en-US" altLang="vi-VN" sz="2400" b="1" i="1" dirty="0"/>
              <a:t> </a:t>
            </a:r>
            <a:r>
              <a:rPr lang="en-US" altLang="vi-VN" sz="2400" b="1" i="1" dirty="0" err="1"/>
              <a:t>xanh</a:t>
            </a:r>
            <a:r>
              <a:rPr lang="en-US" altLang="vi-VN" sz="2400" b="1" i="1" dirty="0"/>
              <a:t>, </a:t>
            </a:r>
            <a:r>
              <a:rPr lang="en-US" altLang="vi-VN" sz="2400" dirty="0"/>
              <a:t>Tin-tin </a:t>
            </a:r>
            <a:r>
              <a:rPr lang="en-US" altLang="vi-VN" sz="2400" dirty="0" err="1"/>
              <a:t>và</a:t>
            </a:r>
            <a:r>
              <a:rPr lang="en-US" altLang="vi-VN" sz="2400" dirty="0"/>
              <a:t> </a:t>
            </a:r>
            <a:r>
              <a:rPr lang="en-US" altLang="vi-VN" sz="2400" dirty="0" err="1"/>
              <a:t>Mi</a:t>
            </a:r>
            <a:r>
              <a:rPr lang="en-US" altLang="vi-VN" sz="2400" dirty="0"/>
              <a:t>-tin </a:t>
            </a:r>
            <a:r>
              <a:rPr lang="en-US" altLang="vi-VN" sz="2400" dirty="0" err="1"/>
              <a:t>đến</a:t>
            </a:r>
            <a:r>
              <a:rPr lang="en-US" altLang="vi-VN" sz="2400" dirty="0"/>
              <a:t> </a:t>
            </a:r>
            <a:r>
              <a:rPr lang="en-US" altLang="vi-VN" sz="2400" dirty="0" err="1"/>
              <a:t>khu</a:t>
            </a:r>
            <a:r>
              <a:rPr lang="en-US" altLang="vi-VN" sz="2400" dirty="0"/>
              <a:t> </a:t>
            </a:r>
            <a:r>
              <a:rPr lang="en-US" altLang="vi-VN" sz="2400" dirty="0" err="1"/>
              <a:t>vườn</a:t>
            </a:r>
            <a:r>
              <a:rPr lang="en-US" altLang="vi-VN" sz="2400" dirty="0"/>
              <a:t> </a:t>
            </a:r>
            <a:r>
              <a:rPr lang="en-US" altLang="vi-VN" sz="2400" dirty="0" err="1"/>
              <a:t>kì</a:t>
            </a:r>
            <a:r>
              <a:rPr lang="en-US" altLang="vi-VN" sz="2400" dirty="0"/>
              <a:t> </a:t>
            </a:r>
            <a:r>
              <a:rPr lang="en-US" altLang="vi-VN" sz="2400" dirty="0" err="1"/>
              <a:t>diệu</a:t>
            </a:r>
            <a:endParaRPr lang="en-US" altLang="vi-VN" sz="2400" dirty="0"/>
          </a:p>
        </p:txBody>
      </p:sp>
      <p:sp>
        <p:nvSpPr>
          <p:cNvPr id="55326" name="Text Box 30"/>
          <p:cNvSpPr txBox="1">
            <a:spLocks noChangeArrowheads="1"/>
          </p:cNvSpPr>
          <p:nvPr/>
        </p:nvSpPr>
        <p:spPr bwMode="auto">
          <a:xfrm>
            <a:off x="4648200" y="3124021"/>
            <a:ext cx="4114800" cy="120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20000"/>
              </a:spcBef>
            </a:pPr>
            <a:r>
              <a:rPr lang="en-US" altLang="vi-VN" sz="2400" dirty="0"/>
              <a:t>- </a:t>
            </a:r>
            <a:r>
              <a:rPr lang="en-US" altLang="vi-VN" sz="2400" b="1" i="1" dirty="0" err="1"/>
              <a:t>Trong</a:t>
            </a:r>
            <a:r>
              <a:rPr lang="en-US" altLang="vi-VN" sz="2400" b="1" i="1" dirty="0"/>
              <a:t> </a:t>
            </a:r>
            <a:r>
              <a:rPr lang="en-US" altLang="vi-VN" sz="2400" b="1" i="1" dirty="0" err="1"/>
              <a:t>khi</a:t>
            </a:r>
            <a:r>
              <a:rPr lang="en-US" altLang="vi-VN" sz="2400" dirty="0"/>
              <a:t> </a:t>
            </a:r>
            <a:r>
              <a:rPr lang="en-US" altLang="vi-VN" sz="2400" b="1" i="1" dirty="0" err="1"/>
              <a:t>Mi</a:t>
            </a:r>
            <a:r>
              <a:rPr lang="en-US" altLang="vi-VN" sz="2400" b="1" i="1" dirty="0"/>
              <a:t>-tin  </a:t>
            </a:r>
            <a:r>
              <a:rPr lang="en-US" altLang="vi-VN" sz="2400" b="1" i="1" dirty="0" err="1"/>
              <a:t>đang</a:t>
            </a:r>
            <a:r>
              <a:rPr lang="en-US" altLang="vi-VN" sz="2400" b="1" i="1" dirty="0"/>
              <a:t> ở </a:t>
            </a:r>
            <a:r>
              <a:rPr lang="en-US" altLang="vi-VN" sz="2400" b="1" i="1" dirty="0" err="1"/>
              <a:t>khu</a:t>
            </a:r>
            <a:r>
              <a:rPr lang="en-US" altLang="vi-VN" sz="2400" b="1" i="1" dirty="0"/>
              <a:t> </a:t>
            </a:r>
            <a:r>
              <a:rPr lang="en-US" altLang="vi-VN" sz="2400" b="1" i="1" dirty="0" err="1"/>
              <a:t>vườn</a:t>
            </a:r>
            <a:r>
              <a:rPr lang="en-US" altLang="vi-VN" sz="2400" b="1" i="1" dirty="0"/>
              <a:t> </a:t>
            </a:r>
            <a:r>
              <a:rPr lang="en-US" altLang="vi-VN" sz="2400" b="1" i="1" dirty="0" err="1"/>
              <a:t>kì</a:t>
            </a:r>
            <a:r>
              <a:rPr lang="en-US" altLang="vi-VN" sz="2400" b="1" i="1" dirty="0"/>
              <a:t> </a:t>
            </a:r>
            <a:r>
              <a:rPr lang="en-US" altLang="vi-VN" sz="2400" b="1" i="1" dirty="0" err="1"/>
              <a:t>diệu</a:t>
            </a:r>
            <a:r>
              <a:rPr lang="en-US" altLang="vi-VN" sz="2400" b="1" i="1" dirty="0"/>
              <a:t> </a:t>
            </a:r>
            <a:r>
              <a:rPr lang="en-US" altLang="vi-VN" sz="2400" dirty="0" err="1"/>
              <a:t>thì</a:t>
            </a:r>
            <a:r>
              <a:rPr lang="en-US" altLang="vi-VN" sz="2400" dirty="0"/>
              <a:t> Tin </a:t>
            </a:r>
            <a:r>
              <a:rPr lang="en-US" altLang="vi-VN" sz="2400" dirty="0" err="1"/>
              <a:t>Tin</a:t>
            </a:r>
            <a:r>
              <a:rPr lang="en-US" altLang="vi-VN" sz="2400" dirty="0"/>
              <a:t> </a:t>
            </a:r>
            <a:r>
              <a:rPr lang="en-US" altLang="vi-VN" sz="2400" dirty="0" err="1"/>
              <a:t>tìm</a:t>
            </a:r>
            <a:r>
              <a:rPr lang="en-US" altLang="vi-VN" sz="2400" dirty="0"/>
              <a:t> </a:t>
            </a:r>
            <a:r>
              <a:rPr lang="en-US" altLang="vi-VN" sz="2400" dirty="0" err="1"/>
              <a:t>đến</a:t>
            </a:r>
            <a:r>
              <a:rPr lang="en-US" altLang="vi-VN" sz="2400" dirty="0"/>
              <a:t> </a:t>
            </a:r>
            <a:r>
              <a:rPr lang="en-US" altLang="vi-VN" sz="2400" dirty="0" err="1"/>
              <a:t>công</a:t>
            </a:r>
            <a:r>
              <a:rPr lang="en-US" altLang="vi-VN" sz="2400" dirty="0"/>
              <a:t> </a:t>
            </a:r>
            <a:r>
              <a:rPr lang="en-US" altLang="vi-VN" sz="2400" dirty="0" err="1"/>
              <a:t>xưởng</a:t>
            </a:r>
            <a:r>
              <a:rPr lang="en-US" altLang="vi-VN" sz="2400" dirty="0"/>
              <a:t> </a:t>
            </a:r>
            <a:r>
              <a:rPr lang="en-US" altLang="vi-VN" sz="2400" dirty="0" err="1"/>
              <a:t>xanh</a:t>
            </a:r>
            <a:endParaRPr lang="en-US" altLang="vi-VN" sz="2400" b="1" i="1" dirty="0"/>
          </a:p>
        </p:txBody>
      </p:sp>
      <p:sp>
        <p:nvSpPr>
          <p:cNvPr id="55327" name="Text Box 31"/>
          <p:cNvSpPr txBox="1">
            <a:spLocks noChangeArrowheads="1"/>
          </p:cNvSpPr>
          <p:nvPr/>
        </p:nvSpPr>
        <p:spPr bwMode="auto">
          <a:xfrm>
            <a:off x="4800600" y="1828800"/>
            <a:ext cx="381000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spcBef>
                <a:spcPct val="50000"/>
              </a:spcBef>
            </a:pPr>
            <a:r>
              <a:rPr lang="en-US" altLang="vi-VN" sz="2400" b="1" i="1" dirty="0" err="1"/>
              <a:t>Mi</a:t>
            </a:r>
            <a:r>
              <a:rPr lang="en-US" altLang="vi-VN" sz="2400" b="1" i="1" dirty="0"/>
              <a:t>-tin </a:t>
            </a:r>
            <a:r>
              <a:rPr lang="en-US" altLang="vi-VN" sz="2400" b="1" i="1" dirty="0" err="1"/>
              <a:t>đến</a:t>
            </a:r>
            <a:r>
              <a:rPr lang="en-US" altLang="vi-VN" sz="2400" b="1" i="1" dirty="0"/>
              <a:t> </a:t>
            </a:r>
            <a:r>
              <a:rPr lang="en-US" altLang="vi-VN" sz="2400" b="1" i="1" dirty="0" err="1"/>
              <a:t>khu</a:t>
            </a:r>
            <a:r>
              <a:rPr lang="en-US" altLang="vi-VN" sz="2400" b="1" i="1" dirty="0"/>
              <a:t> </a:t>
            </a:r>
            <a:r>
              <a:rPr lang="en-US" altLang="vi-VN" sz="2400" b="1" i="1" dirty="0" err="1"/>
              <a:t>vườn</a:t>
            </a:r>
            <a:r>
              <a:rPr lang="en-US" altLang="vi-VN" sz="2400" b="1" i="1" dirty="0"/>
              <a:t> </a:t>
            </a:r>
            <a:r>
              <a:rPr lang="en-US" altLang="vi-VN" sz="2400" b="1" i="1" dirty="0" err="1"/>
              <a:t>kì</a:t>
            </a:r>
            <a:r>
              <a:rPr lang="en-US" altLang="vi-VN" sz="2400" b="1" i="1" dirty="0"/>
              <a:t> </a:t>
            </a:r>
            <a:r>
              <a:rPr lang="en-US" altLang="vi-VN" sz="2400" b="1" i="1" dirty="0" err="1"/>
              <a:t>diệu</a:t>
            </a:r>
            <a:endParaRPr lang="en-US" altLang="vi-VN" sz="2400" b="1" i="1" dirty="0"/>
          </a:p>
        </p:txBody>
      </p:sp>
      <p:sp>
        <p:nvSpPr>
          <p:cNvPr id="55330" name="Text Box 34"/>
          <p:cNvSpPr txBox="1">
            <a:spLocks noChangeArrowheads="1"/>
          </p:cNvSpPr>
          <p:nvPr/>
        </p:nvSpPr>
        <p:spPr bwMode="auto">
          <a:xfrm>
            <a:off x="762000" y="361950"/>
            <a:ext cx="2057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spcBef>
                <a:spcPct val="50000"/>
              </a:spcBef>
            </a:pPr>
            <a:r>
              <a:rPr lang="en-US" altLang="vi-VN" sz="3600" b="1" i="1" dirty="0" err="1">
                <a:solidFill>
                  <a:srgbClr val="009900"/>
                </a:solidFill>
              </a:rPr>
              <a:t>Thời</a:t>
            </a:r>
            <a:r>
              <a:rPr lang="en-US" altLang="vi-VN" sz="3600" b="1" i="1" dirty="0">
                <a:solidFill>
                  <a:srgbClr val="009900"/>
                </a:solidFill>
              </a:rPr>
              <a:t> </a:t>
            </a:r>
            <a:r>
              <a:rPr lang="en-US" altLang="vi-VN" sz="3600" b="1" i="1" dirty="0" err="1">
                <a:solidFill>
                  <a:srgbClr val="009900"/>
                </a:solidFill>
              </a:rPr>
              <a:t>gian</a:t>
            </a:r>
            <a:endParaRPr lang="en-US" altLang="vi-VN" sz="3600" b="1" i="1" dirty="0">
              <a:solidFill>
                <a:srgbClr val="009900"/>
              </a:solidFill>
            </a:endParaRPr>
          </a:p>
        </p:txBody>
      </p:sp>
      <p:sp>
        <p:nvSpPr>
          <p:cNvPr id="55331" name="Text Box 35"/>
          <p:cNvSpPr txBox="1">
            <a:spLocks noChangeArrowheads="1"/>
          </p:cNvSpPr>
          <p:nvPr/>
        </p:nvSpPr>
        <p:spPr bwMode="auto">
          <a:xfrm>
            <a:off x="5486400" y="438150"/>
            <a:ext cx="243840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spcBef>
                <a:spcPct val="50000"/>
              </a:spcBef>
            </a:pPr>
            <a:r>
              <a:rPr lang="en-US" altLang="vi-VN" sz="3600" b="1" i="1" dirty="0" err="1">
                <a:solidFill>
                  <a:srgbClr val="000099"/>
                </a:solidFill>
              </a:rPr>
              <a:t>Không</a:t>
            </a:r>
            <a:r>
              <a:rPr lang="en-US" altLang="vi-VN" sz="3600" b="1" i="1" dirty="0">
                <a:solidFill>
                  <a:srgbClr val="000099"/>
                </a:solidFill>
              </a:rPr>
              <a:t> </a:t>
            </a:r>
            <a:r>
              <a:rPr lang="en-US" altLang="vi-VN" sz="3600" b="1" i="1" dirty="0" err="1">
                <a:solidFill>
                  <a:srgbClr val="000099"/>
                </a:solidFill>
              </a:rPr>
              <a:t>gian</a:t>
            </a:r>
            <a:endParaRPr lang="en-US" altLang="vi-VN" sz="3600" b="1" i="1" dirty="0">
              <a:solidFill>
                <a:srgbClr val="000099"/>
              </a:solidFill>
            </a:endParaRPr>
          </a:p>
        </p:txBody>
      </p:sp>
    </p:spTree>
    <p:extLst>
      <p:ext uri="{BB962C8B-B14F-4D97-AF65-F5344CB8AC3E}">
        <p14:creationId xmlns:p14="http://schemas.microsoft.com/office/powerpoint/2010/main" val="38704277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ppt_x"/>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 thanh 9.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5321"/>
                                        </p:tgtEl>
                                        <p:attrNameLst>
                                          <p:attrName>style.visibility</p:attrName>
                                        </p:attrNameLst>
                                      </p:cBhvr>
                                      <p:to>
                                        <p:strVal val="visible"/>
                                      </p:to>
                                    </p:set>
                                    <p:animEffect transition="in" filter="blinds(horizontal)">
                                      <p:cBhvr>
                                        <p:cTn id="13" dur="500"/>
                                        <p:tgtEl>
                                          <p:spTgt spid="5532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5322"/>
                                        </p:tgtEl>
                                        <p:attrNameLst>
                                          <p:attrName>style.visibility</p:attrName>
                                        </p:attrNameLst>
                                      </p:cBhvr>
                                      <p:to>
                                        <p:strVal val="visible"/>
                                      </p:to>
                                    </p:set>
                                    <p:animEffect transition="in" filter="box(in)">
                                      <p:cBhvr>
                                        <p:cTn id="18" dur="500"/>
                                        <p:tgtEl>
                                          <p:spTgt spid="553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5327"/>
                                        </p:tgtEl>
                                        <p:attrNameLst>
                                          <p:attrName>style.visibility</p:attrName>
                                        </p:attrNameLst>
                                      </p:cBhvr>
                                      <p:to>
                                        <p:strVal val="visible"/>
                                      </p:to>
                                    </p:set>
                                    <p:anim calcmode="lin" valueType="num">
                                      <p:cBhvr additive="base">
                                        <p:cTn id="23" dur="500" fill="hold"/>
                                        <p:tgtEl>
                                          <p:spTgt spid="55327"/>
                                        </p:tgtEl>
                                        <p:attrNameLst>
                                          <p:attrName>ppt_x</p:attrName>
                                        </p:attrNameLst>
                                      </p:cBhvr>
                                      <p:tavLst>
                                        <p:tav tm="0">
                                          <p:val>
                                            <p:strVal val="#ppt_x"/>
                                          </p:val>
                                        </p:tav>
                                        <p:tav tm="100000">
                                          <p:val>
                                            <p:strVal val="#ppt_x"/>
                                          </p:val>
                                        </p:tav>
                                      </p:tavLst>
                                    </p:anim>
                                    <p:anim calcmode="lin" valueType="num">
                                      <p:cBhvr additive="base">
                                        <p:cTn id="24" dur="500" fill="hold"/>
                                        <p:tgtEl>
                                          <p:spTgt spid="5532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5326"/>
                                        </p:tgtEl>
                                        <p:attrNameLst>
                                          <p:attrName>style.visibility</p:attrName>
                                        </p:attrNameLst>
                                      </p:cBhvr>
                                      <p:to>
                                        <p:strVal val="visible"/>
                                      </p:to>
                                    </p:set>
                                    <p:anim calcmode="lin" valueType="num">
                                      <p:cBhvr additive="base">
                                        <p:cTn id="29" dur="500" fill="hold"/>
                                        <p:tgtEl>
                                          <p:spTgt spid="55326"/>
                                        </p:tgtEl>
                                        <p:attrNameLst>
                                          <p:attrName>ppt_x</p:attrName>
                                        </p:attrNameLst>
                                      </p:cBhvr>
                                      <p:tavLst>
                                        <p:tav tm="0">
                                          <p:val>
                                            <p:strVal val="#ppt_x"/>
                                          </p:val>
                                        </p:tav>
                                        <p:tav tm="100000">
                                          <p:val>
                                            <p:strVal val="#ppt_x"/>
                                          </p:val>
                                        </p:tav>
                                      </p:tavLst>
                                    </p:anim>
                                    <p:anim calcmode="lin" valueType="num">
                                      <p:cBhvr additive="base">
                                        <p:cTn id="30" dur="500" fill="hold"/>
                                        <p:tgtEl>
                                          <p:spTgt spid="5532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5330"/>
                                        </p:tgtEl>
                                        <p:attrNameLst>
                                          <p:attrName>style.visibility</p:attrName>
                                        </p:attrNameLst>
                                      </p:cBhvr>
                                      <p:to>
                                        <p:strVal val="visible"/>
                                      </p:to>
                                    </p:set>
                                    <p:anim calcmode="lin" valueType="num">
                                      <p:cBhvr additive="base">
                                        <p:cTn id="35" dur="500" fill="hold"/>
                                        <p:tgtEl>
                                          <p:spTgt spid="55330"/>
                                        </p:tgtEl>
                                        <p:attrNameLst>
                                          <p:attrName>ppt_x</p:attrName>
                                        </p:attrNameLst>
                                      </p:cBhvr>
                                      <p:tavLst>
                                        <p:tav tm="0">
                                          <p:val>
                                            <p:strVal val="#ppt_x"/>
                                          </p:val>
                                        </p:tav>
                                        <p:tav tm="100000">
                                          <p:val>
                                            <p:strVal val="#ppt_x"/>
                                          </p:val>
                                        </p:tav>
                                      </p:tavLst>
                                    </p:anim>
                                    <p:anim calcmode="lin" valueType="num">
                                      <p:cBhvr additive="base">
                                        <p:cTn id="36" dur="500" fill="hold"/>
                                        <p:tgtEl>
                                          <p:spTgt spid="5533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5331"/>
                                        </p:tgtEl>
                                        <p:attrNameLst>
                                          <p:attrName>style.visibility</p:attrName>
                                        </p:attrNameLst>
                                      </p:cBhvr>
                                      <p:to>
                                        <p:strVal val="visible"/>
                                      </p:to>
                                    </p:set>
                                    <p:anim calcmode="lin" valueType="num">
                                      <p:cBhvr additive="base">
                                        <p:cTn id="41" dur="500" fill="hold"/>
                                        <p:tgtEl>
                                          <p:spTgt spid="55331"/>
                                        </p:tgtEl>
                                        <p:attrNameLst>
                                          <p:attrName>ppt_x</p:attrName>
                                        </p:attrNameLst>
                                      </p:cBhvr>
                                      <p:tavLst>
                                        <p:tav tm="0">
                                          <p:val>
                                            <p:strVal val="#ppt_x"/>
                                          </p:val>
                                        </p:tav>
                                        <p:tav tm="100000">
                                          <p:val>
                                            <p:strVal val="#ppt_x"/>
                                          </p:val>
                                        </p:tav>
                                      </p:tavLst>
                                    </p:anim>
                                    <p:anim calcmode="lin" valueType="num">
                                      <p:cBhvr additive="base">
                                        <p:cTn id="42" dur="500" fill="hold"/>
                                        <p:tgtEl>
                                          <p:spTgt spid="55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55321" grpId="0"/>
      <p:bldP spid="55322" grpId="0"/>
      <p:bldP spid="55326" grpId="0"/>
      <p:bldP spid="55327" grpId="0"/>
      <p:bldP spid="55330" grpId="0"/>
      <p:bldP spid="5533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1143000" y="2114551"/>
            <a:ext cx="7467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50000"/>
              </a:spcBef>
            </a:pPr>
            <a:r>
              <a:rPr lang="en-US" altLang="vi-VN" sz="3200" b="1" dirty="0">
                <a:solidFill>
                  <a:srgbClr val="000099"/>
                </a:solidFill>
              </a:rPr>
              <a:t>    </a:t>
            </a:r>
            <a:r>
              <a:rPr lang="en-US" altLang="vi-VN" sz="3200" b="1" dirty="0" err="1">
                <a:solidFill>
                  <a:srgbClr val="000099"/>
                </a:solidFill>
              </a:rPr>
              <a:t>Em</a:t>
            </a:r>
            <a:r>
              <a:rPr lang="en-US" altLang="vi-VN" sz="3200" b="1" dirty="0">
                <a:solidFill>
                  <a:srgbClr val="000099"/>
                </a:solidFill>
              </a:rPr>
              <a:t> </a:t>
            </a:r>
            <a:r>
              <a:rPr lang="en-US" altLang="vi-VN" sz="3200" b="1" dirty="0" err="1">
                <a:solidFill>
                  <a:srgbClr val="000099"/>
                </a:solidFill>
              </a:rPr>
              <a:t>hãy</a:t>
            </a:r>
            <a:r>
              <a:rPr lang="en-US" altLang="vi-VN" sz="3200" b="1" dirty="0">
                <a:solidFill>
                  <a:srgbClr val="000099"/>
                </a:solidFill>
              </a:rPr>
              <a:t> </a:t>
            </a:r>
            <a:r>
              <a:rPr lang="en-US" altLang="vi-VN" sz="3200" b="1" dirty="0" err="1">
                <a:solidFill>
                  <a:srgbClr val="000099"/>
                </a:solidFill>
              </a:rPr>
              <a:t>kể</a:t>
            </a:r>
            <a:r>
              <a:rPr lang="en-US" altLang="vi-VN" sz="3200" b="1" dirty="0">
                <a:solidFill>
                  <a:srgbClr val="000099"/>
                </a:solidFill>
              </a:rPr>
              <a:t> </a:t>
            </a:r>
            <a:r>
              <a:rPr lang="en-US" altLang="vi-VN" sz="3200" b="1" dirty="0" err="1">
                <a:solidFill>
                  <a:srgbClr val="000099"/>
                </a:solidFill>
              </a:rPr>
              <a:t>lại</a:t>
            </a:r>
            <a:r>
              <a:rPr lang="en-US" altLang="vi-VN" sz="3200" b="1" dirty="0">
                <a:solidFill>
                  <a:srgbClr val="000099"/>
                </a:solidFill>
              </a:rPr>
              <a:t> </a:t>
            </a:r>
            <a:r>
              <a:rPr lang="en-US" altLang="vi-VN" sz="3200" b="1" dirty="0" err="1">
                <a:solidFill>
                  <a:srgbClr val="000099"/>
                </a:solidFill>
              </a:rPr>
              <a:t>câu</a:t>
            </a:r>
            <a:r>
              <a:rPr lang="en-US" altLang="vi-VN" sz="3200" b="1" dirty="0">
                <a:solidFill>
                  <a:srgbClr val="000099"/>
                </a:solidFill>
              </a:rPr>
              <a:t> </a:t>
            </a:r>
            <a:r>
              <a:rPr lang="en-US" altLang="vi-VN" sz="3200" b="1" dirty="0" err="1">
                <a:solidFill>
                  <a:srgbClr val="000099"/>
                </a:solidFill>
              </a:rPr>
              <a:t>chuyện</a:t>
            </a:r>
            <a:r>
              <a:rPr lang="en-US" altLang="vi-VN" sz="3200" b="1" dirty="0">
                <a:solidFill>
                  <a:srgbClr val="000099"/>
                </a:solidFill>
              </a:rPr>
              <a:t> </a:t>
            </a:r>
            <a:r>
              <a:rPr lang="en-US" altLang="vi-VN" sz="3200" b="1" dirty="0" err="1">
                <a:solidFill>
                  <a:srgbClr val="000099"/>
                </a:solidFill>
              </a:rPr>
              <a:t>em</a:t>
            </a:r>
            <a:r>
              <a:rPr lang="en-US" altLang="vi-VN" sz="3200" b="1" dirty="0">
                <a:solidFill>
                  <a:srgbClr val="000099"/>
                </a:solidFill>
              </a:rPr>
              <a:t> </a:t>
            </a:r>
            <a:r>
              <a:rPr lang="en-US" altLang="vi-VN" sz="3200" b="1" dirty="0" err="1">
                <a:solidFill>
                  <a:srgbClr val="000099"/>
                </a:solidFill>
              </a:rPr>
              <a:t>đã</a:t>
            </a:r>
            <a:r>
              <a:rPr lang="en-US" altLang="vi-VN" sz="3200" b="1" dirty="0">
                <a:solidFill>
                  <a:srgbClr val="000099"/>
                </a:solidFill>
              </a:rPr>
              <a:t> </a:t>
            </a:r>
            <a:r>
              <a:rPr lang="en-US" altLang="vi-VN" sz="3200" b="1" dirty="0" err="1">
                <a:solidFill>
                  <a:srgbClr val="000099"/>
                </a:solidFill>
              </a:rPr>
              <a:t>học</a:t>
            </a:r>
            <a:r>
              <a:rPr lang="en-US" altLang="vi-VN" sz="3200" b="1" dirty="0">
                <a:solidFill>
                  <a:srgbClr val="000099"/>
                </a:solidFill>
              </a:rPr>
              <a:t>, </a:t>
            </a:r>
            <a:r>
              <a:rPr lang="en-US" altLang="vi-VN" sz="3200" b="1" dirty="0" err="1">
                <a:solidFill>
                  <a:srgbClr val="000099"/>
                </a:solidFill>
              </a:rPr>
              <a:t>trong</a:t>
            </a:r>
            <a:r>
              <a:rPr lang="en-US" altLang="vi-VN" sz="3200" b="1" dirty="0">
                <a:solidFill>
                  <a:srgbClr val="000099"/>
                </a:solidFill>
              </a:rPr>
              <a:t> </a:t>
            </a:r>
            <a:r>
              <a:rPr lang="en-US" altLang="vi-VN" sz="3200" b="1" dirty="0" err="1">
                <a:solidFill>
                  <a:srgbClr val="000099"/>
                </a:solidFill>
              </a:rPr>
              <a:t>đó</a:t>
            </a:r>
            <a:r>
              <a:rPr lang="en-US" altLang="vi-VN" sz="3200" b="1" dirty="0">
                <a:solidFill>
                  <a:srgbClr val="000099"/>
                </a:solidFill>
              </a:rPr>
              <a:t> </a:t>
            </a:r>
            <a:r>
              <a:rPr lang="en-US" altLang="vi-VN" sz="3200" b="1" dirty="0" err="1">
                <a:solidFill>
                  <a:srgbClr val="000099"/>
                </a:solidFill>
              </a:rPr>
              <a:t>các</a:t>
            </a:r>
            <a:r>
              <a:rPr lang="en-US" altLang="vi-VN" sz="3200" b="1" dirty="0">
                <a:solidFill>
                  <a:srgbClr val="000099"/>
                </a:solidFill>
              </a:rPr>
              <a:t> </a:t>
            </a:r>
            <a:r>
              <a:rPr lang="en-US" altLang="vi-VN" sz="3200" b="1" dirty="0" err="1">
                <a:solidFill>
                  <a:srgbClr val="000099"/>
                </a:solidFill>
              </a:rPr>
              <a:t>sự</a:t>
            </a:r>
            <a:r>
              <a:rPr lang="en-US" altLang="vi-VN" sz="3200" b="1" dirty="0">
                <a:solidFill>
                  <a:srgbClr val="000099"/>
                </a:solidFill>
              </a:rPr>
              <a:t> </a:t>
            </a:r>
            <a:r>
              <a:rPr lang="en-US" altLang="vi-VN" sz="3200" b="1" dirty="0" err="1">
                <a:solidFill>
                  <a:srgbClr val="000099"/>
                </a:solidFill>
              </a:rPr>
              <a:t>việc</a:t>
            </a:r>
            <a:r>
              <a:rPr lang="en-US" altLang="vi-VN" sz="3200" b="1" dirty="0">
                <a:solidFill>
                  <a:srgbClr val="000099"/>
                </a:solidFill>
              </a:rPr>
              <a:t>  </a:t>
            </a:r>
            <a:r>
              <a:rPr lang="en-US" altLang="vi-VN" sz="3200" b="1" dirty="0" err="1">
                <a:solidFill>
                  <a:srgbClr val="000099"/>
                </a:solidFill>
              </a:rPr>
              <a:t>được</a:t>
            </a:r>
            <a:r>
              <a:rPr lang="en-US" altLang="vi-VN" sz="3200" b="1" dirty="0">
                <a:solidFill>
                  <a:srgbClr val="000099"/>
                </a:solidFill>
              </a:rPr>
              <a:t> </a:t>
            </a:r>
            <a:r>
              <a:rPr lang="en-US" altLang="vi-VN" sz="3200" b="1" dirty="0" err="1">
                <a:solidFill>
                  <a:srgbClr val="000099"/>
                </a:solidFill>
              </a:rPr>
              <a:t>sắp</a:t>
            </a:r>
            <a:r>
              <a:rPr lang="en-US" altLang="vi-VN" sz="3200" b="1" dirty="0">
                <a:solidFill>
                  <a:srgbClr val="000099"/>
                </a:solidFill>
              </a:rPr>
              <a:t> </a:t>
            </a:r>
            <a:r>
              <a:rPr lang="en-US" altLang="vi-VN" sz="3200" b="1" dirty="0" err="1">
                <a:solidFill>
                  <a:srgbClr val="000099"/>
                </a:solidFill>
              </a:rPr>
              <a:t>xếp</a:t>
            </a:r>
            <a:r>
              <a:rPr lang="en-US" altLang="vi-VN" sz="3200" b="1" dirty="0">
                <a:solidFill>
                  <a:srgbClr val="000099"/>
                </a:solidFill>
              </a:rPr>
              <a:t> </a:t>
            </a:r>
            <a:r>
              <a:rPr lang="en-US" altLang="vi-VN" sz="3200" b="1" dirty="0" err="1">
                <a:solidFill>
                  <a:srgbClr val="000099"/>
                </a:solidFill>
              </a:rPr>
              <a:t>theo</a:t>
            </a:r>
            <a:r>
              <a:rPr lang="en-US" altLang="vi-VN" sz="3200" b="1" dirty="0">
                <a:solidFill>
                  <a:srgbClr val="000099"/>
                </a:solidFill>
              </a:rPr>
              <a:t> </a:t>
            </a:r>
            <a:r>
              <a:rPr lang="en-US" altLang="vi-VN" sz="3200" b="1" dirty="0" err="1">
                <a:solidFill>
                  <a:srgbClr val="000099"/>
                </a:solidFill>
              </a:rPr>
              <a:t>trình</a:t>
            </a:r>
            <a:r>
              <a:rPr lang="en-US" altLang="vi-VN" sz="3200" b="1" dirty="0">
                <a:solidFill>
                  <a:srgbClr val="000099"/>
                </a:solidFill>
              </a:rPr>
              <a:t> </a:t>
            </a:r>
            <a:r>
              <a:rPr lang="en-US" altLang="vi-VN" sz="3200" b="1" dirty="0" err="1">
                <a:solidFill>
                  <a:srgbClr val="000099"/>
                </a:solidFill>
              </a:rPr>
              <a:t>tự</a:t>
            </a:r>
            <a:r>
              <a:rPr lang="en-US" altLang="vi-VN" sz="3200" b="1" dirty="0">
                <a:solidFill>
                  <a:srgbClr val="000099"/>
                </a:solidFill>
              </a:rPr>
              <a:t> </a:t>
            </a:r>
            <a:r>
              <a:rPr lang="en-US" altLang="vi-VN" sz="3200" b="1" dirty="0" err="1">
                <a:solidFill>
                  <a:srgbClr val="000099"/>
                </a:solidFill>
              </a:rPr>
              <a:t>thời</a:t>
            </a:r>
            <a:r>
              <a:rPr lang="en-US" altLang="vi-VN" sz="3200" b="1" dirty="0">
                <a:solidFill>
                  <a:srgbClr val="000099"/>
                </a:solidFill>
              </a:rPr>
              <a:t> </a:t>
            </a:r>
            <a:r>
              <a:rPr lang="en-US" altLang="vi-VN" sz="3200" b="1" dirty="0" err="1">
                <a:solidFill>
                  <a:srgbClr val="000099"/>
                </a:solidFill>
              </a:rPr>
              <a:t>gian</a:t>
            </a:r>
            <a:r>
              <a:rPr lang="en-US" altLang="vi-VN" sz="3200" b="1" dirty="0">
                <a:solidFill>
                  <a:srgbClr val="000099"/>
                </a:solidFill>
                <a:latin typeface=".VnTime" pitchFamily="34" charset="0"/>
              </a:rPr>
              <a:t>.</a:t>
            </a:r>
          </a:p>
        </p:txBody>
      </p:sp>
      <p:pic>
        <p:nvPicPr>
          <p:cNvPr id="86021" name="Picture 5" descr="zeichen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1828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51314" y="1123949"/>
            <a:ext cx="2601686" cy="707886"/>
          </a:xfrm>
          <a:prstGeom prst="rect">
            <a:avLst/>
          </a:prstGeom>
          <a:noFill/>
        </p:spPr>
        <p:txBody>
          <a:bodyPr wrap="square" rtlCol="0">
            <a:spAutoFit/>
          </a:bodyPr>
          <a:lstStyle/>
          <a:p>
            <a:r>
              <a:rPr lang="en-GB" sz="4000" b="1" dirty="0" err="1" smtClean="0">
                <a:latin typeface="Times New Roman" pitchFamily="18" charset="0"/>
                <a:cs typeface="Times New Roman" pitchFamily="18" charset="0"/>
              </a:rPr>
              <a:t>Khởi</a:t>
            </a:r>
            <a:r>
              <a:rPr lang="en-GB" sz="4000" b="1" dirty="0" smtClean="0">
                <a:latin typeface="Times New Roman" pitchFamily="18" charset="0"/>
                <a:cs typeface="Times New Roman" pitchFamily="18" charset="0"/>
              </a:rPr>
              <a:t> </a:t>
            </a:r>
            <a:r>
              <a:rPr lang="en-GB" sz="4000" b="1" dirty="0" err="1" smtClean="0">
                <a:latin typeface="Times New Roman" pitchFamily="18" charset="0"/>
                <a:cs typeface="Times New Roman" pitchFamily="18" charset="0"/>
              </a:rPr>
              <a:t>động</a:t>
            </a:r>
            <a:endParaRPr lang="en-GB"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6023976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86021"/>
                                        </p:tgtEl>
                                        <p:attrNameLst>
                                          <p:attrName>style.visibility</p:attrName>
                                        </p:attrNameLst>
                                      </p:cBhvr>
                                      <p:to>
                                        <p:strVal val="visible"/>
                                      </p:to>
                                    </p:set>
                                    <p:anim calcmode="lin" valueType="num">
                                      <p:cBhvr>
                                        <p:cTn id="13" dur="500" fill="hold"/>
                                        <p:tgtEl>
                                          <p:spTgt spid="86021"/>
                                        </p:tgtEl>
                                        <p:attrNameLst>
                                          <p:attrName>ppt_w</p:attrName>
                                        </p:attrNameLst>
                                      </p:cBhvr>
                                      <p:tavLst>
                                        <p:tav tm="0">
                                          <p:val>
                                            <p:fltVal val="0"/>
                                          </p:val>
                                        </p:tav>
                                        <p:tav tm="100000">
                                          <p:val>
                                            <p:strVal val="#ppt_w"/>
                                          </p:val>
                                        </p:tav>
                                      </p:tavLst>
                                    </p:anim>
                                    <p:anim calcmode="lin" valueType="num">
                                      <p:cBhvr>
                                        <p:cTn id="14" dur="500" fill="hold"/>
                                        <p:tgtEl>
                                          <p:spTgt spid="86021"/>
                                        </p:tgtEl>
                                        <p:attrNameLst>
                                          <p:attrName>ppt_h</p:attrName>
                                        </p:attrNameLst>
                                      </p:cBhvr>
                                      <p:tavLst>
                                        <p:tav tm="0">
                                          <p:val>
                                            <p:fltVal val="0"/>
                                          </p:val>
                                        </p:tav>
                                        <p:tav tm="100000">
                                          <p:val>
                                            <p:strVal val="#ppt_h"/>
                                          </p:val>
                                        </p:tav>
                                      </p:tavLst>
                                    </p:anim>
                                    <p:anim calcmode="lin" valueType="num">
                                      <p:cBhvr>
                                        <p:cTn id="15" dur="500" fill="hold"/>
                                        <p:tgtEl>
                                          <p:spTgt spid="86021"/>
                                        </p:tgtEl>
                                        <p:attrNameLst>
                                          <p:attrName>style.rotation</p:attrName>
                                        </p:attrNameLst>
                                      </p:cBhvr>
                                      <p:tavLst>
                                        <p:tav tm="0">
                                          <p:val>
                                            <p:fltVal val="360"/>
                                          </p:val>
                                        </p:tav>
                                        <p:tav tm="100000">
                                          <p:val>
                                            <p:fltVal val="0"/>
                                          </p:val>
                                        </p:tav>
                                      </p:tavLst>
                                    </p:anim>
                                    <p:animEffect transition="in" filter="fade">
                                      <p:cBhvr>
                                        <p:cTn id="16" dur="500"/>
                                        <p:tgtEl>
                                          <p:spTgt spid="860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86020"/>
                                        </p:tgtEl>
                                        <p:attrNameLst>
                                          <p:attrName>style.visibility</p:attrName>
                                        </p:attrNameLst>
                                      </p:cBhvr>
                                      <p:to>
                                        <p:strVal val="visible"/>
                                      </p:to>
                                    </p:set>
                                    <p:anim calcmode="lin" valueType="num">
                                      <p:cBhvr>
                                        <p:cTn id="21" dur="1000" fill="hold"/>
                                        <p:tgtEl>
                                          <p:spTgt spid="86020"/>
                                        </p:tgtEl>
                                        <p:attrNameLst>
                                          <p:attrName>ppt_w</p:attrName>
                                        </p:attrNameLst>
                                      </p:cBhvr>
                                      <p:tavLst>
                                        <p:tav tm="0">
                                          <p:val>
                                            <p:strVal val="#ppt_w+.3"/>
                                          </p:val>
                                        </p:tav>
                                        <p:tav tm="100000">
                                          <p:val>
                                            <p:strVal val="#ppt_w"/>
                                          </p:val>
                                        </p:tav>
                                      </p:tavLst>
                                    </p:anim>
                                    <p:anim calcmode="lin" valueType="num">
                                      <p:cBhvr>
                                        <p:cTn id="22" dur="1000" fill="hold"/>
                                        <p:tgtEl>
                                          <p:spTgt spid="86020"/>
                                        </p:tgtEl>
                                        <p:attrNameLst>
                                          <p:attrName>ppt_h</p:attrName>
                                        </p:attrNameLst>
                                      </p:cBhvr>
                                      <p:tavLst>
                                        <p:tav tm="0">
                                          <p:val>
                                            <p:strVal val="#ppt_h"/>
                                          </p:val>
                                        </p:tav>
                                        <p:tav tm="100000">
                                          <p:val>
                                            <p:strVal val="#ppt_h"/>
                                          </p:val>
                                        </p:tav>
                                      </p:tavLst>
                                    </p:anim>
                                    <p:animEffect transition="in" filter="fade">
                                      <p:cBhvr>
                                        <p:cTn id="23" dur="1000"/>
                                        <p:tgtEl>
                                          <p:spTgt spid="86020"/>
                                        </p:tgtEl>
                                      </p:cBhvr>
                                    </p:animEffect>
                                  </p:childTnLst>
                                  <p:subTnLst>
                                    <p:audio>
                                      <p:cMediaNode>
                                        <p:cTn display="0" masterRel="sameClick">
                                          <p:stCondLst>
                                            <p:cond evt="begin" delay="0">
                                              <p:tn val="19"/>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 Box 4"/>
          <p:cNvSpPr txBox="1">
            <a:spLocks noChangeArrowheads="1"/>
          </p:cNvSpPr>
          <p:nvPr/>
        </p:nvSpPr>
        <p:spPr bwMode="auto">
          <a:xfrm>
            <a:off x="228600" y="3105150"/>
            <a:ext cx="86868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buFontTx/>
              <a:buChar char="-"/>
            </a:pPr>
            <a:r>
              <a:rPr lang="en-US" altLang="vi-VN" sz="2600" b="1" dirty="0"/>
              <a:t> </a:t>
            </a:r>
            <a:r>
              <a:rPr lang="en-US" altLang="vi-VN" sz="2600" b="1" dirty="0" err="1"/>
              <a:t>Bài</a:t>
            </a:r>
            <a:r>
              <a:rPr lang="en-US" altLang="vi-VN" sz="2600" b="1" dirty="0"/>
              <a:t> tập1: </a:t>
            </a:r>
            <a:r>
              <a:rPr lang="en-US" altLang="vi-VN" sz="2600" b="1" dirty="0" err="1"/>
              <a:t>Dùng</a:t>
            </a:r>
            <a:r>
              <a:rPr lang="en-US" altLang="vi-VN" sz="2600" b="1" dirty="0"/>
              <a:t> </a:t>
            </a:r>
            <a:r>
              <a:rPr lang="en-US" altLang="vi-VN" sz="2600" b="1" dirty="0" err="1"/>
              <a:t>từ</a:t>
            </a:r>
            <a:r>
              <a:rPr lang="en-US" altLang="vi-VN" sz="2600" b="1" dirty="0"/>
              <a:t> </a:t>
            </a:r>
            <a:r>
              <a:rPr lang="en-US" altLang="vi-VN" sz="2600" b="1" dirty="0" err="1"/>
              <a:t>ngữ</a:t>
            </a:r>
            <a:r>
              <a:rPr lang="en-US" altLang="vi-VN" sz="2600" b="1" dirty="0"/>
              <a:t> </a:t>
            </a:r>
            <a:r>
              <a:rPr lang="en-US" altLang="vi-VN" sz="2600" b="1" dirty="0" err="1"/>
              <a:t>nối</a:t>
            </a:r>
            <a:r>
              <a:rPr lang="en-US" altLang="vi-VN" sz="2600" b="1" dirty="0"/>
              <a:t>, VD: </a:t>
            </a:r>
            <a:r>
              <a:rPr lang="en-US" altLang="vi-VN" sz="2600" b="1" dirty="0" err="1"/>
              <a:t>trước</a:t>
            </a:r>
            <a:r>
              <a:rPr lang="en-US" altLang="vi-VN" sz="2600" b="1" dirty="0"/>
              <a:t> </a:t>
            </a:r>
            <a:r>
              <a:rPr lang="en-US" altLang="vi-VN" sz="2600" b="1" dirty="0" err="1"/>
              <a:t>hết</a:t>
            </a:r>
            <a:r>
              <a:rPr lang="en-US" altLang="vi-VN" sz="2600" b="1" dirty="0"/>
              <a:t> /</a:t>
            </a:r>
            <a:r>
              <a:rPr lang="en-US" altLang="vi-VN" sz="2600" b="1" dirty="0" err="1"/>
              <a:t>trước</a:t>
            </a:r>
            <a:r>
              <a:rPr lang="en-US" altLang="vi-VN" sz="2600" b="1" dirty="0"/>
              <a:t> </a:t>
            </a:r>
            <a:r>
              <a:rPr lang="en-US" altLang="vi-VN" sz="2600" b="1" dirty="0" err="1"/>
              <a:t>tiên</a:t>
            </a:r>
            <a:r>
              <a:rPr lang="en-US" altLang="vi-VN" sz="2600" b="1" dirty="0"/>
              <a:t> / </a:t>
            </a:r>
            <a:r>
              <a:rPr lang="en-US" altLang="vi-VN" sz="2600" b="1" dirty="0" err="1"/>
              <a:t>lúc</a:t>
            </a:r>
            <a:r>
              <a:rPr lang="en-US" altLang="vi-VN" sz="2600" b="1" dirty="0"/>
              <a:t> </a:t>
            </a:r>
            <a:r>
              <a:rPr lang="en-US" altLang="vi-VN" sz="2600" b="1" dirty="0" err="1"/>
              <a:t>đầu</a:t>
            </a:r>
            <a:r>
              <a:rPr lang="en-US" altLang="vi-VN" sz="2600" b="1" dirty="0"/>
              <a:t>; </a:t>
            </a:r>
            <a:r>
              <a:rPr lang="en-US" altLang="vi-VN" sz="2600" b="1" dirty="0" err="1"/>
              <a:t>rời</a:t>
            </a:r>
            <a:r>
              <a:rPr lang="en-US" altLang="vi-VN" sz="2600" b="1" dirty="0"/>
              <a:t> / </a:t>
            </a:r>
            <a:r>
              <a:rPr lang="en-US" altLang="vi-VN" sz="2600" b="1" dirty="0" err="1"/>
              <a:t>rồi</a:t>
            </a:r>
            <a:r>
              <a:rPr lang="en-US" altLang="vi-VN" sz="2600" b="1" dirty="0"/>
              <a:t> </a:t>
            </a:r>
            <a:r>
              <a:rPr lang="en-US" altLang="vi-VN" sz="2600" b="1" dirty="0" err="1"/>
              <a:t>sau</a:t>
            </a:r>
            <a:r>
              <a:rPr lang="en-US" altLang="vi-VN" sz="2600" b="1" dirty="0"/>
              <a:t> </a:t>
            </a:r>
            <a:r>
              <a:rPr lang="en-US" altLang="vi-VN" sz="2600" b="1" dirty="0" err="1"/>
              <a:t>đó</a:t>
            </a:r>
            <a:r>
              <a:rPr lang="en-US" altLang="vi-VN" sz="2600" b="1" dirty="0"/>
              <a:t>/ </a:t>
            </a:r>
            <a:r>
              <a:rPr lang="en-US" altLang="vi-VN" sz="2600" b="1" dirty="0" err="1"/>
              <a:t>tiếp</a:t>
            </a:r>
            <a:r>
              <a:rPr lang="en-US" altLang="vi-VN" sz="2600" b="1" dirty="0"/>
              <a:t> </a:t>
            </a:r>
            <a:r>
              <a:rPr lang="en-US" altLang="vi-VN" sz="2600" b="1" dirty="0" err="1"/>
              <a:t>theo.</a:t>
            </a:r>
            <a:endParaRPr lang="en-US" altLang="vi-VN" sz="2600" b="1" dirty="0"/>
          </a:p>
          <a:p>
            <a:r>
              <a:rPr lang="en-US" altLang="vi-VN" sz="2600" b="1" dirty="0"/>
              <a:t>- </a:t>
            </a:r>
            <a:r>
              <a:rPr lang="en-US" altLang="vi-VN" sz="2600" b="1" dirty="0" err="1"/>
              <a:t>Bài</a:t>
            </a:r>
            <a:r>
              <a:rPr lang="en-US" altLang="vi-VN" sz="2600" b="1" dirty="0"/>
              <a:t> </a:t>
            </a:r>
            <a:r>
              <a:rPr lang="en-US" altLang="vi-VN" sz="2600" b="1" dirty="0" err="1"/>
              <a:t>tập</a:t>
            </a:r>
            <a:r>
              <a:rPr lang="en-US" altLang="vi-VN" sz="2600" b="1" dirty="0"/>
              <a:t> 2: </a:t>
            </a:r>
            <a:r>
              <a:rPr lang="en-US" altLang="vi-VN" sz="2600" b="1" dirty="0" err="1"/>
              <a:t>Từ</a:t>
            </a:r>
            <a:r>
              <a:rPr lang="en-US" altLang="vi-VN" sz="2600" b="1" dirty="0"/>
              <a:t> </a:t>
            </a:r>
            <a:r>
              <a:rPr lang="en-US" altLang="vi-VN" sz="2600" b="1" dirty="0" err="1"/>
              <a:t>nối</a:t>
            </a:r>
            <a:r>
              <a:rPr lang="en-US" altLang="vi-VN" sz="2600" b="1" dirty="0"/>
              <a:t> </a:t>
            </a:r>
            <a:r>
              <a:rPr lang="en-US" altLang="vi-VN" sz="2600" b="1" dirty="0" err="1"/>
              <a:t>được</a:t>
            </a:r>
            <a:r>
              <a:rPr lang="en-US" altLang="vi-VN" sz="2600" b="1" dirty="0"/>
              <a:t> </a:t>
            </a:r>
            <a:r>
              <a:rPr lang="en-US" altLang="vi-VN" sz="2600" b="1" dirty="0" err="1"/>
              <a:t>thay</a:t>
            </a:r>
            <a:r>
              <a:rPr lang="en-US" altLang="vi-VN" sz="2600" b="1" dirty="0"/>
              <a:t> </a:t>
            </a:r>
            <a:r>
              <a:rPr lang="en-US" altLang="vi-VN" sz="2600" b="1" dirty="0" err="1"/>
              <a:t>bằng</a:t>
            </a:r>
            <a:r>
              <a:rPr lang="en-US" altLang="vi-VN" sz="2600" b="1" dirty="0"/>
              <a:t> </a:t>
            </a:r>
            <a:r>
              <a:rPr lang="en-US" altLang="vi-VN" sz="2600" b="1" dirty="0" err="1"/>
              <a:t>từ</a:t>
            </a:r>
            <a:r>
              <a:rPr lang="en-US" altLang="vi-VN" sz="2600" b="1" dirty="0"/>
              <a:t> </a:t>
            </a:r>
            <a:r>
              <a:rPr lang="en-US" altLang="vi-VN" sz="2600" b="1" dirty="0" err="1"/>
              <a:t>ngữ</a:t>
            </a:r>
            <a:r>
              <a:rPr lang="en-US" altLang="vi-VN" sz="2600" b="1" dirty="0"/>
              <a:t> </a:t>
            </a:r>
            <a:r>
              <a:rPr lang="en-US" altLang="vi-VN" sz="2600" b="1" dirty="0" err="1"/>
              <a:t>chỉ</a:t>
            </a:r>
            <a:r>
              <a:rPr lang="en-US" altLang="vi-VN" sz="2600" b="1" dirty="0"/>
              <a:t> </a:t>
            </a:r>
            <a:r>
              <a:rPr lang="en-US" altLang="vi-VN" sz="2600" b="1" dirty="0" err="1"/>
              <a:t>địa</a:t>
            </a:r>
            <a:r>
              <a:rPr lang="en-US" altLang="vi-VN" sz="2600" b="1" dirty="0"/>
              <a:t> </a:t>
            </a:r>
            <a:r>
              <a:rPr lang="en-US" altLang="vi-VN" sz="2600" b="1" dirty="0" err="1"/>
              <a:t>điểm</a:t>
            </a:r>
            <a:r>
              <a:rPr lang="en-US" altLang="vi-VN" sz="2600" b="1" dirty="0"/>
              <a:t>.</a:t>
            </a:r>
          </a:p>
        </p:txBody>
      </p:sp>
      <p:sp>
        <p:nvSpPr>
          <p:cNvPr id="2" name="Text Box 4"/>
          <p:cNvSpPr txBox="1">
            <a:spLocks noChangeArrowheads="1"/>
          </p:cNvSpPr>
          <p:nvPr/>
        </p:nvSpPr>
        <p:spPr bwMode="auto">
          <a:xfrm>
            <a:off x="228600" y="514350"/>
            <a:ext cx="86868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0000"/>
                </a:solidFill>
                <a:miter lim="800000"/>
                <a:headEnd/>
                <a:tailEnd/>
              </a14:hiddenLine>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buFontTx/>
              <a:buChar char="-"/>
            </a:pPr>
            <a:r>
              <a:rPr lang="en-US" altLang="vi-VN" sz="2600" b="1" dirty="0"/>
              <a:t> </a:t>
            </a:r>
            <a:r>
              <a:rPr lang="en-US" altLang="vi-VN" sz="2600" b="1" dirty="0" err="1"/>
              <a:t>Kể</a:t>
            </a:r>
            <a:r>
              <a:rPr lang="en-US" altLang="vi-VN" sz="2600" b="1" dirty="0"/>
              <a:t> </a:t>
            </a:r>
            <a:r>
              <a:rPr lang="en-US" altLang="vi-VN" sz="2600" b="1" dirty="0" err="1"/>
              <a:t>theo</a:t>
            </a:r>
            <a:r>
              <a:rPr lang="en-US" altLang="vi-VN" sz="2600" b="1" dirty="0"/>
              <a:t> </a:t>
            </a:r>
            <a:r>
              <a:rPr lang="en-US" altLang="vi-VN" sz="2600" b="1" dirty="0" err="1"/>
              <a:t>trình</a:t>
            </a:r>
            <a:r>
              <a:rPr lang="en-US" altLang="vi-VN" sz="2600" b="1" dirty="0"/>
              <a:t> </a:t>
            </a:r>
            <a:r>
              <a:rPr lang="en-US" altLang="vi-VN" sz="2600" b="1" dirty="0" err="1"/>
              <a:t>tự</a:t>
            </a:r>
            <a:r>
              <a:rPr lang="en-US" altLang="vi-VN" sz="2600" b="1" dirty="0"/>
              <a:t> </a:t>
            </a:r>
            <a:r>
              <a:rPr lang="en-US" altLang="vi-VN" sz="2600" b="1" dirty="0" err="1"/>
              <a:t>thời</a:t>
            </a:r>
            <a:r>
              <a:rPr lang="en-US" altLang="vi-VN" sz="2600" b="1" dirty="0"/>
              <a:t> </a:t>
            </a:r>
            <a:r>
              <a:rPr lang="en-US" altLang="vi-VN" sz="2600" b="1" dirty="0" err="1"/>
              <a:t>gian</a:t>
            </a:r>
            <a:r>
              <a:rPr lang="en-US" altLang="vi-VN" sz="2600" b="1" dirty="0"/>
              <a:t> (</a:t>
            </a:r>
            <a:r>
              <a:rPr lang="en-US" altLang="vi-VN" sz="2600" b="1" dirty="0" err="1"/>
              <a:t>bài</a:t>
            </a:r>
            <a:r>
              <a:rPr lang="en-US" altLang="vi-VN" sz="2600" b="1" dirty="0"/>
              <a:t> tập1): </a:t>
            </a:r>
            <a:r>
              <a:rPr lang="en-US" altLang="vi-VN" sz="2600" b="1" dirty="0" err="1"/>
              <a:t>Sự</a:t>
            </a:r>
            <a:r>
              <a:rPr lang="en-US" altLang="vi-VN" sz="2600" b="1" dirty="0"/>
              <a:t> </a:t>
            </a:r>
            <a:r>
              <a:rPr lang="en-US" altLang="vi-VN" sz="2600" b="1" dirty="0" err="1"/>
              <a:t>việc</a:t>
            </a:r>
            <a:r>
              <a:rPr lang="en-US" altLang="vi-VN" sz="2600" b="1" dirty="0"/>
              <a:t> </a:t>
            </a:r>
            <a:r>
              <a:rPr lang="en-US" altLang="vi-VN" sz="2600" b="1" dirty="0" err="1"/>
              <a:t>xảy</a:t>
            </a:r>
            <a:r>
              <a:rPr lang="en-US" altLang="vi-VN" sz="2600" b="1" dirty="0"/>
              <a:t> </a:t>
            </a:r>
            <a:r>
              <a:rPr lang="en-US" altLang="vi-VN" sz="2600" b="1" dirty="0" err="1"/>
              <a:t>ra</a:t>
            </a:r>
            <a:r>
              <a:rPr lang="en-US" altLang="vi-VN" sz="2600" b="1" dirty="0"/>
              <a:t> </a:t>
            </a:r>
            <a:r>
              <a:rPr lang="en-US" altLang="vi-VN" sz="2600" b="1" dirty="0" err="1"/>
              <a:t>trước</a:t>
            </a:r>
            <a:r>
              <a:rPr lang="en-US" altLang="vi-VN" sz="2600" b="1" dirty="0"/>
              <a:t> </a:t>
            </a:r>
            <a:r>
              <a:rPr lang="en-US" altLang="vi-VN" sz="2600" b="1" dirty="0" err="1"/>
              <a:t>thì</a:t>
            </a:r>
            <a:r>
              <a:rPr lang="en-US" altLang="vi-VN" sz="2600" b="1" dirty="0"/>
              <a:t> </a:t>
            </a:r>
            <a:r>
              <a:rPr lang="en-US" altLang="vi-VN" sz="2600" b="1" dirty="0" err="1"/>
              <a:t>kể</a:t>
            </a:r>
            <a:r>
              <a:rPr lang="en-US" altLang="vi-VN" sz="2600" b="1" dirty="0"/>
              <a:t> </a:t>
            </a:r>
            <a:r>
              <a:rPr lang="en-US" altLang="vi-VN" sz="2600" b="1" dirty="0" err="1"/>
              <a:t>trước</a:t>
            </a:r>
            <a:r>
              <a:rPr lang="en-US" altLang="vi-VN" sz="2600" b="1" dirty="0"/>
              <a:t>, </a:t>
            </a:r>
            <a:r>
              <a:rPr lang="en-US" altLang="vi-VN" sz="2600" b="1" dirty="0" err="1"/>
              <a:t>xảy</a:t>
            </a:r>
            <a:r>
              <a:rPr lang="en-US" altLang="vi-VN" sz="2600" b="1" dirty="0"/>
              <a:t> </a:t>
            </a:r>
            <a:r>
              <a:rPr lang="en-US" altLang="vi-VN" sz="2600" b="1" dirty="0" err="1"/>
              <a:t>ra</a:t>
            </a:r>
            <a:r>
              <a:rPr lang="en-US" altLang="vi-VN" sz="2600" b="1" dirty="0"/>
              <a:t> </a:t>
            </a:r>
            <a:r>
              <a:rPr lang="en-US" altLang="vi-VN" sz="2600" b="1" dirty="0" err="1"/>
              <a:t>sau</a:t>
            </a:r>
            <a:r>
              <a:rPr lang="en-US" altLang="vi-VN" sz="2600" b="1" dirty="0"/>
              <a:t> </a:t>
            </a:r>
            <a:r>
              <a:rPr lang="en-US" altLang="vi-VN" sz="2600" b="1" dirty="0" err="1"/>
              <a:t>thì</a:t>
            </a:r>
            <a:r>
              <a:rPr lang="en-US" altLang="vi-VN" sz="2600" b="1" dirty="0"/>
              <a:t> </a:t>
            </a:r>
            <a:r>
              <a:rPr lang="en-US" altLang="vi-VN" sz="2600" b="1" dirty="0" err="1"/>
              <a:t>kể</a:t>
            </a:r>
            <a:r>
              <a:rPr lang="en-US" altLang="vi-VN" sz="2600" b="1" dirty="0"/>
              <a:t> </a:t>
            </a:r>
            <a:r>
              <a:rPr lang="en-US" altLang="vi-VN" sz="2600" b="1" dirty="0" err="1"/>
              <a:t>sau</a:t>
            </a:r>
            <a:r>
              <a:rPr lang="en-US" altLang="vi-VN" sz="2600" b="1" dirty="0"/>
              <a:t>.</a:t>
            </a:r>
          </a:p>
          <a:p>
            <a:pPr>
              <a:buFontTx/>
              <a:buChar char="-"/>
            </a:pPr>
            <a:r>
              <a:rPr lang="en-US" altLang="vi-VN" sz="2600" b="1" dirty="0"/>
              <a:t> </a:t>
            </a:r>
            <a:r>
              <a:rPr lang="en-US" altLang="vi-VN" sz="2600" b="1" dirty="0" err="1"/>
              <a:t>Kể</a:t>
            </a:r>
            <a:r>
              <a:rPr lang="en-US" altLang="vi-VN" sz="2600" b="1" dirty="0"/>
              <a:t> </a:t>
            </a:r>
            <a:r>
              <a:rPr lang="en-US" altLang="vi-VN" sz="2600" b="1" dirty="0" err="1"/>
              <a:t>theo</a:t>
            </a:r>
            <a:r>
              <a:rPr lang="en-US" altLang="vi-VN" sz="2600" b="1" dirty="0"/>
              <a:t> </a:t>
            </a:r>
            <a:r>
              <a:rPr lang="en-US" altLang="vi-VN" sz="2600" b="1" dirty="0" err="1"/>
              <a:t>trình</a:t>
            </a:r>
            <a:r>
              <a:rPr lang="en-US" altLang="vi-VN" sz="2600" b="1" dirty="0"/>
              <a:t> </a:t>
            </a:r>
            <a:r>
              <a:rPr lang="en-US" altLang="vi-VN" sz="2600" b="1" dirty="0" err="1"/>
              <a:t>tự</a:t>
            </a:r>
            <a:r>
              <a:rPr lang="en-US" altLang="vi-VN" sz="2600" b="1" dirty="0"/>
              <a:t> </a:t>
            </a:r>
            <a:r>
              <a:rPr lang="en-US" altLang="vi-VN" sz="2600" b="1" dirty="0" err="1"/>
              <a:t>không</a:t>
            </a:r>
            <a:r>
              <a:rPr lang="en-US" altLang="vi-VN" sz="2600" b="1" dirty="0"/>
              <a:t> </a:t>
            </a:r>
            <a:r>
              <a:rPr lang="en-US" altLang="vi-VN" sz="2600" b="1" dirty="0" err="1"/>
              <a:t>gian</a:t>
            </a:r>
            <a:r>
              <a:rPr lang="en-US" altLang="vi-VN" sz="2600" b="1" dirty="0"/>
              <a:t> (</a:t>
            </a:r>
            <a:r>
              <a:rPr lang="en-US" altLang="vi-VN" sz="2600" b="1" dirty="0" err="1"/>
              <a:t>bài</a:t>
            </a:r>
            <a:r>
              <a:rPr lang="en-US" altLang="vi-VN" sz="2600" b="1" dirty="0"/>
              <a:t> tập2): </a:t>
            </a:r>
            <a:r>
              <a:rPr lang="en-US" altLang="vi-VN" sz="2600" b="1" dirty="0" err="1"/>
              <a:t>Kể</a:t>
            </a:r>
            <a:r>
              <a:rPr lang="en-US" altLang="vi-VN" sz="2600" b="1" dirty="0"/>
              <a:t> </a:t>
            </a:r>
            <a:r>
              <a:rPr lang="en-US" altLang="vi-VN" sz="2600" b="1" dirty="0" err="1"/>
              <a:t>nơi</a:t>
            </a:r>
            <a:r>
              <a:rPr lang="en-US" altLang="vi-VN" sz="2600" b="1" dirty="0"/>
              <a:t> </a:t>
            </a:r>
            <a:r>
              <a:rPr lang="en-US" altLang="vi-VN" sz="2600" b="1" dirty="0" err="1"/>
              <a:t>diễn</a:t>
            </a:r>
            <a:r>
              <a:rPr lang="en-US" altLang="vi-VN" sz="2600" b="1" dirty="0"/>
              <a:t> </a:t>
            </a:r>
            <a:r>
              <a:rPr lang="en-US" altLang="vi-VN" sz="2600" b="1" dirty="0" err="1"/>
              <a:t>ra</a:t>
            </a:r>
            <a:r>
              <a:rPr lang="en-US" altLang="vi-VN" sz="2600" b="1" dirty="0"/>
              <a:t> </a:t>
            </a:r>
            <a:r>
              <a:rPr lang="en-US" altLang="vi-VN" sz="2600" b="1" dirty="0" err="1"/>
              <a:t>các</a:t>
            </a:r>
            <a:r>
              <a:rPr lang="en-US" altLang="vi-VN" sz="2600" b="1" dirty="0"/>
              <a:t> </a:t>
            </a:r>
            <a:r>
              <a:rPr lang="en-US" altLang="vi-VN" sz="2600" b="1" dirty="0" err="1"/>
              <a:t>sự</a:t>
            </a:r>
            <a:r>
              <a:rPr lang="en-US" altLang="vi-VN" sz="2600" b="1" dirty="0"/>
              <a:t> </a:t>
            </a:r>
            <a:r>
              <a:rPr lang="en-US" altLang="vi-VN" sz="2600" b="1" dirty="0" err="1"/>
              <a:t>việc</a:t>
            </a:r>
            <a:r>
              <a:rPr lang="en-US" altLang="vi-VN" sz="2600" b="1" dirty="0"/>
              <a:t> </a:t>
            </a:r>
            <a:r>
              <a:rPr lang="en-US" altLang="vi-VN" sz="2600" b="1" dirty="0" err="1"/>
              <a:t>của</a:t>
            </a:r>
            <a:r>
              <a:rPr lang="en-US" altLang="vi-VN" sz="2600" b="1" dirty="0"/>
              <a:t> </a:t>
            </a:r>
            <a:r>
              <a:rPr lang="en-US" altLang="vi-VN" sz="2600" b="1" dirty="0" err="1"/>
              <a:t>truyện</a:t>
            </a:r>
            <a:r>
              <a:rPr lang="en-US" altLang="vi-VN" sz="2600" b="1" dirty="0"/>
              <a:t>. </a:t>
            </a:r>
            <a:r>
              <a:rPr lang="en-US" altLang="vi-VN" sz="2600" b="1" dirty="0" err="1"/>
              <a:t>Có</a:t>
            </a:r>
            <a:r>
              <a:rPr lang="en-US" altLang="vi-VN" sz="2600" b="1" dirty="0"/>
              <a:t> </a:t>
            </a:r>
            <a:r>
              <a:rPr lang="en-US" altLang="vi-VN" sz="2600" b="1" dirty="0" err="1"/>
              <a:t>thể</a:t>
            </a:r>
            <a:r>
              <a:rPr lang="en-US" altLang="vi-VN" sz="2600" b="1" dirty="0"/>
              <a:t> </a:t>
            </a:r>
            <a:r>
              <a:rPr lang="en-US" altLang="vi-VN" sz="2600" b="1" dirty="0" err="1"/>
              <a:t>kể</a:t>
            </a:r>
            <a:r>
              <a:rPr lang="en-US" altLang="vi-VN" sz="2600" b="1" dirty="0"/>
              <a:t> </a:t>
            </a:r>
            <a:r>
              <a:rPr lang="en-US" altLang="vi-VN" sz="2600" b="1" dirty="0" err="1"/>
              <a:t>đoạn</a:t>
            </a:r>
            <a:r>
              <a:rPr lang="en-US" altLang="vi-VN" sz="2600" b="1" dirty="0"/>
              <a:t> </a:t>
            </a:r>
            <a:r>
              <a:rPr lang="en-US" altLang="vi-VN" sz="2600" b="1" i="1" dirty="0" err="1"/>
              <a:t>Trong</a:t>
            </a:r>
            <a:r>
              <a:rPr lang="en-US" altLang="vi-VN" sz="2600" b="1" i="1" dirty="0"/>
              <a:t> </a:t>
            </a:r>
            <a:r>
              <a:rPr lang="en-US" altLang="vi-VN" sz="2600" b="1" i="1" dirty="0" err="1"/>
              <a:t>công</a:t>
            </a:r>
            <a:r>
              <a:rPr lang="en-US" altLang="vi-VN" sz="2600" b="1" i="1" dirty="0"/>
              <a:t> </a:t>
            </a:r>
            <a:r>
              <a:rPr lang="en-US" altLang="vi-VN" sz="2600" b="1" i="1" dirty="0" err="1"/>
              <a:t>xưởng</a:t>
            </a:r>
            <a:r>
              <a:rPr lang="en-US" altLang="vi-VN" sz="2600" b="1" i="1" dirty="0"/>
              <a:t> </a:t>
            </a:r>
            <a:r>
              <a:rPr lang="en-US" altLang="vi-VN" sz="2600" b="1" i="1" dirty="0" err="1"/>
              <a:t>xanh</a:t>
            </a:r>
            <a:r>
              <a:rPr lang="en-US" altLang="vi-VN" sz="2600" b="1" dirty="0"/>
              <a:t> </a:t>
            </a:r>
            <a:r>
              <a:rPr lang="en-US" altLang="vi-VN" sz="2600" b="1" dirty="0" err="1"/>
              <a:t>trước</a:t>
            </a:r>
            <a:r>
              <a:rPr lang="en-US" altLang="vi-VN" sz="2600" b="1" dirty="0"/>
              <a:t> </a:t>
            </a:r>
            <a:r>
              <a:rPr lang="en-US" altLang="vi-VN" sz="2600" b="1" dirty="0" err="1"/>
              <a:t>đoạn</a:t>
            </a:r>
            <a:r>
              <a:rPr lang="en-US" altLang="vi-VN" sz="2600" b="1" dirty="0"/>
              <a:t> </a:t>
            </a:r>
            <a:r>
              <a:rPr lang="en-US" altLang="vi-VN" sz="2600" b="1" i="1" dirty="0" err="1"/>
              <a:t>Trong</a:t>
            </a:r>
            <a:r>
              <a:rPr lang="en-US" altLang="vi-VN" sz="2600" b="1" i="1" dirty="0"/>
              <a:t> </a:t>
            </a:r>
            <a:r>
              <a:rPr lang="en-US" altLang="vi-VN" sz="2600" b="1" i="1" dirty="0" err="1"/>
              <a:t>khu</a:t>
            </a:r>
            <a:r>
              <a:rPr lang="en-US" altLang="vi-VN" sz="2600" b="1" i="1" dirty="0"/>
              <a:t> </a:t>
            </a:r>
            <a:r>
              <a:rPr lang="en-US" altLang="vi-VN" sz="2600" b="1" i="1" dirty="0" err="1"/>
              <a:t>vườn</a:t>
            </a:r>
            <a:r>
              <a:rPr lang="en-US" altLang="vi-VN" sz="2600" b="1" i="1" dirty="0"/>
              <a:t> </a:t>
            </a:r>
            <a:r>
              <a:rPr lang="en-US" altLang="vi-VN" sz="2600" b="1" i="1" dirty="0" err="1"/>
              <a:t>kì</a:t>
            </a:r>
            <a:r>
              <a:rPr lang="en-US" altLang="vi-VN" sz="2600" b="1" i="1" dirty="0"/>
              <a:t> </a:t>
            </a:r>
            <a:r>
              <a:rPr lang="en-US" altLang="vi-VN" sz="2600" b="1" i="1" dirty="0" err="1"/>
              <a:t>diệu</a:t>
            </a:r>
            <a:r>
              <a:rPr lang="en-US" altLang="vi-VN" sz="2600" b="1" dirty="0"/>
              <a:t> </a:t>
            </a:r>
            <a:r>
              <a:rPr lang="en-US" altLang="vi-VN" sz="2600" b="1" dirty="0" err="1"/>
              <a:t>và</a:t>
            </a:r>
            <a:r>
              <a:rPr lang="en-US" altLang="vi-VN" sz="2600" b="1" dirty="0"/>
              <a:t> </a:t>
            </a:r>
            <a:r>
              <a:rPr lang="en-US" altLang="vi-VN" sz="2600" b="1" dirty="0" err="1"/>
              <a:t>ngược</a:t>
            </a:r>
            <a:r>
              <a:rPr lang="en-US" altLang="vi-VN" sz="2600" b="1" dirty="0"/>
              <a:t> </a:t>
            </a:r>
            <a:r>
              <a:rPr lang="en-US" altLang="vi-VN" sz="2600" b="1" dirty="0" err="1"/>
              <a:t>lại</a:t>
            </a:r>
            <a:r>
              <a:rPr lang="en-US" altLang="vi-VN" sz="2600" b="1" dirty="0"/>
              <a:t>.</a:t>
            </a:r>
          </a:p>
        </p:txBody>
      </p:sp>
      <p:sp>
        <p:nvSpPr>
          <p:cNvPr id="28677" name="Rectangle 13"/>
          <p:cNvSpPr>
            <a:spLocks noChangeArrowheads="1"/>
          </p:cNvSpPr>
          <p:nvPr/>
        </p:nvSpPr>
        <p:spPr bwMode="auto">
          <a:xfrm>
            <a:off x="381001" y="2581930"/>
            <a:ext cx="384111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vi-VN" sz="2800" b="1" dirty="0">
                <a:latin typeface="Times New Roman" pitchFamily="18" charset="0"/>
                <a:cs typeface="Times New Roman" pitchFamily="18" charset="0"/>
              </a:rPr>
              <a:t>b) </a:t>
            </a:r>
            <a:r>
              <a:rPr lang="en-US" altLang="vi-VN" sz="2800" b="1" dirty="0" err="1">
                <a:latin typeface="Times New Roman" pitchFamily="18" charset="0"/>
                <a:cs typeface="Times New Roman" pitchFamily="18" charset="0"/>
              </a:rPr>
              <a:t>Từ</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ngữ</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nối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hai</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đoạn</a:t>
            </a:r>
            <a:r>
              <a:rPr lang="en-US" altLang="vi-VN" sz="2800" b="1" dirty="0">
                <a:latin typeface="Times New Roman" pitchFamily="18" charset="0"/>
                <a:cs typeface="Times New Roman" pitchFamily="18" charset="0"/>
              </a:rPr>
              <a:t>:</a:t>
            </a:r>
          </a:p>
        </p:txBody>
      </p:sp>
      <p:sp>
        <p:nvSpPr>
          <p:cNvPr id="28678" name="Rectangle 14"/>
          <p:cNvSpPr>
            <a:spLocks noChangeArrowheads="1"/>
          </p:cNvSpPr>
          <p:nvPr/>
        </p:nvSpPr>
        <p:spPr bwMode="auto">
          <a:xfrm>
            <a:off x="457201" y="114300"/>
            <a:ext cx="3164649"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vi-VN" sz="2800" b="1" dirty="0">
                <a:latin typeface="Times New Roman" pitchFamily="18" charset="0"/>
                <a:cs typeface="Times New Roman" pitchFamily="18" charset="0"/>
              </a:rPr>
              <a:t>a)</a:t>
            </a:r>
            <a:r>
              <a:rPr lang="en-US" altLang="vi-VN" sz="2800" b="1" dirty="0" err="1">
                <a:latin typeface="Times New Roman" pitchFamily="18" charset="0"/>
                <a:cs typeface="Times New Roman" pitchFamily="18" charset="0"/>
              </a:rPr>
              <a:t>Trình</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tự</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sắp</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xếp</a:t>
            </a:r>
            <a:r>
              <a:rPr lang="en-US" altLang="vi-VN"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2854459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am thanh 9.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5476"/>
                                        </p:tgtEl>
                                        <p:attrNameLst>
                                          <p:attrName>style.visibility</p:attrName>
                                        </p:attrNameLst>
                                      </p:cBhvr>
                                      <p:to>
                                        <p:strVal val="visible"/>
                                      </p:to>
                                    </p:set>
                                    <p:animEffect transition="in" filter="box(in)">
                                      <p:cBhvr>
                                        <p:cTn id="13"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Text Box 2">
            <a:extLst>
              <a:ext uri="{FF2B5EF4-FFF2-40B4-BE49-F238E27FC236}"/>
            </a:extLst>
          </p:cNvPr>
          <p:cNvSpPr txBox="1">
            <a:spLocks noChangeArrowheads="1"/>
          </p:cNvSpPr>
          <p:nvPr/>
        </p:nvSpPr>
        <p:spPr bwMode="auto">
          <a:xfrm>
            <a:off x="152401" y="3181350"/>
            <a:ext cx="86772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828800" indent="-457200">
              <a:defRPr>
                <a:solidFill>
                  <a:schemeClr val="tx1"/>
                </a:solidFill>
                <a:latin typeface="Times New Roman" panose="02020603050405020304" pitchFamily="18" charset="0"/>
              </a:defRPr>
            </a:lvl4pPr>
            <a:lvl5pPr marL="2286000" indent="-457200">
              <a:defRPr>
                <a:solidFill>
                  <a:schemeClr val="tx1"/>
                </a:solidFill>
                <a:latin typeface="Times New Roman" panose="02020603050405020304" pitchFamily="18" charset="0"/>
              </a:defRPr>
            </a:lvl5pPr>
            <a:lvl6pPr marL="2743200" indent="-457200" eaLnBrk="0" fontAlgn="base" hangingPunct="0">
              <a:spcBef>
                <a:spcPct val="0"/>
              </a:spcBef>
              <a:spcAft>
                <a:spcPct val="0"/>
              </a:spcAft>
              <a:defRPr>
                <a:solidFill>
                  <a:schemeClr val="tx1"/>
                </a:solidFill>
                <a:latin typeface="Times New Roman" panose="02020603050405020304" pitchFamily="18" charset="0"/>
              </a:defRPr>
            </a:lvl6pPr>
            <a:lvl7pPr marL="3200400" indent="-457200" eaLnBrk="0" fontAlgn="base" hangingPunct="0">
              <a:spcBef>
                <a:spcPct val="0"/>
              </a:spcBef>
              <a:spcAft>
                <a:spcPct val="0"/>
              </a:spcAft>
              <a:defRPr>
                <a:solidFill>
                  <a:schemeClr val="tx1"/>
                </a:solidFill>
                <a:latin typeface="Times New Roman" panose="02020603050405020304" pitchFamily="18" charset="0"/>
              </a:defRPr>
            </a:lvl7pPr>
            <a:lvl8pPr marL="3657600" indent="-457200" eaLnBrk="0" fontAlgn="base" hangingPunct="0">
              <a:spcBef>
                <a:spcPct val="0"/>
              </a:spcBef>
              <a:spcAft>
                <a:spcPct val="0"/>
              </a:spcAft>
              <a:defRPr>
                <a:solidFill>
                  <a:schemeClr val="tx1"/>
                </a:solidFill>
                <a:latin typeface="Times New Roman" panose="02020603050405020304" pitchFamily="18" charset="0"/>
              </a:defRPr>
            </a:lvl8pPr>
            <a:lvl9pPr marL="4114800" indent="-4572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defRPr/>
            </a:pPr>
            <a:r>
              <a:rPr lang="en-US" altLang="vi-VN" sz="2800" b="1" i="1" dirty="0">
                <a:solidFill>
                  <a:srgbClr val="008000"/>
                </a:solidFill>
                <a:effectLst>
                  <a:outerShdw blurRad="38100" dist="38100" dir="2700000" algn="tl">
                    <a:srgbClr val="C0C0C0"/>
                  </a:outerShdw>
                </a:effectLst>
              </a:rPr>
              <a:t>3. </a:t>
            </a:r>
            <a:r>
              <a:rPr lang="en-US" altLang="vi-VN" sz="2800" b="1" i="1" dirty="0" err="1">
                <a:solidFill>
                  <a:srgbClr val="008000"/>
                </a:solidFill>
                <a:effectLst>
                  <a:outerShdw blurRad="38100" dist="38100" dir="2700000" algn="tl">
                    <a:srgbClr val="C0C0C0"/>
                  </a:outerShdw>
                </a:effectLst>
              </a:rPr>
              <a:t>Kể</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chuyện</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theo</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trình</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tự</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không</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gian</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là</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kể</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về</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các</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sự</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việc</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xảy</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ra</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cùng</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một</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lúc</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và</a:t>
            </a:r>
            <a:r>
              <a:rPr lang="en-US" altLang="vi-VN" sz="2800" b="1" i="1" dirty="0">
                <a:solidFill>
                  <a:srgbClr val="008000"/>
                </a:solidFill>
                <a:effectLst>
                  <a:outerShdw blurRad="38100" dist="38100" dir="2700000" algn="tl">
                    <a:srgbClr val="C0C0C0"/>
                  </a:outerShdw>
                </a:effectLst>
              </a:rPr>
              <a:t> ở </a:t>
            </a:r>
            <a:r>
              <a:rPr lang="en-US" altLang="vi-VN" sz="2800" b="1" i="1" dirty="0" err="1">
                <a:solidFill>
                  <a:srgbClr val="008000"/>
                </a:solidFill>
                <a:effectLst>
                  <a:outerShdw blurRad="38100" dist="38100" dir="2700000" algn="tl">
                    <a:srgbClr val="C0C0C0"/>
                  </a:outerShdw>
                </a:effectLst>
              </a:rPr>
              <a:t>những</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nơi</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khác</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nhau</a:t>
            </a:r>
            <a:r>
              <a:rPr lang="en-US" altLang="vi-VN" sz="2800" b="1" i="1" dirty="0">
                <a:solidFill>
                  <a:srgbClr val="008000"/>
                </a:solidFill>
                <a:effectLst>
                  <a:outerShdw blurRad="38100" dist="38100" dir="2700000" algn="tl">
                    <a:srgbClr val="C0C0C0"/>
                  </a:outerShdw>
                </a:effectLst>
              </a:rPr>
              <a:t>.</a:t>
            </a:r>
          </a:p>
        </p:txBody>
      </p:sp>
      <p:sp>
        <p:nvSpPr>
          <p:cNvPr id="52227" name="Text Box 3">
            <a:extLst>
              <a:ext uri="{FF2B5EF4-FFF2-40B4-BE49-F238E27FC236}"/>
            </a:extLst>
          </p:cNvPr>
          <p:cNvSpPr txBox="1">
            <a:spLocks noChangeArrowheads="1"/>
          </p:cNvSpPr>
          <p:nvPr/>
        </p:nvSpPr>
        <p:spPr bwMode="auto">
          <a:xfrm>
            <a:off x="0" y="154186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Times New Roman" panose="02020603050405020304" pitchFamily="18" charset="0"/>
              </a:defRPr>
            </a:lvl1pPr>
            <a:lvl2pPr marL="914400" indent="-457200">
              <a:defRPr>
                <a:solidFill>
                  <a:schemeClr val="tx1"/>
                </a:solidFill>
                <a:latin typeface="Times New Roman" panose="02020603050405020304" pitchFamily="18" charset="0"/>
              </a:defRPr>
            </a:lvl2pPr>
            <a:lvl3pPr marL="1371600" indent="-457200">
              <a:defRPr>
                <a:solidFill>
                  <a:schemeClr val="tx1"/>
                </a:solidFill>
                <a:latin typeface="Times New Roman" panose="02020603050405020304" pitchFamily="18" charset="0"/>
              </a:defRPr>
            </a:lvl3pPr>
            <a:lvl4pPr marL="1828800" indent="-457200">
              <a:defRPr>
                <a:solidFill>
                  <a:schemeClr val="tx1"/>
                </a:solidFill>
                <a:latin typeface="Times New Roman" panose="02020603050405020304" pitchFamily="18" charset="0"/>
              </a:defRPr>
            </a:lvl4pPr>
            <a:lvl5pPr marL="2286000" indent="-457200">
              <a:defRPr>
                <a:solidFill>
                  <a:schemeClr val="tx1"/>
                </a:solidFill>
                <a:latin typeface="Times New Roman" panose="02020603050405020304" pitchFamily="18" charset="0"/>
              </a:defRPr>
            </a:lvl5pPr>
            <a:lvl6pPr marL="2743200" indent="-457200" eaLnBrk="0" fontAlgn="base" hangingPunct="0">
              <a:spcBef>
                <a:spcPct val="0"/>
              </a:spcBef>
              <a:spcAft>
                <a:spcPct val="0"/>
              </a:spcAft>
              <a:defRPr>
                <a:solidFill>
                  <a:schemeClr val="tx1"/>
                </a:solidFill>
                <a:latin typeface="Times New Roman" panose="02020603050405020304" pitchFamily="18" charset="0"/>
              </a:defRPr>
            </a:lvl6pPr>
            <a:lvl7pPr marL="3200400" indent="-457200" eaLnBrk="0" fontAlgn="base" hangingPunct="0">
              <a:spcBef>
                <a:spcPct val="0"/>
              </a:spcBef>
              <a:spcAft>
                <a:spcPct val="0"/>
              </a:spcAft>
              <a:defRPr>
                <a:solidFill>
                  <a:schemeClr val="tx1"/>
                </a:solidFill>
                <a:latin typeface="Times New Roman" panose="02020603050405020304" pitchFamily="18" charset="0"/>
              </a:defRPr>
            </a:lvl7pPr>
            <a:lvl8pPr marL="3657600" indent="-457200" eaLnBrk="0" fontAlgn="base" hangingPunct="0">
              <a:spcBef>
                <a:spcPct val="0"/>
              </a:spcBef>
              <a:spcAft>
                <a:spcPct val="0"/>
              </a:spcAft>
              <a:defRPr>
                <a:solidFill>
                  <a:schemeClr val="tx1"/>
                </a:solidFill>
                <a:latin typeface="Times New Roman" panose="02020603050405020304" pitchFamily="18" charset="0"/>
              </a:defRPr>
            </a:lvl8pPr>
            <a:lvl9pPr marL="4114800" indent="-4572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defRPr/>
            </a:pPr>
            <a:r>
              <a:rPr lang="en-US" altLang="vi-VN" sz="2800" b="1" i="1" dirty="0">
                <a:solidFill>
                  <a:srgbClr val="008000"/>
                </a:solidFill>
                <a:effectLst>
                  <a:outerShdw blurRad="38100" dist="38100" dir="2700000" algn="tl">
                    <a:srgbClr val="C0C0C0"/>
                  </a:outerShdw>
                </a:effectLst>
              </a:rPr>
              <a:t>  1.Chuyển </a:t>
            </a:r>
            <a:r>
              <a:rPr lang="en-US" altLang="vi-VN" sz="2800" b="1" i="1" dirty="0" err="1">
                <a:solidFill>
                  <a:srgbClr val="008000"/>
                </a:solidFill>
                <a:effectLst>
                  <a:outerShdw blurRad="38100" dist="38100" dir="2700000" algn="tl">
                    <a:srgbClr val="C0C0C0"/>
                  </a:outerShdw>
                </a:effectLst>
              </a:rPr>
              <a:t>thể</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lời</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thoại</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từ</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ngôn</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ngữ</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kịch</a:t>
            </a:r>
            <a:r>
              <a:rPr lang="en-US" altLang="vi-VN" sz="2800" b="1" i="1" dirty="0">
                <a:solidFill>
                  <a:srgbClr val="008000"/>
                </a:solidFill>
                <a:effectLst>
                  <a:outerShdw blurRad="38100" dist="38100" dir="2700000" algn="tl">
                    <a:srgbClr val="C0C0C0"/>
                  </a:outerShdw>
                </a:effectLst>
              </a:rPr>
              <a:t> sang </a:t>
            </a:r>
            <a:r>
              <a:rPr lang="en-US" altLang="vi-VN" sz="2800" b="1" i="1" dirty="0" err="1">
                <a:solidFill>
                  <a:srgbClr val="008000"/>
                </a:solidFill>
                <a:effectLst>
                  <a:outerShdw blurRad="38100" dist="38100" dir="2700000" algn="tl">
                    <a:srgbClr val="C0C0C0"/>
                  </a:outerShdw>
                </a:effectLst>
              </a:rPr>
              <a:t>lời</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kể</a:t>
            </a:r>
            <a:r>
              <a:rPr lang="en-US" altLang="vi-VN" sz="2800" b="1" i="1" dirty="0">
                <a:solidFill>
                  <a:srgbClr val="008000"/>
                </a:solidFill>
                <a:effectLst>
                  <a:outerShdw blurRad="38100" dist="38100" dir="2700000" algn="tl">
                    <a:srgbClr val="C0C0C0"/>
                  </a:outerShdw>
                </a:effectLst>
              </a:rPr>
              <a:t>. </a:t>
            </a:r>
          </a:p>
        </p:txBody>
      </p:sp>
      <p:sp>
        <p:nvSpPr>
          <p:cNvPr id="29700" name="WordArt 5"/>
          <p:cNvSpPr>
            <a:spLocks noChangeArrowheads="1" noChangeShapeType="1" noTextEdit="1"/>
          </p:cNvSpPr>
          <p:nvPr/>
        </p:nvSpPr>
        <p:spPr bwMode="auto">
          <a:xfrm>
            <a:off x="1524000" y="1014413"/>
            <a:ext cx="6610350" cy="350044"/>
          </a:xfrm>
          <a:prstGeom prst="rect">
            <a:avLst/>
          </a:prstGeom>
        </p:spPr>
        <p:txBody>
          <a:bodyPr wrap="none" fromWordArt="1">
            <a:prstTxWarp prst="textPlain">
              <a:avLst>
                <a:gd name="adj" fmla="val 50000"/>
              </a:avLst>
            </a:prstTxWarp>
          </a:bodyPr>
          <a:lstStyle/>
          <a:p>
            <a:pPr algn="ctr"/>
            <a:r>
              <a:rPr lang="en-GB" sz="3200" kern="10" dirty="0">
                <a:ln w="9525">
                  <a:solidFill>
                    <a:srgbClr val="FF0000"/>
                  </a:solidFill>
                  <a:round/>
                  <a:headEnd/>
                  <a:tailEnd/>
                </a:ln>
                <a:solidFill>
                  <a:srgbClr val="000000"/>
                </a:solidFill>
                <a:latin typeface="Times New Roman"/>
                <a:cs typeface="Times New Roman"/>
              </a:rPr>
              <a:t>LUYỆN TẬP PHÁT TRIỂN CÂU CHUYỆN</a:t>
            </a:r>
          </a:p>
        </p:txBody>
      </p:sp>
      <p:sp>
        <p:nvSpPr>
          <p:cNvPr id="59394" name="Shape 59393"/>
          <p:cNvSpPr>
            <a:spLocks noChangeArrowheads="1"/>
          </p:cNvSpPr>
          <p:nvPr/>
        </p:nvSpPr>
        <p:spPr bwMode="auto">
          <a:xfrm>
            <a:off x="468313" y="67866"/>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800" b="1" dirty="0" err="1">
                <a:latin typeface="Times New Roman" pitchFamily="18" charset="0"/>
                <a:cs typeface="Times New Roman" pitchFamily="18" charset="0"/>
              </a:rPr>
              <a:t>Thứ</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sáu</a:t>
            </a:r>
            <a:r>
              <a:rPr lang="en-US" altLang="vi-VN" sz="2800" b="1" dirty="0">
                <a:latin typeface="Times New Roman" pitchFamily="18" charset="0"/>
                <a:cs typeface="Times New Roman" pitchFamily="18" charset="0"/>
              </a:rPr>
              <a:t>, </a:t>
            </a:r>
            <a:r>
              <a:rPr lang="en-US" altLang="vi-VN" sz="2800" b="1" dirty="0" err="1">
                <a:latin typeface="Times New Roman" pitchFamily="18" charset="0"/>
                <a:cs typeface="Times New Roman" pitchFamily="18" charset="0"/>
              </a:rPr>
              <a:t>ngày</a:t>
            </a:r>
            <a:r>
              <a:rPr lang="en-US" altLang="vi-VN" sz="2800" b="1" dirty="0">
                <a:latin typeface="Times New Roman" pitchFamily="18" charset="0"/>
                <a:cs typeface="Times New Roman" pitchFamily="18" charset="0"/>
              </a:rPr>
              <a:t> 29 </a:t>
            </a:r>
            <a:r>
              <a:rPr lang="en-US" altLang="vi-VN" sz="2800" b="1" dirty="0" err="1">
                <a:latin typeface="Times New Roman" pitchFamily="18" charset="0"/>
                <a:cs typeface="Times New Roman" pitchFamily="18" charset="0"/>
              </a:rPr>
              <a:t>tháng</a:t>
            </a:r>
            <a:r>
              <a:rPr lang="en-US" altLang="vi-VN" sz="2800" b="1" dirty="0">
                <a:latin typeface="Times New Roman" pitchFamily="18" charset="0"/>
                <a:cs typeface="Times New Roman" pitchFamily="18" charset="0"/>
              </a:rPr>
              <a:t> 10 </a:t>
            </a:r>
            <a:r>
              <a:rPr lang="en-US" altLang="vi-VN" sz="2800" b="1" dirty="0" err="1">
                <a:latin typeface="Times New Roman" pitchFamily="18" charset="0"/>
                <a:cs typeface="Times New Roman" pitchFamily="18" charset="0"/>
              </a:rPr>
              <a:t>năm</a:t>
            </a:r>
            <a:r>
              <a:rPr lang="en-US" altLang="vi-VN" sz="2800" b="1" dirty="0">
                <a:latin typeface="Times New Roman" pitchFamily="18" charset="0"/>
                <a:cs typeface="Times New Roman" pitchFamily="18" charset="0"/>
              </a:rPr>
              <a:t> 2021</a:t>
            </a:r>
            <a:br>
              <a:rPr lang="en-US" altLang="vi-VN" sz="2800" b="1" dirty="0">
                <a:latin typeface="Times New Roman" pitchFamily="18" charset="0"/>
                <a:cs typeface="Times New Roman" pitchFamily="18" charset="0"/>
              </a:rPr>
            </a:br>
            <a:r>
              <a:rPr lang="en-US" altLang="vi-VN" sz="2800" b="1" u="sng" dirty="0" err="1">
                <a:latin typeface="Times New Roman" pitchFamily="18" charset="0"/>
                <a:cs typeface="Times New Roman" pitchFamily="18" charset="0"/>
              </a:rPr>
              <a:t>Tập</a:t>
            </a:r>
            <a:r>
              <a:rPr lang="en-US" altLang="vi-VN" sz="2800" b="1" u="sng" dirty="0">
                <a:latin typeface="Times New Roman" pitchFamily="18" charset="0"/>
                <a:cs typeface="Times New Roman" pitchFamily="18" charset="0"/>
              </a:rPr>
              <a:t> </a:t>
            </a:r>
            <a:r>
              <a:rPr lang="en-US" altLang="vi-VN" sz="2800" b="1" u="sng" dirty="0" err="1">
                <a:latin typeface="Times New Roman" pitchFamily="18" charset="0"/>
                <a:cs typeface="Times New Roman" pitchFamily="18" charset="0"/>
              </a:rPr>
              <a:t>làm</a:t>
            </a:r>
            <a:r>
              <a:rPr lang="en-US" altLang="vi-VN" sz="2800" b="1" u="sng" dirty="0">
                <a:latin typeface="Times New Roman" pitchFamily="18" charset="0"/>
                <a:cs typeface="Times New Roman" pitchFamily="18" charset="0"/>
              </a:rPr>
              <a:t> </a:t>
            </a:r>
            <a:r>
              <a:rPr lang="en-US" altLang="vi-VN" sz="2800" b="1" u="sng" dirty="0" err="1">
                <a:latin typeface="Times New Roman" pitchFamily="18" charset="0"/>
                <a:cs typeface="Times New Roman" pitchFamily="18" charset="0"/>
              </a:rPr>
              <a:t>văn</a:t>
            </a:r>
            <a:endParaRPr lang="en-US" altLang="vi-VN" sz="2800" b="1" u="sng" dirty="0">
              <a:latin typeface="Times New Roman" pitchFamily="18" charset="0"/>
              <a:cs typeface="Times New Roman" pitchFamily="18" charset="0"/>
            </a:endParaRPr>
          </a:p>
        </p:txBody>
      </p:sp>
      <p:sp>
        <p:nvSpPr>
          <p:cNvPr id="108550" name="Text Box 6">
            <a:extLst>
              <a:ext uri="{FF2B5EF4-FFF2-40B4-BE49-F238E27FC236}"/>
            </a:extLst>
          </p:cNvPr>
          <p:cNvSpPr txBox="1">
            <a:spLocks noChangeArrowheads="1"/>
          </p:cNvSpPr>
          <p:nvPr/>
        </p:nvSpPr>
        <p:spPr bwMode="auto">
          <a:xfrm>
            <a:off x="228600" y="2114550"/>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defRPr/>
            </a:pPr>
            <a:r>
              <a:rPr lang="en-US" altLang="vi-VN" sz="2800" b="1" i="1" dirty="0">
                <a:solidFill>
                  <a:srgbClr val="008000"/>
                </a:solidFill>
                <a:effectLst>
                  <a:outerShdw blurRad="38100" dist="38100" dir="2700000" algn="tl">
                    <a:srgbClr val="C0C0C0"/>
                  </a:outerShdw>
                </a:effectLst>
              </a:rPr>
              <a:t>2. </a:t>
            </a:r>
            <a:r>
              <a:rPr lang="en-US" altLang="vi-VN" sz="2800" b="1" i="1" dirty="0" err="1">
                <a:solidFill>
                  <a:srgbClr val="008000"/>
                </a:solidFill>
                <a:effectLst>
                  <a:outerShdw blurRad="38100" dist="38100" dir="2700000" algn="tl">
                    <a:srgbClr val="C0C0C0"/>
                  </a:outerShdw>
                </a:effectLst>
              </a:rPr>
              <a:t>Kể</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chuyện</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theo</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trình</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tự</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thời</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gian</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là</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sự</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việc</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xảy</a:t>
            </a:r>
            <a:r>
              <a:rPr lang="en-US" altLang="vi-VN" sz="2800" b="1" i="1" dirty="0">
                <a:solidFill>
                  <a:srgbClr val="008000"/>
                </a:solidFill>
                <a:effectLst>
                  <a:outerShdw blurRad="38100" dist="38100" dir="2700000" algn="tl">
                    <a:srgbClr val="C0C0C0"/>
                  </a:outerShdw>
                </a:effectLst>
              </a:rPr>
              <a:t> ra </a:t>
            </a:r>
            <a:r>
              <a:rPr lang="en-US" altLang="vi-VN" sz="2800" b="1" i="1" dirty="0" err="1">
                <a:solidFill>
                  <a:srgbClr val="008000"/>
                </a:solidFill>
                <a:effectLst>
                  <a:outerShdw blurRad="38100" dist="38100" dir="2700000" algn="tl">
                    <a:srgbClr val="C0C0C0"/>
                  </a:outerShdw>
                </a:effectLst>
              </a:rPr>
              <a:t>trước</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thì</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kể</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trước</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xảy</a:t>
            </a:r>
            <a:r>
              <a:rPr lang="en-US" altLang="vi-VN" sz="2800" b="1" i="1" dirty="0">
                <a:solidFill>
                  <a:srgbClr val="008000"/>
                </a:solidFill>
                <a:effectLst>
                  <a:outerShdw blurRad="38100" dist="38100" dir="2700000" algn="tl">
                    <a:srgbClr val="C0C0C0"/>
                  </a:outerShdw>
                </a:effectLst>
              </a:rPr>
              <a:t> ra </a:t>
            </a:r>
            <a:r>
              <a:rPr lang="en-US" altLang="vi-VN" sz="2800" b="1" i="1" dirty="0" err="1">
                <a:solidFill>
                  <a:srgbClr val="008000"/>
                </a:solidFill>
                <a:effectLst>
                  <a:outerShdw blurRad="38100" dist="38100" dir="2700000" algn="tl">
                    <a:srgbClr val="C0C0C0"/>
                  </a:outerShdw>
                </a:effectLst>
              </a:rPr>
              <a:t>sau</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thì</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kể</a:t>
            </a:r>
            <a:r>
              <a:rPr lang="en-US" altLang="vi-VN" sz="2800" b="1" i="1" dirty="0">
                <a:solidFill>
                  <a:srgbClr val="008000"/>
                </a:solidFill>
                <a:effectLst>
                  <a:outerShdw blurRad="38100" dist="38100" dir="2700000" algn="tl">
                    <a:srgbClr val="C0C0C0"/>
                  </a:outerShdw>
                </a:effectLst>
              </a:rPr>
              <a:t> </a:t>
            </a:r>
            <a:r>
              <a:rPr lang="en-US" altLang="vi-VN" sz="2800" b="1" i="1" dirty="0" err="1">
                <a:solidFill>
                  <a:srgbClr val="008000"/>
                </a:solidFill>
                <a:effectLst>
                  <a:outerShdw blurRad="38100" dist="38100" dir="2700000" algn="tl">
                    <a:srgbClr val="C0C0C0"/>
                  </a:outerShdw>
                </a:effectLst>
              </a:rPr>
              <a:t>sau</a:t>
            </a:r>
            <a:r>
              <a:rPr lang="en-US" altLang="vi-VN" sz="2800" b="1" i="1" dirty="0" smtClean="0">
                <a:solidFill>
                  <a:srgbClr val="008000"/>
                </a:solidFill>
                <a:effectLst>
                  <a:outerShdw blurRad="38100" dist="38100" dir="2700000" algn="tl">
                    <a:srgbClr val="C0C0C0"/>
                  </a:outerShdw>
                </a:effectLst>
              </a:rPr>
              <a:t>.</a:t>
            </a:r>
            <a:endParaRPr lang="en-US" altLang="vi-VN" sz="2800" b="1" i="1" dirty="0">
              <a:solidFill>
                <a:srgbClr val="008000"/>
              </a:solidFill>
              <a:effectLst>
                <a:outerShdw blurRad="38100" dist="38100" dir="2700000" algn="tl">
                  <a:srgbClr val="C0C0C0"/>
                </a:outerShdw>
              </a:effectLst>
            </a:endParaRPr>
          </a:p>
        </p:txBody>
      </p:sp>
    </p:spTree>
    <p:extLst>
      <p:ext uri="{BB962C8B-B14F-4D97-AF65-F5344CB8AC3E}">
        <p14:creationId xmlns:p14="http://schemas.microsoft.com/office/powerpoint/2010/main" val="106997036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1000" fill="hold"/>
                                        <p:tgtEl>
                                          <p:spTgt spid="59394"/>
                                        </p:tgtEl>
                                        <p:attrNameLst>
                                          <p:attrName>ppt_w</p:attrName>
                                        </p:attrNameLst>
                                      </p:cBhvr>
                                      <p:tavLst>
                                        <p:tav tm="0">
                                          <p:val>
                                            <p:strVal val="#ppt_w*0.70"/>
                                          </p:val>
                                        </p:tav>
                                        <p:tav tm="100000">
                                          <p:val>
                                            <p:strVal val="#ppt_w"/>
                                          </p:val>
                                        </p:tav>
                                      </p:tavLst>
                                    </p:anim>
                                    <p:anim calcmode="lin" valueType="num">
                                      <p:cBhvr>
                                        <p:cTn id="8" dur="1000" fill="hold"/>
                                        <p:tgtEl>
                                          <p:spTgt spid="59394"/>
                                        </p:tgtEl>
                                        <p:attrNameLst>
                                          <p:attrName>ppt_h</p:attrName>
                                        </p:attrNameLst>
                                      </p:cBhvr>
                                      <p:tavLst>
                                        <p:tav tm="0">
                                          <p:val>
                                            <p:strVal val="#ppt_h"/>
                                          </p:val>
                                        </p:tav>
                                        <p:tav tm="100000">
                                          <p:val>
                                            <p:strVal val="#ppt_h"/>
                                          </p:val>
                                        </p:tav>
                                      </p:tavLst>
                                    </p:anim>
                                    <p:animEffect transition="in" filter="fade">
                                      <p:cBhvr>
                                        <p:cTn id="9" dur="1000"/>
                                        <p:tgtEl>
                                          <p:spTgt spid="59394"/>
                                        </p:tgtEl>
                                      </p:cBhvr>
                                    </p:animEffect>
                                  </p:childTnLst>
                                  <p:subTnLst>
                                    <p:audio>
                                      <p:cMediaNode>
                                        <p:cTn display="0" masterRel="sameClick">
                                          <p:stCondLst>
                                            <p:cond evt="begin" delay="0">
                                              <p:tn val="5"/>
                                            </p:cond>
                                          </p:stCondLst>
                                          <p:endCondLst>
                                            <p:cond evt="onStopAudio" delay="0">
                                              <p:tgtEl>
                                                <p:sldTgt/>
                                              </p:tgtEl>
                                            </p:cond>
                                          </p:endCondLst>
                                        </p:cTn>
                                        <p:tgtEl>
                                          <p:sndTgt r:embed="rId3" name="am thanh 7.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2227"/>
                                        </p:tgtEl>
                                        <p:attrNameLst>
                                          <p:attrName>style.visibility</p:attrName>
                                        </p:attrNameLst>
                                      </p:cBhvr>
                                      <p:to>
                                        <p:strVal val="visible"/>
                                      </p:to>
                                    </p:set>
                                    <p:anim calcmode="lin" valueType="num">
                                      <p:cBhvr additive="base">
                                        <p:cTn id="14" dur="500" fill="hold"/>
                                        <p:tgtEl>
                                          <p:spTgt spid="52227"/>
                                        </p:tgtEl>
                                        <p:attrNameLst>
                                          <p:attrName>ppt_x</p:attrName>
                                        </p:attrNameLst>
                                      </p:cBhvr>
                                      <p:tavLst>
                                        <p:tav tm="0">
                                          <p:val>
                                            <p:strVal val="#ppt_x"/>
                                          </p:val>
                                        </p:tav>
                                        <p:tav tm="100000">
                                          <p:val>
                                            <p:strVal val="#ppt_x"/>
                                          </p:val>
                                        </p:tav>
                                      </p:tavLst>
                                    </p:anim>
                                    <p:anim calcmode="lin" valueType="num">
                                      <p:cBhvr additive="base">
                                        <p:cTn id="15"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8550"/>
                                        </p:tgtEl>
                                        <p:attrNameLst>
                                          <p:attrName>style.visibility</p:attrName>
                                        </p:attrNameLst>
                                      </p:cBhvr>
                                      <p:to>
                                        <p:strVal val="visible"/>
                                      </p:to>
                                    </p:set>
                                    <p:anim calcmode="lin" valueType="num">
                                      <p:cBhvr additive="base">
                                        <p:cTn id="20" dur="500" fill="hold"/>
                                        <p:tgtEl>
                                          <p:spTgt spid="108550"/>
                                        </p:tgtEl>
                                        <p:attrNameLst>
                                          <p:attrName>ppt_x</p:attrName>
                                        </p:attrNameLst>
                                      </p:cBhvr>
                                      <p:tavLst>
                                        <p:tav tm="0">
                                          <p:val>
                                            <p:strVal val="#ppt_x"/>
                                          </p:val>
                                        </p:tav>
                                        <p:tav tm="100000">
                                          <p:val>
                                            <p:strVal val="#ppt_x"/>
                                          </p:val>
                                        </p:tav>
                                      </p:tavLst>
                                    </p:anim>
                                    <p:anim calcmode="lin" valueType="num">
                                      <p:cBhvr additive="base">
                                        <p:cTn id="21" dur="500" fill="hold"/>
                                        <p:tgtEl>
                                          <p:spTgt spid="108550"/>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2226"/>
                                        </p:tgtEl>
                                        <p:attrNameLst>
                                          <p:attrName>style.visibility</p:attrName>
                                        </p:attrNameLst>
                                      </p:cBhvr>
                                      <p:to>
                                        <p:strVal val="visible"/>
                                      </p:to>
                                    </p:set>
                                    <p:anim calcmode="lin" valueType="num">
                                      <p:cBhvr additive="base">
                                        <p:cTn id="26" dur="500" fill="hold"/>
                                        <p:tgtEl>
                                          <p:spTgt spid="52226"/>
                                        </p:tgtEl>
                                        <p:attrNameLst>
                                          <p:attrName>ppt_x</p:attrName>
                                        </p:attrNameLst>
                                      </p:cBhvr>
                                      <p:tavLst>
                                        <p:tav tm="0">
                                          <p:val>
                                            <p:strVal val="#ppt_x"/>
                                          </p:val>
                                        </p:tav>
                                        <p:tav tm="100000">
                                          <p:val>
                                            <p:strVal val="#ppt_x"/>
                                          </p:val>
                                        </p:tav>
                                      </p:tavLst>
                                    </p:anim>
                                    <p:anim calcmode="lin" valueType="num">
                                      <p:cBhvr additive="base">
                                        <p:cTn id="27"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P spid="59394" grpId="0"/>
      <p:bldP spid="1085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3" name="TextBox 2"/>
          <p:cNvSpPr txBox="1"/>
          <p:nvPr/>
        </p:nvSpPr>
        <p:spPr>
          <a:xfrm>
            <a:off x="0" y="169843"/>
            <a:ext cx="9144000" cy="954107"/>
          </a:xfrm>
          <a:prstGeom prst="rect">
            <a:avLst/>
          </a:prstGeom>
          <a:noFill/>
        </p:spPr>
        <p:txBody>
          <a:bodyPr wrap="square" rtlCol="0">
            <a:spAutoFit/>
          </a:bodyPr>
          <a:lstStyle/>
          <a:p>
            <a:pPr algn="ctr"/>
            <a:r>
              <a:rPr lang="en-US" sz="1800" b="1" dirty="0" err="1" smtClean="0">
                <a:latin typeface="HP001 4 hàng" pitchFamily="34" charset="0"/>
              </a:rPr>
              <a:t>Thứ</a:t>
            </a:r>
            <a:r>
              <a:rPr lang="en-US" sz="1800" b="1" dirty="0" smtClean="0">
                <a:latin typeface="HP001 4 hàng" pitchFamily="34" charset="0"/>
              </a:rPr>
              <a:t> </a:t>
            </a:r>
            <a:r>
              <a:rPr lang="en-US" sz="1800" b="1" dirty="0" err="1" smtClean="0">
                <a:latin typeface="HP001 4 hàng" pitchFamily="34" charset="0"/>
              </a:rPr>
              <a:t>sáu</a:t>
            </a:r>
            <a:r>
              <a:rPr lang="en-US" sz="1800" b="1" dirty="0" smtClean="0">
                <a:latin typeface="HP001 4 hàng" pitchFamily="34" charset="0"/>
              </a:rPr>
              <a:t> </a:t>
            </a:r>
            <a:r>
              <a:rPr lang="en-US" sz="1800" b="1" dirty="0" err="1" smtClean="0">
                <a:latin typeface="HP001 4 hàng" pitchFamily="34" charset="0"/>
              </a:rPr>
              <a:t>ngày</a:t>
            </a:r>
            <a:r>
              <a:rPr lang="en-US" sz="1800" b="1" dirty="0" smtClean="0">
                <a:latin typeface="HP001 4 hàng" pitchFamily="34" charset="0"/>
              </a:rPr>
              <a:t> 29 </a:t>
            </a:r>
            <a:r>
              <a:rPr lang="en-US" sz="1800" b="1" dirty="0" err="1" smtClean="0">
                <a:latin typeface="HP001 4 hàng" pitchFamily="34" charset="0"/>
              </a:rPr>
              <a:t>tháng</a:t>
            </a:r>
            <a:r>
              <a:rPr lang="en-US" sz="1800" b="1" dirty="0" smtClean="0">
                <a:latin typeface="HP001 4 hàng" pitchFamily="34" charset="0"/>
              </a:rPr>
              <a:t> 10 </a:t>
            </a:r>
            <a:r>
              <a:rPr lang="en-US" sz="1800" b="1" dirty="0" err="1" smtClean="0">
                <a:latin typeface="HP001 4 hàng" pitchFamily="34" charset="0"/>
              </a:rPr>
              <a:t>năm</a:t>
            </a:r>
            <a:r>
              <a:rPr lang="en-US" sz="1800" b="1" dirty="0" smtClean="0">
                <a:latin typeface="HP001 4 hàng" pitchFamily="34" charset="0"/>
              </a:rPr>
              <a:t> 2021</a:t>
            </a:r>
          </a:p>
          <a:p>
            <a:pPr algn="ctr"/>
            <a:r>
              <a:rPr lang="en-US" sz="1800" b="1" dirty="0" err="1" smtClean="0">
                <a:latin typeface="HP001 4 hàng" pitchFamily="34" charset="0"/>
              </a:rPr>
              <a:t>Tập</a:t>
            </a:r>
            <a:r>
              <a:rPr lang="en-US" sz="1800" b="1" dirty="0" smtClean="0">
                <a:latin typeface="HP001 4 hàng" pitchFamily="34" charset="0"/>
              </a:rPr>
              <a:t> </a:t>
            </a:r>
            <a:r>
              <a:rPr lang="en-US" sz="1800" b="1" dirty="0" err="1" smtClean="0">
                <a:latin typeface="HP001 4 hàng" pitchFamily="34" charset="0"/>
              </a:rPr>
              <a:t>làm</a:t>
            </a:r>
            <a:r>
              <a:rPr lang="en-US" sz="1800" b="1" dirty="0" smtClean="0">
                <a:latin typeface="HP001 4 hàng" pitchFamily="34" charset="0"/>
              </a:rPr>
              <a:t> </a:t>
            </a:r>
            <a:r>
              <a:rPr lang="en-US" sz="1800" b="1" dirty="0" err="1" smtClean="0">
                <a:latin typeface="HP001 4 hàng" pitchFamily="34" charset="0"/>
              </a:rPr>
              <a:t>văn</a:t>
            </a:r>
            <a:endParaRPr lang="en-US" sz="1800" b="1" dirty="0" smtClean="0">
              <a:latin typeface="HP001 4 hàng" pitchFamily="34" charset="0"/>
            </a:endParaRPr>
          </a:p>
          <a:p>
            <a:pPr algn="ctr"/>
            <a:r>
              <a:rPr lang="en-US" sz="2000" b="1" dirty="0" err="1" smtClean="0">
                <a:solidFill>
                  <a:schemeClr val="accent4">
                    <a:lumMod val="75000"/>
                  </a:schemeClr>
                </a:solidFill>
                <a:latin typeface="HP001 4 hàng" pitchFamily="34" charset="0"/>
              </a:rPr>
              <a:t>Luyện</a:t>
            </a:r>
            <a:r>
              <a:rPr lang="en-US" sz="2000" b="1" dirty="0" smtClean="0">
                <a:solidFill>
                  <a:schemeClr val="accent4">
                    <a:lumMod val="75000"/>
                  </a:schemeClr>
                </a:solidFill>
                <a:latin typeface="HP001 4 hàng" pitchFamily="34" charset="0"/>
              </a:rPr>
              <a:t> </a:t>
            </a:r>
            <a:r>
              <a:rPr lang="en-US" sz="2000" b="1" dirty="0" err="1" smtClean="0">
                <a:solidFill>
                  <a:schemeClr val="accent4">
                    <a:lumMod val="75000"/>
                  </a:schemeClr>
                </a:solidFill>
                <a:latin typeface="HP001 4 hàng" pitchFamily="34" charset="0"/>
              </a:rPr>
              <a:t>tập</a:t>
            </a:r>
            <a:r>
              <a:rPr lang="en-US" sz="2000" b="1" dirty="0" smtClean="0">
                <a:solidFill>
                  <a:schemeClr val="accent4">
                    <a:lumMod val="75000"/>
                  </a:schemeClr>
                </a:solidFill>
                <a:latin typeface="HP001 4 hàng" pitchFamily="34" charset="0"/>
              </a:rPr>
              <a:t> </a:t>
            </a:r>
            <a:r>
              <a:rPr lang="en-US" sz="2000" b="1" dirty="0" err="1" smtClean="0">
                <a:solidFill>
                  <a:schemeClr val="accent4">
                    <a:lumMod val="75000"/>
                  </a:schemeClr>
                </a:solidFill>
                <a:latin typeface="HP001 4 hàng" pitchFamily="34" charset="0"/>
              </a:rPr>
              <a:t>phát</a:t>
            </a:r>
            <a:r>
              <a:rPr lang="en-US" sz="2000" b="1" dirty="0" smtClean="0">
                <a:solidFill>
                  <a:schemeClr val="accent4">
                    <a:lumMod val="75000"/>
                  </a:schemeClr>
                </a:solidFill>
                <a:latin typeface="HP001 4 hàng" pitchFamily="34" charset="0"/>
              </a:rPr>
              <a:t> </a:t>
            </a:r>
            <a:r>
              <a:rPr lang="en-US" sz="2000" b="1" dirty="0" err="1" smtClean="0">
                <a:solidFill>
                  <a:schemeClr val="accent4">
                    <a:lumMod val="75000"/>
                  </a:schemeClr>
                </a:solidFill>
                <a:latin typeface="HP001 4 hàng" pitchFamily="34" charset="0"/>
              </a:rPr>
              <a:t>triển</a:t>
            </a:r>
            <a:r>
              <a:rPr lang="en-US" sz="2000" b="1" dirty="0" smtClean="0">
                <a:solidFill>
                  <a:schemeClr val="accent4">
                    <a:lumMod val="75000"/>
                  </a:schemeClr>
                </a:solidFill>
                <a:latin typeface="HP001 4 hàng" pitchFamily="34" charset="0"/>
              </a:rPr>
              <a:t> </a:t>
            </a:r>
            <a:r>
              <a:rPr lang="en-US" sz="2000" b="1" dirty="0" err="1" smtClean="0">
                <a:solidFill>
                  <a:schemeClr val="accent4">
                    <a:lumMod val="75000"/>
                  </a:schemeClr>
                </a:solidFill>
                <a:latin typeface="HP001 4 hàng" pitchFamily="34" charset="0"/>
              </a:rPr>
              <a:t>câu</a:t>
            </a:r>
            <a:r>
              <a:rPr lang="en-US" sz="2000" b="1" dirty="0" smtClean="0">
                <a:solidFill>
                  <a:schemeClr val="accent4">
                    <a:lumMod val="75000"/>
                  </a:schemeClr>
                </a:solidFill>
                <a:latin typeface="HP001 4 hàng" pitchFamily="34" charset="0"/>
              </a:rPr>
              <a:t> </a:t>
            </a:r>
            <a:r>
              <a:rPr lang="en-US" sz="2000" b="1" dirty="0" err="1" smtClean="0">
                <a:solidFill>
                  <a:schemeClr val="accent4">
                    <a:lumMod val="75000"/>
                  </a:schemeClr>
                </a:solidFill>
                <a:latin typeface="HP001 4 hàng" pitchFamily="34" charset="0"/>
              </a:rPr>
              <a:t>chuyện</a:t>
            </a:r>
            <a:r>
              <a:rPr lang="en-US" sz="2000" b="1" dirty="0" smtClean="0">
                <a:solidFill>
                  <a:schemeClr val="accent4">
                    <a:lumMod val="75000"/>
                  </a:schemeClr>
                </a:solidFill>
                <a:latin typeface="HP001 4 hàng" pitchFamily="34" charset="0"/>
              </a:rPr>
              <a:t> (tr.84)</a:t>
            </a:r>
            <a:r>
              <a:rPr lang="en-US" sz="1600" b="1" dirty="0" smtClean="0"/>
              <a:t>                                        </a:t>
            </a:r>
            <a:endParaRPr lang="en-US" sz="1000" b="1" dirty="0">
              <a:latin typeface="HP001 4 hàng" pitchFamily="34" charset="0"/>
            </a:endParaRPr>
          </a:p>
        </p:txBody>
      </p:sp>
      <p:sp>
        <p:nvSpPr>
          <p:cNvPr id="4" name="Rectangle 3"/>
          <p:cNvSpPr/>
          <p:nvPr/>
        </p:nvSpPr>
        <p:spPr>
          <a:xfrm>
            <a:off x="0" y="1047750"/>
            <a:ext cx="9144000" cy="3970318"/>
          </a:xfrm>
          <a:prstGeom prst="rect">
            <a:avLst/>
          </a:prstGeom>
        </p:spPr>
        <p:txBody>
          <a:bodyPr wrap="square">
            <a:spAutoFit/>
          </a:bodyPr>
          <a:lstStyle/>
          <a:p>
            <a:r>
              <a:rPr lang="en-US" sz="2100" b="1" dirty="0">
                <a:latin typeface="Times New Roman" pitchFamily="18" charset="0"/>
                <a:cs typeface="Times New Roman" pitchFamily="18" charset="0"/>
              </a:rPr>
              <a:t>a)  </a:t>
            </a:r>
            <a:r>
              <a:rPr lang="en-US" sz="2100" b="1" dirty="0" err="1">
                <a:latin typeface="Times New Roman" pitchFamily="18" charset="0"/>
                <a:cs typeface="Times New Roman" pitchFamily="18" charset="0"/>
              </a:rPr>
              <a:t>Về</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trình</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tự</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sắp</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xếp</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sự</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việc</a:t>
            </a:r>
            <a:r>
              <a:rPr lang="en-US" sz="2100" b="1" dirty="0">
                <a:latin typeface="Times New Roman" pitchFamily="18" charset="0"/>
                <a:cs typeface="Times New Roman" pitchFamily="18" charset="0"/>
              </a:rPr>
              <a:t> :</a:t>
            </a:r>
          </a:p>
          <a:p>
            <a:pPr marL="342900" indent="-342900">
              <a:buFont typeface="Arial" pitchFamily="34" charset="0"/>
              <a:buChar char="•"/>
            </a:pPr>
            <a:r>
              <a:rPr lang="en-US" sz="2100" b="1" i="1" dirty="0" err="1" smtClean="0">
                <a:latin typeface="Times New Roman" pitchFamily="18" charset="0"/>
                <a:cs typeface="Times New Roman" pitchFamily="18" charset="0"/>
              </a:rPr>
              <a:t>Bài</a:t>
            </a:r>
            <a:r>
              <a:rPr lang="en-US" sz="2100" b="1" i="1" dirty="0" smtClean="0">
                <a:latin typeface="Times New Roman" pitchFamily="18" charset="0"/>
                <a:cs typeface="Times New Roman" pitchFamily="18" charset="0"/>
              </a:rPr>
              <a:t> </a:t>
            </a:r>
            <a:r>
              <a:rPr lang="en-US" sz="2100" b="1" i="1" dirty="0" err="1">
                <a:latin typeface="Times New Roman" pitchFamily="18" charset="0"/>
                <a:cs typeface="Times New Roman" pitchFamily="18" charset="0"/>
              </a:rPr>
              <a:t>tập</a:t>
            </a:r>
            <a:r>
              <a:rPr lang="en-US" sz="2100" b="1" i="1" dirty="0">
                <a:latin typeface="Times New Roman" pitchFamily="18" charset="0"/>
                <a:cs typeface="Times New Roman" pitchFamily="18" charset="0"/>
              </a:rPr>
              <a:t> 2: </a:t>
            </a:r>
            <a:r>
              <a:rPr lang="en-US" sz="2100" dirty="0" err="1">
                <a:latin typeface="Times New Roman" pitchFamily="18" charset="0"/>
                <a:cs typeface="Times New Roman" pitchFamily="18" charset="0"/>
              </a:rPr>
              <a:t>câu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chuyện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theo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vườn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diệu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xưởng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xanh</a:t>
            </a:r>
            <a:r>
              <a:rPr lang="en-US" sz="2100" dirty="0">
                <a:latin typeface="Times New Roman" pitchFamily="18" charset="0"/>
                <a:cs typeface="Times New Roman" pitchFamily="18" charset="0"/>
              </a:rPr>
              <a:t>.</a:t>
            </a:r>
          </a:p>
          <a:p>
            <a:pPr marL="342900" indent="-342900">
              <a:buFont typeface="Arial" pitchFamily="34" charset="0"/>
              <a:buChar char="•"/>
            </a:pPr>
            <a:r>
              <a:rPr lang="en-US" sz="2100" b="1" i="1" dirty="0" err="1" smtClean="0">
                <a:latin typeface="Times New Roman" pitchFamily="18" charset="0"/>
                <a:cs typeface="Times New Roman" pitchFamily="18" charset="0"/>
              </a:rPr>
              <a:t>Bài</a:t>
            </a:r>
            <a:r>
              <a:rPr lang="en-US" sz="2100" b="1" i="1" dirty="0" smtClean="0">
                <a:latin typeface="Times New Roman" pitchFamily="18" charset="0"/>
                <a:cs typeface="Times New Roman" pitchFamily="18" charset="0"/>
              </a:rPr>
              <a:t> </a:t>
            </a:r>
            <a:r>
              <a:rPr lang="en-US" sz="2100" b="1" i="1" dirty="0" err="1">
                <a:latin typeface="Times New Roman" pitchFamily="18" charset="0"/>
                <a:cs typeface="Times New Roman" pitchFamily="18" charset="0"/>
              </a:rPr>
              <a:t>tập</a:t>
            </a:r>
            <a:r>
              <a:rPr lang="en-US" sz="2100" b="1" i="1" dirty="0">
                <a:latin typeface="Times New Roman" pitchFamily="18" charset="0"/>
                <a:cs typeface="Times New Roman" pitchFamily="18" charset="0"/>
              </a:rPr>
              <a:t> 1: </a:t>
            </a:r>
            <a:r>
              <a:rPr lang="en-US" sz="2100" dirty="0" err="1">
                <a:latin typeface="Times New Roman" pitchFamily="18" charset="0"/>
                <a:cs typeface="Times New Roman" pitchFamily="18" charset="0"/>
              </a:rPr>
              <a:t>câu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chuyện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theo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theo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tìm</a:t>
            </a:r>
            <a:r>
              <a:rPr lang="en-US" sz="2100" dirty="0">
                <a:latin typeface="Times New Roman" pitchFamily="18" charset="0"/>
                <a:cs typeface="Times New Roman" pitchFamily="18" charset="0"/>
              </a:rPr>
              <a:t> con </a:t>
            </a:r>
            <a:r>
              <a:rPr lang="en-US" sz="2100" dirty="0" err="1">
                <a:latin typeface="Times New Roman" pitchFamily="18" charset="0"/>
                <a:cs typeface="Times New Roman" pitchFamily="18" charset="0"/>
              </a:rPr>
              <a:t>Chim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Xanh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a:t>
            </a:r>
            <a:r>
              <a:rPr lang="en-US" sz="2100" dirty="0">
                <a:latin typeface="Times New Roman" pitchFamily="18" charset="0"/>
                <a:cs typeface="Times New Roman" pitchFamily="18" charset="0"/>
              </a:rPr>
              <a:t>-tin </a:t>
            </a:r>
            <a:r>
              <a:rPr lang="en-US" sz="2100" dirty="0" err="1">
                <a:latin typeface="Times New Roman" pitchFamily="18" charset="0"/>
                <a:cs typeface="Times New Roman" pitchFamily="18" charset="0"/>
              </a:rPr>
              <a:t>và</a:t>
            </a:r>
            <a:r>
              <a:rPr lang="en-US" sz="2100" dirty="0">
                <a:latin typeface="Times New Roman" pitchFamily="18" charset="0"/>
                <a:cs typeface="Times New Roman" pitchFamily="18" charset="0"/>
              </a:rPr>
              <a:t> Tin-tin</a:t>
            </a:r>
          </a:p>
          <a:p>
            <a:r>
              <a:rPr lang="en-US" sz="2100" b="1" dirty="0">
                <a:latin typeface="Times New Roman" pitchFamily="18" charset="0"/>
                <a:cs typeface="Times New Roman" pitchFamily="18" charset="0"/>
              </a:rPr>
              <a:t>b) </a:t>
            </a:r>
            <a:r>
              <a:rPr lang="en-US" sz="2100" b="1" dirty="0" err="1">
                <a:latin typeface="Times New Roman" pitchFamily="18" charset="0"/>
                <a:cs typeface="Times New Roman" pitchFamily="18" charset="0"/>
              </a:rPr>
              <a:t>Về</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những</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từ</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ngữ</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nối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hai</a:t>
            </a:r>
            <a:r>
              <a:rPr lang="en-US" sz="2100" b="1" dirty="0">
                <a:latin typeface="Times New Roman" pitchFamily="18" charset="0"/>
                <a:cs typeface="Times New Roman" pitchFamily="18" charset="0"/>
              </a:rPr>
              <a:t> </a:t>
            </a:r>
            <a:r>
              <a:rPr lang="en-US" sz="2100" b="1" dirty="0" err="1">
                <a:latin typeface="Times New Roman" pitchFamily="18" charset="0"/>
                <a:cs typeface="Times New Roman" pitchFamily="18" charset="0"/>
              </a:rPr>
              <a:t>đoạn</a:t>
            </a:r>
            <a:r>
              <a:rPr lang="en-US" sz="2100" b="1" dirty="0">
                <a:latin typeface="Times New Roman" pitchFamily="18" charset="0"/>
                <a:cs typeface="Times New Roman" pitchFamily="18" charset="0"/>
              </a:rPr>
              <a:t>:</a:t>
            </a:r>
          </a:p>
          <a:p>
            <a:pPr marL="342900" indent="-342900">
              <a:buFont typeface="Arial" pitchFamily="34" charset="0"/>
              <a:buChar char="•"/>
            </a:pPr>
            <a:r>
              <a:rPr lang="en-US" sz="2100" b="1" i="1" dirty="0" err="1" smtClean="0">
                <a:latin typeface="Times New Roman" pitchFamily="18" charset="0"/>
                <a:cs typeface="Times New Roman" pitchFamily="18" charset="0"/>
              </a:rPr>
              <a:t>Bài</a:t>
            </a:r>
            <a:r>
              <a:rPr lang="en-US" sz="2100" b="1" i="1" dirty="0" smtClean="0">
                <a:latin typeface="Times New Roman" pitchFamily="18" charset="0"/>
                <a:cs typeface="Times New Roman" pitchFamily="18" charset="0"/>
              </a:rPr>
              <a:t> </a:t>
            </a:r>
            <a:r>
              <a:rPr lang="en-US" sz="2100" b="1" i="1" dirty="0" err="1">
                <a:latin typeface="Times New Roman" pitchFamily="18" charset="0"/>
                <a:cs typeface="Times New Roman" pitchFamily="18" charset="0"/>
              </a:rPr>
              <a:t>tập</a:t>
            </a:r>
            <a:r>
              <a:rPr lang="en-US" sz="2100" b="1" i="1" dirty="0">
                <a:latin typeface="Times New Roman" pitchFamily="18" charset="0"/>
                <a:cs typeface="Times New Roman" pitchFamily="18" charset="0"/>
              </a:rPr>
              <a:t> 1:</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theo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câu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chuyện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chỉ</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thời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như</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trước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vừa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lúc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đó</a:t>
            </a:r>
            <a:r>
              <a:rPr lang="en-US" sz="2100" dirty="0">
                <a:latin typeface="Times New Roman" pitchFamily="18" charset="0"/>
                <a:cs typeface="Times New Roman" pitchFamily="18" charset="0"/>
              </a:rPr>
              <a:t>.</a:t>
            </a:r>
          </a:p>
          <a:p>
            <a:pPr marL="342900" indent="-342900">
              <a:buFont typeface="Arial" pitchFamily="34" charset="0"/>
              <a:buChar char="•"/>
            </a:pPr>
            <a:r>
              <a:rPr lang="en-US" sz="2100" b="1" i="1" dirty="0" err="1" smtClean="0">
                <a:latin typeface="Times New Roman" pitchFamily="18" charset="0"/>
                <a:cs typeface="Times New Roman" pitchFamily="18" charset="0"/>
              </a:rPr>
              <a:t>Bài</a:t>
            </a:r>
            <a:r>
              <a:rPr lang="en-US" sz="2100" b="1" i="1" dirty="0" smtClean="0">
                <a:latin typeface="Times New Roman" pitchFamily="18" charset="0"/>
                <a:cs typeface="Times New Roman" pitchFamily="18" charset="0"/>
              </a:rPr>
              <a:t> </a:t>
            </a:r>
            <a:r>
              <a:rPr lang="en-US" sz="2100" b="1" i="1" dirty="0" err="1">
                <a:latin typeface="Times New Roman" pitchFamily="18" charset="0"/>
                <a:cs typeface="Times New Roman" pitchFamily="18" charset="0"/>
              </a:rPr>
              <a:t>tập</a:t>
            </a:r>
            <a:r>
              <a:rPr lang="en-US" sz="2100" b="1" i="1" dirty="0">
                <a:latin typeface="Times New Roman" pitchFamily="18" charset="0"/>
                <a:cs typeface="Times New Roman" pitchFamily="18" charset="0"/>
              </a:rPr>
              <a:t> 2: </a:t>
            </a:r>
            <a:r>
              <a:rPr lang="en-US" sz="2100" dirty="0" err="1">
                <a:latin typeface="Times New Roman" pitchFamily="18" charset="0"/>
                <a:cs typeface="Times New Roman" pitchFamily="18" charset="0"/>
              </a:rPr>
              <a:t>Vì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theo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đoạn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câu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chuyện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được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nối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với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nhau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bằng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ngữ</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chỉ</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a:t>
            </a:r>
            <a:r>
              <a:rPr lang="en-US" sz="2100" dirty="0">
                <a:latin typeface="Times New Roman" pitchFamily="18" charset="0"/>
                <a:cs typeface="Times New Roman" pitchFamily="18" charset="0"/>
              </a:rPr>
              <a:t>-tin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thăm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vườn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diệu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Mi</a:t>
            </a:r>
            <a:r>
              <a:rPr lang="en-US" sz="2100" dirty="0">
                <a:latin typeface="Times New Roman" pitchFamily="18" charset="0"/>
                <a:cs typeface="Times New Roman" pitchFamily="18" charset="0"/>
              </a:rPr>
              <a:t>-tin </a:t>
            </a:r>
            <a:r>
              <a:rPr lang="en-US" sz="2100" dirty="0" err="1">
                <a:latin typeface="Times New Roman" pitchFamily="18" charset="0"/>
                <a:cs typeface="Times New Roman" pitchFamily="18" charset="0"/>
              </a:rPr>
              <a:t>đang</a:t>
            </a:r>
            <a:r>
              <a:rPr lang="en-US" sz="2100" dirty="0">
                <a:latin typeface="Times New Roman" pitchFamily="18" charset="0"/>
                <a:cs typeface="Times New Roman" pitchFamily="18" charset="0"/>
              </a:rPr>
              <a:t> ở </a:t>
            </a:r>
            <a:r>
              <a:rPr lang="en-US" sz="2100" dirty="0" err="1">
                <a:latin typeface="Times New Roman" pitchFamily="18" charset="0"/>
                <a:cs typeface="Times New Roman" pitchFamily="18" charset="0"/>
              </a:rPr>
              <a:t>khu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vườn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kì</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diệu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thì</a:t>
            </a:r>
            <a:r>
              <a:rPr lang="en-US" sz="2100" dirty="0">
                <a:latin typeface="Times New Roman" pitchFamily="18" charset="0"/>
                <a:cs typeface="Times New Roman" pitchFamily="18" charset="0"/>
              </a:rPr>
              <a:t> Tin-tin </a:t>
            </a:r>
            <a:r>
              <a:rPr lang="en-US" sz="2100" dirty="0" err="1">
                <a:latin typeface="Times New Roman" pitchFamily="18" charset="0"/>
                <a:cs typeface="Times New Roman" pitchFamily="18" charset="0"/>
              </a:rPr>
              <a:t>đến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thăm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xưởng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xanh</a:t>
            </a:r>
            <a:r>
              <a:rPr lang="en-US" sz="2100" dirty="0">
                <a:latin typeface="Times New Roman" pitchFamily="18" charset="0"/>
                <a:cs typeface="Times New Roman" pitchFamily="18" charset="0"/>
              </a:rPr>
              <a:t>.</a:t>
            </a:r>
            <a:endParaRPr lang="en-US" sz="21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7921010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 name="Text Box 30">
            <a:extLst>
              <a:ext uri="{FF2B5EF4-FFF2-40B4-BE49-F238E27FC236}"/>
            </a:extLst>
          </p:cNvPr>
          <p:cNvSpPr txBox="1">
            <a:spLocks noChangeArrowheads="1"/>
          </p:cNvSpPr>
          <p:nvPr/>
        </p:nvSpPr>
        <p:spPr bwMode="auto">
          <a:xfrm>
            <a:off x="511175" y="1047750"/>
            <a:ext cx="8229600" cy="1754326"/>
          </a:xfrm>
          <a:prstGeom prst="rect">
            <a:avLst/>
          </a:prstGeom>
          <a:noFill/>
          <a:ln w="9525">
            <a:noFill/>
            <a:miter lim="800000"/>
            <a:headEnd/>
            <a:tailEnd/>
          </a:ln>
          <a:effectLst/>
        </p:spPr>
        <p:txBody>
          <a:bodyPr>
            <a:spAutoFit/>
          </a:bodyPr>
          <a:lstStyle/>
          <a:p>
            <a:pPr algn="ctr">
              <a:spcBef>
                <a:spcPct val="50000"/>
              </a:spcBef>
              <a:defRPr/>
            </a:pPr>
            <a:r>
              <a:rPr lang="en-US" sz="5400" b="1" dirty="0" err="1">
                <a:solidFill>
                  <a:srgbClr val="0033CC"/>
                </a:solidFill>
                <a:effectLst>
                  <a:outerShdw blurRad="38100" dist="38100" dir="2700000" algn="tl">
                    <a:srgbClr val="000000"/>
                  </a:outerShdw>
                </a:effectLst>
                <a:latin typeface="Times New Roman" pitchFamily="18" charset="0"/>
                <a:cs typeface="Times New Roman" pitchFamily="18" charset="0"/>
              </a:rPr>
              <a:t>Chúc</a:t>
            </a:r>
            <a:r>
              <a:rPr lang="en-US" sz="54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5400" b="1" dirty="0" err="1">
                <a:solidFill>
                  <a:srgbClr val="0033CC"/>
                </a:solidFill>
                <a:effectLst>
                  <a:outerShdw blurRad="38100" dist="38100" dir="2700000" algn="tl">
                    <a:srgbClr val="000000"/>
                  </a:outerShdw>
                </a:effectLst>
                <a:latin typeface="Times New Roman" pitchFamily="18" charset="0"/>
                <a:cs typeface="Times New Roman" pitchFamily="18" charset="0"/>
              </a:rPr>
              <a:t>các</a:t>
            </a:r>
            <a:r>
              <a:rPr lang="en-US" sz="54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5400" b="1" dirty="0" err="1">
                <a:solidFill>
                  <a:srgbClr val="0033CC"/>
                </a:solidFill>
                <a:effectLst>
                  <a:outerShdw blurRad="38100" dist="38100" dir="2700000" algn="tl">
                    <a:srgbClr val="000000"/>
                  </a:outerShdw>
                </a:effectLst>
                <a:latin typeface="Times New Roman" pitchFamily="18" charset="0"/>
                <a:cs typeface="Times New Roman" pitchFamily="18" charset="0"/>
              </a:rPr>
              <a:t>em</a:t>
            </a:r>
            <a:r>
              <a:rPr lang="en-US" sz="54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5400" b="1" dirty="0" err="1">
                <a:solidFill>
                  <a:srgbClr val="0033CC"/>
                </a:solidFill>
                <a:effectLst>
                  <a:outerShdw blurRad="38100" dist="38100" dir="2700000" algn="tl">
                    <a:srgbClr val="000000"/>
                  </a:outerShdw>
                </a:effectLst>
                <a:latin typeface="Times New Roman" pitchFamily="18" charset="0"/>
                <a:cs typeface="Times New Roman" pitchFamily="18" charset="0"/>
              </a:rPr>
              <a:t>chăm</a:t>
            </a:r>
            <a:r>
              <a:rPr lang="en-US" sz="54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5400" b="1" dirty="0" err="1">
                <a:solidFill>
                  <a:srgbClr val="0033CC"/>
                </a:solidFill>
                <a:effectLst>
                  <a:outerShdw blurRad="38100" dist="38100" dir="2700000" algn="tl">
                    <a:srgbClr val="000000"/>
                  </a:outerShdw>
                </a:effectLst>
                <a:latin typeface="Times New Roman" pitchFamily="18" charset="0"/>
                <a:cs typeface="Times New Roman" pitchFamily="18" charset="0"/>
              </a:rPr>
              <a:t>ngoan</a:t>
            </a:r>
            <a:r>
              <a:rPr lang="en-US" sz="54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5400" b="1" dirty="0" err="1">
                <a:solidFill>
                  <a:srgbClr val="0033CC"/>
                </a:solidFill>
                <a:effectLst>
                  <a:outerShdw blurRad="38100" dist="38100" dir="2700000" algn="tl">
                    <a:srgbClr val="000000"/>
                  </a:outerShdw>
                </a:effectLst>
                <a:latin typeface="Times New Roman" pitchFamily="18" charset="0"/>
                <a:cs typeface="Times New Roman" pitchFamily="18" charset="0"/>
              </a:rPr>
              <a:t>học</a:t>
            </a:r>
            <a:r>
              <a:rPr lang="en-US" sz="5400" b="1" dirty="0">
                <a:solidFill>
                  <a:srgbClr val="0033CC"/>
                </a:solidFill>
                <a:effectLst>
                  <a:outerShdw blurRad="38100" dist="38100" dir="2700000" algn="tl">
                    <a:srgbClr val="000000"/>
                  </a:outerShdw>
                </a:effectLst>
                <a:latin typeface="Times New Roman" pitchFamily="18" charset="0"/>
                <a:cs typeface="Times New Roman" pitchFamily="18" charset="0"/>
              </a:rPr>
              <a:t> </a:t>
            </a:r>
            <a:r>
              <a:rPr lang="en-US" sz="5400" b="1" dirty="0" err="1">
                <a:solidFill>
                  <a:srgbClr val="0033CC"/>
                </a:solidFill>
                <a:effectLst>
                  <a:outerShdw blurRad="38100" dist="38100" dir="2700000" algn="tl">
                    <a:srgbClr val="000000"/>
                  </a:outerShdw>
                </a:effectLst>
                <a:latin typeface="Times New Roman" pitchFamily="18" charset="0"/>
                <a:cs typeface="Times New Roman" pitchFamily="18" charset="0"/>
              </a:rPr>
              <a:t>giỏi</a:t>
            </a:r>
            <a:r>
              <a:rPr lang="en-US" sz="5400" b="1" dirty="0">
                <a:solidFill>
                  <a:srgbClr val="0033CC"/>
                </a:solidFill>
                <a:effectLst>
                  <a:outerShdw blurRad="38100" dist="38100" dir="2700000" algn="tl">
                    <a:srgbClr val="000000"/>
                  </a:outerShdw>
                </a:effectLst>
                <a:latin typeface="Times New Roman" pitchFamily="18" charset="0"/>
                <a:cs typeface="Times New Roman" pitchFamily="18" charset="0"/>
              </a:rPr>
              <a:t> !</a:t>
            </a:r>
          </a:p>
        </p:txBody>
      </p:sp>
      <p:pic>
        <p:nvPicPr>
          <p:cNvPr id="19550" name="Picture 94" descr="Picture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257550"/>
            <a:ext cx="25146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01 Track 1.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839200" y="49149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CRNRC4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0" y="-122635"/>
            <a:ext cx="1905000"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descr="CRNRC4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154133">
            <a:off x="238125" y="3276600"/>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0" descr="CRNRC4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362825" y="-352425"/>
            <a:ext cx="1428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1" descr="CRNRC4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543300"/>
            <a:ext cx="1905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245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iterate type="lt">
                                    <p:tmPct val="10000"/>
                                  </p:iterate>
                                  <p:childTnLst>
                                    <p:set>
                                      <p:cBhvr>
                                        <p:cTn id="6" dur="1" fill="hold">
                                          <p:stCondLst>
                                            <p:cond delay="0"/>
                                          </p:stCondLst>
                                        </p:cTn>
                                        <p:tgtEl>
                                          <p:spTgt spid="19486"/>
                                        </p:tgtEl>
                                        <p:attrNameLst>
                                          <p:attrName>style.visibility</p:attrName>
                                        </p:attrNameLst>
                                      </p:cBhvr>
                                      <p:to>
                                        <p:strVal val="visible"/>
                                      </p:to>
                                    </p:set>
                                    <p:anim calcmode="lin" valueType="num">
                                      <p:cBhvr>
                                        <p:cTn id="7" dur="1000" fill="hold"/>
                                        <p:tgtEl>
                                          <p:spTgt spid="19486"/>
                                        </p:tgtEl>
                                        <p:attrNameLst>
                                          <p:attrName>ppt_w</p:attrName>
                                        </p:attrNameLst>
                                      </p:cBhvr>
                                      <p:tavLst>
                                        <p:tav tm="0">
                                          <p:val>
                                            <p:fltVal val="0"/>
                                          </p:val>
                                        </p:tav>
                                        <p:tav tm="100000">
                                          <p:val>
                                            <p:strVal val="#ppt_w"/>
                                          </p:val>
                                        </p:tav>
                                      </p:tavLst>
                                    </p:anim>
                                    <p:anim calcmode="lin" valueType="num">
                                      <p:cBhvr>
                                        <p:cTn id="8" dur="1000" fill="hold"/>
                                        <p:tgtEl>
                                          <p:spTgt spid="19486"/>
                                        </p:tgtEl>
                                        <p:attrNameLst>
                                          <p:attrName>ppt_h</p:attrName>
                                        </p:attrNameLst>
                                      </p:cBhvr>
                                      <p:tavLst>
                                        <p:tav tm="0">
                                          <p:val>
                                            <p:fltVal val="0"/>
                                          </p:val>
                                        </p:tav>
                                        <p:tav tm="100000">
                                          <p:val>
                                            <p:strVal val="#ppt_h"/>
                                          </p:val>
                                        </p:tav>
                                      </p:tavLst>
                                    </p:anim>
                                    <p:anim calcmode="lin" valueType="num">
                                      <p:cBhvr>
                                        <p:cTn id="9" dur="1000" fill="hold"/>
                                        <p:tgtEl>
                                          <p:spTgt spid="194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86"/>
                                        </p:tgtEl>
                                        <p:attrNameLst>
                                          <p:attrName>ppt_y</p:attrName>
                                        </p:attrNameLst>
                                      </p:cBhvr>
                                      <p:tavLst>
                                        <p:tav tm="0" fmla="#ppt_y+(sin(-2*pi*(1-$))*-#ppt_x+cos(-2*pi*(1-$))*(1-#ppt_y))*(1-$)">
                                          <p:val>
                                            <p:fltVal val="0"/>
                                          </p:val>
                                        </p:tav>
                                        <p:tav tm="100000">
                                          <p:val>
                                            <p:fltVal val="1"/>
                                          </p:val>
                                        </p:tav>
                                      </p:tavLst>
                                    </p:anim>
                                  </p:childTnLst>
                                </p:cTn>
                              </p:par>
                              <p:par>
                                <p:cTn id="11" presetID="35" presetClass="entr" presetSubtype="0" fill="hold" nodeType="withEffect">
                                  <p:stCondLst>
                                    <p:cond delay="0"/>
                                  </p:stCondLst>
                                  <p:childTnLst>
                                    <p:set>
                                      <p:cBhvr>
                                        <p:cTn id="12" dur="1" fill="hold">
                                          <p:stCondLst>
                                            <p:cond delay="0"/>
                                          </p:stCondLst>
                                        </p:cTn>
                                        <p:tgtEl>
                                          <p:spTgt spid="19550"/>
                                        </p:tgtEl>
                                        <p:attrNameLst>
                                          <p:attrName>style.visibility</p:attrName>
                                        </p:attrNameLst>
                                      </p:cBhvr>
                                      <p:to>
                                        <p:strVal val="visible"/>
                                      </p:to>
                                    </p:set>
                                    <p:animEffect transition="in" filter="fade">
                                      <p:cBhvr>
                                        <p:cTn id="13" dur="2000"/>
                                        <p:tgtEl>
                                          <p:spTgt spid="19550"/>
                                        </p:tgtEl>
                                      </p:cBhvr>
                                    </p:animEffect>
                                    <p:anim calcmode="lin" valueType="num">
                                      <p:cBhvr>
                                        <p:cTn id="14" dur="2000" fill="hold"/>
                                        <p:tgtEl>
                                          <p:spTgt spid="19550"/>
                                        </p:tgtEl>
                                        <p:attrNameLst>
                                          <p:attrName>style.rotation</p:attrName>
                                        </p:attrNameLst>
                                      </p:cBhvr>
                                      <p:tavLst>
                                        <p:tav tm="0">
                                          <p:val>
                                            <p:fltVal val="720"/>
                                          </p:val>
                                        </p:tav>
                                        <p:tav tm="100000">
                                          <p:val>
                                            <p:fltVal val="0"/>
                                          </p:val>
                                        </p:tav>
                                      </p:tavLst>
                                    </p:anim>
                                    <p:anim calcmode="lin" valueType="num">
                                      <p:cBhvr>
                                        <p:cTn id="15" dur="2000" fill="hold"/>
                                        <p:tgtEl>
                                          <p:spTgt spid="19550"/>
                                        </p:tgtEl>
                                        <p:attrNameLst>
                                          <p:attrName>ppt_h</p:attrName>
                                        </p:attrNameLst>
                                      </p:cBhvr>
                                      <p:tavLst>
                                        <p:tav tm="0">
                                          <p:val>
                                            <p:fltVal val="0"/>
                                          </p:val>
                                        </p:tav>
                                        <p:tav tm="100000">
                                          <p:val>
                                            <p:strVal val="#ppt_h"/>
                                          </p:val>
                                        </p:tav>
                                      </p:tavLst>
                                    </p:anim>
                                    <p:anim calcmode="lin" valueType="num">
                                      <p:cBhvr>
                                        <p:cTn id="16" dur="2000" fill="hold"/>
                                        <p:tgtEl>
                                          <p:spTgt spid="195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34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92987" fill="hold"/>
                                        <p:tgtEl>
                                          <p:spTgt spid="14343"/>
                                        </p:tgtEl>
                                      </p:cBhvr>
                                    </p:cmd>
                                  </p:childTnLst>
                                </p:cTn>
                              </p:par>
                            </p:childTnLst>
                          </p:cTn>
                        </p:par>
                      </p:childTnLst>
                    </p:cTn>
                  </p:par>
                </p:childTnLst>
              </p:cTn>
              <p:nextCondLst>
                <p:cond evt="onClick" delay="0">
                  <p:tgtEl>
                    <p:spTgt spid="14343"/>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14343"/>
                </p:tgtEl>
              </p:cMediaNode>
            </p:audio>
          </p:childTnLst>
        </p:cTn>
      </p:par>
    </p:tnLst>
    <p:bldLst>
      <p:bldP spid="1948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72364" y="0"/>
            <a:ext cx="167163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4"/>
          <p:cNvSpPr txBox="1">
            <a:spLocks noChangeArrowheads="1"/>
          </p:cNvSpPr>
          <p:nvPr/>
        </p:nvSpPr>
        <p:spPr bwMode="auto">
          <a:xfrm>
            <a:off x="533400" y="1485900"/>
            <a:ext cx="7467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50000"/>
              </a:spcBef>
            </a:pPr>
            <a:r>
              <a:rPr lang="en-US" altLang="vi-VN" sz="3200" b="1" dirty="0">
                <a:solidFill>
                  <a:srgbClr val="000099"/>
                </a:solidFill>
              </a:rPr>
              <a:t>                </a:t>
            </a:r>
            <a:r>
              <a:rPr lang="en-US" altLang="vi-VN" sz="3200" b="1" dirty="0" err="1">
                <a:solidFill>
                  <a:srgbClr val="000099"/>
                </a:solidFill>
              </a:rPr>
              <a:t>Nhận</a:t>
            </a:r>
            <a:r>
              <a:rPr lang="en-US" altLang="vi-VN" sz="3200" b="1" dirty="0">
                <a:solidFill>
                  <a:srgbClr val="000099"/>
                </a:solidFill>
              </a:rPr>
              <a:t> </a:t>
            </a:r>
            <a:r>
              <a:rPr lang="en-US" altLang="vi-VN" sz="3200" b="1" dirty="0" err="1">
                <a:solidFill>
                  <a:srgbClr val="000099"/>
                </a:solidFill>
              </a:rPr>
              <a:t>xét</a:t>
            </a:r>
            <a:r>
              <a:rPr lang="en-US" altLang="vi-VN" sz="3200" b="1" dirty="0">
                <a:solidFill>
                  <a:srgbClr val="000099"/>
                </a:solidFill>
              </a:rPr>
              <a:t>:</a:t>
            </a:r>
          </a:p>
          <a:p>
            <a:pPr eaLnBrk="1" hangingPunct="1">
              <a:spcBef>
                <a:spcPct val="50000"/>
              </a:spcBef>
            </a:pPr>
            <a:r>
              <a:rPr lang="en-US" altLang="vi-VN" sz="3200" b="1" dirty="0">
                <a:solidFill>
                  <a:srgbClr val="000099"/>
                </a:solidFill>
              </a:rPr>
              <a:t>   </a:t>
            </a:r>
            <a:r>
              <a:rPr lang="en-US" altLang="vi-VN" sz="3200" b="1" dirty="0" err="1">
                <a:solidFill>
                  <a:srgbClr val="000099"/>
                </a:solidFill>
              </a:rPr>
              <a:t>Câu</a:t>
            </a:r>
            <a:r>
              <a:rPr lang="en-US" altLang="vi-VN" sz="3200" b="1" dirty="0">
                <a:solidFill>
                  <a:srgbClr val="000099"/>
                </a:solidFill>
              </a:rPr>
              <a:t> </a:t>
            </a:r>
            <a:r>
              <a:rPr lang="en-US" altLang="vi-VN" sz="3200" b="1" dirty="0" err="1">
                <a:solidFill>
                  <a:srgbClr val="000099"/>
                </a:solidFill>
              </a:rPr>
              <a:t>chuyện</a:t>
            </a:r>
            <a:r>
              <a:rPr lang="en-US" altLang="vi-VN" sz="3200" b="1" dirty="0">
                <a:solidFill>
                  <a:srgbClr val="000099"/>
                </a:solidFill>
              </a:rPr>
              <a:t> </a:t>
            </a:r>
            <a:r>
              <a:rPr lang="en-US" altLang="vi-VN" sz="3200" b="1" dirty="0" err="1">
                <a:solidFill>
                  <a:srgbClr val="000099"/>
                </a:solidFill>
              </a:rPr>
              <a:t>bạn</a:t>
            </a:r>
            <a:r>
              <a:rPr lang="en-US" altLang="vi-VN" sz="3200" b="1" dirty="0">
                <a:solidFill>
                  <a:srgbClr val="000099"/>
                </a:solidFill>
              </a:rPr>
              <a:t> </a:t>
            </a:r>
            <a:r>
              <a:rPr lang="en-US" altLang="vi-VN" sz="3200" b="1" dirty="0" err="1">
                <a:solidFill>
                  <a:srgbClr val="000099"/>
                </a:solidFill>
              </a:rPr>
              <a:t>kể</a:t>
            </a:r>
            <a:r>
              <a:rPr lang="en-US" altLang="vi-VN" sz="3200" b="1" dirty="0">
                <a:solidFill>
                  <a:srgbClr val="000099"/>
                </a:solidFill>
              </a:rPr>
              <a:t> </a:t>
            </a:r>
            <a:r>
              <a:rPr lang="en-US" altLang="vi-VN" sz="3200" b="1" dirty="0" err="1">
                <a:solidFill>
                  <a:srgbClr val="000099"/>
                </a:solidFill>
              </a:rPr>
              <a:t>đã</a:t>
            </a:r>
            <a:r>
              <a:rPr lang="en-US" altLang="vi-VN" sz="3200" b="1" dirty="0">
                <a:solidFill>
                  <a:srgbClr val="000099"/>
                </a:solidFill>
              </a:rPr>
              <a:t> </a:t>
            </a:r>
            <a:r>
              <a:rPr lang="en-US" altLang="vi-VN" sz="3200" b="1" dirty="0" err="1">
                <a:solidFill>
                  <a:srgbClr val="000099"/>
                </a:solidFill>
              </a:rPr>
              <a:t>đúng</a:t>
            </a:r>
            <a:r>
              <a:rPr lang="en-US" altLang="vi-VN" sz="3200" b="1" dirty="0">
                <a:solidFill>
                  <a:srgbClr val="000099"/>
                </a:solidFill>
              </a:rPr>
              <a:t> </a:t>
            </a:r>
            <a:r>
              <a:rPr lang="en-US" altLang="vi-VN" sz="3200" b="1" dirty="0" err="1">
                <a:solidFill>
                  <a:srgbClr val="000099"/>
                </a:solidFill>
              </a:rPr>
              <a:t>trình</a:t>
            </a:r>
            <a:r>
              <a:rPr lang="en-US" altLang="vi-VN" sz="3200" b="1" dirty="0">
                <a:solidFill>
                  <a:srgbClr val="000099"/>
                </a:solidFill>
              </a:rPr>
              <a:t> </a:t>
            </a:r>
            <a:r>
              <a:rPr lang="en-US" altLang="vi-VN" sz="3200" b="1" dirty="0" err="1">
                <a:solidFill>
                  <a:srgbClr val="000099"/>
                </a:solidFill>
              </a:rPr>
              <a:t>tự</a:t>
            </a:r>
            <a:r>
              <a:rPr lang="en-US" altLang="vi-VN" sz="3200" b="1" dirty="0">
                <a:solidFill>
                  <a:srgbClr val="000099"/>
                </a:solidFill>
              </a:rPr>
              <a:t> </a:t>
            </a:r>
            <a:r>
              <a:rPr lang="en-US" altLang="vi-VN" sz="3200" b="1" dirty="0" err="1">
                <a:solidFill>
                  <a:srgbClr val="000099"/>
                </a:solidFill>
              </a:rPr>
              <a:t>thời</a:t>
            </a:r>
            <a:r>
              <a:rPr lang="en-US" altLang="vi-VN" sz="3200" b="1" dirty="0">
                <a:solidFill>
                  <a:srgbClr val="000099"/>
                </a:solidFill>
              </a:rPr>
              <a:t> </a:t>
            </a:r>
            <a:r>
              <a:rPr lang="en-US" altLang="vi-VN" sz="3200" b="1" dirty="0" err="1">
                <a:solidFill>
                  <a:srgbClr val="000099"/>
                </a:solidFill>
              </a:rPr>
              <a:t>gian</a:t>
            </a:r>
            <a:r>
              <a:rPr lang="en-US" altLang="vi-VN" sz="3200" b="1" dirty="0">
                <a:solidFill>
                  <a:srgbClr val="000099"/>
                </a:solidFill>
              </a:rPr>
              <a:t> </a:t>
            </a:r>
            <a:r>
              <a:rPr lang="en-US" altLang="vi-VN" sz="3200" b="1" dirty="0" err="1">
                <a:solidFill>
                  <a:srgbClr val="000099"/>
                </a:solidFill>
              </a:rPr>
              <a:t>chưa</a:t>
            </a:r>
            <a:r>
              <a:rPr lang="en-US" altLang="vi-VN" sz="3200" b="1" dirty="0">
                <a:solidFill>
                  <a:srgbClr val="000099"/>
                </a:solidFill>
              </a:rPr>
              <a:t>? </a:t>
            </a:r>
            <a:r>
              <a:rPr lang="en-US" altLang="vi-VN" sz="3200" b="1" dirty="0" err="1">
                <a:solidFill>
                  <a:srgbClr val="000099"/>
                </a:solidFill>
              </a:rPr>
              <a:t>Lời</a:t>
            </a:r>
            <a:r>
              <a:rPr lang="en-US" altLang="vi-VN" sz="3200" b="1" dirty="0">
                <a:solidFill>
                  <a:srgbClr val="000099"/>
                </a:solidFill>
              </a:rPr>
              <a:t> </a:t>
            </a:r>
            <a:r>
              <a:rPr lang="en-US" altLang="vi-VN" sz="3200" b="1" dirty="0" err="1">
                <a:solidFill>
                  <a:srgbClr val="000099"/>
                </a:solidFill>
              </a:rPr>
              <a:t>kể</a:t>
            </a:r>
            <a:r>
              <a:rPr lang="en-US" altLang="vi-VN" sz="3200" b="1" dirty="0">
                <a:solidFill>
                  <a:srgbClr val="000099"/>
                </a:solidFill>
              </a:rPr>
              <a:t> </a:t>
            </a:r>
            <a:r>
              <a:rPr lang="en-US" altLang="vi-VN" sz="3200" b="1" dirty="0" err="1">
                <a:solidFill>
                  <a:srgbClr val="000099"/>
                </a:solidFill>
              </a:rPr>
              <a:t>của</a:t>
            </a:r>
            <a:r>
              <a:rPr lang="en-US" altLang="vi-VN" sz="3200" b="1" dirty="0">
                <a:solidFill>
                  <a:srgbClr val="000099"/>
                </a:solidFill>
              </a:rPr>
              <a:t> </a:t>
            </a:r>
            <a:r>
              <a:rPr lang="en-US" altLang="vi-VN" sz="3200" b="1" dirty="0" err="1">
                <a:solidFill>
                  <a:srgbClr val="000099"/>
                </a:solidFill>
              </a:rPr>
              <a:t>bạn</a:t>
            </a:r>
            <a:r>
              <a:rPr lang="en-US" altLang="vi-VN" sz="3200" b="1" dirty="0">
                <a:solidFill>
                  <a:srgbClr val="000099"/>
                </a:solidFill>
              </a:rPr>
              <a:t> </a:t>
            </a:r>
            <a:r>
              <a:rPr lang="en-US" altLang="vi-VN" sz="3200" b="1" dirty="0" err="1">
                <a:solidFill>
                  <a:srgbClr val="000099"/>
                </a:solidFill>
              </a:rPr>
              <a:t>như</a:t>
            </a:r>
            <a:r>
              <a:rPr lang="en-US" altLang="vi-VN" sz="3200" b="1" dirty="0">
                <a:solidFill>
                  <a:srgbClr val="000099"/>
                </a:solidFill>
              </a:rPr>
              <a:t> </a:t>
            </a:r>
            <a:r>
              <a:rPr lang="en-US" altLang="vi-VN" sz="3200" b="1" dirty="0" err="1">
                <a:solidFill>
                  <a:srgbClr val="000099"/>
                </a:solidFill>
              </a:rPr>
              <a:t>thế</a:t>
            </a:r>
            <a:r>
              <a:rPr lang="en-US" altLang="vi-VN" sz="3200" b="1" dirty="0">
                <a:solidFill>
                  <a:srgbClr val="000099"/>
                </a:solidFill>
              </a:rPr>
              <a:t> </a:t>
            </a:r>
            <a:r>
              <a:rPr lang="en-US" altLang="vi-VN" sz="3200" b="1" dirty="0" err="1">
                <a:solidFill>
                  <a:srgbClr val="000099"/>
                </a:solidFill>
              </a:rPr>
              <a:t>nào</a:t>
            </a:r>
            <a:r>
              <a:rPr lang="en-US" altLang="vi-VN" sz="3200" b="1" dirty="0">
                <a:solidFill>
                  <a:srgbClr val="000099"/>
                </a:solidFill>
              </a:rPr>
              <a:t>?</a:t>
            </a:r>
          </a:p>
        </p:txBody>
      </p:sp>
      <p:pic>
        <p:nvPicPr>
          <p:cNvPr id="86021" name="Picture 5" descr="zeiche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14350"/>
            <a:ext cx="1828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7526536" y="3526037"/>
            <a:ext cx="125372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3657600"/>
            <a:ext cx="16716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63736" y="-363736"/>
            <a:ext cx="125372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682389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 calcmode="lin" valueType="num">
                                      <p:cBhvr>
                                        <p:cTn id="9" dur="500" fill="hold"/>
                                        <p:tgtEl>
                                          <p:spTgt spid="86021"/>
                                        </p:tgtEl>
                                        <p:attrNameLst>
                                          <p:attrName>style.rotation</p:attrName>
                                        </p:attrNameLst>
                                      </p:cBhvr>
                                      <p:tavLst>
                                        <p:tav tm="0">
                                          <p:val>
                                            <p:fltVal val="360"/>
                                          </p:val>
                                        </p:tav>
                                        <p:tav tm="100000">
                                          <p:val>
                                            <p:fltVal val="0"/>
                                          </p:val>
                                        </p:tav>
                                      </p:tavLst>
                                    </p:anim>
                                    <p:animEffect transition="in" filter="fade">
                                      <p:cBhvr>
                                        <p:cTn id="10" dur="500"/>
                                        <p:tgtEl>
                                          <p:spTgt spid="860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86020"/>
                                        </p:tgtEl>
                                        <p:attrNameLst>
                                          <p:attrName>style.visibility</p:attrName>
                                        </p:attrNameLst>
                                      </p:cBhvr>
                                      <p:to>
                                        <p:strVal val="visible"/>
                                      </p:to>
                                    </p:set>
                                    <p:anim calcmode="lin" valueType="num">
                                      <p:cBhvr>
                                        <p:cTn id="15" dur="1000" fill="hold"/>
                                        <p:tgtEl>
                                          <p:spTgt spid="86020"/>
                                        </p:tgtEl>
                                        <p:attrNameLst>
                                          <p:attrName>ppt_w</p:attrName>
                                        </p:attrNameLst>
                                      </p:cBhvr>
                                      <p:tavLst>
                                        <p:tav tm="0">
                                          <p:val>
                                            <p:strVal val="#ppt_w+.3"/>
                                          </p:val>
                                        </p:tav>
                                        <p:tav tm="100000">
                                          <p:val>
                                            <p:strVal val="#ppt_w"/>
                                          </p:val>
                                        </p:tav>
                                      </p:tavLst>
                                    </p:anim>
                                    <p:anim calcmode="lin" valueType="num">
                                      <p:cBhvr>
                                        <p:cTn id="16" dur="1000" fill="hold"/>
                                        <p:tgtEl>
                                          <p:spTgt spid="86020"/>
                                        </p:tgtEl>
                                        <p:attrNameLst>
                                          <p:attrName>ppt_h</p:attrName>
                                        </p:attrNameLst>
                                      </p:cBhvr>
                                      <p:tavLst>
                                        <p:tav tm="0">
                                          <p:val>
                                            <p:strVal val="#ppt_h"/>
                                          </p:val>
                                        </p:tav>
                                        <p:tav tm="100000">
                                          <p:val>
                                            <p:strVal val="#ppt_h"/>
                                          </p:val>
                                        </p:tav>
                                      </p:tavLst>
                                    </p:anim>
                                    <p:animEffect transition="in" filter="fade">
                                      <p:cBhvr>
                                        <p:cTn id="17" dur="1000"/>
                                        <p:tgtEl>
                                          <p:spTgt spid="86020"/>
                                        </p:tgtEl>
                                      </p:cBhvr>
                                    </p:animEffect>
                                  </p:childTnLst>
                                  <p:subTnLst>
                                    <p:audio>
                                      <p:cMediaNode>
                                        <p:cTn display="0" masterRel="sameClick">
                                          <p:stCondLst>
                                            <p:cond evt="begin" delay="0">
                                              <p:tn val="13"/>
                                            </p:cond>
                                          </p:stCondLst>
                                          <p:endCondLst>
                                            <p:cond evt="onStopAudio" delay="0">
                                              <p:tgtEl>
                                                <p:sldTgt/>
                                              </p:tgtEl>
                                            </p:cond>
                                          </p:endCondLst>
                                        </p:cTn>
                                        <p:tgtEl>
                                          <p:sndTgt r:embed="rId2" name="am thanh 7.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457200" y="2038350"/>
            <a:ext cx="838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r>
              <a:rPr lang="en-US" altLang="vi-VN" sz="3200" b="1" u="sng" dirty="0" err="1"/>
              <a:t>Bài</a:t>
            </a:r>
            <a:r>
              <a:rPr lang="en-US" altLang="vi-VN" sz="3200" b="1" u="sng" dirty="0"/>
              <a:t> 1</a:t>
            </a:r>
            <a:r>
              <a:rPr lang="en-US" altLang="vi-VN" sz="3200" b="1" dirty="0"/>
              <a:t>: </a:t>
            </a:r>
            <a:r>
              <a:rPr lang="en-US" altLang="vi-VN" sz="3200" b="1" dirty="0" err="1"/>
              <a:t>Dựa</a:t>
            </a:r>
            <a:r>
              <a:rPr lang="en-US" altLang="vi-VN" sz="3200" b="1" dirty="0"/>
              <a:t> </a:t>
            </a:r>
            <a:r>
              <a:rPr lang="en-US" altLang="vi-VN" sz="3200" b="1" dirty="0" err="1"/>
              <a:t>theo</a:t>
            </a:r>
            <a:r>
              <a:rPr lang="en-US" altLang="vi-VN" sz="3200" b="1" dirty="0"/>
              <a:t> </a:t>
            </a:r>
            <a:r>
              <a:rPr lang="en-US" altLang="vi-VN" sz="3200" b="1" dirty="0" err="1"/>
              <a:t>nội</a:t>
            </a:r>
            <a:r>
              <a:rPr lang="en-US" altLang="vi-VN" sz="3200" b="1" dirty="0"/>
              <a:t> dung </a:t>
            </a:r>
            <a:r>
              <a:rPr lang="en-US" altLang="vi-VN" sz="3200" b="1" dirty="0" err="1"/>
              <a:t>trích</a:t>
            </a:r>
            <a:r>
              <a:rPr lang="en-US" altLang="vi-VN" sz="3200" b="1" dirty="0"/>
              <a:t> </a:t>
            </a:r>
            <a:r>
              <a:rPr lang="en-US" altLang="vi-VN" sz="3200" b="1" dirty="0" err="1"/>
              <a:t>đoạn</a:t>
            </a:r>
            <a:r>
              <a:rPr lang="en-US" altLang="vi-VN" sz="3200" b="1" dirty="0"/>
              <a:t> </a:t>
            </a:r>
            <a:r>
              <a:rPr lang="en-US" altLang="vi-VN" sz="3200" b="1" dirty="0" err="1"/>
              <a:t>kịch</a:t>
            </a:r>
            <a:r>
              <a:rPr lang="en-US" altLang="vi-VN" sz="3200" b="1" dirty="0"/>
              <a:t> </a:t>
            </a:r>
            <a:r>
              <a:rPr lang="en-US" altLang="vi-VN" sz="3200" b="1" i="1" dirty="0">
                <a:solidFill>
                  <a:srgbClr val="FF0000"/>
                </a:solidFill>
              </a:rPr>
              <a:t>Ở </a:t>
            </a:r>
            <a:r>
              <a:rPr lang="en-US" altLang="vi-VN" sz="3200" b="1" i="1" dirty="0" err="1">
                <a:solidFill>
                  <a:srgbClr val="FF0000"/>
                </a:solidFill>
              </a:rPr>
              <a:t>Vương</a:t>
            </a:r>
            <a:r>
              <a:rPr lang="en-US" altLang="vi-VN" sz="3200" b="1" i="1" dirty="0">
                <a:solidFill>
                  <a:srgbClr val="FF0000"/>
                </a:solidFill>
              </a:rPr>
              <a:t> </a:t>
            </a:r>
            <a:r>
              <a:rPr lang="en-US" altLang="vi-VN" sz="3200" b="1" i="1" dirty="0" err="1">
                <a:solidFill>
                  <a:srgbClr val="FF0000"/>
                </a:solidFill>
              </a:rPr>
              <a:t>quốcTương</a:t>
            </a:r>
            <a:r>
              <a:rPr lang="en-US" altLang="vi-VN" sz="3200" b="1" i="1" dirty="0">
                <a:solidFill>
                  <a:srgbClr val="FF0000"/>
                </a:solidFill>
              </a:rPr>
              <a:t> Lai</a:t>
            </a:r>
            <a:r>
              <a:rPr lang="en-US" altLang="vi-VN" sz="3200" b="1" dirty="0">
                <a:solidFill>
                  <a:srgbClr val="FF0000"/>
                </a:solidFill>
              </a:rPr>
              <a:t> </a:t>
            </a:r>
            <a:r>
              <a:rPr lang="en-US" altLang="vi-VN" sz="3200" b="1" dirty="0"/>
              <a:t>(</a:t>
            </a:r>
            <a:r>
              <a:rPr lang="en-US" altLang="vi-VN" sz="3200" b="1" dirty="0" err="1"/>
              <a:t>bài</a:t>
            </a:r>
            <a:r>
              <a:rPr lang="en-US" altLang="vi-VN" sz="3200" b="1" dirty="0"/>
              <a:t> </a:t>
            </a:r>
            <a:r>
              <a:rPr lang="en-US" altLang="vi-VN" sz="3200" b="1" dirty="0" err="1"/>
              <a:t>tập</a:t>
            </a:r>
            <a:r>
              <a:rPr lang="en-US" altLang="vi-VN" sz="3200" b="1" dirty="0"/>
              <a:t> </a:t>
            </a:r>
            <a:r>
              <a:rPr lang="en-US" altLang="vi-VN" sz="3200" b="1" dirty="0" err="1"/>
              <a:t>đọc</a:t>
            </a:r>
            <a:r>
              <a:rPr lang="en-US" altLang="vi-VN" sz="3200" b="1" dirty="0"/>
              <a:t> </a:t>
            </a:r>
            <a:r>
              <a:rPr lang="en-US" altLang="vi-VN" sz="3200" b="1" dirty="0" err="1"/>
              <a:t>tuần</a:t>
            </a:r>
            <a:r>
              <a:rPr lang="en-US" altLang="vi-VN" sz="3200" b="1" dirty="0"/>
              <a:t> 7), </a:t>
            </a:r>
            <a:r>
              <a:rPr lang="en-US" altLang="vi-VN" sz="3200" b="1" dirty="0" err="1"/>
              <a:t>hãy</a:t>
            </a:r>
            <a:r>
              <a:rPr lang="en-US" altLang="vi-VN" sz="3200" b="1" dirty="0"/>
              <a:t> </a:t>
            </a:r>
            <a:r>
              <a:rPr lang="en-US" altLang="vi-VN" sz="3200" b="1" dirty="0" err="1"/>
              <a:t>kể</a:t>
            </a:r>
            <a:r>
              <a:rPr lang="en-US" altLang="vi-VN" sz="3200" b="1" dirty="0"/>
              <a:t> </a:t>
            </a:r>
            <a:r>
              <a:rPr lang="en-US" altLang="vi-VN" sz="3200" b="1" dirty="0" err="1"/>
              <a:t>lại</a:t>
            </a:r>
            <a:r>
              <a:rPr lang="en-US" altLang="vi-VN" sz="3200" b="1" dirty="0"/>
              <a:t> </a:t>
            </a:r>
            <a:r>
              <a:rPr lang="en-US" altLang="vi-VN" sz="3200" b="1" dirty="0" err="1"/>
              <a:t>câu</a:t>
            </a:r>
            <a:r>
              <a:rPr lang="en-US" altLang="vi-VN" sz="3200" b="1" dirty="0"/>
              <a:t> </a:t>
            </a:r>
            <a:r>
              <a:rPr lang="en-US" altLang="vi-VN" sz="3200" b="1" dirty="0" err="1"/>
              <a:t>chuyện</a:t>
            </a:r>
            <a:r>
              <a:rPr lang="en-US" altLang="vi-VN" sz="3200" b="1" dirty="0"/>
              <a:t> </a:t>
            </a:r>
            <a:r>
              <a:rPr lang="en-US" altLang="vi-VN" sz="3200" b="1" dirty="0" err="1"/>
              <a:t>ấy</a:t>
            </a:r>
            <a:r>
              <a:rPr lang="en-US" altLang="vi-VN" sz="3200" b="1" dirty="0"/>
              <a:t> </a:t>
            </a:r>
            <a:r>
              <a:rPr lang="en-US" altLang="vi-VN" sz="3200" b="1" dirty="0" err="1"/>
              <a:t>theo</a:t>
            </a:r>
            <a:r>
              <a:rPr lang="en-US" altLang="vi-VN" sz="3200" b="1" dirty="0"/>
              <a:t> </a:t>
            </a:r>
            <a:r>
              <a:rPr lang="en-US" altLang="vi-VN" sz="3200" b="1" dirty="0" err="1"/>
              <a:t>trình</a:t>
            </a:r>
            <a:r>
              <a:rPr lang="en-US" altLang="vi-VN" sz="3200" b="1" dirty="0"/>
              <a:t> </a:t>
            </a:r>
            <a:r>
              <a:rPr lang="en-US" altLang="vi-VN" sz="3200" b="1" dirty="0" err="1"/>
              <a:t>tự</a:t>
            </a:r>
            <a:r>
              <a:rPr lang="en-US" altLang="vi-VN" sz="3200" b="1" dirty="0"/>
              <a:t> </a:t>
            </a:r>
            <a:r>
              <a:rPr lang="en-US" altLang="vi-VN" sz="3200" b="1" dirty="0" err="1"/>
              <a:t>thời</a:t>
            </a:r>
            <a:r>
              <a:rPr lang="en-US" altLang="vi-VN" sz="3200" b="1" dirty="0"/>
              <a:t> </a:t>
            </a:r>
            <a:r>
              <a:rPr lang="en-US" altLang="vi-VN" sz="3200" b="1" dirty="0" err="1"/>
              <a:t>gian</a:t>
            </a:r>
            <a:r>
              <a:rPr lang="en-US" altLang="vi-VN" sz="3200" b="1" dirty="0"/>
              <a:t>.</a:t>
            </a:r>
          </a:p>
        </p:txBody>
      </p:sp>
      <p:sp>
        <p:nvSpPr>
          <p:cNvPr id="2" name="TextBox 1"/>
          <p:cNvSpPr txBox="1"/>
          <p:nvPr/>
        </p:nvSpPr>
        <p:spPr>
          <a:xfrm>
            <a:off x="1295400" y="1428750"/>
            <a:ext cx="6019800" cy="584775"/>
          </a:xfrm>
          <a:prstGeom prst="rect">
            <a:avLst/>
          </a:prstGeom>
          <a:noFill/>
        </p:spPr>
        <p:txBody>
          <a:bodyPr wrap="square" rtlCol="0">
            <a:spAutoFit/>
          </a:bodyPr>
          <a:lstStyle/>
          <a:p>
            <a:r>
              <a:rPr lang="en-GB" sz="3200" b="1" dirty="0" err="1" smtClean="0">
                <a:latin typeface="Times New Roman" pitchFamily="18" charset="0"/>
                <a:cs typeface="Times New Roman" pitchFamily="18" charset="0"/>
              </a:rPr>
              <a:t>Luyện</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tập</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phát</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triển</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câu</a:t>
            </a:r>
            <a:r>
              <a:rPr lang="en-GB" sz="3200" b="1" dirty="0" smtClean="0">
                <a:latin typeface="Times New Roman" pitchFamily="18" charset="0"/>
                <a:cs typeface="Times New Roman" pitchFamily="18" charset="0"/>
              </a:rPr>
              <a:t> </a:t>
            </a:r>
            <a:r>
              <a:rPr lang="en-GB" sz="3200" b="1" dirty="0" err="1" smtClean="0">
                <a:latin typeface="Times New Roman" pitchFamily="18" charset="0"/>
                <a:cs typeface="Times New Roman" pitchFamily="18" charset="0"/>
              </a:rPr>
              <a:t>chuyện</a:t>
            </a:r>
            <a:endParaRPr lang="en-GB" sz="3200" b="1" dirty="0">
              <a:latin typeface="Times New Roman" pitchFamily="18" charset="0"/>
              <a:cs typeface="Times New Roman" pitchFamily="18" charset="0"/>
            </a:endParaRPr>
          </a:p>
        </p:txBody>
      </p:sp>
      <p:sp>
        <p:nvSpPr>
          <p:cNvPr id="4" name="TextBox 3"/>
          <p:cNvSpPr txBox="1"/>
          <p:nvPr/>
        </p:nvSpPr>
        <p:spPr>
          <a:xfrm>
            <a:off x="2971800" y="819150"/>
            <a:ext cx="2590800" cy="584775"/>
          </a:xfrm>
          <a:prstGeom prst="rect">
            <a:avLst/>
          </a:prstGeom>
          <a:noFill/>
        </p:spPr>
        <p:txBody>
          <a:bodyPr wrap="square" rtlCol="0">
            <a:spAutoFit/>
          </a:bodyPr>
          <a:lstStyle/>
          <a:p>
            <a:r>
              <a:rPr lang="en-US" altLang="vi-VN" sz="3200" b="1" u="sng" dirty="0" err="1">
                <a:solidFill>
                  <a:schemeClr val="tx1"/>
                </a:solidFill>
                <a:latin typeface="Times New Roman" pitchFamily="18" charset="0"/>
              </a:rPr>
              <a:t>Tập</a:t>
            </a:r>
            <a:r>
              <a:rPr lang="en-US" altLang="vi-VN" sz="3200" b="1" u="sng" dirty="0">
                <a:solidFill>
                  <a:schemeClr val="tx1"/>
                </a:solidFill>
                <a:latin typeface="Times New Roman" pitchFamily="18" charset="0"/>
              </a:rPr>
              <a:t> </a:t>
            </a:r>
            <a:r>
              <a:rPr lang="en-US" altLang="vi-VN" sz="3200" b="1" u="sng" dirty="0" err="1">
                <a:solidFill>
                  <a:schemeClr val="tx1"/>
                </a:solidFill>
                <a:latin typeface="Times New Roman" pitchFamily="18" charset="0"/>
              </a:rPr>
              <a:t>làm</a:t>
            </a:r>
            <a:r>
              <a:rPr lang="en-US" altLang="vi-VN" sz="3200" b="1" u="sng" dirty="0">
                <a:solidFill>
                  <a:schemeClr val="tx1"/>
                </a:solidFill>
                <a:latin typeface="Times New Roman" pitchFamily="18" charset="0"/>
              </a:rPr>
              <a:t> </a:t>
            </a:r>
            <a:r>
              <a:rPr lang="en-US" altLang="vi-VN" sz="3200" b="1" u="sng" dirty="0" err="1">
                <a:solidFill>
                  <a:schemeClr val="tx1"/>
                </a:solidFill>
                <a:latin typeface="Times New Roman" pitchFamily="18" charset="0"/>
              </a:rPr>
              <a:t>văn</a:t>
            </a:r>
            <a:endParaRPr lang="en-GB" sz="3200" u="sng" dirty="0"/>
          </a:p>
        </p:txBody>
      </p:sp>
      <p:sp>
        <p:nvSpPr>
          <p:cNvPr id="5" name="TextBox 4"/>
          <p:cNvSpPr txBox="1"/>
          <p:nvPr/>
        </p:nvSpPr>
        <p:spPr>
          <a:xfrm>
            <a:off x="1143000" y="285750"/>
            <a:ext cx="6781800" cy="584775"/>
          </a:xfrm>
          <a:prstGeom prst="rect">
            <a:avLst/>
          </a:prstGeom>
          <a:noFill/>
        </p:spPr>
        <p:txBody>
          <a:bodyPr wrap="square" rtlCol="0">
            <a:spAutoFit/>
          </a:bodyPr>
          <a:lstStyle/>
          <a:p>
            <a:r>
              <a:rPr lang="en-US" altLang="vi-VN" sz="3200" b="1" dirty="0" err="1">
                <a:solidFill>
                  <a:schemeClr val="tx1"/>
                </a:solidFill>
                <a:latin typeface="Times New Roman" pitchFamily="18" charset="0"/>
              </a:rPr>
              <a:t>Thứ</a:t>
            </a:r>
            <a:r>
              <a:rPr lang="en-US" altLang="vi-VN" sz="3200" b="1" dirty="0">
                <a:solidFill>
                  <a:schemeClr val="tx1"/>
                </a:solidFill>
                <a:latin typeface="Times New Roman" pitchFamily="18" charset="0"/>
              </a:rPr>
              <a:t> </a:t>
            </a:r>
            <a:r>
              <a:rPr lang="en-US" altLang="vi-VN" sz="3200" b="1" dirty="0" err="1">
                <a:solidFill>
                  <a:schemeClr val="tx1"/>
                </a:solidFill>
                <a:latin typeface="Times New Roman" pitchFamily="18" charset="0"/>
              </a:rPr>
              <a:t>sáu</a:t>
            </a:r>
            <a:r>
              <a:rPr lang="en-US" altLang="vi-VN" sz="3200" b="1" dirty="0">
                <a:solidFill>
                  <a:schemeClr val="tx1"/>
                </a:solidFill>
                <a:latin typeface="Times New Roman" pitchFamily="18" charset="0"/>
              </a:rPr>
              <a:t>, </a:t>
            </a:r>
            <a:r>
              <a:rPr lang="en-US" altLang="vi-VN" sz="3200" b="1" dirty="0" err="1">
                <a:solidFill>
                  <a:schemeClr val="tx1"/>
                </a:solidFill>
                <a:latin typeface="Times New Roman" pitchFamily="18" charset="0"/>
              </a:rPr>
              <a:t>ngày</a:t>
            </a:r>
            <a:r>
              <a:rPr lang="en-US" altLang="vi-VN" sz="3200" b="1" dirty="0">
                <a:solidFill>
                  <a:schemeClr val="tx1"/>
                </a:solidFill>
                <a:latin typeface="Times New Roman" pitchFamily="18" charset="0"/>
              </a:rPr>
              <a:t> 29 </a:t>
            </a:r>
            <a:r>
              <a:rPr lang="en-US" altLang="vi-VN" sz="3200" b="1" dirty="0" err="1">
                <a:solidFill>
                  <a:schemeClr val="tx1"/>
                </a:solidFill>
                <a:latin typeface="Times New Roman" pitchFamily="18" charset="0"/>
              </a:rPr>
              <a:t>tháng</a:t>
            </a:r>
            <a:r>
              <a:rPr lang="en-US" altLang="vi-VN" sz="3200" b="1" dirty="0">
                <a:solidFill>
                  <a:schemeClr val="tx1"/>
                </a:solidFill>
                <a:latin typeface="Times New Roman" pitchFamily="18" charset="0"/>
              </a:rPr>
              <a:t> 10 </a:t>
            </a:r>
            <a:r>
              <a:rPr lang="en-US" altLang="vi-VN" sz="3200" b="1" dirty="0" err="1">
                <a:solidFill>
                  <a:schemeClr val="tx1"/>
                </a:solidFill>
                <a:latin typeface="Times New Roman" pitchFamily="18" charset="0"/>
              </a:rPr>
              <a:t>năm</a:t>
            </a:r>
            <a:r>
              <a:rPr lang="en-US" altLang="vi-VN" sz="3200" b="1" dirty="0">
                <a:solidFill>
                  <a:schemeClr val="tx1"/>
                </a:solidFill>
                <a:latin typeface="Times New Roman" pitchFamily="18" charset="0"/>
              </a:rPr>
              <a:t> </a:t>
            </a:r>
            <a:r>
              <a:rPr lang="en-US" altLang="vi-VN" sz="3200" b="1" dirty="0" smtClean="0">
                <a:solidFill>
                  <a:schemeClr val="tx1"/>
                </a:solidFill>
                <a:latin typeface="Times New Roman" pitchFamily="18" charset="0"/>
              </a:rPr>
              <a:t>2021</a:t>
            </a:r>
            <a:endParaRPr lang="en-GB" sz="3200" dirty="0"/>
          </a:p>
        </p:txBody>
      </p:sp>
    </p:spTree>
    <p:extLst>
      <p:ext uri="{BB962C8B-B14F-4D97-AF65-F5344CB8AC3E}">
        <p14:creationId xmlns:p14="http://schemas.microsoft.com/office/powerpoint/2010/main" val="4575009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146"/>
                                        </p:tgtEl>
                                        <p:attrNameLst>
                                          <p:attrName>style.visibility</p:attrName>
                                        </p:attrNameLst>
                                      </p:cBhvr>
                                      <p:to>
                                        <p:strVal val="visible"/>
                                      </p:to>
                                    </p:set>
                                    <p:anim calcmode="lin" valueType="num">
                                      <p:cBhvr additive="base">
                                        <p:cTn id="25" dur="500" fill="hold"/>
                                        <p:tgtEl>
                                          <p:spTgt spid="6146"/>
                                        </p:tgtEl>
                                        <p:attrNameLst>
                                          <p:attrName>ppt_x</p:attrName>
                                        </p:attrNameLst>
                                      </p:cBhvr>
                                      <p:tavLst>
                                        <p:tav tm="0">
                                          <p:val>
                                            <p:strVal val="#ppt_x"/>
                                          </p:val>
                                        </p:tav>
                                        <p:tav tm="100000">
                                          <p:val>
                                            <p:strVal val="#ppt_x"/>
                                          </p:val>
                                        </p:tav>
                                      </p:tavLst>
                                    </p:anim>
                                    <p:anim calcmode="lin" valueType="num">
                                      <p:cBhvr additive="base">
                                        <p:cTn id="26"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70" name="Rectangle 14"/>
          <p:cNvSpPr>
            <a:spLocks noChangeArrowheads="1"/>
          </p:cNvSpPr>
          <p:nvPr/>
        </p:nvSpPr>
        <p:spPr bwMode="auto">
          <a:xfrm>
            <a:off x="152400" y="400050"/>
            <a:ext cx="3861955" cy="523220"/>
          </a:xfrm>
          <a:prstGeom prst="rect">
            <a:avLst/>
          </a:prstGeom>
          <a:solidFill>
            <a:srgbClr val="99FF99"/>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a:latin typeface="Times New Roman" pitchFamily="18" charset="0"/>
                <a:cs typeface="Times New Roman" pitchFamily="18" charset="0"/>
              </a:rPr>
              <a:t>Trong công xưởng xanh</a:t>
            </a:r>
          </a:p>
        </p:txBody>
      </p:sp>
      <p:sp>
        <p:nvSpPr>
          <p:cNvPr id="121871" name="Rectangle 15"/>
          <p:cNvSpPr>
            <a:spLocks noChangeArrowheads="1"/>
          </p:cNvSpPr>
          <p:nvPr/>
        </p:nvSpPr>
        <p:spPr bwMode="auto">
          <a:xfrm>
            <a:off x="4648200" y="400050"/>
            <a:ext cx="3853940" cy="523220"/>
          </a:xfrm>
          <a:prstGeom prst="rect">
            <a:avLst/>
          </a:prstGeom>
          <a:solidFill>
            <a:srgbClr val="FFFF66"/>
          </a:solidFill>
          <a:ln>
            <a:noFill/>
          </a:ln>
          <a:extLst>
            <a:ext uri="{91240B29-F687-4F45-9708-019B960494DF}">
              <a14:hiddenLine xmlns:a14="http://schemas.microsoft.com/office/drawing/2010/main" w="76200" algn="ctr">
                <a:solidFill>
                  <a:srgbClr val="000000"/>
                </a:solidFill>
                <a:miter lim="800000"/>
                <a:headEnd/>
                <a:tailEnd/>
              </a14:hiddenLine>
            </a:ext>
          </a:extLst>
        </p:spPr>
        <p:txBody>
          <a:bodyPr wrap="none">
            <a:spAutoFit/>
          </a:bodyPr>
          <a:lstStyle/>
          <a:p>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vườn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kì</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diệu</a:t>
            </a:r>
            <a:endParaRPr lang="en-US" sz="2800" b="1"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490" t="28470" r="28571" b="22526"/>
          <a:stretch/>
        </p:blipFill>
        <p:spPr>
          <a:xfrm>
            <a:off x="183397" y="1409310"/>
            <a:ext cx="4292082" cy="251926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501" t="27912" r="28987" b="28710"/>
          <a:stretch/>
        </p:blipFill>
        <p:spPr>
          <a:xfrm>
            <a:off x="4648199" y="1412031"/>
            <a:ext cx="4161557" cy="2516544"/>
          </a:xfrm>
          <a:prstGeom prst="rect">
            <a:avLst/>
          </a:prstGeom>
        </p:spPr>
      </p:pic>
    </p:spTree>
    <p:extLst>
      <p:ext uri="{BB962C8B-B14F-4D97-AF65-F5344CB8AC3E}">
        <p14:creationId xmlns:p14="http://schemas.microsoft.com/office/powerpoint/2010/main" val="3979450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randombar(horizontal)">
                                      <p:cBhvr>
                                        <p:cTn id="7" dur="500"/>
                                        <p:tgtEl>
                                          <p:spTgt spid="1218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1871"/>
                                        </p:tgtEl>
                                        <p:attrNameLst>
                                          <p:attrName>style.visibility</p:attrName>
                                        </p:attrNameLst>
                                      </p:cBhvr>
                                      <p:to>
                                        <p:strVal val="visible"/>
                                      </p:to>
                                    </p:set>
                                    <p:animEffect transition="in" filter="randombar(horizontal)">
                                      <p:cBhvr>
                                        <p:cTn id="17" dur="500"/>
                                        <p:tgtEl>
                                          <p:spTgt spid="12187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animBg="1"/>
      <p:bldP spid="12187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472364" y="0"/>
            <a:ext cx="167163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4"/>
          <p:cNvSpPr txBox="1">
            <a:spLocks noChangeArrowheads="1"/>
          </p:cNvSpPr>
          <p:nvPr/>
        </p:nvSpPr>
        <p:spPr bwMode="auto">
          <a:xfrm>
            <a:off x="1295400" y="1189732"/>
            <a:ext cx="6781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50000"/>
              </a:spcBef>
            </a:pPr>
            <a:r>
              <a:rPr lang="en-US" altLang="vi-VN" sz="3200" b="1" dirty="0">
                <a:solidFill>
                  <a:srgbClr val="000099"/>
                </a:solidFill>
              </a:rPr>
              <a:t>    </a:t>
            </a:r>
            <a:r>
              <a:rPr lang="en-US" altLang="vi-VN" sz="3200" b="1" dirty="0" err="1">
                <a:solidFill>
                  <a:srgbClr val="000099"/>
                </a:solidFill>
              </a:rPr>
              <a:t>Câu</a:t>
            </a:r>
            <a:r>
              <a:rPr lang="en-US" altLang="vi-VN" sz="3200" b="1" dirty="0">
                <a:solidFill>
                  <a:srgbClr val="000099"/>
                </a:solidFill>
              </a:rPr>
              <a:t> </a:t>
            </a:r>
            <a:r>
              <a:rPr lang="en-US" altLang="vi-VN" sz="3200" b="1" dirty="0" err="1">
                <a:solidFill>
                  <a:srgbClr val="000099"/>
                </a:solidFill>
              </a:rPr>
              <a:t>chuyện</a:t>
            </a:r>
            <a:r>
              <a:rPr lang="en-US" altLang="vi-VN" sz="3200" b="1" dirty="0">
                <a:solidFill>
                  <a:srgbClr val="000099"/>
                </a:solidFill>
              </a:rPr>
              <a:t> </a:t>
            </a:r>
            <a:r>
              <a:rPr lang="en-US" altLang="vi-VN" sz="3200" b="1" dirty="0" err="1">
                <a:solidFill>
                  <a:srgbClr val="000099"/>
                </a:solidFill>
              </a:rPr>
              <a:t>trong</a:t>
            </a:r>
            <a:r>
              <a:rPr lang="en-US" altLang="vi-VN" sz="3200" b="1" dirty="0">
                <a:solidFill>
                  <a:srgbClr val="000099"/>
                </a:solidFill>
              </a:rPr>
              <a:t> </a:t>
            </a:r>
            <a:r>
              <a:rPr lang="en-US" altLang="vi-VN" sz="3200" b="1" dirty="0" err="1">
                <a:solidFill>
                  <a:srgbClr val="000099"/>
                </a:solidFill>
              </a:rPr>
              <a:t>công</a:t>
            </a:r>
            <a:r>
              <a:rPr lang="en-US" altLang="vi-VN" sz="3200" b="1" dirty="0">
                <a:solidFill>
                  <a:srgbClr val="000099"/>
                </a:solidFill>
              </a:rPr>
              <a:t> </a:t>
            </a:r>
            <a:r>
              <a:rPr lang="en-US" altLang="vi-VN" sz="3200" b="1" dirty="0" err="1">
                <a:solidFill>
                  <a:srgbClr val="000099"/>
                </a:solidFill>
              </a:rPr>
              <a:t>xưởng</a:t>
            </a:r>
            <a:r>
              <a:rPr lang="en-US" altLang="vi-VN" sz="3200" b="1" dirty="0">
                <a:solidFill>
                  <a:srgbClr val="000099"/>
                </a:solidFill>
              </a:rPr>
              <a:t> </a:t>
            </a:r>
            <a:r>
              <a:rPr lang="en-US" altLang="vi-VN" sz="3200" b="1" dirty="0" err="1">
                <a:solidFill>
                  <a:srgbClr val="000099"/>
                </a:solidFill>
              </a:rPr>
              <a:t>xanh</a:t>
            </a:r>
            <a:r>
              <a:rPr lang="en-US" altLang="vi-VN" sz="3200" b="1" dirty="0">
                <a:solidFill>
                  <a:srgbClr val="000099"/>
                </a:solidFill>
              </a:rPr>
              <a:t> </a:t>
            </a:r>
            <a:r>
              <a:rPr lang="en-US" altLang="vi-VN" sz="3200" b="1" dirty="0" err="1">
                <a:solidFill>
                  <a:srgbClr val="000099"/>
                </a:solidFill>
              </a:rPr>
              <a:t>là</a:t>
            </a:r>
            <a:r>
              <a:rPr lang="en-US" altLang="vi-VN" sz="3200" b="1" dirty="0">
                <a:solidFill>
                  <a:srgbClr val="000099"/>
                </a:solidFill>
              </a:rPr>
              <a:t> </a:t>
            </a:r>
            <a:r>
              <a:rPr lang="en-US" altLang="vi-VN" sz="3200" b="1" dirty="0" err="1">
                <a:solidFill>
                  <a:srgbClr val="000099"/>
                </a:solidFill>
              </a:rPr>
              <a:t>lời</a:t>
            </a:r>
            <a:r>
              <a:rPr lang="en-US" altLang="vi-VN" sz="3200" b="1" dirty="0">
                <a:solidFill>
                  <a:srgbClr val="000099"/>
                </a:solidFill>
              </a:rPr>
              <a:t> </a:t>
            </a:r>
            <a:r>
              <a:rPr lang="en-US" altLang="vi-VN" sz="3200" b="1" dirty="0" err="1">
                <a:solidFill>
                  <a:srgbClr val="000099"/>
                </a:solidFill>
              </a:rPr>
              <a:t>thoại</a:t>
            </a:r>
            <a:r>
              <a:rPr lang="en-US" altLang="vi-VN" sz="3200" b="1" dirty="0">
                <a:solidFill>
                  <a:srgbClr val="000099"/>
                </a:solidFill>
              </a:rPr>
              <a:t> </a:t>
            </a:r>
            <a:r>
              <a:rPr lang="en-US" altLang="vi-VN" sz="3200" b="1" dirty="0" err="1">
                <a:solidFill>
                  <a:srgbClr val="000099"/>
                </a:solidFill>
              </a:rPr>
              <a:t>trực</a:t>
            </a:r>
            <a:r>
              <a:rPr lang="en-US" altLang="vi-VN" sz="3200" b="1" dirty="0">
                <a:solidFill>
                  <a:srgbClr val="000099"/>
                </a:solidFill>
              </a:rPr>
              <a:t> </a:t>
            </a:r>
            <a:r>
              <a:rPr lang="en-US" altLang="vi-VN" sz="3200" b="1" dirty="0" err="1">
                <a:solidFill>
                  <a:srgbClr val="000099"/>
                </a:solidFill>
              </a:rPr>
              <a:t>tiếp</a:t>
            </a:r>
            <a:r>
              <a:rPr lang="en-US" altLang="vi-VN" sz="3200" b="1" dirty="0">
                <a:solidFill>
                  <a:srgbClr val="000099"/>
                </a:solidFill>
              </a:rPr>
              <a:t> hay </a:t>
            </a:r>
            <a:r>
              <a:rPr lang="en-US" altLang="vi-VN" sz="3200" b="1" dirty="0" err="1">
                <a:solidFill>
                  <a:srgbClr val="000099"/>
                </a:solidFill>
              </a:rPr>
              <a:t>lời</a:t>
            </a:r>
            <a:r>
              <a:rPr lang="en-US" altLang="vi-VN" sz="3200" b="1" dirty="0">
                <a:solidFill>
                  <a:srgbClr val="000099"/>
                </a:solidFill>
              </a:rPr>
              <a:t> </a:t>
            </a:r>
            <a:r>
              <a:rPr lang="en-US" altLang="vi-VN" sz="3200" b="1" dirty="0" err="1">
                <a:solidFill>
                  <a:srgbClr val="000099"/>
                </a:solidFill>
              </a:rPr>
              <a:t>kể</a:t>
            </a:r>
            <a:r>
              <a:rPr lang="en-US" altLang="vi-VN" sz="3200" b="1" dirty="0">
                <a:solidFill>
                  <a:srgbClr val="000099"/>
                </a:solidFill>
              </a:rPr>
              <a:t>?</a:t>
            </a:r>
          </a:p>
        </p:txBody>
      </p:sp>
      <p:pic>
        <p:nvPicPr>
          <p:cNvPr id="86021" name="Picture 5" descr="zeichen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971550"/>
            <a:ext cx="1828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a:off x="7526536" y="3526037"/>
            <a:ext cx="125372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a:off x="0" y="3657600"/>
            <a:ext cx="1671638"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0"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63736" y="-363736"/>
            <a:ext cx="1253729"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9"/>
          <p:cNvSpPr txBox="1">
            <a:spLocks noChangeArrowheads="1"/>
          </p:cNvSpPr>
          <p:nvPr/>
        </p:nvSpPr>
        <p:spPr bwMode="auto">
          <a:xfrm>
            <a:off x="1066800" y="2228850"/>
            <a:ext cx="7620000" cy="10772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lgn="ctr">
                <a:solidFill>
                  <a:srgbClr val="008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a:spcBef>
                <a:spcPct val="50000"/>
              </a:spcBef>
            </a:pPr>
            <a:r>
              <a:rPr lang="en-US" altLang="vi-VN" sz="3200" dirty="0"/>
              <a:t>   </a:t>
            </a:r>
            <a:r>
              <a:rPr lang="en-US" altLang="vi-VN" sz="3200" dirty="0" err="1"/>
              <a:t>Câu</a:t>
            </a:r>
            <a:r>
              <a:rPr lang="en-US" altLang="vi-VN" sz="3200" dirty="0"/>
              <a:t> </a:t>
            </a:r>
            <a:r>
              <a:rPr lang="en-US" altLang="vi-VN" sz="3200" dirty="0" err="1"/>
              <a:t>chuyện</a:t>
            </a:r>
            <a:r>
              <a:rPr lang="en-US" altLang="vi-VN" sz="3200" dirty="0"/>
              <a:t> </a:t>
            </a:r>
            <a:r>
              <a:rPr lang="en-US" altLang="vi-VN" sz="3200" dirty="0" err="1"/>
              <a:t>trong</a:t>
            </a:r>
            <a:r>
              <a:rPr lang="en-US" altLang="vi-VN" sz="3200" dirty="0"/>
              <a:t> </a:t>
            </a:r>
            <a:r>
              <a:rPr lang="en-US" altLang="vi-VN" sz="3200" dirty="0" err="1"/>
              <a:t>công</a:t>
            </a:r>
            <a:r>
              <a:rPr lang="en-US" altLang="vi-VN" sz="3200" dirty="0"/>
              <a:t> </a:t>
            </a:r>
            <a:r>
              <a:rPr lang="en-US" altLang="vi-VN" sz="3200" dirty="0" err="1"/>
              <a:t>xưởng</a:t>
            </a:r>
            <a:r>
              <a:rPr lang="en-US" altLang="vi-VN" sz="3200" dirty="0"/>
              <a:t> </a:t>
            </a:r>
            <a:r>
              <a:rPr lang="en-US" altLang="vi-VN" sz="3200" dirty="0" err="1"/>
              <a:t>xanh</a:t>
            </a:r>
            <a:r>
              <a:rPr lang="en-US" altLang="vi-VN" sz="3200" dirty="0"/>
              <a:t> </a:t>
            </a:r>
            <a:r>
              <a:rPr lang="en-US" altLang="vi-VN" sz="3200" dirty="0" err="1"/>
              <a:t>là</a:t>
            </a:r>
            <a:r>
              <a:rPr lang="en-US" altLang="vi-VN" sz="3200" dirty="0"/>
              <a:t> </a:t>
            </a:r>
            <a:r>
              <a:rPr lang="en-US" altLang="vi-VN" sz="3200" dirty="0" err="1"/>
              <a:t>lời</a:t>
            </a:r>
            <a:r>
              <a:rPr lang="en-US" altLang="vi-VN" sz="3200" dirty="0"/>
              <a:t> </a:t>
            </a:r>
            <a:r>
              <a:rPr lang="en-US" altLang="vi-VN" sz="3200" dirty="0" err="1"/>
              <a:t>thoại</a:t>
            </a:r>
            <a:r>
              <a:rPr lang="en-US" altLang="vi-VN" sz="3200" dirty="0"/>
              <a:t> </a:t>
            </a:r>
            <a:r>
              <a:rPr lang="en-US" altLang="vi-VN" sz="3200" dirty="0" err="1"/>
              <a:t>trực</a:t>
            </a:r>
            <a:r>
              <a:rPr lang="en-US" altLang="vi-VN" sz="3200" dirty="0"/>
              <a:t> </a:t>
            </a:r>
            <a:r>
              <a:rPr lang="en-US" altLang="vi-VN" sz="3200" dirty="0" err="1"/>
              <a:t>tiếp</a:t>
            </a:r>
            <a:r>
              <a:rPr lang="en-US" altLang="vi-VN" sz="3200" dirty="0"/>
              <a:t> </a:t>
            </a:r>
            <a:r>
              <a:rPr lang="en-US" altLang="vi-VN" sz="3200" dirty="0" err="1"/>
              <a:t>của</a:t>
            </a:r>
            <a:r>
              <a:rPr lang="en-US" altLang="vi-VN" sz="3200" dirty="0"/>
              <a:t> </a:t>
            </a:r>
            <a:r>
              <a:rPr lang="en-US" altLang="vi-VN" sz="3200" dirty="0" err="1"/>
              <a:t>các</a:t>
            </a:r>
            <a:r>
              <a:rPr lang="en-US" altLang="vi-VN" sz="3200" dirty="0"/>
              <a:t> </a:t>
            </a:r>
            <a:r>
              <a:rPr lang="en-US" altLang="vi-VN" sz="3200" dirty="0" err="1"/>
              <a:t>nhân</a:t>
            </a:r>
            <a:r>
              <a:rPr lang="en-US" altLang="vi-VN" sz="3200" dirty="0"/>
              <a:t> </a:t>
            </a:r>
            <a:r>
              <a:rPr lang="en-US" altLang="vi-VN" sz="3200" dirty="0" err="1"/>
              <a:t>vật</a:t>
            </a:r>
            <a:r>
              <a:rPr lang="en-US" altLang="vi-VN" sz="3200" dirty="0"/>
              <a:t> </a:t>
            </a:r>
            <a:r>
              <a:rPr lang="en-US" altLang="vi-VN" sz="3200" dirty="0" err="1"/>
              <a:t>với</a:t>
            </a:r>
            <a:r>
              <a:rPr lang="en-US" altLang="vi-VN" sz="3200" dirty="0"/>
              <a:t> </a:t>
            </a:r>
            <a:r>
              <a:rPr lang="en-US" altLang="vi-VN" sz="3200" dirty="0" err="1"/>
              <a:t>nhau</a:t>
            </a:r>
            <a:r>
              <a:rPr lang="en-US" altLang="vi-VN" sz="3200" dirty="0"/>
              <a:t>.</a:t>
            </a:r>
          </a:p>
        </p:txBody>
      </p:sp>
    </p:spTree>
    <p:extLst>
      <p:ext uri="{BB962C8B-B14F-4D97-AF65-F5344CB8AC3E}">
        <p14:creationId xmlns:p14="http://schemas.microsoft.com/office/powerpoint/2010/main" val="2711248959"/>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 calcmode="lin" valueType="num">
                                      <p:cBhvr>
                                        <p:cTn id="9" dur="500" fill="hold"/>
                                        <p:tgtEl>
                                          <p:spTgt spid="86021"/>
                                        </p:tgtEl>
                                        <p:attrNameLst>
                                          <p:attrName>style.rotation</p:attrName>
                                        </p:attrNameLst>
                                      </p:cBhvr>
                                      <p:tavLst>
                                        <p:tav tm="0">
                                          <p:val>
                                            <p:fltVal val="360"/>
                                          </p:val>
                                        </p:tav>
                                        <p:tav tm="100000">
                                          <p:val>
                                            <p:fltVal val="0"/>
                                          </p:val>
                                        </p:tav>
                                      </p:tavLst>
                                    </p:anim>
                                    <p:animEffect transition="in" filter="fade">
                                      <p:cBhvr>
                                        <p:cTn id="10" dur="500"/>
                                        <p:tgtEl>
                                          <p:spTgt spid="860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86020"/>
                                        </p:tgtEl>
                                        <p:attrNameLst>
                                          <p:attrName>style.visibility</p:attrName>
                                        </p:attrNameLst>
                                      </p:cBhvr>
                                      <p:to>
                                        <p:strVal val="visible"/>
                                      </p:to>
                                    </p:set>
                                    <p:anim calcmode="lin" valueType="num">
                                      <p:cBhvr>
                                        <p:cTn id="15" dur="1000" fill="hold"/>
                                        <p:tgtEl>
                                          <p:spTgt spid="86020"/>
                                        </p:tgtEl>
                                        <p:attrNameLst>
                                          <p:attrName>ppt_w</p:attrName>
                                        </p:attrNameLst>
                                      </p:cBhvr>
                                      <p:tavLst>
                                        <p:tav tm="0">
                                          <p:val>
                                            <p:strVal val="#ppt_w+.3"/>
                                          </p:val>
                                        </p:tav>
                                        <p:tav tm="100000">
                                          <p:val>
                                            <p:strVal val="#ppt_w"/>
                                          </p:val>
                                        </p:tav>
                                      </p:tavLst>
                                    </p:anim>
                                    <p:anim calcmode="lin" valueType="num">
                                      <p:cBhvr>
                                        <p:cTn id="16" dur="1000" fill="hold"/>
                                        <p:tgtEl>
                                          <p:spTgt spid="86020"/>
                                        </p:tgtEl>
                                        <p:attrNameLst>
                                          <p:attrName>ppt_h</p:attrName>
                                        </p:attrNameLst>
                                      </p:cBhvr>
                                      <p:tavLst>
                                        <p:tav tm="0">
                                          <p:val>
                                            <p:strVal val="#ppt_h"/>
                                          </p:val>
                                        </p:tav>
                                        <p:tav tm="100000">
                                          <p:val>
                                            <p:strVal val="#ppt_h"/>
                                          </p:val>
                                        </p:tav>
                                      </p:tavLst>
                                    </p:anim>
                                    <p:animEffect transition="in" filter="fade">
                                      <p:cBhvr>
                                        <p:cTn id="17" dur="1000"/>
                                        <p:tgtEl>
                                          <p:spTgt spid="86020"/>
                                        </p:tgtEl>
                                      </p:cBhvr>
                                    </p:animEffect>
                                  </p:childTnLst>
                                  <p:subTnLst>
                                    <p:audio>
                                      <p:cMediaNode>
                                        <p:cTn display="0" masterRel="sameClick">
                                          <p:stCondLst>
                                            <p:cond evt="begin" delay="0">
                                              <p:tn val="13"/>
                                            </p:cond>
                                          </p:stCondLst>
                                          <p:endCondLst>
                                            <p:cond evt="onStopAudio" delay="0">
                                              <p:tgtEl>
                                                <p:sldTgt/>
                                              </p:tgtEl>
                                            </p:cond>
                                          </p:endCondLst>
                                        </p:cTn>
                                        <p:tgtEl>
                                          <p:sndTgt r:embed="rId2" name="am thanh 7.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0969"/>
                                        </p:tgtEl>
                                        <p:attrNameLst>
                                          <p:attrName>style.visibility</p:attrName>
                                        </p:attrNameLst>
                                      </p:cBhvr>
                                      <p:to>
                                        <p:strVal val="visible"/>
                                      </p:to>
                                    </p:set>
                                    <p:anim calcmode="lin" valueType="num">
                                      <p:cBhvr additive="base">
                                        <p:cTn id="22" dur="500" fill="hold"/>
                                        <p:tgtEl>
                                          <p:spTgt spid="40969"/>
                                        </p:tgtEl>
                                        <p:attrNameLst>
                                          <p:attrName>ppt_x</p:attrName>
                                        </p:attrNameLst>
                                      </p:cBhvr>
                                      <p:tavLst>
                                        <p:tav tm="0">
                                          <p:val>
                                            <p:strVal val="#ppt_x"/>
                                          </p:val>
                                        </p:tav>
                                        <p:tav tm="100000">
                                          <p:val>
                                            <p:strVal val="#ppt_x"/>
                                          </p:val>
                                        </p:tav>
                                      </p:tavLst>
                                    </p:anim>
                                    <p:anim calcmode="lin" valueType="num">
                                      <p:cBhvr additive="base">
                                        <p:cTn id="23"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4096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2014" name="Group 30">
            <a:extLst>
              <a:ext uri="{FF2B5EF4-FFF2-40B4-BE49-F238E27FC236}"/>
            </a:extLst>
          </p:cNvPr>
          <p:cNvGraphicFramePr>
            <a:graphicFrameLocks noGrp="1"/>
          </p:cNvGraphicFramePr>
          <p:nvPr>
            <p:ph/>
            <p:extLst>
              <p:ext uri="{D42A27DB-BD31-4B8C-83A1-F6EECF244321}">
                <p14:modId xmlns:p14="http://schemas.microsoft.com/office/powerpoint/2010/main" val="351214863"/>
              </p:ext>
            </p:extLst>
          </p:nvPr>
        </p:nvGraphicFramePr>
        <p:xfrm>
          <a:off x="111126" y="82153"/>
          <a:ext cx="8880475" cy="4947047"/>
        </p:xfrm>
        <a:graphic>
          <a:graphicData uri="http://schemas.openxmlformats.org/drawingml/2006/table">
            <a:tbl>
              <a:tblPr/>
              <a:tblGrid>
                <a:gridCol w="2185988">
                  <a:extLst>
                    <a:ext uri="{9D8B030D-6E8A-4147-A177-3AD203B41FA5}"/>
                  </a:extLst>
                </a:gridCol>
                <a:gridCol w="6694487">
                  <a:extLst>
                    <a:ext uri="{9D8B030D-6E8A-4147-A177-3AD203B41FA5}"/>
                  </a:extLst>
                </a:gridCol>
              </a:tblGrid>
              <a:tr h="38861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altLang="vi-VN" sz="2100" b="1" i="0" u="none" strike="noStrike" cap="none" normalizeH="0" baseline="0" dirty="0">
                        <a:ln>
                          <a:noFill/>
                        </a:ln>
                        <a:solidFill>
                          <a:srgbClr val="000099"/>
                        </a:solidFill>
                        <a:effectLst/>
                        <a:latin typeface="Arial" panose="020B0604020202020204" pitchFamily="34" charset="0"/>
                      </a:endParaRPr>
                    </a:p>
                  </a:txBody>
                  <a:tcPr marT="34287" marB="3428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vi-VN" altLang="vi-VN" sz="1800" b="1" i="1" u="none" strike="noStrike" cap="none" normalizeH="0" baseline="0" dirty="0">
                        <a:ln>
                          <a:noFill/>
                        </a:ln>
                        <a:solidFill>
                          <a:srgbClr val="000099"/>
                        </a:solidFill>
                        <a:effectLst/>
                        <a:latin typeface=".VnTime" panose="020B7200000000000000" pitchFamily="34" charset="0"/>
                      </a:endParaRPr>
                    </a:p>
                  </a:txBody>
                  <a:tcPr marT="34287" marB="3428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55843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vi-VN" sz="2100" b="1" i="1" u="none" strike="noStrike" cap="none" normalizeH="0" baseline="0" dirty="0">
                          <a:ln>
                            <a:noFill/>
                          </a:ln>
                          <a:solidFill>
                            <a:srgbClr val="008000"/>
                          </a:solidFill>
                          <a:effectLst/>
                          <a:latin typeface="Times New Roman" pitchFamily="18" charset="0"/>
                          <a:cs typeface="Times New Roman" pitchFamily="18" charset="0"/>
                        </a:rPr>
                        <a:t>Tin – tin:</a:t>
                      </a:r>
                      <a:r>
                        <a:rPr kumimoji="0" lang="en-US" altLang="vi-VN" sz="2100" b="1" i="1" u="none" strike="noStrike" cap="none" normalizeH="0" baseline="0" dirty="0">
                          <a:ln>
                            <a:noFill/>
                          </a:ln>
                          <a:solidFill>
                            <a:srgbClr val="000099"/>
                          </a:solidFill>
                          <a:effectLst/>
                          <a:latin typeface="Times New Roman" pitchFamily="18" charset="0"/>
                          <a:cs typeface="Times New Roman" pitchFamily="18" charset="0"/>
                        </a:rPr>
                        <a:t> </a:t>
                      </a:r>
                      <a:br>
                        <a:rPr kumimoji="0" lang="en-US" altLang="vi-VN" sz="2100" b="1" i="1" u="none" strike="noStrike" cap="none" normalizeH="0" baseline="0" dirty="0">
                          <a:ln>
                            <a:noFill/>
                          </a:ln>
                          <a:solidFill>
                            <a:srgbClr val="000099"/>
                          </a:solidFill>
                          <a:effectLst/>
                          <a:latin typeface="Times New Roman" pitchFamily="18" charset="0"/>
                          <a:cs typeface="Times New Roman" pitchFamily="18" charset="0"/>
                        </a:rPr>
                      </a:br>
                      <a:r>
                        <a:rPr kumimoji="0" lang="en-US" altLang="vi-VN" sz="2100" b="1" i="1"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Cậu</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đang</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làm</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gì</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với</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đôi</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cánh</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xanh</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ấy</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vi-VN" sz="2100" b="1" i="1" u="none" strike="noStrike" cap="none" normalizeH="0" baseline="0" dirty="0" smtClean="0">
                        <a:ln>
                          <a:noFill/>
                        </a:ln>
                        <a:solidFill>
                          <a:srgbClr val="008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vi-VN" sz="2100" b="1" i="1" u="none" strike="noStrike" cap="none" normalizeH="0" baseline="0" dirty="0" smtClean="0">
                        <a:ln>
                          <a:noFill/>
                        </a:ln>
                        <a:solidFill>
                          <a:srgbClr val="008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altLang="vi-VN" sz="2100" b="1" i="1" u="none" strike="noStrike" cap="none" normalizeH="0" baseline="0" dirty="0">
                        <a:ln>
                          <a:noFill/>
                        </a:ln>
                        <a:solidFill>
                          <a:srgbClr val="008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altLang="vi-VN" sz="2100" b="1" i="1" u="none" strike="noStrike" cap="none" normalizeH="0" baseline="0" dirty="0" err="1">
                          <a:ln>
                            <a:noFill/>
                          </a:ln>
                          <a:solidFill>
                            <a:srgbClr val="008000"/>
                          </a:solidFill>
                          <a:effectLst/>
                          <a:latin typeface="Times New Roman" pitchFamily="18" charset="0"/>
                          <a:cs typeface="Times New Roman" pitchFamily="18" charset="0"/>
                        </a:rPr>
                        <a:t>Em</a:t>
                      </a:r>
                      <a:r>
                        <a:rPr kumimoji="0" lang="en-US" altLang="vi-VN" sz="2100" b="1" i="1" u="none" strike="noStrike" cap="none" normalizeH="0" baseline="0" dirty="0">
                          <a:ln>
                            <a:noFill/>
                          </a:ln>
                          <a:solidFill>
                            <a:srgbClr val="008000"/>
                          </a:solidFill>
                          <a:effectLst/>
                          <a:latin typeface="Times New Roman" pitchFamily="18" charset="0"/>
                          <a:cs typeface="Times New Roman" pitchFamily="18" charset="0"/>
                        </a:rPr>
                        <a:t> </a:t>
                      </a:r>
                      <a:r>
                        <a:rPr kumimoji="0" lang="en-US" altLang="vi-VN" sz="2100" b="1" i="1" u="none" strike="noStrike" cap="none" normalizeH="0" baseline="0" dirty="0" err="1">
                          <a:ln>
                            <a:noFill/>
                          </a:ln>
                          <a:solidFill>
                            <a:srgbClr val="008000"/>
                          </a:solidFill>
                          <a:effectLst/>
                          <a:latin typeface="Times New Roman" pitchFamily="18" charset="0"/>
                          <a:cs typeface="Times New Roman" pitchFamily="18" charset="0"/>
                        </a:rPr>
                        <a:t>bé</a:t>
                      </a:r>
                      <a:r>
                        <a:rPr kumimoji="0" lang="en-US" altLang="vi-VN" sz="2100" b="1" i="1" u="none" strike="noStrike" cap="none" normalizeH="0" baseline="0" dirty="0">
                          <a:ln>
                            <a:noFill/>
                          </a:ln>
                          <a:solidFill>
                            <a:srgbClr val="008000"/>
                          </a:solidFill>
                          <a:effectLst/>
                          <a:latin typeface="Times New Roman" pitchFamily="18" charset="0"/>
                          <a:cs typeface="Times New Roman" pitchFamily="18" charset="0"/>
                        </a:rPr>
                        <a:t> </a:t>
                      </a:r>
                      <a:r>
                        <a:rPr kumimoji="0" lang="en-US" altLang="vi-VN" sz="2100" b="1" i="1" u="none" strike="noStrike" cap="none" normalizeH="0" baseline="0" dirty="0" err="1">
                          <a:ln>
                            <a:noFill/>
                          </a:ln>
                          <a:solidFill>
                            <a:srgbClr val="008000"/>
                          </a:solidFill>
                          <a:effectLst/>
                          <a:latin typeface="Times New Roman" pitchFamily="18" charset="0"/>
                          <a:cs typeface="Times New Roman" pitchFamily="18" charset="0"/>
                        </a:rPr>
                        <a:t>thứ</a:t>
                      </a:r>
                      <a:r>
                        <a:rPr kumimoji="0" lang="en-US" altLang="vi-VN" sz="2100" b="1" i="1" u="none" strike="noStrike" cap="none" normalizeH="0" baseline="0" dirty="0">
                          <a:ln>
                            <a:noFill/>
                          </a:ln>
                          <a:solidFill>
                            <a:srgbClr val="008000"/>
                          </a:solidFill>
                          <a:effectLst/>
                          <a:latin typeface="Times New Roman" pitchFamily="18" charset="0"/>
                          <a:cs typeface="Times New Roman" pitchFamily="18" charset="0"/>
                        </a:rPr>
                        <a:t> </a:t>
                      </a:r>
                      <a:r>
                        <a:rPr kumimoji="0" lang="en-US" altLang="vi-VN" sz="2100" b="1" i="1" u="none" strike="noStrike" cap="none" normalizeH="0" baseline="0" dirty="0" err="1">
                          <a:ln>
                            <a:noFill/>
                          </a:ln>
                          <a:solidFill>
                            <a:srgbClr val="008000"/>
                          </a:solidFill>
                          <a:effectLst/>
                          <a:latin typeface="Times New Roman" pitchFamily="18" charset="0"/>
                          <a:cs typeface="Times New Roman" pitchFamily="18" charset="0"/>
                        </a:rPr>
                        <a:t>nhất</a:t>
                      </a:r>
                      <a:r>
                        <a:rPr kumimoji="0" lang="en-US" altLang="vi-VN" sz="2100" b="1" i="1" u="none" strike="noStrike" cap="none" normalizeH="0" baseline="0" dirty="0">
                          <a:ln>
                            <a:noFill/>
                          </a:ln>
                          <a:solidFill>
                            <a:srgbClr val="0000FF"/>
                          </a:solidFill>
                          <a:effectLst/>
                          <a:latin typeface="Times New Roman" pitchFamily="18" charset="0"/>
                          <a:cs typeface="Times New Roman" pitchFamily="18" charset="0"/>
                        </a:rPr>
                        <a:t>:</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b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b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Mình</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sẽ</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dùng</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nó</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vào</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việc</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sáng</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chế</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trên</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trái</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 </a:t>
                      </a:r>
                      <a:r>
                        <a:rPr kumimoji="0" lang="en-US" altLang="vi-VN" sz="2100" b="1" i="0" u="none" strike="noStrike" cap="none" normalizeH="0" baseline="0" dirty="0" err="1">
                          <a:ln>
                            <a:noFill/>
                          </a:ln>
                          <a:solidFill>
                            <a:srgbClr val="000099"/>
                          </a:solidFill>
                          <a:effectLst/>
                          <a:latin typeface="Times New Roman" pitchFamily="18" charset="0"/>
                          <a:cs typeface="Times New Roman" pitchFamily="18" charset="0"/>
                        </a:rPr>
                        <a:t>đất</a:t>
                      </a:r>
                      <a:r>
                        <a:rPr kumimoji="0" lang="en-US" altLang="vi-VN" sz="2100" b="1" i="0" u="none" strike="noStrike" cap="none" normalizeH="0" baseline="0" dirty="0">
                          <a:ln>
                            <a:noFill/>
                          </a:ln>
                          <a:solidFill>
                            <a:srgbClr val="000099"/>
                          </a:solidFill>
                          <a:effectLst/>
                          <a:latin typeface="Times New Roman" pitchFamily="18" charset="0"/>
                          <a:cs typeface="Times New Roman" pitchFamily="18" charset="0"/>
                        </a:rPr>
                        <a:t>.</a:t>
                      </a:r>
                    </a:p>
                  </a:txBody>
                  <a:tcPr marT="34287" marB="3428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vi-VN" sz="1800" b="1" i="1" u="none" strike="noStrike" cap="none" normalizeH="0" baseline="0" dirty="0">
                        <a:ln>
                          <a:noFill/>
                        </a:ln>
                        <a:solidFill>
                          <a:srgbClr val="0000FF"/>
                        </a:solidFill>
                        <a:effectLst/>
                        <a:latin typeface="Arial" panose="020B0604020202020204" pitchFamily="34" charset="0"/>
                      </a:endParaRPr>
                    </a:p>
                  </a:txBody>
                  <a:tcPr marT="34287" marB="3428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41997" name="Text Box 13">
            <a:extLst>
              <a:ext uri="{FF2B5EF4-FFF2-40B4-BE49-F238E27FC236}"/>
            </a:extLst>
          </p:cNvPr>
          <p:cNvSpPr txBox="1">
            <a:spLocks noChangeArrowheads="1"/>
          </p:cNvSpPr>
          <p:nvPr/>
        </p:nvSpPr>
        <p:spPr bwMode="auto">
          <a:xfrm>
            <a:off x="4044950" y="86916"/>
            <a:ext cx="38036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US" altLang="vi-VN" sz="2400" b="1" i="1" dirty="0" err="1" smtClean="0">
                <a:solidFill>
                  <a:srgbClr val="FF6600"/>
                </a:solidFill>
                <a:effectLst>
                  <a:outerShdw blurRad="38100" dist="38100" dir="2700000" algn="tl">
                    <a:srgbClr val="C0C0C0"/>
                  </a:outerShdw>
                </a:effectLst>
                <a:latin typeface="Times New Roman" pitchFamily="18" charset="0"/>
                <a:cs typeface="Times New Roman" pitchFamily="18" charset="0"/>
              </a:rPr>
              <a:t>Chuyển</a:t>
            </a:r>
            <a:r>
              <a:rPr lang="en-US" altLang="vi-VN" sz="2400" b="1" i="1" dirty="0" smtClean="0">
                <a:solidFill>
                  <a:srgbClr val="FF66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smtClean="0">
                <a:solidFill>
                  <a:srgbClr val="FF6600"/>
                </a:solidFill>
                <a:effectLst>
                  <a:outerShdw blurRad="38100" dist="38100" dir="2700000" algn="tl">
                    <a:srgbClr val="C0C0C0"/>
                  </a:outerShdw>
                </a:effectLst>
                <a:latin typeface="Times New Roman" pitchFamily="18" charset="0"/>
                <a:cs typeface="Times New Roman" pitchFamily="18" charset="0"/>
              </a:rPr>
              <a:t>thành</a:t>
            </a:r>
            <a:r>
              <a:rPr lang="en-US" altLang="vi-VN" sz="2400" b="1" i="1" dirty="0" smtClean="0">
                <a:solidFill>
                  <a:srgbClr val="FF66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smtClean="0">
                <a:solidFill>
                  <a:srgbClr val="FF6600"/>
                </a:solidFill>
                <a:effectLst>
                  <a:outerShdw blurRad="38100" dist="38100" dir="2700000" algn="tl">
                    <a:srgbClr val="C0C0C0"/>
                  </a:outerShdw>
                </a:effectLst>
                <a:latin typeface="Times New Roman" pitchFamily="18" charset="0"/>
                <a:cs typeface="Times New Roman" pitchFamily="18" charset="0"/>
              </a:rPr>
              <a:t>lời</a:t>
            </a:r>
            <a:r>
              <a:rPr lang="en-US" altLang="vi-VN" sz="2400" b="1" i="1" dirty="0" smtClean="0">
                <a:solidFill>
                  <a:srgbClr val="FF66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smtClean="0">
                <a:solidFill>
                  <a:srgbClr val="FF6600"/>
                </a:solidFill>
                <a:effectLst>
                  <a:outerShdw blurRad="38100" dist="38100" dir="2700000" algn="tl">
                    <a:srgbClr val="C0C0C0"/>
                  </a:outerShdw>
                </a:effectLst>
                <a:latin typeface="Times New Roman" pitchFamily="18" charset="0"/>
                <a:cs typeface="Times New Roman" pitchFamily="18" charset="0"/>
              </a:rPr>
              <a:t>kể</a:t>
            </a:r>
            <a:endParaRPr lang="en-US" altLang="vi-VN" sz="2400" b="1" i="1" dirty="0">
              <a:solidFill>
                <a:srgbClr val="FF6600"/>
              </a:solidFill>
              <a:effectLst>
                <a:outerShdw blurRad="38100" dist="38100" dir="2700000" algn="tl">
                  <a:srgbClr val="C0C0C0"/>
                </a:outerShdw>
              </a:effectLst>
              <a:latin typeface="Times New Roman" pitchFamily="18" charset="0"/>
              <a:cs typeface="Times New Roman" pitchFamily="18" charset="0"/>
            </a:endParaRPr>
          </a:p>
        </p:txBody>
      </p:sp>
      <p:sp>
        <p:nvSpPr>
          <p:cNvPr id="41998" name="Text Box 14">
            <a:extLst>
              <a:ext uri="{FF2B5EF4-FFF2-40B4-BE49-F238E27FC236}"/>
            </a:extLst>
          </p:cNvPr>
          <p:cNvSpPr txBox="1">
            <a:spLocks noChangeArrowheads="1"/>
          </p:cNvSpPr>
          <p:nvPr/>
        </p:nvSpPr>
        <p:spPr bwMode="auto">
          <a:xfrm>
            <a:off x="3110" y="66540"/>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vi-VN" sz="2400" b="1" i="1" dirty="0" err="1" smtClean="0">
                <a:solidFill>
                  <a:srgbClr val="FF6600"/>
                </a:solidFill>
                <a:effectLst>
                  <a:outerShdw blurRad="38100" dist="38100" dir="2700000" algn="tl">
                    <a:srgbClr val="C0C0C0"/>
                  </a:outerShdw>
                </a:effectLst>
                <a:latin typeface="Times New Roman" pitchFamily="18" charset="0"/>
                <a:cs typeface="Times New Roman" pitchFamily="18" charset="0"/>
              </a:rPr>
              <a:t>Văn</a:t>
            </a:r>
            <a:r>
              <a:rPr lang="en-US" altLang="vi-VN" sz="2400" b="1" i="1" dirty="0" smtClean="0">
                <a:solidFill>
                  <a:srgbClr val="FF66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smtClean="0">
                <a:solidFill>
                  <a:srgbClr val="FF6600"/>
                </a:solidFill>
                <a:effectLst>
                  <a:outerShdw blurRad="38100" dist="38100" dir="2700000" algn="tl">
                    <a:srgbClr val="C0C0C0"/>
                  </a:outerShdw>
                </a:effectLst>
                <a:latin typeface="Times New Roman" pitchFamily="18" charset="0"/>
                <a:cs typeface="Times New Roman" pitchFamily="18" charset="0"/>
              </a:rPr>
              <a:t>bản</a:t>
            </a:r>
            <a:r>
              <a:rPr lang="en-US" altLang="vi-VN" sz="2400" b="1" i="1" dirty="0" smtClean="0">
                <a:solidFill>
                  <a:srgbClr val="FF66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smtClean="0">
                <a:solidFill>
                  <a:srgbClr val="FF6600"/>
                </a:solidFill>
                <a:effectLst>
                  <a:outerShdw blurRad="38100" dist="38100" dir="2700000" algn="tl">
                    <a:srgbClr val="C0C0C0"/>
                  </a:outerShdw>
                </a:effectLst>
                <a:latin typeface="Times New Roman" pitchFamily="18" charset="0"/>
                <a:cs typeface="Times New Roman" pitchFamily="18" charset="0"/>
              </a:rPr>
              <a:t>kịch</a:t>
            </a:r>
            <a:endParaRPr lang="en-US" altLang="vi-VN" sz="2400" b="1" i="1" dirty="0">
              <a:solidFill>
                <a:srgbClr val="FF6600"/>
              </a:solidFill>
              <a:effectLst>
                <a:outerShdw blurRad="38100" dist="38100" dir="2700000" algn="tl">
                  <a:srgbClr val="C0C0C0"/>
                </a:outerShdw>
              </a:effectLst>
              <a:latin typeface="Times New Roman" pitchFamily="18" charset="0"/>
              <a:cs typeface="Times New Roman" pitchFamily="18" charset="0"/>
            </a:endParaRPr>
          </a:p>
        </p:txBody>
      </p:sp>
      <p:sp>
        <p:nvSpPr>
          <p:cNvPr id="41999" name="Text Box 15">
            <a:extLst>
              <a:ext uri="{FF2B5EF4-FFF2-40B4-BE49-F238E27FC236}"/>
            </a:extLst>
          </p:cNvPr>
          <p:cNvSpPr txBox="1">
            <a:spLocks noChangeArrowheads="1"/>
          </p:cNvSpPr>
          <p:nvPr/>
        </p:nvSpPr>
        <p:spPr bwMode="auto">
          <a:xfrm>
            <a:off x="2378076" y="483394"/>
            <a:ext cx="14970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Cách</a:t>
            </a:r>
            <a:r>
              <a:rPr lang="en-GB" altLang="vi-VN" sz="2400" b="1" i="1" dirty="0">
                <a:solidFill>
                  <a:srgbClr val="CC3300"/>
                </a:solidFill>
                <a:latin typeface="Times New Roman" pitchFamily="18" charset="0"/>
                <a:cs typeface="Times New Roman" pitchFamily="18" charset="0"/>
              </a:rPr>
              <a:t> 1:</a:t>
            </a:r>
            <a:endParaRPr lang="en-US" altLang="vi-VN" sz="2400" b="1" i="1" dirty="0">
              <a:solidFill>
                <a:srgbClr val="CC3300"/>
              </a:solidFill>
              <a:latin typeface="Times New Roman" pitchFamily="18" charset="0"/>
              <a:cs typeface="Times New Roman" pitchFamily="18" charset="0"/>
            </a:endParaRPr>
          </a:p>
        </p:txBody>
      </p:sp>
      <p:sp>
        <p:nvSpPr>
          <p:cNvPr id="42000" name="Text Box 16">
            <a:extLst>
              <a:ext uri="{FF2B5EF4-FFF2-40B4-BE49-F238E27FC236}"/>
            </a:extLst>
          </p:cNvPr>
          <p:cNvSpPr txBox="1">
            <a:spLocks noChangeArrowheads="1"/>
          </p:cNvSpPr>
          <p:nvPr/>
        </p:nvSpPr>
        <p:spPr bwMode="auto">
          <a:xfrm>
            <a:off x="2398714" y="2934891"/>
            <a:ext cx="6600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Hai</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bạn</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nhỏ</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rủ</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nhau</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đến</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thăm</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công</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xưởng</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xanh</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Nhìn</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thấy</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một</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em</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bé</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mang</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một</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chiếc</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máy</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đôi</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cánh</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màu</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xanh</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Tin – tin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ngạc</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nhiên</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hỏi</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42001" name="Text Box 17">
            <a:extLst>
              <a:ext uri="{FF2B5EF4-FFF2-40B4-BE49-F238E27FC236}"/>
            </a:extLst>
          </p:cNvPr>
          <p:cNvSpPr txBox="1">
            <a:spLocks noChangeArrowheads="1"/>
          </p:cNvSpPr>
          <p:nvPr/>
        </p:nvSpPr>
        <p:spPr bwMode="auto">
          <a:xfrm>
            <a:off x="2487614" y="2571750"/>
            <a:ext cx="15509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Cách</a:t>
            </a:r>
            <a:r>
              <a:rPr lang="en-US"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2:</a:t>
            </a:r>
            <a:endParaRPr lang="en-US" altLang="vi-VN" sz="2400" dirty="0">
              <a:solidFill>
                <a:srgbClr val="CC3300"/>
              </a:solidFill>
              <a:effectLst>
                <a:outerShdw blurRad="38100" dist="38100" dir="2700000" algn="tl">
                  <a:srgbClr val="C0C0C0"/>
                </a:outerShdw>
              </a:effectLst>
              <a:latin typeface="Times New Roman" pitchFamily="18" charset="0"/>
              <a:cs typeface="Times New Roman" pitchFamily="18" charset="0"/>
            </a:endParaRPr>
          </a:p>
        </p:txBody>
      </p:sp>
      <p:sp>
        <p:nvSpPr>
          <p:cNvPr id="9234" name="Text Box 18"/>
          <p:cNvSpPr txBox="1">
            <a:spLocks noChangeArrowheads="1"/>
          </p:cNvSpPr>
          <p:nvPr/>
        </p:nvSpPr>
        <p:spPr bwMode="auto">
          <a:xfrm>
            <a:off x="2378075" y="4015085"/>
            <a:ext cx="59832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50000"/>
              </a:spcBef>
            </a:pPr>
            <a:r>
              <a:rPr lang="en-US" altLang="vi-VN" sz="2400" i="1" dirty="0">
                <a:solidFill>
                  <a:srgbClr val="0000FF"/>
                </a:solidFill>
              </a:rPr>
              <a:t>  - </a:t>
            </a:r>
            <a:r>
              <a:rPr lang="en-US" altLang="vi-VN" sz="2400" i="1" dirty="0" err="1">
                <a:solidFill>
                  <a:srgbClr val="0000FF"/>
                </a:solidFill>
              </a:rPr>
              <a:t>Cậu</a:t>
            </a:r>
            <a:r>
              <a:rPr lang="en-US" altLang="vi-VN" sz="2400" i="1" dirty="0">
                <a:solidFill>
                  <a:srgbClr val="0000FF"/>
                </a:solidFill>
              </a:rPr>
              <a:t> </a:t>
            </a:r>
            <a:r>
              <a:rPr lang="en-US" altLang="vi-VN" sz="2400" i="1" dirty="0" err="1">
                <a:solidFill>
                  <a:srgbClr val="0000FF"/>
                </a:solidFill>
              </a:rPr>
              <a:t>đang</a:t>
            </a:r>
            <a:r>
              <a:rPr lang="en-US" altLang="vi-VN" sz="2400" i="1" dirty="0">
                <a:solidFill>
                  <a:srgbClr val="0000FF"/>
                </a:solidFill>
              </a:rPr>
              <a:t> </a:t>
            </a:r>
            <a:r>
              <a:rPr lang="en-US" altLang="vi-VN" sz="2400" i="1" dirty="0" err="1">
                <a:solidFill>
                  <a:srgbClr val="0000FF"/>
                </a:solidFill>
              </a:rPr>
              <a:t>làm</a:t>
            </a:r>
            <a:r>
              <a:rPr lang="en-US" altLang="vi-VN" sz="2400" i="1" dirty="0">
                <a:solidFill>
                  <a:srgbClr val="0000FF"/>
                </a:solidFill>
              </a:rPr>
              <a:t> </a:t>
            </a:r>
            <a:r>
              <a:rPr lang="en-US" altLang="vi-VN" sz="2400" i="1" dirty="0" err="1">
                <a:solidFill>
                  <a:srgbClr val="0000FF"/>
                </a:solidFill>
              </a:rPr>
              <a:t>gì</a:t>
            </a:r>
            <a:r>
              <a:rPr lang="en-US" altLang="vi-VN" sz="2400" i="1" dirty="0">
                <a:solidFill>
                  <a:srgbClr val="0000FF"/>
                </a:solidFill>
              </a:rPr>
              <a:t> </a:t>
            </a:r>
            <a:r>
              <a:rPr lang="en-US" altLang="vi-VN" sz="2400" i="1" dirty="0" err="1">
                <a:solidFill>
                  <a:srgbClr val="0000FF"/>
                </a:solidFill>
              </a:rPr>
              <a:t>với</a:t>
            </a:r>
            <a:r>
              <a:rPr lang="en-US" altLang="vi-VN" sz="2400" i="1" dirty="0">
                <a:solidFill>
                  <a:srgbClr val="0000FF"/>
                </a:solidFill>
              </a:rPr>
              <a:t> </a:t>
            </a:r>
            <a:r>
              <a:rPr lang="en-US" altLang="vi-VN" sz="2400" i="1" dirty="0" err="1">
                <a:solidFill>
                  <a:srgbClr val="0000FF"/>
                </a:solidFill>
              </a:rPr>
              <a:t>đôi</a:t>
            </a:r>
            <a:r>
              <a:rPr lang="en-US" altLang="vi-VN" sz="2400" i="1" dirty="0">
                <a:solidFill>
                  <a:srgbClr val="0000FF"/>
                </a:solidFill>
              </a:rPr>
              <a:t> </a:t>
            </a:r>
            <a:r>
              <a:rPr lang="en-US" altLang="vi-VN" sz="2400" i="1" dirty="0" err="1">
                <a:solidFill>
                  <a:srgbClr val="0000FF"/>
                </a:solidFill>
              </a:rPr>
              <a:t>cánh</a:t>
            </a:r>
            <a:r>
              <a:rPr lang="en-US" altLang="vi-VN" sz="2400" i="1" dirty="0">
                <a:solidFill>
                  <a:srgbClr val="0000FF"/>
                </a:solidFill>
              </a:rPr>
              <a:t> </a:t>
            </a:r>
            <a:r>
              <a:rPr lang="en-US" altLang="vi-VN" sz="2400" i="1" dirty="0" err="1">
                <a:solidFill>
                  <a:srgbClr val="0000FF"/>
                </a:solidFill>
              </a:rPr>
              <a:t>màu</a:t>
            </a:r>
            <a:r>
              <a:rPr lang="en-US" altLang="vi-VN" sz="2400" i="1" dirty="0">
                <a:solidFill>
                  <a:srgbClr val="0000FF"/>
                </a:solidFill>
              </a:rPr>
              <a:t> </a:t>
            </a:r>
            <a:r>
              <a:rPr lang="en-US" altLang="vi-VN" sz="2400" i="1" dirty="0" err="1">
                <a:solidFill>
                  <a:srgbClr val="0000FF"/>
                </a:solidFill>
              </a:rPr>
              <a:t>xanh</a:t>
            </a:r>
            <a:r>
              <a:rPr lang="en-US" altLang="vi-VN" sz="2400" i="1" dirty="0">
                <a:solidFill>
                  <a:srgbClr val="0000FF"/>
                </a:solidFill>
              </a:rPr>
              <a:t> </a:t>
            </a:r>
            <a:r>
              <a:rPr lang="en-US" altLang="vi-VN" sz="2400" i="1" dirty="0" err="1">
                <a:solidFill>
                  <a:srgbClr val="0000FF"/>
                </a:solidFill>
              </a:rPr>
              <a:t>ấy</a:t>
            </a:r>
            <a:r>
              <a:rPr lang="en-US" altLang="vi-VN" sz="2400" i="1" dirty="0">
                <a:solidFill>
                  <a:srgbClr val="0000FF"/>
                </a:solidFill>
              </a:rPr>
              <a:t>?</a:t>
            </a:r>
            <a:r>
              <a:rPr lang="en-US" altLang="vi-VN" sz="2400" dirty="0">
                <a:solidFill>
                  <a:srgbClr val="0000FF"/>
                </a:solidFill>
              </a:rPr>
              <a:t> </a:t>
            </a:r>
          </a:p>
        </p:txBody>
      </p:sp>
      <p:sp>
        <p:nvSpPr>
          <p:cNvPr id="42003" name="Text Box 19">
            <a:extLst>
              <a:ext uri="{FF2B5EF4-FFF2-40B4-BE49-F238E27FC236}"/>
            </a:extLst>
          </p:cNvPr>
          <p:cNvSpPr txBox="1">
            <a:spLocks noChangeArrowheads="1"/>
          </p:cNvSpPr>
          <p:nvPr/>
        </p:nvSpPr>
        <p:spPr bwMode="auto">
          <a:xfrm>
            <a:off x="1371310" y="4114800"/>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endParaRPr lang="vi-VN" altLang="vi-VN" sz="2400">
              <a:effectLst>
                <a:outerShdw blurRad="38100" dist="38100" dir="2700000" algn="tl">
                  <a:srgbClr val="C0C0C0"/>
                </a:outerShdw>
              </a:effectLst>
            </a:endParaRPr>
          </a:p>
        </p:txBody>
      </p:sp>
      <p:sp>
        <p:nvSpPr>
          <p:cNvPr id="9236" name="Text Box 20"/>
          <p:cNvSpPr txBox="1">
            <a:spLocks noChangeArrowheads="1"/>
          </p:cNvSpPr>
          <p:nvPr/>
        </p:nvSpPr>
        <p:spPr bwMode="auto">
          <a:xfrm>
            <a:off x="4044950" y="4407753"/>
            <a:ext cx="4876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4400">
                <a:solidFill>
                  <a:schemeClr val="tx1"/>
                </a:solidFill>
                <a:latin typeface="Times New Roman" pitchFamily="18" charset="0"/>
              </a:defRPr>
            </a:lvl1pPr>
            <a:lvl2pPr>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lvl="1" eaLnBrk="1" hangingPunct="1">
              <a:spcBef>
                <a:spcPct val="50000"/>
              </a:spcBef>
            </a:pPr>
            <a:r>
              <a:rPr lang="en-US" altLang="vi-VN" sz="2000" b="1" i="1" dirty="0">
                <a:solidFill>
                  <a:srgbClr val="0000FF"/>
                </a:solidFill>
              </a:rPr>
              <a:t>- </a:t>
            </a:r>
            <a:r>
              <a:rPr lang="en-US" altLang="vi-VN" sz="2000" b="1" i="1" dirty="0" err="1">
                <a:solidFill>
                  <a:srgbClr val="0000FF"/>
                </a:solidFill>
              </a:rPr>
              <a:t>Mình</a:t>
            </a:r>
            <a:r>
              <a:rPr lang="en-US" altLang="vi-VN" sz="2000" b="1" i="1" dirty="0">
                <a:solidFill>
                  <a:srgbClr val="0000FF"/>
                </a:solidFill>
              </a:rPr>
              <a:t> </a:t>
            </a:r>
            <a:r>
              <a:rPr lang="en-US" altLang="vi-VN" sz="2000" b="1" i="1" dirty="0" err="1">
                <a:solidFill>
                  <a:srgbClr val="0000FF"/>
                </a:solidFill>
              </a:rPr>
              <a:t>sẽ</a:t>
            </a:r>
            <a:r>
              <a:rPr lang="en-US" altLang="vi-VN" sz="2000" b="1" i="1" dirty="0">
                <a:solidFill>
                  <a:srgbClr val="0000FF"/>
                </a:solidFill>
              </a:rPr>
              <a:t> </a:t>
            </a:r>
            <a:r>
              <a:rPr lang="en-US" altLang="vi-VN" sz="2000" b="1" i="1" dirty="0" err="1">
                <a:solidFill>
                  <a:srgbClr val="0000FF"/>
                </a:solidFill>
              </a:rPr>
              <a:t>dùng</a:t>
            </a:r>
            <a:r>
              <a:rPr lang="en-US" altLang="vi-VN" sz="2000" b="1" i="1" dirty="0">
                <a:solidFill>
                  <a:srgbClr val="0000FF"/>
                </a:solidFill>
              </a:rPr>
              <a:t> </a:t>
            </a:r>
            <a:r>
              <a:rPr lang="en-US" altLang="vi-VN" sz="2000" b="1" i="1" dirty="0" err="1">
                <a:solidFill>
                  <a:srgbClr val="0000FF"/>
                </a:solidFill>
              </a:rPr>
              <a:t>nó</a:t>
            </a:r>
            <a:r>
              <a:rPr lang="en-US" altLang="vi-VN" sz="2000" b="1" i="1" dirty="0">
                <a:solidFill>
                  <a:srgbClr val="0000FF"/>
                </a:solidFill>
              </a:rPr>
              <a:t> </a:t>
            </a:r>
            <a:r>
              <a:rPr lang="en-US" altLang="vi-VN" sz="2000" b="1" i="1" dirty="0" err="1">
                <a:solidFill>
                  <a:srgbClr val="0000FF"/>
                </a:solidFill>
              </a:rPr>
              <a:t>vào</a:t>
            </a:r>
            <a:r>
              <a:rPr lang="en-US" altLang="vi-VN" sz="2000" b="1" i="1" dirty="0">
                <a:solidFill>
                  <a:srgbClr val="0000FF"/>
                </a:solidFill>
              </a:rPr>
              <a:t> </a:t>
            </a:r>
            <a:r>
              <a:rPr lang="en-US" altLang="vi-VN" sz="2000" b="1" i="1" dirty="0" err="1">
                <a:solidFill>
                  <a:srgbClr val="0000FF"/>
                </a:solidFill>
              </a:rPr>
              <a:t>việc</a:t>
            </a:r>
            <a:r>
              <a:rPr lang="en-US" altLang="vi-VN" sz="2000" b="1" i="1" dirty="0">
                <a:solidFill>
                  <a:srgbClr val="0000FF"/>
                </a:solidFill>
              </a:rPr>
              <a:t> </a:t>
            </a:r>
            <a:r>
              <a:rPr lang="en-US" altLang="vi-VN" sz="2000" b="1" i="1" dirty="0" err="1">
                <a:solidFill>
                  <a:srgbClr val="0000FF"/>
                </a:solidFill>
              </a:rPr>
              <a:t>sáng</a:t>
            </a:r>
            <a:r>
              <a:rPr lang="en-US" altLang="vi-VN" sz="2000" b="1" i="1" dirty="0">
                <a:solidFill>
                  <a:srgbClr val="0000FF"/>
                </a:solidFill>
              </a:rPr>
              <a:t> </a:t>
            </a:r>
            <a:r>
              <a:rPr lang="en-US" altLang="vi-VN" sz="2000" b="1" i="1" dirty="0" err="1">
                <a:solidFill>
                  <a:srgbClr val="0000FF"/>
                </a:solidFill>
              </a:rPr>
              <a:t>chế</a:t>
            </a:r>
            <a:r>
              <a:rPr lang="en-US" altLang="vi-VN" sz="2000" dirty="0">
                <a:solidFill>
                  <a:srgbClr val="0000FF"/>
                </a:solidFill>
              </a:rPr>
              <a:t> </a:t>
            </a:r>
            <a:r>
              <a:rPr lang="en-US" altLang="vi-VN" sz="2000" b="1" i="1" dirty="0" err="1">
                <a:solidFill>
                  <a:srgbClr val="0000FF"/>
                </a:solidFill>
              </a:rPr>
              <a:t>trên</a:t>
            </a:r>
            <a:r>
              <a:rPr lang="en-US" altLang="vi-VN" sz="2000" b="1" i="1" dirty="0">
                <a:solidFill>
                  <a:srgbClr val="0000FF"/>
                </a:solidFill>
              </a:rPr>
              <a:t> </a:t>
            </a:r>
            <a:r>
              <a:rPr lang="en-US" altLang="vi-VN" sz="2000" b="1" i="1" dirty="0" err="1">
                <a:solidFill>
                  <a:srgbClr val="0000FF"/>
                </a:solidFill>
              </a:rPr>
              <a:t>trái</a:t>
            </a:r>
            <a:r>
              <a:rPr lang="en-US" altLang="vi-VN" sz="2000" b="1" i="1" dirty="0">
                <a:solidFill>
                  <a:srgbClr val="0000FF"/>
                </a:solidFill>
              </a:rPr>
              <a:t> </a:t>
            </a:r>
            <a:r>
              <a:rPr lang="en-US" altLang="vi-VN" sz="2000" b="1" i="1" dirty="0" err="1">
                <a:solidFill>
                  <a:srgbClr val="0000FF"/>
                </a:solidFill>
              </a:rPr>
              <a:t>đất</a:t>
            </a:r>
            <a:r>
              <a:rPr lang="en-US" altLang="vi-VN" sz="2000" b="1" i="1" dirty="0">
                <a:solidFill>
                  <a:srgbClr val="0000FF"/>
                </a:solidFill>
              </a:rPr>
              <a:t>.</a:t>
            </a:r>
            <a:endParaRPr lang="en-US" altLang="vi-VN" sz="2000" dirty="0">
              <a:solidFill>
                <a:srgbClr val="0000FF"/>
              </a:solidFill>
            </a:endParaRPr>
          </a:p>
        </p:txBody>
      </p:sp>
      <p:sp>
        <p:nvSpPr>
          <p:cNvPr id="42005" name="Text Box 21"/>
          <p:cNvSpPr txBox="1">
            <a:spLocks noChangeArrowheads="1"/>
          </p:cNvSpPr>
          <p:nvPr/>
        </p:nvSpPr>
        <p:spPr bwMode="auto">
          <a:xfrm>
            <a:off x="2570163" y="4400550"/>
            <a:ext cx="16208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50000"/>
              </a:spcBef>
            </a:pPr>
            <a:r>
              <a:rPr lang="en-US" altLang="vi-VN" sz="2400" b="1" i="1" dirty="0" err="1">
                <a:solidFill>
                  <a:srgbClr val="0000FF"/>
                </a:solidFill>
              </a:rPr>
              <a:t>Em</a:t>
            </a:r>
            <a:r>
              <a:rPr lang="en-US" altLang="vi-VN" sz="2400" b="1" i="1" dirty="0">
                <a:solidFill>
                  <a:srgbClr val="0000FF"/>
                </a:solidFill>
              </a:rPr>
              <a:t> </a:t>
            </a:r>
            <a:r>
              <a:rPr lang="en-US" altLang="vi-VN" sz="2400" b="1" i="1" dirty="0" err="1">
                <a:solidFill>
                  <a:srgbClr val="0000FF"/>
                </a:solidFill>
              </a:rPr>
              <a:t>bé</a:t>
            </a:r>
            <a:r>
              <a:rPr lang="en-US" altLang="vi-VN" sz="2400" b="1" i="1" dirty="0">
                <a:solidFill>
                  <a:srgbClr val="0000FF"/>
                </a:solidFill>
              </a:rPr>
              <a:t> </a:t>
            </a:r>
            <a:r>
              <a:rPr lang="en-US" altLang="vi-VN" sz="2400" b="1" i="1" dirty="0" err="1">
                <a:solidFill>
                  <a:srgbClr val="0000FF"/>
                </a:solidFill>
              </a:rPr>
              <a:t>nói</a:t>
            </a:r>
            <a:r>
              <a:rPr lang="en-US" altLang="vi-VN" sz="2400" b="1" i="1" dirty="0">
                <a:solidFill>
                  <a:srgbClr val="0000FF"/>
                </a:solidFill>
              </a:rPr>
              <a:t>:</a:t>
            </a:r>
            <a:endParaRPr lang="en-US" altLang="vi-VN" sz="2400" dirty="0">
              <a:solidFill>
                <a:srgbClr val="0000FF"/>
              </a:solidFill>
            </a:endParaRPr>
          </a:p>
        </p:txBody>
      </p:sp>
      <p:sp>
        <p:nvSpPr>
          <p:cNvPr id="42007" name="Text Box 23">
            <a:extLst>
              <a:ext uri="{FF2B5EF4-FFF2-40B4-BE49-F238E27FC236}"/>
            </a:extLst>
          </p:cNvPr>
          <p:cNvSpPr txBox="1">
            <a:spLocks noChangeArrowheads="1"/>
          </p:cNvSpPr>
          <p:nvPr/>
        </p:nvSpPr>
        <p:spPr bwMode="auto">
          <a:xfrm>
            <a:off x="3505200" y="472679"/>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n-GB"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Dùng</a:t>
            </a:r>
            <a:r>
              <a:rPr lang="en-GB"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GB"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lời</a:t>
            </a:r>
            <a:r>
              <a:rPr lang="en-GB"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GB"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dẫn</a:t>
            </a:r>
            <a:r>
              <a:rPr lang="en-GB"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GB"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gián</a:t>
            </a:r>
            <a:r>
              <a:rPr lang="en-GB"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GB"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tiếp</a:t>
            </a:r>
            <a:endParaRPr lang="en-US"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endParaRPr>
          </a:p>
        </p:txBody>
      </p:sp>
      <p:sp>
        <p:nvSpPr>
          <p:cNvPr id="42008" name="Text Box 24">
            <a:extLst>
              <a:ext uri="{FF2B5EF4-FFF2-40B4-BE49-F238E27FC236}"/>
            </a:extLst>
          </p:cNvPr>
          <p:cNvSpPr txBox="1">
            <a:spLocks noChangeArrowheads="1"/>
          </p:cNvSpPr>
          <p:nvPr/>
        </p:nvSpPr>
        <p:spPr bwMode="auto">
          <a:xfrm>
            <a:off x="3581400" y="257175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Dùng</a:t>
            </a:r>
            <a:r>
              <a:rPr lang="en-US"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lời</a:t>
            </a:r>
            <a:r>
              <a:rPr lang="en-US"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dẫn</a:t>
            </a:r>
            <a:r>
              <a:rPr lang="en-US"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trực</a:t>
            </a:r>
            <a:r>
              <a:rPr lang="en-US" altLang="vi-VN" sz="2400" b="1" i="1" dirty="0">
                <a:solidFill>
                  <a:srgbClr val="CC3300"/>
                </a:solidFill>
                <a:effectLst>
                  <a:outerShdw blurRad="38100" dist="38100" dir="2700000" algn="tl">
                    <a:srgbClr val="C0C0C0"/>
                  </a:outerShdw>
                </a:effectLst>
                <a:latin typeface="Times New Roman" pitchFamily="18" charset="0"/>
                <a:cs typeface="Times New Roman" pitchFamily="18" charset="0"/>
              </a:rPr>
              <a:t> </a:t>
            </a:r>
            <a:r>
              <a:rPr lang="en-US" altLang="vi-VN" sz="2400" b="1" i="1" dirty="0" err="1">
                <a:solidFill>
                  <a:srgbClr val="CC3300"/>
                </a:solidFill>
                <a:effectLst>
                  <a:outerShdw blurRad="38100" dist="38100" dir="2700000" algn="tl">
                    <a:srgbClr val="C0C0C0"/>
                  </a:outerShdw>
                </a:effectLst>
                <a:latin typeface="Times New Roman" pitchFamily="18" charset="0"/>
                <a:cs typeface="Times New Roman" pitchFamily="18" charset="0"/>
              </a:rPr>
              <a:t>tiếp</a:t>
            </a:r>
            <a:endParaRPr lang="en-US" altLang="vi-VN" sz="2400" dirty="0">
              <a:solidFill>
                <a:srgbClr val="CC3300"/>
              </a:solidFill>
              <a:effectLst>
                <a:outerShdw blurRad="38100" dist="38100" dir="2700000" algn="tl">
                  <a:srgbClr val="C0C0C0"/>
                </a:outerShdw>
              </a:effectLst>
              <a:latin typeface="Times New Roman" pitchFamily="18" charset="0"/>
              <a:cs typeface="Times New Roman" pitchFamily="18" charset="0"/>
            </a:endParaRPr>
          </a:p>
        </p:txBody>
      </p:sp>
      <p:sp>
        <p:nvSpPr>
          <p:cNvPr id="42009" name="Text Box 25">
            <a:extLst>
              <a:ext uri="{FF2B5EF4-FFF2-40B4-BE49-F238E27FC236}"/>
            </a:extLst>
          </p:cNvPr>
          <p:cNvSpPr txBox="1">
            <a:spLocks noChangeArrowheads="1"/>
          </p:cNvSpPr>
          <p:nvPr/>
        </p:nvSpPr>
        <p:spPr bwMode="auto">
          <a:xfrm>
            <a:off x="2343853" y="812733"/>
            <a:ext cx="65389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defRPr/>
            </a:pPr>
            <a:r>
              <a:rPr lang="en-GB" altLang="vi-VN" sz="2400" b="1" i="1" dirty="0">
                <a:solidFill>
                  <a:srgbClr val="0000FF"/>
                </a:solidFill>
                <a:latin typeface=".VnTime" panose="020B7200000000000000" pitchFamily="34" charset="0"/>
              </a:rPr>
              <a:t>   </a:t>
            </a:r>
            <a:r>
              <a:rPr lang="en-GB" altLang="vi-VN" sz="2400" b="1" i="1" dirty="0">
                <a:solidFill>
                  <a:srgbClr val="008000"/>
                </a:solidFill>
                <a:latin typeface=".VnTime" panose="020B7200000000000000" pitchFamily="34" charset="0"/>
              </a:rPr>
              <a:t>Tin-tin vµ </a:t>
            </a:r>
            <a:r>
              <a:rPr lang="en-GB" altLang="vi-VN" sz="2400" b="1" i="1" dirty="0" err="1">
                <a:solidFill>
                  <a:srgbClr val="008000"/>
                </a:solidFill>
                <a:latin typeface=".VnTime" panose="020B7200000000000000" pitchFamily="34" charset="0"/>
              </a:rPr>
              <a:t>Mi</a:t>
            </a:r>
            <a:r>
              <a:rPr lang="en-GB" altLang="vi-VN" sz="2400" b="1" i="1" dirty="0">
                <a:solidFill>
                  <a:srgbClr val="008000"/>
                </a:solidFill>
                <a:latin typeface=".VnTime" panose="020B7200000000000000" pitchFamily="34" charset="0"/>
              </a:rPr>
              <a:t>-tin ®</a:t>
            </a:r>
            <a:r>
              <a:rPr lang="en-GB" altLang="vi-VN" sz="2400" b="1" i="1" dirty="0" err="1">
                <a:solidFill>
                  <a:srgbClr val="008000"/>
                </a:solidFill>
                <a:latin typeface=".VnTime" panose="020B7200000000000000" pitchFamily="34" charset="0"/>
              </a:rPr>
              <a:t>Õn</a:t>
            </a:r>
            <a:r>
              <a:rPr lang="en-GB" altLang="vi-VN" sz="2400" b="1" i="1" dirty="0">
                <a:solidFill>
                  <a:srgbClr val="008000"/>
                </a:solidFill>
                <a:latin typeface="VNTime"/>
                <a:cs typeface="Times New Roman" panose="02020603050405020304" pitchFamily="18" charset="0"/>
              </a:rPr>
              <a:t> </a:t>
            </a:r>
            <a:r>
              <a:rPr lang="en-GB" altLang="vi-VN" sz="2400" b="1" i="1" dirty="0" err="1" smtClean="0">
                <a:solidFill>
                  <a:srgbClr val="008000"/>
                </a:solidFill>
                <a:latin typeface="Times New Roman" panose="02020603050405020304" pitchFamily="18" charset="0"/>
                <a:cs typeface="Times New Roman" panose="02020603050405020304" pitchFamily="18" charset="0"/>
              </a:rPr>
              <a:t>thăm</a:t>
            </a:r>
            <a:r>
              <a:rPr lang="en-GB" altLang="vi-VN" sz="2400" b="1" i="1" dirty="0" smtClean="0">
                <a:solidFill>
                  <a:srgbClr val="008000"/>
                </a:solidFill>
                <a:latin typeface="VNTime"/>
                <a:cs typeface="Times New Roman" panose="02020603050405020304" pitchFamily="18" charset="0"/>
              </a:rPr>
              <a:t> </a:t>
            </a:r>
            <a:r>
              <a:rPr lang="en-GB" altLang="vi-VN" sz="2400" b="1" i="1" dirty="0" err="1">
                <a:solidFill>
                  <a:srgbClr val="008000"/>
                </a:solidFill>
                <a:latin typeface=".VnTime" panose="020B7200000000000000" pitchFamily="34" charset="0"/>
              </a:rPr>
              <a:t>c«ng</a:t>
            </a:r>
            <a:r>
              <a:rPr lang="en-GB" altLang="vi-VN" sz="2400" b="1" i="1" dirty="0">
                <a:solidFill>
                  <a:srgbClr val="008000"/>
                </a:solidFill>
                <a:latin typeface=".VnTime" panose="020B7200000000000000" pitchFamily="34" charset="0"/>
              </a:rPr>
              <a:t> </a:t>
            </a:r>
            <a:r>
              <a:rPr lang="en-GB" altLang="vi-VN" sz="2400" b="1" i="1" dirty="0" err="1">
                <a:solidFill>
                  <a:srgbClr val="008000"/>
                </a:solidFill>
                <a:latin typeface=".VnTime" panose="020B7200000000000000" pitchFamily="34" charset="0"/>
              </a:rPr>
              <a:t>x­</a:t>
            </a:r>
            <a:r>
              <a:rPr lang="en-GB" altLang="vi-VN" sz="2400" b="1" i="1" dirty="0" err="1">
                <a:solidFill>
                  <a:srgbClr val="008000"/>
                </a:solidFill>
                <a:latin typeface="Times New Roman" pitchFamily="18" charset="0"/>
                <a:cs typeface="Times New Roman" pitchFamily="18" charset="0"/>
              </a:rPr>
              <a:t>ư</a:t>
            </a:r>
            <a:r>
              <a:rPr lang="en-GB" altLang="vi-VN" sz="2400" b="1" i="1" dirty="0" err="1">
                <a:solidFill>
                  <a:srgbClr val="008000"/>
                </a:solidFill>
                <a:latin typeface=".VnTime" panose="020B7200000000000000" pitchFamily="34" charset="0"/>
              </a:rPr>
              <a:t>ëng</a:t>
            </a:r>
            <a:r>
              <a:rPr lang="en-GB" altLang="vi-VN" sz="2400" b="1" i="1" dirty="0">
                <a:solidFill>
                  <a:srgbClr val="008000"/>
                </a:solidFill>
                <a:latin typeface=".VnTime" panose="020B7200000000000000" pitchFamily="34" charset="0"/>
              </a:rPr>
              <a:t> </a:t>
            </a:r>
            <a:r>
              <a:rPr lang="en-GB" altLang="vi-VN" sz="2400" b="1" i="1" dirty="0" err="1">
                <a:solidFill>
                  <a:srgbClr val="008000"/>
                </a:solidFill>
                <a:latin typeface=".VnTime" panose="020B7200000000000000" pitchFamily="34" charset="0"/>
              </a:rPr>
              <a:t>xanh</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ThÊy</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mét</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em</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bÐ</a:t>
            </a:r>
            <a:r>
              <a:rPr lang="en-GB" altLang="vi-VN" sz="2400" b="1" i="1" dirty="0">
                <a:solidFill>
                  <a:srgbClr val="0000FF"/>
                </a:solidFill>
                <a:latin typeface=".VnTime" panose="020B7200000000000000" pitchFamily="34" charset="0"/>
              </a:rPr>
              <a:t> mang </a:t>
            </a:r>
            <a:r>
              <a:rPr lang="en-GB" altLang="vi-VN" sz="2400" b="1" i="1" dirty="0" err="1">
                <a:solidFill>
                  <a:srgbClr val="0000FF"/>
                </a:solidFill>
                <a:latin typeface=".VnTime" panose="020B7200000000000000" pitchFamily="34" charset="0"/>
              </a:rPr>
              <a:t>mét</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cç</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m¸y</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cã</a:t>
            </a:r>
            <a:r>
              <a:rPr lang="en-GB" altLang="vi-VN" sz="2400" b="1" i="1" dirty="0">
                <a:solidFill>
                  <a:srgbClr val="0000FF"/>
                </a:solidFill>
                <a:latin typeface=".VnTime" panose="020B7200000000000000" pitchFamily="34" charset="0"/>
              </a:rPr>
              <a:t> ®«i </a:t>
            </a:r>
            <a:r>
              <a:rPr lang="en-GB" altLang="vi-VN" sz="2400" b="1" i="1" dirty="0" err="1">
                <a:solidFill>
                  <a:srgbClr val="0000FF"/>
                </a:solidFill>
                <a:latin typeface=".VnTime" panose="020B7200000000000000" pitchFamily="34" charset="0"/>
              </a:rPr>
              <a:t>c¸nh</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xanh</a:t>
            </a:r>
            <a:r>
              <a:rPr lang="en-GB" altLang="vi-VN" sz="2400" b="1" i="1" dirty="0">
                <a:solidFill>
                  <a:srgbClr val="0000FF"/>
                </a:solidFill>
                <a:latin typeface=".VnTime" panose="020B7200000000000000" pitchFamily="34" charset="0"/>
              </a:rPr>
              <a:t>, Tin-tin </a:t>
            </a:r>
            <a:r>
              <a:rPr lang="en-GB" altLang="vi-VN" sz="2400" b="1" i="1" dirty="0">
                <a:solidFill>
                  <a:srgbClr val="008000"/>
                </a:solidFill>
                <a:latin typeface=".VnTime" panose="020B7200000000000000" pitchFamily="34" charset="0"/>
              </a:rPr>
              <a:t>ng¹c </a:t>
            </a:r>
            <a:r>
              <a:rPr lang="en-GB" altLang="vi-VN" sz="2400" b="1" i="1" dirty="0" err="1">
                <a:solidFill>
                  <a:srgbClr val="008000"/>
                </a:solidFill>
                <a:latin typeface=".VnTime" panose="020B7200000000000000" pitchFamily="34" charset="0"/>
              </a:rPr>
              <a:t>nhiªn</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hái</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em</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bÐ</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ang</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lµm</a:t>
            </a:r>
            <a:r>
              <a:rPr lang="en-GB" altLang="vi-VN" sz="2400" b="1" i="1" dirty="0">
                <a:solidFill>
                  <a:srgbClr val="0000FF"/>
                </a:solidFill>
                <a:latin typeface=".VnTime" panose="020B7200000000000000" pitchFamily="34" charset="0"/>
              </a:rPr>
              <a:t> </a:t>
            </a:r>
            <a:r>
              <a:rPr lang="en-GB" altLang="vi-VN" sz="2400" b="1" i="1" dirty="0" smtClean="0">
                <a:solidFill>
                  <a:srgbClr val="0000FF"/>
                </a:solidFill>
                <a:latin typeface=".VnTime" panose="020B7200000000000000" pitchFamily="34" charset="0"/>
              </a:rPr>
              <a:t>g× </a:t>
            </a:r>
            <a:r>
              <a:rPr lang="en-GB" altLang="vi-VN" sz="2400" b="1" i="1" dirty="0" err="1">
                <a:solidFill>
                  <a:srgbClr val="0000FF"/>
                </a:solidFill>
                <a:latin typeface=".VnTime" panose="020B7200000000000000" pitchFamily="34" charset="0"/>
              </a:rPr>
              <a:t>víi</a:t>
            </a:r>
            <a:r>
              <a:rPr lang="en-GB" altLang="vi-VN" sz="2400" b="1" i="1" dirty="0">
                <a:solidFill>
                  <a:srgbClr val="0000FF"/>
                </a:solidFill>
                <a:latin typeface=".VnTime" panose="020B7200000000000000" pitchFamily="34" charset="0"/>
              </a:rPr>
              <a:t> ®«i </a:t>
            </a:r>
            <a:r>
              <a:rPr lang="en-GB" altLang="vi-VN" sz="2400" b="1" i="1" dirty="0" err="1">
                <a:solidFill>
                  <a:srgbClr val="0000FF"/>
                </a:solidFill>
                <a:latin typeface=".VnTime" panose="020B7200000000000000" pitchFamily="34" charset="0"/>
              </a:rPr>
              <a:t>c¸nh</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Êy</a:t>
            </a:r>
            <a:r>
              <a:rPr lang="en-GB" altLang="vi-VN" sz="2400" b="1" i="1" dirty="0">
                <a:solidFill>
                  <a:srgbClr val="0000FF"/>
                </a:solidFill>
                <a:latin typeface=".VnTime" panose="020B7200000000000000" pitchFamily="34" charset="0"/>
              </a:rPr>
              <a:t>. </a:t>
            </a:r>
            <a:r>
              <a:rPr lang="en-GB" altLang="vi-VN" sz="2400" b="1" i="1" dirty="0" err="1">
                <a:solidFill>
                  <a:srgbClr val="008000"/>
                </a:solidFill>
                <a:latin typeface=".VnTime" panose="020B7200000000000000" pitchFamily="34" charset="0"/>
              </a:rPr>
              <a:t>Em</a:t>
            </a:r>
            <a:r>
              <a:rPr lang="en-GB" altLang="vi-VN" sz="2400" b="1" i="1" dirty="0">
                <a:solidFill>
                  <a:srgbClr val="008000"/>
                </a:solidFill>
                <a:latin typeface=".VnTime" panose="020B7200000000000000" pitchFamily="34" charset="0"/>
              </a:rPr>
              <a:t> </a:t>
            </a:r>
            <a:r>
              <a:rPr lang="en-GB" altLang="vi-VN" sz="2400" b="1" i="1" dirty="0" err="1">
                <a:solidFill>
                  <a:srgbClr val="008000"/>
                </a:solidFill>
                <a:latin typeface=".VnTime" panose="020B7200000000000000" pitchFamily="34" charset="0"/>
              </a:rPr>
              <a:t>bÐ</a:t>
            </a:r>
            <a:r>
              <a:rPr lang="en-GB" altLang="vi-VN" sz="2400" b="1" i="1" dirty="0">
                <a:solidFill>
                  <a:srgbClr val="008000"/>
                </a:solidFill>
                <a:latin typeface=".VnTime" panose="020B7200000000000000" pitchFamily="34" charset="0"/>
              </a:rPr>
              <a:t> </a:t>
            </a:r>
            <a:r>
              <a:rPr lang="en-GB" altLang="vi-VN" sz="2400" b="1" i="1" dirty="0" err="1">
                <a:solidFill>
                  <a:srgbClr val="008000"/>
                </a:solidFill>
                <a:latin typeface=".VnTime" panose="020B7200000000000000" pitchFamily="34" charset="0"/>
              </a:rPr>
              <a:t>nãi</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dïng</a:t>
            </a:r>
            <a:r>
              <a:rPr lang="en-GB" altLang="vi-VN" sz="2400" b="1" i="1" dirty="0">
                <a:solidFill>
                  <a:srgbClr val="0000FF"/>
                </a:solidFill>
                <a:latin typeface=".VnTime" panose="020B7200000000000000" pitchFamily="34" charset="0"/>
              </a:rPr>
              <a:t> ®«i </a:t>
            </a:r>
            <a:r>
              <a:rPr lang="en-GB" altLang="vi-VN" sz="2400" b="1" i="1" dirty="0" err="1">
                <a:solidFill>
                  <a:srgbClr val="0000FF"/>
                </a:solidFill>
                <a:latin typeface=".VnTime" panose="020B7200000000000000" pitchFamily="34" charset="0"/>
              </a:rPr>
              <a:t>c¸nh</a:t>
            </a:r>
            <a:r>
              <a:rPr lang="en-GB" altLang="vi-VN" sz="2400" b="1" i="1" dirty="0">
                <a:solidFill>
                  <a:srgbClr val="0000FF"/>
                </a:solidFill>
                <a:latin typeface=".VnTime" panose="020B7200000000000000" pitchFamily="34" charset="0"/>
              </a:rPr>
              <a:t> ®ã </a:t>
            </a:r>
            <a:r>
              <a:rPr lang="en-GB" altLang="vi-VN" sz="2400" b="1" i="1" dirty="0" err="1">
                <a:solidFill>
                  <a:srgbClr val="0000FF"/>
                </a:solidFill>
                <a:latin typeface=".VnTime" panose="020B7200000000000000" pitchFamily="34" charset="0"/>
              </a:rPr>
              <a:t>vµo</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viÖc</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s¸ng</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chÕ</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trªn</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tr¸i</a:t>
            </a:r>
            <a:r>
              <a:rPr lang="en-GB" altLang="vi-VN" sz="2400" b="1" i="1" dirty="0">
                <a:solidFill>
                  <a:srgbClr val="0000FF"/>
                </a:solidFill>
                <a:latin typeface=".VnTime" panose="020B7200000000000000" pitchFamily="34" charset="0"/>
              </a:rPr>
              <a:t> ®</a:t>
            </a:r>
            <a:r>
              <a:rPr lang="en-GB" altLang="vi-VN" sz="2400" b="1" i="1" dirty="0" err="1">
                <a:solidFill>
                  <a:srgbClr val="0000FF"/>
                </a:solidFill>
                <a:latin typeface=".VnTime" panose="020B7200000000000000" pitchFamily="34" charset="0"/>
              </a:rPr>
              <a:t>Êt</a:t>
            </a:r>
            <a:r>
              <a:rPr lang="en-GB" altLang="vi-VN" sz="2400" b="1" i="1" dirty="0">
                <a:solidFill>
                  <a:srgbClr val="0000FF"/>
                </a:solidFill>
                <a:latin typeface=".VnTime" panose="020B7200000000000000" pitchFamily="34" charset="0"/>
              </a:rPr>
              <a:t>.</a:t>
            </a:r>
            <a:endParaRPr lang="en-US" altLang="vi-VN" sz="2400" b="1" dirty="0">
              <a:solidFill>
                <a:srgbClr val="0000FF"/>
              </a:solidFill>
              <a:effectLst>
                <a:outerShdw blurRad="38100" dist="38100" dir="2700000" algn="tl">
                  <a:srgbClr val="C0C0C0"/>
                </a:outerShdw>
              </a:effectLst>
              <a:latin typeface=".VnTime" panose="020B7200000000000000" pitchFamily="34" charset="0"/>
            </a:endParaRPr>
          </a:p>
        </p:txBody>
      </p:sp>
      <p:sp>
        <p:nvSpPr>
          <p:cNvPr id="42010" name="Text Box 26">
            <a:extLst>
              <a:ext uri="{FF2B5EF4-FFF2-40B4-BE49-F238E27FC236}"/>
            </a:extLst>
          </p:cNvPr>
          <p:cNvSpPr txBox="1">
            <a:spLocks noChangeArrowheads="1"/>
          </p:cNvSpPr>
          <p:nvPr/>
        </p:nvSpPr>
        <p:spPr bwMode="auto">
          <a:xfrm>
            <a:off x="2398714" y="2931700"/>
            <a:ext cx="66008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1" hangingPunct="1">
              <a:spcBef>
                <a:spcPct val="50000"/>
              </a:spcBef>
              <a:defRPr/>
            </a:pP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Hai</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bạn</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nhỏ</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rủ</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nhau</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đến</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thăm</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công</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xưởng</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xanh</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Nhìn</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thấy</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một</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em</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bé</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mang</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một</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chiếc</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máy</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có</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đôi</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cánh</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màu</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00FF"/>
                </a:solidFill>
                <a:effectLst>
                  <a:outerShdw blurRad="38100" dist="38100" dir="2700000" algn="tl">
                    <a:srgbClr val="C0C0C0"/>
                  </a:outerShdw>
                </a:effectLst>
                <a:latin typeface="Times New Roman" pitchFamily="18" charset="0"/>
                <a:cs typeface="Times New Roman" pitchFamily="18" charset="0"/>
              </a:rPr>
              <a:t>xanh</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 Tin – tin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ngạc</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nhiên</a:t>
            </a:r>
            <a:r>
              <a:rPr lang="en-US" altLang="vi-VN" sz="2400" i="1" dirty="0">
                <a:solidFill>
                  <a:srgbClr val="008000"/>
                </a:solidFill>
                <a:effectLst>
                  <a:outerShdw blurRad="38100" dist="38100" dir="2700000" algn="tl">
                    <a:srgbClr val="C0C0C0"/>
                  </a:outerShdw>
                </a:effectLst>
                <a:latin typeface="Times New Roman" pitchFamily="18" charset="0"/>
                <a:cs typeface="Times New Roman" pitchFamily="18" charset="0"/>
              </a:rPr>
              <a:t> </a:t>
            </a:r>
            <a:r>
              <a:rPr lang="en-US" altLang="vi-VN" sz="2400" i="1" dirty="0" err="1">
                <a:solidFill>
                  <a:srgbClr val="008000"/>
                </a:solidFill>
                <a:effectLst>
                  <a:outerShdw blurRad="38100" dist="38100" dir="2700000" algn="tl">
                    <a:srgbClr val="C0C0C0"/>
                  </a:outerShdw>
                </a:effectLst>
                <a:latin typeface="Times New Roman" pitchFamily="18" charset="0"/>
                <a:cs typeface="Times New Roman" pitchFamily="18" charset="0"/>
              </a:rPr>
              <a:t>hỏi</a:t>
            </a:r>
            <a:r>
              <a:rPr lang="en-US" altLang="vi-VN" sz="2400" i="1" dirty="0">
                <a:solidFill>
                  <a:srgbClr val="0000FF"/>
                </a:solidFill>
                <a:effectLst>
                  <a:outerShdw blurRad="38100" dist="38100" dir="2700000" algn="tl">
                    <a:srgbClr val="C0C0C0"/>
                  </a:outerShdw>
                </a:effectLst>
                <a:latin typeface="Times New Roman" pitchFamily="18" charset="0"/>
                <a:cs typeface="Times New Roman" pitchFamily="18" charset="0"/>
              </a:rPr>
              <a:t>:</a:t>
            </a:r>
          </a:p>
        </p:txBody>
      </p:sp>
      <p:sp>
        <p:nvSpPr>
          <p:cNvPr id="42011" name="Text Box 27"/>
          <p:cNvSpPr txBox="1">
            <a:spLocks noChangeArrowheads="1"/>
          </p:cNvSpPr>
          <p:nvPr/>
        </p:nvSpPr>
        <p:spPr bwMode="auto">
          <a:xfrm>
            <a:off x="2563814" y="4400550"/>
            <a:ext cx="17033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400">
                <a:solidFill>
                  <a:schemeClr val="tx1"/>
                </a:solidFill>
                <a:latin typeface="Times New Roman" pitchFamily="18" charset="0"/>
              </a:defRPr>
            </a:lvl1pPr>
            <a:lvl2pPr marL="742950" indent="-285750">
              <a:defRPr sz="4400">
                <a:solidFill>
                  <a:schemeClr val="tx1"/>
                </a:solidFill>
                <a:latin typeface="Times New Roman" pitchFamily="18" charset="0"/>
              </a:defRPr>
            </a:lvl2pPr>
            <a:lvl3pPr marL="1143000" indent="-228600">
              <a:defRPr sz="4400">
                <a:solidFill>
                  <a:schemeClr val="tx1"/>
                </a:solidFill>
                <a:latin typeface="Times New Roman" pitchFamily="18" charset="0"/>
              </a:defRPr>
            </a:lvl3pPr>
            <a:lvl4pPr marL="1600200" indent="-228600">
              <a:defRPr sz="4400">
                <a:solidFill>
                  <a:schemeClr val="tx1"/>
                </a:solidFill>
                <a:latin typeface="Times New Roman" pitchFamily="18" charset="0"/>
              </a:defRPr>
            </a:lvl4pPr>
            <a:lvl5pPr marL="2057400" indent="-228600">
              <a:defRPr sz="4400">
                <a:solidFill>
                  <a:schemeClr val="tx1"/>
                </a:solidFill>
                <a:latin typeface="Times New Roman" pitchFamily="18" charset="0"/>
              </a:defRPr>
            </a:lvl5pPr>
            <a:lvl6pPr marL="2514600" indent="-228600" eaLnBrk="0" fontAlgn="base" hangingPunct="0">
              <a:spcBef>
                <a:spcPct val="0"/>
              </a:spcBef>
              <a:spcAft>
                <a:spcPct val="0"/>
              </a:spcAft>
              <a:defRPr sz="4400">
                <a:solidFill>
                  <a:schemeClr val="tx1"/>
                </a:solidFill>
                <a:latin typeface="Times New Roman" pitchFamily="18" charset="0"/>
              </a:defRPr>
            </a:lvl6pPr>
            <a:lvl7pPr marL="2971800" indent="-228600" eaLnBrk="0" fontAlgn="base" hangingPunct="0">
              <a:spcBef>
                <a:spcPct val="0"/>
              </a:spcBef>
              <a:spcAft>
                <a:spcPct val="0"/>
              </a:spcAft>
              <a:defRPr sz="4400">
                <a:solidFill>
                  <a:schemeClr val="tx1"/>
                </a:solidFill>
                <a:latin typeface="Times New Roman" pitchFamily="18" charset="0"/>
              </a:defRPr>
            </a:lvl7pPr>
            <a:lvl8pPr marL="3429000" indent="-228600" eaLnBrk="0" fontAlgn="base" hangingPunct="0">
              <a:spcBef>
                <a:spcPct val="0"/>
              </a:spcBef>
              <a:spcAft>
                <a:spcPct val="0"/>
              </a:spcAft>
              <a:defRPr sz="4400">
                <a:solidFill>
                  <a:schemeClr val="tx1"/>
                </a:solidFill>
                <a:latin typeface="Times New Roman" pitchFamily="18" charset="0"/>
              </a:defRPr>
            </a:lvl8pPr>
            <a:lvl9pPr marL="3886200" indent="-228600" eaLnBrk="0" fontAlgn="base" hangingPunct="0">
              <a:spcBef>
                <a:spcPct val="0"/>
              </a:spcBef>
              <a:spcAft>
                <a:spcPct val="0"/>
              </a:spcAft>
              <a:defRPr sz="4400">
                <a:solidFill>
                  <a:schemeClr val="tx1"/>
                </a:solidFill>
                <a:latin typeface="Times New Roman" pitchFamily="18" charset="0"/>
              </a:defRPr>
            </a:lvl9pPr>
          </a:lstStyle>
          <a:p>
            <a:pPr eaLnBrk="1" hangingPunct="1">
              <a:spcBef>
                <a:spcPct val="50000"/>
              </a:spcBef>
            </a:pPr>
            <a:r>
              <a:rPr lang="en-US" altLang="vi-VN" sz="2400" b="1" i="1" dirty="0" err="1">
                <a:solidFill>
                  <a:srgbClr val="008000"/>
                </a:solidFill>
              </a:rPr>
              <a:t>Em</a:t>
            </a:r>
            <a:r>
              <a:rPr lang="en-US" altLang="vi-VN" sz="2400" b="1" i="1" dirty="0">
                <a:solidFill>
                  <a:srgbClr val="008000"/>
                </a:solidFill>
              </a:rPr>
              <a:t> </a:t>
            </a:r>
            <a:r>
              <a:rPr lang="en-US" altLang="vi-VN" sz="2400" b="1" i="1" dirty="0" err="1">
                <a:solidFill>
                  <a:srgbClr val="008000"/>
                </a:solidFill>
              </a:rPr>
              <a:t>bé</a:t>
            </a:r>
            <a:r>
              <a:rPr lang="en-US" altLang="vi-VN" sz="2400" b="1" i="1" dirty="0">
                <a:solidFill>
                  <a:srgbClr val="008000"/>
                </a:solidFill>
              </a:rPr>
              <a:t> </a:t>
            </a:r>
            <a:r>
              <a:rPr lang="en-US" altLang="vi-VN" sz="2400" b="1" i="1" dirty="0" err="1">
                <a:solidFill>
                  <a:srgbClr val="008000"/>
                </a:solidFill>
              </a:rPr>
              <a:t>nói</a:t>
            </a:r>
            <a:r>
              <a:rPr lang="en-US" altLang="vi-VN" sz="2400" b="1" i="1" dirty="0">
                <a:solidFill>
                  <a:srgbClr val="008000"/>
                </a:solidFill>
              </a:rPr>
              <a:t>:</a:t>
            </a:r>
            <a:endParaRPr lang="en-US" altLang="vi-VN" sz="2400" dirty="0">
              <a:solidFill>
                <a:srgbClr val="008000"/>
              </a:solidFill>
            </a:endParaRPr>
          </a:p>
        </p:txBody>
      </p:sp>
    </p:spTree>
    <p:extLst>
      <p:ext uri="{BB962C8B-B14F-4D97-AF65-F5344CB8AC3E}">
        <p14:creationId xmlns:p14="http://schemas.microsoft.com/office/powerpoint/2010/main" val="8104558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2007"/>
                                        </p:tgtEl>
                                        <p:attrNameLst>
                                          <p:attrName>style.visibility</p:attrName>
                                        </p:attrNameLst>
                                      </p:cBhvr>
                                      <p:to>
                                        <p:strVal val="visible"/>
                                      </p:to>
                                    </p:set>
                                    <p:animEffect transition="in" filter="wedge">
                                      <p:cBhvr>
                                        <p:cTn id="7" dur="500"/>
                                        <p:tgtEl>
                                          <p:spTgt spid="420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2008"/>
                                        </p:tgtEl>
                                        <p:attrNameLst>
                                          <p:attrName>style.visibility</p:attrName>
                                        </p:attrNameLst>
                                      </p:cBhvr>
                                      <p:to>
                                        <p:strVal val="visible"/>
                                      </p:to>
                                    </p:set>
                                    <p:animEffect transition="in" filter="wipe(up)">
                                      <p:cBhvr>
                                        <p:cTn id="12" dur="500"/>
                                        <p:tgtEl>
                                          <p:spTgt spid="42008"/>
                                        </p:tgtEl>
                                      </p:cBhvr>
                                    </p:animEffect>
                                  </p:childTnLst>
                                </p:cTn>
                              </p:par>
                              <p:par>
                                <p:cTn id="13" presetID="2" presetClass="exit" presetSubtype="2" fill="hold" grpId="0" nodeType="withEffect">
                                  <p:stCondLst>
                                    <p:cond delay="0"/>
                                  </p:stCondLst>
                                  <p:childTnLst>
                                    <p:anim calcmode="lin" valueType="num">
                                      <p:cBhvr additive="base">
                                        <p:cTn id="14" dur="500"/>
                                        <p:tgtEl>
                                          <p:spTgt spid="42000"/>
                                        </p:tgtEl>
                                        <p:attrNameLst>
                                          <p:attrName>ppt_x</p:attrName>
                                        </p:attrNameLst>
                                      </p:cBhvr>
                                      <p:tavLst>
                                        <p:tav tm="0">
                                          <p:val>
                                            <p:strVal val="ppt_x"/>
                                          </p:val>
                                        </p:tav>
                                        <p:tav tm="100000">
                                          <p:val>
                                            <p:strVal val="1+ppt_w/2"/>
                                          </p:val>
                                        </p:tav>
                                      </p:tavLst>
                                    </p:anim>
                                    <p:anim calcmode="lin" valueType="num">
                                      <p:cBhvr additive="base">
                                        <p:cTn id="15" dur="500"/>
                                        <p:tgtEl>
                                          <p:spTgt spid="42000"/>
                                        </p:tgtEl>
                                        <p:attrNameLst>
                                          <p:attrName>ppt_y</p:attrName>
                                        </p:attrNameLst>
                                      </p:cBhvr>
                                      <p:tavLst>
                                        <p:tav tm="0">
                                          <p:val>
                                            <p:strVal val="ppt_y"/>
                                          </p:val>
                                        </p:tav>
                                        <p:tav tm="100000">
                                          <p:val>
                                            <p:strVal val="ppt_y"/>
                                          </p:val>
                                        </p:tav>
                                      </p:tavLst>
                                    </p:anim>
                                    <p:set>
                                      <p:cBhvr>
                                        <p:cTn id="16" dur="1" fill="hold">
                                          <p:stCondLst>
                                            <p:cond delay="499"/>
                                          </p:stCondLst>
                                        </p:cTn>
                                        <p:tgtEl>
                                          <p:spTgt spid="42000"/>
                                        </p:tgtEl>
                                        <p:attrNameLst>
                                          <p:attrName>style.visibility</p:attrName>
                                        </p:attrNameLst>
                                      </p:cBhvr>
                                      <p:to>
                                        <p:strVal val="hidden"/>
                                      </p:to>
                                    </p:set>
                                  </p:childTnLst>
                                </p:cTn>
                              </p:par>
                              <p:par>
                                <p:cTn id="17" presetID="2" presetClass="exit" presetSubtype="2" fill="hold" grpId="0" nodeType="withEffect">
                                  <p:stCondLst>
                                    <p:cond delay="0"/>
                                  </p:stCondLst>
                                  <p:childTnLst>
                                    <p:anim calcmode="lin" valueType="num">
                                      <p:cBhvr additive="base">
                                        <p:cTn id="18" dur="500"/>
                                        <p:tgtEl>
                                          <p:spTgt spid="42005"/>
                                        </p:tgtEl>
                                        <p:attrNameLst>
                                          <p:attrName>ppt_x</p:attrName>
                                        </p:attrNameLst>
                                      </p:cBhvr>
                                      <p:tavLst>
                                        <p:tav tm="0">
                                          <p:val>
                                            <p:strVal val="ppt_x"/>
                                          </p:val>
                                        </p:tav>
                                        <p:tav tm="100000">
                                          <p:val>
                                            <p:strVal val="1+ppt_w/2"/>
                                          </p:val>
                                        </p:tav>
                                      </p:tavLst>
                                    </p:anim>
                                    <p:anim calcmode="lin" valueType="num">
                                      <p:cBhvr additive="base">
                                        <p:cTn id="19" dur="500"/>
                                        <p:tgtEl>
                                          <p:spTgt spid="42005"/>
                                        </p:tgtEl>
                                        <p:attrNameLst>
                                          <p:attrName>ppt_y</p:attrName>
                                        </p:attrNameLst>
                                      </p:cBhvr>
                                      <p:tavLst>
                                        <p:tav tm="0">
                                          <p:val>
                                            <p:strVal val="ppt_y"/>
                                          </p:val>
                                        </p:tav>
                                        <p:tav tm="100000">
                                          <p:val>
                                            <p:strVal val="ppt_y"/>
                                          </p:val>
                                        </p:tav>
                                      </p:tavLst>
                                    </p:anim>
                                    <p:set>
                                      <p:cBhvr>
                                        <p:cTn id="20" dur="1" fill="hold">
                                          <p:stCondLst>
                                            <p:cond delay="499"/>
                                          </p:stCondLst>
                                        </p:cTn>
                                        <p:tgtEl>
                                          <p:spTgt spid="4200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420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0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0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0" grpId="0"/>
      <p:bldP spid="42005" grpId="0"/>
      <p:bldP spid="42007" grpId="0"/>
      <p:bldP spid="42008" grpId="0"/>
      <p:bldP spid="42009" grpId="0"/>
      <p:bldP spid="42010" grpId="0"/>
      <p:bldP spid="420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95350"/>
            <a:ext cx="9144000" cy="4154984"/>
          </a:xfrm>
          <a:prstGeom prst="rect">
            <a:avLst/>
          </a:prstGeom>
        </p:spPr>
        <p:txBody>
          <a:bodyPr wrap="square">
            <a:spAutoFit/>
          </a:bodyPr>
          <a:lstStyle/>
          <a:p>
            <a:pPr algn="just"/>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Chuyện </a:t>
            </a:r>
            <a:r>
              <a:rPr lang="vi-VN" sz="2200" dirty="0">
                <a:latin typeface="Times New Roman" pitchFamily="18" charset="0"/>
                <a:cs typeface="Times New Roman" pitchFamily="18" charset="0"/>
              </a:rPr>
              <a:t>kể về Tin-tin và Mi-tin được một bà tiên ban phép mầu nhiệm, hai bạn đã vượt qua nhiều thử thách, đến nhiều xứ sở để tìm con Chim Xanh đem về chữa bệnh cho một bạn ở xóm. Trong các nơi mà hai bạn đi qua thì một xứ sở vô cùng kì thú - xứ sở của những phát minh và những người bạn sắp ra đời ở Vương quốc Tương Lai.</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a:t>
            </a:r>
            <a:r>
              <a:rPr lang="vi-VN" sz="2200" dirty="0" smtClean="0">
                <a:latin typeface="Times New Roman" pitchFamily="18" charset="0"/>
                <a:cs typeface="Times New Roman" pitchFamily="18" charset="0"/>
              </a:rPr>
              <a:t>Trước </a:t>
            </a:r>
            <a:r>
              <a:rPr lang="vi-VN" sz="2200" dirty="0">
                <a:latin typeface="Times New Roman" pitchFamily="18" charset="0"/>
                <a:cs typeface="Times New Roman" pitchFamily="18" charset="0"/>
              </a:rPr>
              <a:t>hết, hai bạn nhỏ rủ nhau thăm quan là công xưởng xanh. Hai bạn hỏi một em bé đang làm gì. Em bé trả lời rằng mình đang chế một cỗ máy mà khi ra đời sẽ dùng đôi cánh này để chế ra một vật làm cho con người hạnh phúc. Mi-tin tò mò hỏi xem vật ấy có ngon không và nó có ồn ào không. Em bé nói cỗ máy không ồn ào, và sắp chế xong rồi, Tin-tin có muốn xem không ? Tin-tin háo hức trả lời rằng</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      -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chứ</a:t>
            </a:r>
            <a:r>
              <a:rPr lang="en-US" sz="2200" dirty="0">
                <a:latin typeface="Times New Roman" pitchFamily="18" charset="0"/>
                <a:cs typeface="Times New Roman" pitchFamily="18" charset="0"/>
              </a:rPr>
              <a:t> ! </a:t>
            </a:r>
            <a:r>
              <a:rPr lang="en-US" sz="2200" dirty="0" err="1">
                <a:latin typeface="Times New Roman" pitchFamily="18" charset="0"/>
                <a:cs typeface="Times New Roman" pitchFamily="18" charset="0"/>
              </a:rPr>
              <a:t>Nó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đâu</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p:sp>
        <p:nvSpPr>
          <p:cNvPr id="3" name="Rectangle 2"/>
          <p:cNvSpPr/>
          <p:nvPr/>
        </p:nvSpPr>
        <p:spPr>
          <a:xfrm>
            <a:off x="2590800" y="276164"/>
            <a:ext cx="4254691" cy="523220"/>
          </a:xfrm>
          <a:prstGeom prst="rect">
            <a:avLst/>
          </a:prstGeom>
        </p:spPr>
        <p:txBody>
          <a:bodyPr wrap="none">
            <a:spAutoFit/>
          </a:bodyPr>
          <a:lstStyle/>
          <a:p>
            <a:r>
              <a:rPr lang="en-US" sz="2800" b="1" dirty="0">
                <a:solidFill>
                  <a:schemeClr val="tx1"/>
                </a:solidFill>
                <a:latin typeface="Times New Roman" pitchFamily="18" charset="0"/>
                <a:cs typeface="Times New Roman" pitchFamily="18" charset="0"/>
              </a:rPr>
              <a:t>Ở </a:t>
            </a:r>
            <a:r>
              <a:rPr lang="en-US" sz="2800" b="1" dirty="0" err="1">
                <a:solidFill>
                  <a:schemeClr val="tx1"/>
                </a:solidFill>
                <a:latin typeface="Times New Roman" pitchFamily="18" charset="0"/>
                <a:cs typeface="Times New Roman" pitchFamily="18" charset="0"/>
              </a:rPr>
              <a:t>Vương</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quốc</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Tương</a:t>
            </a:r>
            <a:r>
              <a:rPr lang="en-US" sz="2800" b="1" dirty="0">
                <a:solidFill>
                  <a:schemeClr val="tx1"/>
                </a:solidFill>
                <a:latin typeface="Times New Roman" pitchFamily="18" charset="0"/>
                <a:cs typeface="Times New Roman" pitchFamily="18" charset="0"/>
              </a:rPr>
              <a:t> Lai </a:t>
            </a:r>
          </a:p>
        </p:txBody>
      </p:sp>
    </p:spTree>
    <p:extLst>
      <p:ext uri="{BB962C8B-B14F-4D97-AF65-F5344CB8AC3E}">
        <p14:creationId xmlns:p14="http://schemas.microsoft.com/office/powerpoint/2010/main" val="1310443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0830"/>
            <a:ext cx="8686800" cy="3046988"/>
          </a:xfrm>
          <a:prstGeom prst="rect">
            <a:avLst/>
          </a:prstGeom>
        </p:spPr>
        <p:txBody>
          <a:bodyPr wrap="square">
            <a:spAutoFit/>
          </a:bodyPr>
          <a:lstStyle/>
          <a:p>
            <a:pPr algn="just"/>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Vừa</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lúc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chế</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mươi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nằm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lọ</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Cũng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nói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xưa</a:t>
            </a:r>
            <a:r>
              <a:rPr lang="en-US" sz="2400" b="1" dirty="0">
                <a:latin typeface="Times New Roman" pitchFamily="18" charset="0"/>
                <a:cs typeface="Times New Roman" pitchFamily="18" charset="0"/>
              </a:rPr>
              <a:t> nay </a:t>
            </a:r>
            <a:r>
              <a:rPr lang="en-US" sz="2400" b="1" dirty="0" err="1">
                <a:latin typeface="Times New Roman" pitchFamily="18" charset="0"/>
                <a:cs typeface="Times New Roman" pitchFamily="18" charset="0"/>
              </a:rPr>
              <a:t>chưa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kéo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tay</a:t>
            </a:r>
            <a:r>
              <a:rPr lang="en-US" sz="2400" b="1" dirty="0">
                <a:latin typeface="Times New Roman" pitchFamily="18" charset="0"/>
                <a:cs typeface="Times New Roman" pitchFamily="18" charset="0"/>
              </a:rPr>
              <a:t> Tin-tin, </a:t>
            </a:r>
            <a:r>
              <a:rPr lang="en-US" sz="2400" b="1" dirty="0" err="1">
                <a:latin typeface="Times New Roman" pitchFamily="18" charset="0"/>
                <a:cs typeface="Times New Roman" pitchFamily="18" charset="0"/>
              </a:rPr>
              <a:t>rủ</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cậu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bay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chim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khoe</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dò</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báu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mặt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trăng</a:t>
            </a:r>
            <a:r>
              <a:rPr lang="en-US" sz="2400" b="1"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825224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1519</Words>
  <Application>Microsoft Office PowerPoint</Application>
  <PresentationFormat>On-screen Show (16:9)</PresentationFormat>
  <Paragraphs>96</Paragraphs>
  <Slides>23</Slides>
  <Notes>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Permanent Marker</vt:lpstr>
      <vt:lpstr>Calibri</vt:lpstr>
      <vt:lpstr>HP001 4 hàng</vt:lpstr>
      <vt:lpstr>Times New Roman</vt:lpstr>
      <vt:lpstr>Arial</vt:lpstr>
      <vt:lpstr>.VnAvantH</vt:lpstr>
      <vt:lpstr>VNTime</vt:lpstr>
      <vt:lpstr>.VnTime</vt:lpstr>
      <vt:lpstr>Comfortaa</vt:lpstr>
      <vt:lpstr>SKETCH LESSON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tưởng tượng hai bạn Mi-tin và Tin-tin  không đi cùng nhau. Mi-tin thăm công xưởng xanh và Tin-tin thăm khu vườn kì diệu hoặc ngược lại Tin-tin đi thăm công xưởng xanh còn Mi-tin thăm khu vườn kì diệu. Hãy kể lại câu chuyện theo hướng đó.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Xuan Hien</dc:creator>
  <cp:lastModifiedBy>ADMIN</cp:lastModifiedBy>
  <cp:revision>21</cp:revision>
  <dcterms:modified xsi:type="dcterms:W3CDTF">2021-10-23T14:43:57Z</dcterms:modified>
</cp:coreProperties>
</file>